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41.xml"/>
  <Override ContentType="application/vnd.openxmlformats-officedocument.presentationml.notesSlide+xml" PartName="/ppt/notesSlides/notesSlide14.xml"/>
  <Override ContentType="application/vnd.openxmlformats-officedocument.presentationml.notesSlide+xml" PartName="/ppt/notesSlides/notesSlide25.xml"/>
  <Override ContentType="application/vnd.openxmlformats-officedocument.presentationml.notesSlide+xml" PartName="/ppt/notesSlides/notesSlide15.xml"/>
  <Override ContentType="application/vnd.openxmlformats-officedocument.presentationml.notesSlide+xml" PartName="/ppt/notesSlides/notesSlide22.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9.xml"/>
  <Override ContentType="application/vnd.openxmlformats-officedocument.presentationml.notesSlide+xml" PartName="/ppt/notesSlides/notesSlide8.xml"/>
  <Override ContentType="application/vnd.openxmlformats-officedocument.presentationml.notesSlide+xml" PartName="/ppt/notesSlides/notesSlide31.xml"/>
  <Override ContentType="application/vnd.openxmlformats-officedocument.presentationml.notesSlide+xml" PartName="/ppt/notesSlides/notesSlide33.xml"/>
  <Override ContentType="application/vnd.openxmlformats-officedocument.presentationml.notesSlide+xml" PartName="/ppt/notesSlides/notesSlide5.xml"/>
  <Override ContentType="application/vnd.openxmlformats-officedocument.presentationml.notesSlide+xml" PartName="/ppt/notesSlides/notesSlide9.xml"/>
  <Override ContentType="application/vnd.openxmlformats-officedocument.presentationml.notesSlide+xml" PartName="/ppt/notesSlides/notesSlide11.xml"/>
  <Override ContentType="application/vnd.openxmlformats-officedocument.presentationml.notesSlide+xml" PartName="/ppt/notesSlides/notesSlide39.xml"/>
  <Override ContentType="application/vnd.openxmlformats-officedocument.presentationml.notesSlide+xml" PartName="/ppt/notesSlides/notesSlide23.xml"/>
  <Override ContentType="application/vnd.openxmlformats-officedocument.presentationml.notesSlide+xml" PartName="/ppt/notesSlides/notesSlide40.xml"/>
  <Override ContentType="application/vnd.openxmlformats-officedocument.presentationml.notesSlide+xml" PartName="/ppt/notesSlides/notesSlide27.xml"/>
  <Override ContentType="application/vnd.openxmlformats-officedocument.presentationml.notesSlide+xml" PartName="/ppt/notesSlides/notesSlide24.xml"/>
  <Override ContentType="application/vnd.openxmlformats-officedocument.presentationml.notesSlide+xml" PartName="/ppt/notesSlides/notesSlide30.xml"/>
  <Override ContentType="application/vnd.openxmlformats-officedocument.presentationml.notesSlide+xml" PartName="/ppt/notesSlides/notesSlide21.xml"/>
  <Override ContentType="application/vnd.openxmlformats-officedocument.presentationml.notesSlide+xml" PartName="/ppt/notesSlides/notesSlide35.xml"/>
  <Override ContentType="application/vnd.openxmlformats-officedocument.presentationml.notesSlide+xml" PartName="/ppt/notesSlides/notesSlide38.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6.xml"/>
  <Override ContentType="application/vnd.openxmlformats-officedocument.presentationml.notesSlide+xml" PartName="/ppt/notesSlides/notesSlide32.xml"/>
  <Override ContentType="application/vnd.openxmlformats-officedocument.presentationml.notesSlide+xml" PartName="/ppt/notesSlides/notesSlide37.xml"/>
  <Override ContentType="application/vnd.openxmlformats-officedocument.presentationml.notesSlide+xml" PartName="/ppt/notesSlides/notesSlide2.xml"/>
  <Override ContentType="application/vnd.openxmlformats-officedocument.presentationml.notesSlide+xml" PartName="/ppt/notesSlides/notesSlide6.xml"/>
  <Override ContentType="application/vnd.openxmlformats-officedocument.presentationml.notesSlide+xml" PartName="/ppt/notesSlides/notesSlide18.xml"/>
  <Override ContentType="application/vnd.openxmlformats-officedocument.presentationml.notesSlide+xml" PartName="/ppt/notesSlides/notesSlide28.xml"/>
  <Override ContentType="application/vnd.openxmlformats-officedocument.presentationml.notesSlide+xml" PartName="/ppt/notesSlides/notesSlide34.xml"/>
  <Override ContentType="application/vnd.openxmlformats-officedocument.presentationml.notesSlide+xml" PartName="/ppt/notesSlides/notesSlide7.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0.xml"/>
  <Override ContentType="application/vnd.openxmlformats-officedocument.presentationml.notesSlide+xml" PartName="/ppt/notesSlides/notesSlide20.xml"/>
  <Override ContentType="application/vnd.openxmlformats-officedocument.presentationml.notesSlide+xml" PartName="/ppt/notesSlides/notesSlide4.xml"/>
  <Override ContentType="application/vnd.openxmlformats-officedocument.presentationml.notesSlide+xml" PartName="/ppt/notesSlides/notesSlide17.xml"/>
  <Override ContentType="application/vnd.openxmlformats-officedocument.presentationml.notesSlide+xml" PartName="/ppt/notesSlides/notesSlide26.xml"/>
  <Override ContentType="application/vnd.openxmlformats-officedocument.theme+xml" PartName="/ppt/theme/theme5.xml"/>
  <Override ContentType="application/vnd.openxmlformats-officedocument.theme+xml" PartName="/ppt/theme/theme2.xml"/>
  <Override ContentType="application/vnd.openxmlformats-officedocument.theme+xml" PartName="/ppt/theme/theme1.xml"/>
  <Override ContentType="application/vnd.openxmlformats-officedocument.theme+xml" PartName="/ppt/theme/theme3.xml"/>
  <Override ContentType="application/vnd.openxmlformats-officedocument.theme+xml" PartName="/ppt/theme/theme4.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viewProps+xml" PartName="/ppt/viewProps.xml"/>
  <Override ContentType="application/vnd.openxmlformats-officedocument.presentationml.notesMaster+xml" PartName="/ppt/notesMasters/notesMaster1.xml"/>
  <Override ContentType="application/vnd.openxmlformats-officedocument.presentationml.slideLayout+xml" PartName="/ppt/slideLayouts/slideLayout3.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4.xml"/>
  <Override ContentType="application/vnd.openxmlformats-officedocument.presentationml.slideLayout+xml" PartName="/ppt/slideLayouts/slideLayout9.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xml" PartName="/ppt/slides/slide34.xml"/>
  <Override ContentType="application/vnd.openxmlformats-officedocument.presentationml.slide+xml" PartName="/ppt/slides/slide10.xml"/>
  <Override ContentType="application/vnd.openxmlformats-officedocument.presentationml.slide+xml" PartName="/ppt/slides/slide8.xml"/>
  <Override ContentType="application/vnd.openxmlformats-officedocument.presentationml.slide+xml" PartName="/ppt/slides/slide16.xml"/>
  <Override ContentType="application/vnd.openxmlformats-officedocument.presentationml.slide+xml" PartName="/ppt/slides/slide13.xml"/>
  <Override ContentType="application/vnd.openxmlformats-officedocument.presentationml.slide+xml" PartName="/ppt/slides/slide27.xml"/>
  <Override ContentType="application/vnd.openxmlformats-officedocument.presentationml.slide+xml" PartName="/ppt/slides/slide39.xml"/>
  <Override ContentType="application/vnd.openxmlformats-officedocument.presentationml.slide+xml" PartName="/ppt/slides/slide38.xml"/>
  <Override ContentType="application/vnd.openxmlformats-officedocument.presentationml.slide+xml" PartName="/ppt/slides/slide23.xml"/>
  <Override ContentType="application/vnd.openxmlformats-officedocument.presentationml.slide+xml" PartName="/ppt/slides/slide19.xml"/>
  <Override ContentType="application/vnd.openxmlformats-officedocument.presentationml.slide+xml" PartName="/ppt/slides/slide30.xml"/>
  <Override ContentType="application/vnd.openxmlformats-officedocument.presentationml.slide+xml" PartName="/ppt/slides/slide5.xml"/>
  <Override ContentType="application/vnd.openxmlformats-officedocument.presentationml.slide+xml" PartName="/ppt/slides/slide25.xml"/>
  <Override ContentType="application/vnd.openxmlformats-officedocument.presentationml.slide+xml" PartName="/ppt/slides/slide2.xml"/>
  <Override ContentType="application/vnd.openxmlformats-officedocument.presentationml.slide+xml" PartName="/ppt/slides/slide33.xml"/>
  <Override ContentType="application/vnd.openxmlformats-officedocument.presentationml.slide+xml" PartName="/ppt/slides/slide31.xml"/>
  <Override ContentType="application/vnd.openxmlformats-officedocument.presentationml.slide+xml" PartName="/ppt/slides/slide29.xml"/>
  <Override ContentType="application/vnd.openxmlformats-officedocument.presentationml.slide+xml" PartName="/ppt/slides/slide37.xml"/>
  <Override ContentType="application/vnd.openxmlformats-officedocument.presentationml.slide+xml" PartName="/ppt/slides/slide3.xml"/>
  <Override ContentType="application/vnd.openxmlformats-officedocument.presentationml.slide+xml" PartName="/ppt/slides/slide11.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22.xml"/>
  <Override ContentType="application/vnd.openxmlformats-officedocument.presentationml.slide+xml" PartName="/ppt/slides/slide28.xml"/>
  <Override ContentType="application/vnd.openxmlformats-officedocument.presentationml.slide+xml" PartName="/ppt/slides/slide32.xml"/>
  <Override ContentType="application/vnd.openxmlformats-officedocument.presentationml.slide+xml" PartName="/ppt/slides/slide26.xml"/>
  <Override ContentType="application/vnd.openxmlformats-officedocument.presentationml.slide+xml" PartName="/ppt/slides/slide15.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6.xml"/>
  <Override ContentType="application/vnd.openxmlformats-officedocument.presentationml.slide+xml" PartName="/ppt/slides/slide20.xml"/>
  <Override ContentType="application/vnd.openxmlformats-officedocument.presentationml.slide+xml" PartName="/ppt/slides/slide42.xml"/>
  <Override ContentType="application/vnd.openxmlformats-officedocument.presentationml.slide+xml" PartName="/ppt/slides/slide1.xml"/>
  <Override ContentType="application/vnd.openxmlformats-officedocument.presentationml.slide+xml" PartName="/ppt/slides/slide24.xml"/>
  <Override ContentType="application/vnd.openxmlformats-officedocument.presentationml.slide+xml" PartName="/ppt/slides/slide12.xml"/>
  <Override ContentType="application/vnd.openxmlformats-officedocument.presentationml.slide+xml" PartName="/ppt/slides/slide40.xml"/>
  <Override ContentType="application/vnd.openxmlformats-officedocument.presentationml.slide+xml" PartName="/ppt/slides/slide9.xml"/>
  <Override ContentType="application/vnd.openxmlformats-officedocument.presentationml.slide+xml" PartName="/ppt/slides/slide21.xml"/>
  <Override ContentType="application/vnd.openxmlformats-officedocument.presentationml.presentation.main+xml" PartName="/ppt/presentation.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5"/>
    <p:sldMasterId id="2147483661" r:id="rId6"/>
    <p:sldMasterId id="2147483662"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2" Type="http://schemas.openxmlformats.org/officeDocument/2006/relationships/slide" Target="slides/slide4.xml"/><Relationship Id="rId50" Type="http://schemas.openxmlformats.org/officeDocument/2006/relationships/slide" Target="slides/slide42.xml"/><Relationship Id="rId38" Type="http://schemas.openxmlformats.org/officeDocument/2006/relationships/slide" Target="slides/slide30.xml"/><Relationship Id="rId15" Type="http://schemas.openxmlformats.org/officeDocument/2006/relationships/slide" Target="slides/slide7.xml"/><Relationship Id="rId46" Type="http://schemas.openxmlformats.org/officeDocument/2006/relationships/slide" Target="slides/slide38.xml"/><Relationship Id="rId25" Type="http://schemas.openxmlformats.org/officeDocument/2006/relationships/slide" Target="slides/slide17.xml"/><Relationship Id="rId29" Type="http://schemas.openxmlformats.org/officeDocument/2006/relationships/slide" Target="slides/slide21.xml"/><Relationship Id="rId13" Type="http://schemas.openxmlformats.org/officeDocument/2006/relationships/slide" Target="slides/slide5.xml"/><Relationship Id="rId8" Type="http://schemas.openxmlformats.org/officeDocument/2006/relationships/notesMaster" Target="notesMasters/notesMaster1.xml"/><Relationship Id="rId35" Type="http://schemas.openxmlformats.org/officeDocument/2006/relationships/slide" Target="slides/slide27.xml"/><Relationship Id="rId4" Type="http://schemas.openxmlformats.org/officeDocument/2006/relationships/slideMaster" Target="slideMasters/slideMaster1.xml"/><Relationship Id="rId42" Type="http://schemas.openxmlformats.org/officeDocument/2006/relationships/slide" Target="slides/slide34.xml"/><Relationship Id="rId9" Type="http://schemas.openxmlformats.org/officeDocument/2006/relationships/slide" Target="slides/slide1.xml"/><Relationship Id="rId31" Type="http://schemas.openxmlformats.org/officeDocument/2006/relationships/slide" Target="slides/slide23.xml"/><Relationship Id="rId48" Type="http://schemas.openxmlformats.org/officeDocument/2006/relationships/slide" Target="slides/slide40.xml"/><Relationship Id="rId43" Type="http://schemas.openxmlformats.org/officeDocument/2006/relationships/slide" Target="slides/slide35.xml"/><Relationship Id="rId33" Type="http://schemas.openxmlformats.org/officeDocument/2006/relationships/slide" Target="slides/slide25.xml"/><Relationship Id="rId44" Type="http://schemas.openxmlformats.org/officeDocument/2006/relationships/slide" Target="slides/slide36.xml"/><Relationship Id="rId5" Type="http://schemas.openxmlformats.org/officeDocument/2006/relationships/slideMaster" Target="slideMasters/slideMaster2.xml"/><Relationship Id="rId24" Type="http://schemas.openxmlformats.org/officeDocument/2006/relationships/slide" Target="slides/slide16.xml"/><Relationship Id="rId36" Type="http://schemas.openxmlformats.org/officeDocument/2006/relationships/slide" Target="slides/slide28.xml"/><Relationship Id="rId23" Type="http://schemas.openxmlformats.org/officeDocument/2006/relationships/slide" Target="slides/slide15.xml"/><Relationship Id="rId2" Type="http://schemas.openxmlformats.org/officeDocument/2006/relationships/viewProps" Target="viewProps.xml"/><Relationship Id="rId45" Type="http://schemas.openxmlformats.org/officeDocument/2006/relationships/slide" Target="slides/slide37.xml"/><Relationship Id="rId6" Type="http://schemas.openxmlformats.org/officeDocument/2006/relationships/slideMaster" Target="slideMasters/slideMaster3.xml"/><Relationship Id="rId41" Type="http://schemas.openxmlformats.org/officeDocument/2006/relationships/slide" Target="slides/slide33.xml"/><Relationship Id="rId40" Type="http://schemas.openxmlformats.org/officeDocument/2006/relationships/slide" Target="slides/slide32.xml"/><Relationship Id="rId16" Type="http://schemas.openxmlformats.org/officeDocument/2006/relationships/slide" Target="slides/slide8.xml"/><Relationship Id="rId28" Type="http://schemas.openxmlformats.org/officeDocument/2006/relationships/slide" Target="slides/slide20.xml"/><Relationship Id="rId20" Type="http://schemas.openxmlformats.org/officeDocument/2006/relationships/slide" Target="slides/slide12.xml"/><Relationship Id="rId39" Type="http://schemas.openxmlformats.org/officeDocument/2006/relationships/slide" Target="slides/slide31.xml"/><Relationship Id="rId11" Type="http://schemas.openxmlformats.org/officeDocument/2006/relationships/slide" Target="slides/slide3.xml"/><Relationship Id="rId14" Type="http://schemas.openxmlformats.org/officeDocument/2006/relationships/slide" Target="slides/slide6.xml"/><Relationship Id="rId7" Type="http://schemas.openxmlformats.org/officeDocument/2006/relationships/slideMaster" Target="slideMasters/slideMaster4.xml"/><Relationship Id="rId27" Type="http://schemas.openxmlformats.org/officeDocument/2006/relationships/slide" Target="slides/slide19.xml"/><Relationship Id="rId34" Type="http://schemas.openxmlformats.org/officeDocument/2006/relationships/slide" Target="slides/slide26.xml"/><Relationship Id="rId22" Type="http://schemas.openxmlformats.org/officeDocument/2006/relationships/slide" Target="slides/slide14.xml"/><Relationship Id="rId1" Type="http://schemas.openxmlformats.org/officeDocument/2006/relationships/theme" Target="theme/theme3.xml"/><Relationship Id="rId18" Type="http://schemas.openxmlformats.org/officeDocument/2006/relationships/slide" Target="slides/slide10.xml"/><Relationship Id="rId30" Type="http://schemas.openxmlformats.org/officeDocument/2006/relationships/slide" Target="slides/slide22.xml"/><Relationship Id="rId26" Type="http://schemas.openxmlformats.org/officeDocument/2006/relationships/slide" Target="slides/slide18.xml"/><Relationship Id="rId49" Type="http://schemas.openxmlformats.org/officeDocument/2006/relationships/slide" Target="slides/slide41.xml"/><Relationship Id="rId21" Type="http://schemas.openxmlformats.org/officeDocument/2006/relationships/slide" Target="slides/slide13.xml"/><Relationship Id="rId10" Type="http://schemas.openxmlformats.org/officeDocument/2006/relationships/slide" Target="slides/slide2.xml"/><Relationship Id="rId32" Type="http://schemas.openxmlformats.org/officeDocument/2006/relationships/slide" Target="slides/slide24.xml"/><Relationship Id="rId19" Type="http://schemas.openxmlformats.org/officeDocument/2006/relationships/slide" Target="slides/slide11.xml"/><Relationship Id="rId17" Type="http://schemas.openxmlformats.org/officeDocument/2006/relationships/slide" Target="slides/slide9.xml"/><Relationship Id="rId3" Type="http://schemas.openxmlformats.org/officeDocument/2006/relationships/presProps" Target="presProps.xml"/><Relationship Id="rId37" Type="http://schemas.openxmlformats.org/officeDocument/2006/relationships/slide" Target="slides/slide29.xml"/><Relationship Id="rId47"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3" name="Google Shape;25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6" name="Google Shape;266;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2" name="Google Shape;292;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8" name="Google Shape;29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4" name="Google Shape;304;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7" name="Google Shape;317;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1" name="Google Shape;341;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7" name="Google Shape;347;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3" name="Google Shape;353;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9" name="Google Shape;359;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6" name="Google Shape;366;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2" name="Google Shape;372;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8" name="Google Shape;378;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20" name="Shape 20"/>
        <p:cNvGrpSpPr/>
        <p:nvPr/>
      </p:nvGrpSpPr>
      <p:grpSpPr>
        <a:xfrm>
          <a:off x="0" y="0"/>
          <a:ext cx="0" cy="0"/>
          <a:chOff x="0" y="0"/>
          <a:chExt cx="0" cy="0"/>
        </a:xfrm>
      </p:grpSpPr>
      <p:sp>
        <p:nvSpPr>
          <p:cNvPr id="21" name="Google Shape;21;p2"/>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2" name="Google Shape;22;p2"/>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3" name="Google Shape;23;p2"/>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98" name="Shape 98"/>
        <p:cNvGrpSpPr/>
        <p:nvPr/>
      </p:nvGrpSpPr>
      <p:grpSpPr>
        <a:xfrm>
          <a:off x="0" y="0"/>
          <a:ext cx="0" cy="0"/>
          <a:chOff x="0" y="0"/>
          <a:chExt cx="0" cy="0"/>
        </a:xfrm>
      </p:grpSpPr>
      <p:sp>
        <p:nvSpPr>
          <p:cNvPr id="99" name="Google Shape;99;p13"/>
          <p:cNvSpPr txBox="1"/>
          <p:nvPr>
            <p:ph type="title"/>
          </p:nvPr>
        </p:nvSpPr>
        <p:spPr>
          <a:xfrm>
            <a:off x="530352" y="1316736"/>
            <a:ext cx="7772400" cy="1362600"/>
          </a:xfrm>
          <a:prstGeom prst="rect">
            <a:avLst/>
          </a:prstGeom>
          <a:noFill/>
          <a:ln>
            <a:noFill/>
          </a:ln>
        </p:spPr>
        <p:txBody>
          <a:bodyPr anchorCtr="0" anchor="b" bIns="0" lIns="0" spcFirstLastPara="1" rIns="0" wrap="square" tIns="0">
            <a:noAutofit/>
          </a:bodyPr>
          <a:lstStyle>
            <a:lvl1pPr lvl="0" rtl="0" algn="l">
              <a:spcBef>
                <a:spcPts val="0"/>
              </a:spcBef>
              <a:spcAft>
                <a:spcPts val="0"/>
              </a:spcAft>
              <a:buClr>
                <a:srgbClr val="4AE3AC"/>
              </a:buClr>
              <a:buSzPts val="5600"/>
              <a:buFont typeface="Calibri"/>
              <a:buNone/>
              <a:defRPr b="1" sz="5600" cap="none">
                <a:solidFill>
                  <a:srgbClr val="4AE3AC"/>
                </a:solidFill>
                <a:effectLst>
                  <a:outerShdw blurRad="38100" rotWithShape="0" algn="tl" dir="5400000" dist="25400">
                    <a:srgbClr val="000000">
                      <a:alpha val="43000"/>
                    </a:srgbClr>
                  </a:outerShdw>
                </a:effectLst>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0" name="Google Shape;100;p13"/>
          <p:cNvSpPr txBox="1"/>
          <p:nvPr>
            <p:ph idx="1" type="body"/>
          </p:nvPr>
        </p:nvSpPr>
        <p:spPr>
          <a:xfrm>
            <a:off x="530352" y="2704664"/>
            <a:ext cx="7772400" cy="1509600"/>
          </a:xfrm>
          <a:prstGeom prst="rect">
            <a:avLst/>
          </a:prstGeom>
          <a:noFill/>
          <a:ln>
            <a:noFill/>
          </a:ln>
        </p:spPr>
        <p:txBody>
          <a:bodyPr anchorCtr="0" anchor="t" bIns="45700" lIns="45700" spcFirstLastPara="1" rIns="45700" wrap="square" tIns="45700">
            <a:noAutofit/>
          </a:bodyPr>
          <a:lstStyle>
            <a:lvl1pPr indent="-228600" lvl="0" marL="457200" rtl="0" algn="l">
              <a:spcBef>
                <a:spcPts val="440"/>
              </a:spcBef>
              <a:spcAft>
                <a:spcPts val="0"/>
              </a:spcAft>
              <a:buSzPts val="2090"/>
              <a:buNone/>
              <a:defRPr sz="2200">
                <a:solidFill>
                  <a:schemeClr val="lt1"/>
                </a:solidFill>
              </a:defRPr>
            </a:lvl1pPr>
            <a:lvl2pPr indent="-228600" lvl="1" marL="914400" rtl="0" algn="l">
              <a:spcBef>
                <a:spcPts val="360"/>
              </a:spcBef>
              <a:spcAft>
                <a:spcPts val="0"/>
              </a:spcAft>
              <a:buSzPts val="1530"/>
              <a:buNone/>
              <a:defRPr sz="1800">
                <a:solidFill>
                  <a:schemeClr val="lt1"/>
                </a:solidFill>
              </a:defRPr>
            </a:lvl2pPr>
            <a:lvl3pPr indent="-228600" lvl="2" marL="1371600" rtl="0" algn="l">
              <a:spcBef>
                <a:spcPts val="320"/>
              </a:spcBef>
              <a:spcAft>
                <a:spcPts val="0"/>
              </a:spcAft>
              <a:buSzPts val="1120"/>
              <a:buNone/>
              <a:defRPr sz="1600">
                <a:solidFill>
                  <a:schemeClr val="lt1"/>
                </a:solidFill>
              </a:defRPr>
            </a:lvl3pPr>
            <a:lvl4pPr indent="-228600" lvl="3" marL="1828800" rtl="0" algn="l">
              <a:spcBef>
                <a:spcPts val="280"/>
              </a:spcBef>
              <a:spcAft>
                <a:spcPts val="0"/>
              </a:spcAft>
              <a:buSzPts val="910"/>
              <a:buNone/>
              <a:defRPr sz="1400">
                <a:solidFill>
                  <a:schemeClr val="lt1"/>
                </a:solidFill>
              </a:defRPr>
            </a:lvl4pPr>
            <a:lvl5pPr indent="-228600" lvl="4" marL="2286000" rtl="0" algn="l">
              <a:spcBef>
                <a:spcPts val="280"/>
              </a:spcBef>
              <a:spcAft>
                <a:spcPts val="0"/>
              </a:spcAft>
              <a:buSzPts val="910"/>
              <a:buNone/>
              <a:defRPr sz="1400">
                <a:solidFill>
                  <a:schemeClr val="lt1"/>
                </a:solidFill>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101" name="Google Shape;101;p13"/>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2" name="Google Shape;102;p13"/>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3" name="Google Shape;103;p13"/>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119" name="Shape 119"/>
        <p:cNvGrpSpPr/>
        <p:nvPr/>
      </p:nvGrpSpPr>
      <p:grpSpPr>
        <a:xfrm>
          <a:off x="0" y="0"/>
          <a:ext cx="0" cy="0"/>
          <a:chOff x="0" y="0"/>
          <a:chExt cx="0" cy="0"/>
        </a:xfrm>
      </p:grpSpPr>
      <p:sp>
        <p:nvSpPr>
          <p:cNvPr id="120" name="Google Shape;120;p15"/>
          <p:cNvSpPr txBox="1"/>
          <p:nvPr>
            <p:ph type="title"/>
          </p:nvPr>
        </p:nvSpPr>
        <p:spPr>
          <a:xfrm>
            <a:off x="609600" y="1176996"/>
            <a:ext cx="2212800" cy="1582500"/>
          </a:xfrm>
          <a:prstGeom prst="rect">
            <a:avLst/>
          </a:prstGeom>
          <a:noFill/>
          <a:ln>
            <a:noFill/>
          </a:ln>
        </p:spPr>
        <p:txBody>
          <a:bodyPr anchorCtr="0" anchor="b" bIns="45700" lIns="45700" spcFirstLastPara="1" rIns="45700" wrap="square" tIns="45700">
            <a:noAutofit/>
          </a:bodyPr>
          <a:lstStyle>
            <a:lvl1pPr lvl="0" rtl="0" algn="l">
              <a:spcBef>
                <a:spcPts val="0"/>
              </a:spcBef>
              <a:spcAft>
                <a:spcPts val="0"/>
              </a:spcAft>
              <a:buClr>
                <a:schemeClr val="dk2"/>
              </a:buClr>
              <a:buSzPts val="2000"/>
              <a:buFont typeface="Calibri"/>
              <a:buNone/>
              <a:defRPr b="1" sz="2000">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1" name="Google Shape;121;p15"/>
          <p:cNvSpPr txBox="1"/>
          <p:nvPr>
            <p:ph idx="1" type="body"/>
          </p:nvPr>
        </p:nvSpPr>
        <p:spPr>
          <a:xfrm>
            <a:off x="609600" y="2828785"/>
            <a:ext cx="2209800" cy="2179200"/>
          </a:xfrm>
          <a:prstGeom prst="rect">
            <a:avLst/>
          </a:prstGeom>
          <a:noFill/>
          <a:ln>
            <a:noFill/>
          </a:ln>
        </p:spPr>
        <p:txBody>
          <a:bodyPr anchorCtr="0" anchor="t" bIns="45700" lIns="64000" spcFirstLastPara="1" rIns="45700" wrap="square" tIns="45700">
            <a:noAutofit/>
          </a:bodyPr>
          <a:lstStyle>
            <a:lvl1pPr indent="-228600" lvl="0" marL="457200" rtl="0" algn="l">
              <a:spcBef>
                <a:spcPts val="250"/>
              </a:spcBef>
              <a:spcAft>
                <a:spcPts val="0"/>
              </a:spcAft>
              <a:buSzPts val="1235"/>
              <a:buFont typeface="Constantia"/>
              <a:buNone/>
              <a:defRPr sz="1300"/>
            </a:lvl1pPr>
            <a:lvl2pPr indent="-293369" lvl="1" marL="914400" rtl="0" algn="l">
              <a:spcBef>
                <a:spcPts val="240"/>
              </a:spcBef>
              <a:spcAft>
                <a:spcPts val="0"/>
              </a:spcAft>
              <a:buSzPts val="1020"/>
              <a:buChar char="⚫"/>
              <a:defRPr sz="1200"/>
            </a:lvl2pPr>
            <a:lvl3pPr indent="-273050" lvl="2" marL="1371600" rtl="0" algn="l">
              <a:spcBef>
                <a:spcPts val="200"/>
              </a:spcBef>
              <a:spcAft>
                <a:spcPts val="0"/>
              </a:spcAft>
              <a:buSzPts val="700"/>
              <a:buChar char="⚫"/>
              <a:defRPr sz="1000"/>
            </a:lvl3pPr>
            <a:lvl4pPr indent="-265747" lvl="3" marL="1828800" rtl="0" algn="l">
              <a:spcBef>
                <a:spcPts val="180"/>
              </a:spcBef>
              <a:spcAft>
                <a:spcPts val="0"/>
              </a:spcAft>
              <a:buSzPts val="585"/>
              <a:buChar char="⚫"/>
              <a:defRPr sz="900"/>
            </a:lvl4pPr>
            <a:lvl5pPr indent="-265747" lvl="4" marL="2286000" rtl="0" algn="l">
              <a:spcBef>
                <a:spcPts val="180"/>
              </a:spcBef>
              <a:spcAft>
                <a:spcPts val="0"/>
              </a:spcAft>
              <a:buSzPts val="585"/>
              <a:buChar char="⚫"/>
              <a:defRPr sz="9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122" name="Google Shape;122;p15"/>
          <p:cNvSpPr/>
          <p:nvPr>
            <p:ph idx="2" type="pic"/>
          </p:nvPr>
        </p:nvSpPr>
        <p:spPr>
          <a:xfrm rot="420022">
            <a:off x="3485831" y="1199543"/>
            <a:ext cx="4617824" cy="3931997"/>
          </a:xfrm>
          <a:prstGeom prst="rect">
            <a:avLst/>
          </a:prstGeom>
          <a:solidFill>
            <a:schemeClr val="lt2"/>
          </a:solidFill>
          <a:ln cap="rnd" cmpd="sng" w="9525">
            <a:solidFill>
              <a:srgbClr val="C0C0C0"/>
            </a:solidFill>
            <a:prstDash val="solid"/>
            <a:round/>
            <a:headEnd len="sm" w="sm" type="none"/>
            <a:tailEnd len="sm" w="sm" type="none"/>
          </a:ln>
        </p:spPr>
      </p:sp>
      <p:sp>
        <p:nvSpPr>
          <p:cNvPr id="123" name="Google Shape;123;p15"/>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4" name="Google Shape;124;p15"/>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5" name="Google Shape;125;p15"/>
          <p:cNvSpPr txBox="1"/>
          <p:nvPr>
            <p:ph idx="12" type="sldNum"/>
          </p:nvPr>
        </p:nvSpPr>
        <p:spPr>
          <a:xfrm>
            <a:off x="8077200" y="6356350"/>
            <a:ext cx="6096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6" name="Google Shape;26;p3"/>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27" name="Google Shape;27;p3"/>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8" name="Google Shape;28;p3"/>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9" name="Google Shape;29;p3"/>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30" name="Shape 30"/>
        <p:cNvGrpSpPr/>
        <p:nvPr/>
      </p:nvGrpSpPr>
      <p:grpSpPr>
        <a:xfrm>
          <a:off x="0" y="0"/>
          <a:ext cx="0" cy="0"/>
          <a:chOff x="0" y="0"/>
          <a:chExt cx="0" cy="0"/>
        </a:xfrm>
      </p:grpSpPr>
      <p:sp>
        <p:nvSpPr>
          <p:cNvPr id="31" name="Google Shape;31;p4"/>
          <p:cNvSpPr txBox="1"/>
          <p:nvPr>
            <p:ph type="title"/>
          </p:nvPr>
        </p:nvSpPr>
        <p:spPr>
          <a:xfrm rot="5400000">
            <a:off x="5052150" y="2491651"/>
            <a:ext cx="5211900" cy="20574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2" name="Google Shape;32;p4"/>
          <p:cNvSpPr txBox="1"/>
          <p:nvPr>
            <p:ph idx="1" type="body"/>
          </p:nvPr>
        </p:nvSpPr>
        <p:spPr>
          <a:xfrm rot="5400000">
            <a:off x="861150" y="510451"/>
            <a:ext cx="5211900" cy="60198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33" name="Google Shape;33;p4"/>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4" name="Google Shape;34;p4"/>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5" name="Google Shape;35;p4"/>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36" name="Shape 36"/>
        <p:cNvGrpSpPr/>
        <p:nvPr/>
      </p:nvGrpSpPr>
      <p:grpSpPr>
        <a:xfrm>
          <a:off x="0" y="0"/>
          <a:ext cx="0" cy="0"/>
          <a:chOff x="0" y="0"/>
          <a:chExt cx="0" cy="0"/>
        </a:xfrm>
      </p:grpSpPr>
      <p:sp>
        <p:nvSpPr>
          <p:cNvPr id="37" name="Google Shape;37;p5"/>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8" name="Google Shape;38;p5"/>
          <p:cNvSpPr txBox="1"/>
          <p:nvPr>
            <p:ph idx="1" type="body"/>
          </p:nvPr>
        </p:nvSpPr>
        <p:spPr>
          <a:xfrm rot="5400000">
            <a:off x="2377350" y="15012"/>
            <a:ext cx="4389300" cy="82296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39" name="Google Shape;39;p5"/>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0" name="Google Shape;40;p5"/>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1" name="Google Shape;41;p5"/>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42" name="Shape 42"/>
        <p:cNvGrpSpPr/>
        <p:nvPr/>
      </p:nvGrpSpPr>
      <p:grpSpPr>
        <a:xfrm>
          <a:off x="0" y="0"/>
          <a:ext cx="0" cy="0"/>
          <a:chOff x="0" y="0"/>
          <a:chExt cx="0" cy="0"/>
        </a:xfrm>
      </p:grpSpPr>
      <p:sp>
        <p:nvSpPr>
          <p:cNvPr id="43" name="Google Shape;43;p6"/>
          <p:cNvSpPr txBox="1"/>
          <p:nvPr>
            <p:ph type="title"/>
          </p:nvPr>
        </p:nvSpPr>
        <p:spPr>
          <a:xfrm>
            <a:off x="685800" y="514352"/>
            <a:ext cx="2743200" cy="11622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4" name="Google Shape;44;p6"/>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Autofit/>
          </a:bodyPr>
          <a:lstStyle>
            <a:lvl1pPr indent="-228600" lvl="0" marL="457200" rtl="0" algn="l">
              <a:spcBef>
                <a:spcPts val="280"/>
              </a:spcBef>
              <a:spcAft>
                <a:spcPts val="0"/>
              </a:spcAft>
              <a:buSzPts val="1330"/>
              <a:buNone/>
              <a:defRPr sz="1400"/>
            </a:lvl1pPr>
            <a:lvl2pPr indent="-228600" lvl="1" marL="914400" rtl="0" algn="l">
              <a:spcBef>
                <a:spcPts val="240"/>
              </a:spcBef>
              <a:spcAft>
                <a:spcPts val="0"/>
              </a:spcAft>
              <a:buSzPts val="1020"/>
              <a:buNone/>
              <a:defRPr sz="1200"/>
            </a:lvl2pPr>
            <a:lvl3pPr indent="-228600" lvl="2" marL="1371600" rtl="0" algn="l">
              <a:spcBef>
                <a:spcPts val="200"/>
              </a:spcBef>
              <a:spcAft>
                <a:spcPts val="0"/>
              </a:spcAft>
              <a:buSzPts val="700"/>
              <a:buNone/>
              <a:defRPr sz="1000"/>
            </a:lvl3pPr>
            <a:lvl4pPr indent="-228600" lvl="3" marL="1828800" rtl="0" algn="l">
              <a:spcBef>
                <a:spcPts val="180"/>
              </a:spcBef>
              <a:spcAft>
                <a:spcPts val="0"/>
              </a:spcAft>
              <a:buSzPts val="585"/>
              <a:buNone/>
              <a:defRPr sz="900"/>
            </a:lvl4pPr>
            <a:lvl5pPr indent="-228600" lvl="4" marL="2286000" rtl="0" algn="l">
              <a:spcBef>
                <a:spcPts val="180"/>
              </a:spcBef>
              <a:spcAft>
                <a:spcPts val="0"/>
              </a:spcAft>
              <a:buSzPts val="585"/>
              <a:buNone/>
              <a:defRPr sz="9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45" name="Google Shape;45;p6"/>
          <p:cNvSpPr txBox="1"/>
          <p:nvPr>
            <p:ph idx="2" type="body"/>
          </p:nvPr>
        </p:nvSpPr>
        <p:spPr>
          <a:xfrm>
            <a:off x="3575050" y="1676400"/>
            <a:ext cx="5111700" cy="4572000"/>
          </a:xfrm>
          <a:prstGeom prst="rect">
            <a:avLst/>
          </a:prstGeom>
          <a:noFill/>
          <a:ln>
            <a:noFill/>
          </a:ln>
        </p:spPr>
        <p:txBody>
          <a:bodyPr anchorCtr="0" anchor="t" bIns="45700" lIns="91425" spcFirstLastPara="1" rIns="91425" wrap="square" tIns="0">
            <a:noAutofit/>
          </a:bodyPr>
          <a:lstStyle>
            <a:lvl1pPr indent="-397510" lvl="0" marL="457200" rtl="0" algn="l">
              <a:spcBef>
                <a:spcPts val="560"/>
              </a:spcBef>
              <a:spcAft>
                <a:spcPts val="0"/>
              </a:spcAft>
              <a:buSzPts val="2660"/>
              <a:buChar char="⚫"/>
              <a:defRPr sz="2800"/>
            </a:lvl1pPr>
            <a:lvl2pPr indent="-368935" lvl="1" marL="914400" rtl="0" algn="l">
              <a:spcBef>
                <a:spcPts val="520"/>
              </a:spcBef>
              <a:spcAft>
                <a:spcPts val="0"/>
              </a:spcAft>
              <a:buSzPts val="2210"/>
              <a:buChar char="⚫"/>
              <a:defRPr sz="2600"/>
            </a:lvl2pPr>
            <a:lvl3pPr indent="-335280" lvl="2" marL="1371600" rtl="0" algn="l">
              <a:spcBef>
                <a:spcPts val="480"/>
              </a:spcBef>
              <a:spcAft>
                <a:spcPts val="0"/>
              </a:spcAft>
              <a:buSzPts val="1680"/>
              <a:buChar char="⚫"/>
              <a:defRPr sz="2400"/>
            </a:lvl3pPr>
            <a:lvl4pPr indent="-311150" lvl="3" marL="1828800" rtl="0" algn="l">
              <a:spcBef>
                <a:spcPts val="400"/>
              </a:spcBef>
              <a:spcAft>
                <a:spcPts val="0"/>
              </a:spcAft>
              <a:buSzPts val="1300"/>
              <a:buChar char="⚫"/>
              <a:defRPr sz="20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46" name="Google Shape;46;p6"/>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7" name="Google Shape;47;p6"/>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8" name="Google Shape;48;p6"/>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704088"/>
            <a:ext cx="8305800" cy="1143000"/>
          </a:xfrm>
          <a:prstGeom prst="rect">
            <a:avLst/>
          </a:prstGeom>
          <a:noFill/>
          <a:ln>
            <a:noFill/>
          </a:ln>
        </p:spPr>
        <p:txBody>
          <a:bodyPr anchorCtr="0" anchor="b" bIns="0" lIns="0" spcFirstLastPara="1" rIns="0" wrap="square" tIns="45700">
            <a:normAutofit/>
          </a:bodyPr>
          <a:lstStyle>
            <a:lvl1pPr lvl="0" rt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1" name="Google Shape;51;p7"/>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2" name="Google Shape;52;p7"/>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3" name="Google Shape;53;p7"/>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54" name="Shape 54"/>
        <p:cNvGrpSpPr/>
        <p:nvPr/>
      </p:nvGrpSpPr>
      <p:grpSpPr>
        <a:xfrm>
          <a:off x="0" y="0"/>
          <a:ext cx="0" cy="0"/>
          <a:chOff x="0" y="0"/>
          <a:chExt cx="0" cy="0"/>
        </a:xfrm>
      </p:grpSpPr>
      <p:sp>
        <p:nvSpPr>
          <p:cNvPr id="55" name="Google Shape;55;p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6" name="Google Shape;56;p8"/>
          <p:cNvSpPr txBox="1"/>
          <p:nvPr>
            <p:ph idx="1" type="body"/>
          </p:nvPr>
        </p:nvSpPr>
        <p:spPr>
          <a:xfrm>
            <a:off x="457200" y="1855248"/>
            <a:ext cx="4040100" cy="659400"/>
          </a:xfrm>
          <a:prstGeom prst="rect">
            <a:avLst/>
          </a:prstGeom>
          <a:noFill/>
          <a:ln>
            <a:noFill/>
          </a:ln>
        </p:spPr>
        <p:txBody>
          <a:bodyPr anchorCtr="0" anchor="ctr" bIns="0" lIns="45700" spcFirstLastPara="1" rIns="45700" wrap="square" tIns="0">
            <a:noAutofit/>
          </a:bodyPr>
          <a:lstStyle>
            <a:lvl1pPr indent="-228600" lvl="0" marL="457200" rtl="0" algn="l">
              <a:spcBef>
                <a:spcPts val="480"/>
              </a:spcBef>
              <a:spcAft>
                <a:spcPts val="0"/>
              </a:spcAft>
              <a:buSzPts val="2280"/>
              <a:buNone/>
              <a:defRPr b="1" sz="2400" cap="none">
                <a:solidFill>
                  <a:schemeClr val="dk2"/>
                </a:solidFill>
              </a:defRPr>
            </a:lvl1pPr>
            <a:lvl2pPr indent="-228600" lvl="1" marL="914400" rtl="0" algn="l">
              <a:spcBef>
                <a:spcPts val="400"/>
              </a:spcBef>
              <a:spcAft>
                <a:spcPts val="0"/>
              </a:spcAft>
              <a:buSzPts val="1700"/>
              <a:buNone/>
              <a:defRPr b="1" sz="2000"/>
            </a:lvl2pPr>
            <a:lvl3pPr indent="-228600" lvl="2" marL="1371600" rtl="0" algn="l">
              <a:spcBef>
                <a:spcPts val="360"/>
              </a:spcBef>
              <a:spcAft>
                <a:spcPts val="0"/>
              </a:spcAft>
              <a:buSzPts val="1260"/>
              <a:buNone/>
              <a:defRPr b="1" sz="1800"/>
            </a:lvl3pPr>
            <a:lvl4pPr indent="-228600" lvl="3" marL="1828800" rtl="0" algn="l">
              <a:spcBef>
                <a:spcPts val="320"/>
              </a:spcBef>
              <a:spcAft>
                <a:spcPts val="0"/>
              </a:spcAft>
              <a:buSzPts val="1040"/>
              <a:buNone/>
              <a:defRPr b="1" sz="1600"/>
            </a:lvl4pPr>
            <a:lvl5pPr indent="-228600" lvl="4" marL="2286000" rtl="0" algn="l">
              <a:spcBef>
                <a:spcPts val="320"/>
              </a:spcBef>
              <a:spcAft>
                <a:spcPts val="0"/>
              </a:spcAft>
              <a:buSzPts val="1040"/>
              <a:buNone/>
              <a:defRPr b="1"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7" name="Google Shape;57;p8"/>
          <p:cNvSpPr txBox="1"/>
          <p:nvPr>
            <p:ph idx="2" type="body"/>
          </p:nvPr>
        </p:nvSpPr>
        <p:spPr>
          <a:xfrm>
            <a:off x="4645025" y="1859757"/>
            <a:ext cx="4041900" cy="654900"/>
          </a:xfrm>
          <a:prstGeom prst="rect">
            <a:avLst/>
          </a:prstGeom>
          <a:noFill/>
          <a:ln>
            <a:noFill/>
          </a:ln>
        </p:spPr>
        <p:txBody>
          <a:bodyPr anchorCtr="0" anchor="ctr" bIns="0" lIns="45700" spcFirstLastPara="1" rIns="45700" wrap="square" tIns="0">
            <a:noAutofit/>
          </a:bodyPr>
          <a:lstStyle>
            <a:lvl1pPr indent="-228600" lvl="0" marL="457200" rtl="0" algn="l">
              <a:spcBef>
                <a:spcPts val="480"/>
              </a:spcBef>
              <a:spcAft>
                <a:spcPts val="0"/>
              </a:spcAft>
              <a:buSzPts val="2280"/>
              <a:buNone/>
              <a:defRPr b="1" sz="2400" cap="none">
                <a:solidFill>
                  <a:schemeClr val="dk2"/>
                </a:solidFill>
              </a:defRPr>
            </a:lvl1pPr>
            <a:lvl2pPr indent="-228600" lvl="1" marL="914400" rtl="0" algn="l">
              <a:spcBef>
                <a:spcPts val="400"/>
              </a:spcBef>
              <a:spcAft>
                <a:spcPts val="0"/>
              </a:spcAft>
              <a:buSzPts val="1700"/>
              <a:buNone/>
              <a:defRPr b="1" sz="2000"/>
            </a:lvl2pPr>
            <a:lvl3pPr indent="-228600" lvl="2" marL="1371600" rtl="0" algn="l">
              <a:spcBef>
                <a:spcPts val="360"/>
              </a:spcBef>
              <a:spcAft>
                <a:spcPts val="0"/>
              </a:spcAft>
              <a:buSzPts val="1260"/>
              <a:buNone/>
              <a:defRPr b="1" sz="1800"/>
            </a:lvl3pPr>
            <a:lvl4pPr indent="-228600" lvl="3" marL="1828800" rtl="0" algn="l">
              <a:spcBef>
                <a:spcPts val="320"/>
              </a:spcBef>
              <a:spcAft>
                <a:spcPts val="0"/>
              </a:spcAft>
              <a:buSzPts val="1040"/>
              <a:buNone/>
              <a:defRPr b="1" sz="1600"/>
            </a:lvl4pPr>
            <a:lvl5pPr indent="-228600" lvl="4" marL="2286000" rtl="0" algn="l">
              <a:spcBef>
                <a:spcPts val="320"/>
              </a:spcBef>
              <a:spcAft>
                <a:spcPts val="0"/>
              </a:spcAft>
              <a:buSzPts val="1040"/>
              <a:buNone/>
              <a:defRPr b="1"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8" name="Google Shape;58;p8"/>
          <p:cNvSpPr txBox="1"/>
          <p:nvPr>
            <p:ph idx="3" type="body"/>
          </p:nvPr>
        </p:nvSpPr>
        <p:spPr>
          <a:xfrm>
            <a:off x="457200" y="2514600"/>
            <a:ext cx="4040100" cy="3845700"/>
          </a:xfrm>
          <a:prstGeom prst="rect">
            <a:avLst/>
          </a:prstGeom>
          <a:noFill/>
          <a:ln>
            <a:noFill/>
          </a:ln>
        </p:spPr>
        <p:txBody>
          <a:bodyPr anchorCtr="0" anchor="t" bIns="45700" lIns="91425" spcFirstLastPara="1" rIns="91425" wrap="square" tIns="0">
            <a:noAutofit/>
          </a:bodyPr>
          <a:lstStyle>
            <a:lvl1pPr indent="-361315" lvl="0" marL="457200" rtl="0" algn="l">
              <a:spcBef>
                <a:spcPts val="440"/>
              </a:spcBef>
              <a:spcAft>
                <a:spcPts val="0"/>
              </a:spcAft>
              <a:buSzPts val="2090"/>
              <a:buChar char="⚫"/>
              <a:defRPr sz="2200"/>
            </a:lvl1pPr>
            <a:lvl2pPr indent="-336550" lvl="1" marL="914400" rtl="0" algn="l">
              <a:spcBef>
                <a:spcPts val="400"/>
              </a:spcBef>
              <a:spcAft>
                <a:spcPts val="0"/>
              </a:spcAft>
              <a:buSzPts val="1700"/>
              <a:buChar char="⚫"/>
              <a:defRPr sz="2000"/>
            </a:lvl2pPr>
            <a:lvl3pPr indent="-308610" lvl="2" marL="1371600" rtl="0" algn="l">
              <a:spcBef>
                <a:spcPts val="360"/>
              </a:spcBef>
              <a:spcAft>
                <a:spcPts val="0"/>
              </a:spcAft>
              <a:buSzPts val="1260"/>
              <a:buChar char="⚫"/>
              <a:defRPr sz="1800"/>
            </a:lvl3pPr>
            <a:lvl4pPr indent="-294639" lvl="3" marL="1828800" rtl="0" algn="l">
              <a:spcBef>
                <a:spcPts val="320"/>
              </a:spcBef>
              <a:spcAft>
                <a:spcPts val="0"/>
              </a:spcAft>
              <a:buSzPts val="1040"/>
              <a:buChar char="⚫"/>
              <a:defRPr sz="1600"/>
            </a:lvl4pPr>
            <a:lvl5pPr indent="-294639" lvl="4" marL="2286000" rtl="0" algn="l">
              <a:spcBef>
                <a:spcPts val="320"/>
              </a:spcBef>
              <a:spcAft>
                <a:spcPts val="0"/>
              </a:spcAft>
              <a:buSzPts val="1040"/>
              <a:buChar char="⚫"/>
              <a:defRPr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9" name="Google Shape;59;p8"/>
          <p:cNvSpPr txBox="1"/>
          <p:nvPr>
            <p:ph idx="4" type="body"/>
          </p:nvPr>
        </p:nvSpPr>
        <p:spPr>
          <a:xfrm>
            <a:off x="4645025" y="2514600"/>
            <a:ext cx="4041900" cy="3845700"/>
          </a:xfrm>
          <a:prstGeom prst="rect">
            <a:avLst/>
          </a:prstGeom>
          <a:noFill/>
          <a:ln>
            <a:noFill/>
          </a:ln>
        </p:spPr>
        <p:txBody>
          <a:bodyPr anchorCtr="0" anchor="t" bIns="45700" lIns="91425" spcFirstLastPara="1" rIns="91425" wrap="square" tIns="0">
            <a:noAutofit/>
          </a:bodyPr>
          <a:lstStyle>
            <a:lvl1pPr indent="-361315" lvl="0" marL="457200" rtl="0" algn="l">
              <a:spcBef>
                <a:spcPts val="440"/>
              </a:spcBef>
              <a:spcAft>
                <a:spcPts val="0"/>
              </a:spcAft>
              <a:buSzPts val="2090"/>
              <a:buChar char="⚫"/>
              <a:defRPr sz="2200"/>
            </a:lvl1pPr>
            <a:lvl2pPr indent="-336550" lvl="1" marL="914400" rtl="0" algn="l">
              <a:spcBef>
                <a:spcPts val="400"/>
              </a:spcBef>
              <a:spcAft>
                <a:spcPts val="0"/>
              </a:spcAft>
              <a:buSzPts val="1700"/>
              <a:buChar char="⚫"/>
              <a:defRPr sz="2000"/>
            </a:lvl2pPr>
            <a:lvl3pPr indent="-308610" lvl="2" marL="1371600" rtl="0" algn="l">
              <a:spcBef>
                <a:spcPts val="360"/>
              </a:spcBef>
              <a:spcAft>
                <a:spcPts val="0"/>
              </a:spcAft>
              <a:buSzPts val="1260"/>
              <a:buChar char="⚫"/>
              <a:defRPr sz="1800"/>
            </a:lvl3pPr>
            <a:lvl4pPr indent="-294639" lvl="3" marL="1828800" rtl="0" algn="l">
              <a:spcBef>
                <a:spcPts val="320"/>
              </a:spcBef>
              <a:spcAft>
                <a:spcPts val="0"/>
              </a:spcAft>
              <a:buSzPts val="1040"/>
              <a:buChar char="⚫"/>
              <a:defRPr sz="1600"/>
            </a:lvl4pPr>
            <a:lvl5pPr indent="-294639" lvl="4" marL="2286000" rtl="0" algn="l">
              <a:spcBef>
                <a:spcPts val="320"/>
              </a:spcBef>
              <a:spcAft>
                <a:spcPts val="0"/>
              </a:spcAft>
              <a:buSzPts val="1040"/>
              <a:buChar char="⚫"/>
              <a:defRPr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0" name="Google Shape;60;p8"/>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1" name="Google Shape;61;p8"/>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2" name="Google Shape;62;p8"/>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63" name="Shape 63"/>
        <p:cNvGrpSpPr/>
        <p:nvPr/>
      </p:nvGrpSpPr>
      <p:grpSpPr>
        <a:xfrm>
          <a:off x="0" y="0"/>
          <a:ext cx="0" cy="0"/>
          <a:chOff x="0" y="0"/>
          <a:chExt cx="0" cy="0"/>
        </a:xfrm>
      </p:grpSpPr>
      <p:sp>
        <p:nvSpPr>
          <p:cNvPr id="64" name="Google Shape;64;p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5" name="Google Shape;65;p9"/>
          <p:cNvSpPr txBox="1"/>
          <p:nvPr>
            <p:ph idx="1" type="body"/>
          </p:nvPr>
        </p:nvSpPr>
        <p:spPr>
          <a:xfrm>
            <a:off x="457200" y="1920085"/>
            <a:ext cx="4038600" cy="4434900"/>
          </a:xfrm>
          <a:prstGeom prst="rect">
            <a:avLst/>
          </a:prstGeom>
          <a:noFill/>
          <a:ln>
            <a:noFill/>
          </a:ln>
        </p:spPr>
        <p:txBody>
          <a:bodyPr anchorCtr="0" anchor="t" bIns="45700" lIns="91425" spcFirstLastPara="1" rIns="91425" wrap="square" tIns="45700">
            <a:noAutofit/>
          </a:bodyPr>
          <a:lstStyle>
            <a:lvl1pPr indent="-385445" lvl="0" marL="457200" rtl="0" algn="l">
              <a:spcBef>
                <a:spcPts val="520"/>
              </a:spcBef>
              <a:spcAft>
                <a:spcPts val="0"/>
              </a:spcAft>
              <a:buSzPts val="2470"/>
              <a:buChar char="⚫"/>
              <a:defRPr sz="2600"/>
            </a:lvl1pPr>
            <a:lvl2pPr indent="-358140" lvl="1" marL="914400" rtl="0" algn="l">
              <a:spcBef>
                <a:spcPts val="480"/>
              </a:spcBef>
              <a:spcAft>
                <a:spcPts val="0"/>
              </a:spcAft>
              <a:buSzPts val="2040"/>
              <a:buChar char="⚫"/>
              <a:defRPr sz="2400"/>
            </a:lvl2pPr>
            <a:lvl3pPr indent="-317500" lvl="2" marL="1371600" rtl="0" algn="l">
              <a:spcBef>
                <a:spcPts val="400"/>
              </a:spcBef>
              <a:spcAft>
                <a:spcPts val="0"/>
              </a:spcAft>
              <a:buSzPts val="1400"/>
              <a:buChar char="⚫"/>
              <a:defRPr sz="2000"/>
            </a:lvl3pPr>
            <a:lvl4pPr indent="-302894" lvl="3" marL="1828800" rtl="0" algn="l">
              <a:spcBef>
                <a:spcPts val="360"/>
              </a:spcBef>
              <a:spcAft>
                <a:spcPts val="0"/>
              </a:spcAft>
              <a:buSzPts val="1170"/>
              <a:buChar char="⚫"/>
              <a:defRPr sz="18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6" name="Google Shape;66;p9"/>
          <p:cNvSpPr txBox="1"/>
          <p:nvPr>
            <p:ph idx="2" type="body"/>
          </p:nvPr>
        </p:nvSpPr>
        <p:spPr>
          <a:xfrm>
            <a:off x="4648200" y="1920085"/>
            <a:ext cx="4038600" cy="4434900"/>
          </a:xfrm>
          <a:prstGeom prst="rect">
            <a:avLst/>
          </a:prstGeom>
          <a:noFill/>
          <a:ln>
            <a:noFill/>
          </a:ln>
        </p:spPr>
        <p:txBody>
          <a:bodyPr anchorCtr="0" anchor="t" bIns="45700" lIns="91425" spcFirstLastPara="1" rIns="91425" wrap="square" tIns="45700">
            <a:noAutofit/>
          </a:bodyPr>
          <a:lstStyle>
            <a:lvl1pPr indent="-385445" lvl="0" marL="457200" rtl="0" algn="l">
              <a:spcBef>
                <a:spcPts val="520"/>
              </a:spcBef>
              <a:spcAft>
                <a:spcPts val="0"/>
              </a:spcAft>
              <a:buSzPts val="2470"/>
              <a:buChar char="⚫"/>
              <a:defRPr sz="2600"/>
            </a:lvl1pPr>
            <a:lvl2pPr indent="-358140" lvl="1" marL="914400" rtl="0" algn="l">
              <a:spcBef>
                <a:spcPts val="480"/>
              </a:spcBef>
              <a:spcAft>
                <a:spcPts val="0"/>
              </a:spcAft>
              <a:buSzPts val="2040"/>
              <a:buChar char="⚫"/>
              <a:defRPr sz="2400"/>
            </a:lvl2pPr>
            <a:lvl3pPr indent="-317500" lvl="2" marL="1371600" rtl="0" algn="l">
              <a:spcBef>
                <a:spcPts val="400"/>
              </a:spcBef>
              <a:spcAft>
                <a:spcPts val="0"/>
              </a:spcAft>
              <a:buSzPts val="1400"/>
              <a:buChar char="⚫"/>
              <a:defRPr sz="2000"/>
            </a:lvl3pPr>
            <a:lvl4pPr indent="-302894" lvl="3" marL="1828800" rtl="0" algn="l">
              <a:spcBef>
                <a:spcPts val="360"/>
              </a:spcBef>
              <a:spcAft>
                <a:spcPts val="0"/>
              </a:spcAft>
              <a:buSzPts val="1170"/>
              <a:buChar char="⚫"/>
              <a:defRPr sz="18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7" name="Google Shape;67;p9"/>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8" name="Google Shape;68;p9"/>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9" name="Google Shape;69;p9"/>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81" name="Shape 81"/>
        <p:cNvGrpSpPr/>
        <p:nvPr/>
      </p:nvGrpSpPr>
      <p:grpSpPr>
        <a:xfrm>
          <a:off x="0" y="0"/>
          <a:ext cx="0" cy="0"/>
          <a:chOff x="0" y="0"/>
          <a:chExt cx="0" cy="0"/>
        </a:xfrm>
      </p:grpSpPr>
      <p:sp>
        <p:nvSpPr>
          <p:cNvPr id="82" name="Google Shape;82;p11"/>
          <p:cNvSpPr txBox="1"/>
          <p:nvPr>
            <p:ph type="ctrTitle"/>
          </p:nvPr>
        </p:nvSpPr>
        <p:spPr>
          <a:xfrm>
            <a:off x="533400" y="1371600"/>
            <a:ext cx="7851600" cy="1828800"/>
          </a:xfrm>
          <a:prstGeom prst="rect">
            <a:avLst/>
          </a:prstGeom>
          <a:noFill/>
          <a:ln>
            <a:noFill/>
          </a:ln>
        </p:spPr>
        <p:txBody>
          <a:bodyPr anchorCtr="0" anchor="b" bIns="0" lIns="0" spcFirstLastPara="1" rIns="18275" wrap="square" tIns="0">
            <a:normAutofit/>
          </a:bodyPr>
          <a:lstStyle>
            <a:lvl1pPr lvl="0" rtl="0" algn="r">
              <a:spcBef>
                <a:spcPts val="0"/>
              </a:spcBef>
              <a:spcAft>
                <a:spcPts val="0"/>
              </a:spcAft>
              <a:buClr>
                <a:srgbClr val="4CE0EA"/>
              </a:buClr>
              <a:buSzPts val="5600"/>
              <a:buFont typeface="Calibri"/>
              <a:buNone/>
              <a:defRPr b="1" sz="5600">
                <a:solidFill>
                  <a:srgbClr val="4CE0EA"/>
                </a:solidFill>
                <a:effectLst>
                  <a:outerShdw blurRad="38100" rotWithShape="0" algn="tl" dir="5400000" dist="25400">
                    <a:srgbClr val="000000">
                      <a:alpha val="43000"/>
                    </a:srgbClr>
                  </a:outerShdw>
                </a:effectLst>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3" name="Google Shape;83;p11"/>
          <p:cNvSpPr txBox="1"/>
          <p:nvPr>
            <p:ph idx="1" type="subTitle"/>
          </p:nvPr>
        </p:nvSpPr>
        <p:spPr>
          <a:xfrm>
            <a:off x="533400" y="3228536"/>
            <a:ext cx="7854600" cy="1752600"/>
          </a:xfrm>
          <a:prstGeom prst="rect">
            <a:avLst/>
          </a:prstGeom>
          <a:noFill/>
          <a:ln>
            <a:noFill/>
          </a:ln>
        </p:spPr>
        <p:txBody>
          <a:bodyPr anchorCtr="0" anchor="t" bIns="45700" lIns="0" spcFirstLastPara="1" rIns="18275" wrap="square" tIns="45700">
            <a:noAutofit/>
          </a:bodyPr>
          <a:lstStyle>
            <a:lvl1pPr lvl="0" marR="45720" rtl="0" algn="r">
              <a:spcBef>
                <a:spcPts val="520"/>
              </a:spcBef>
              <a:spcAft>
                <a:spcPts val="0"/>
              </a:spcAft>
              <a:buSzPts val="2470"/>
              <a:buNone/>
              <a:defRPr>
                <a:solidFill>
                  <a:schemeClr val="lt1"/>
                </a:solidFill>
              </a:defRPr>
            </a:lvl1pPr>
            <a:lvl2pPr lvl="1" rtl="0" algn="ctr">
              <a:spcBef>
                <a:spcPts val="360"/>
              </a:spcBef>
              <a:spcAft>
                <a:spcPts val="0"/>
              </a:spcAft>
              <a:buSzPts val="1530"/>
              <a:buNone/>
              <a:defRPr/>
            </a:lvl2pPr>
            <a:lvl3pPr lvl="2" rtl="0" algn="ctr">
              <a:spcBef>
                <a:spcPts val="360"/>
              </a:spcBef>
              <a:spcAft>
                <a:spcPts val="0"/>
              </a:spcAft>
              <a:buSzPts val="1260"/>
              <a:buNone/>
              <a:defRPr/>
            </a:lvl3pPr>
            <a:lvl4pPr lvl="3" rtl="0" algn="ctr">
              <a:spcBef>
                <a:spcPts val="360"/>
              </a:spcBef>
              <a:spcAft>
                <a:spcPts val="0"/>
              </a:spcAft>
              <a:buSzPts val="1170"/>
              <a:buNone/>
              <a:defRPr/>
            </a:lvl4pPr>
            <a:lvl5pPr lvl="4" rtl="0" algn="ctr">
              <a:spcBef>
                <a:spcPts val="360"/>
              </a:spcBef>
              <a:spcAft>
                <a:spcPts val="0"/>
              </a:spcAft>
              <a:buSzPts val="1170"/>
              <a:buNone/>
              <a:defRPr/>
            </a:lvl5pPr>
            <a:lvl6pPr lvl="5" rtl="0" algn="ctr">
              <a:spcBef>
                <a:spcPts val="360"/>
              </a:spcBef>
              <a:spcAft>
                <a:spcPts val="0"/>
              </a:spcAft>
              <a:buSzPts val="1440"/>
              <a:buNone/>
              <a:defRPr/>
            </a:lvl6pPr>
            <a:lvl7pPr lvl="6" rtl="0" algn="ctr">
              <a:spcBef>
                <a:spcPts val="360"/>
              </a:spcBef>
              <a:spcAft>
                <a:spcPts val="0"/>
              </a:spcAft>
              <a:buSzPts val="1440"/>
              <a:buNone/>
              <a:defRPr/>
            </a:lvl7pPr>
            <a:lvl8pPr lvl="7" rtl="0" algn="ctr">
              <a:spcBef>
                <a:spcPts val="360"/>
              </a:spcBef>
              <a:spcAft>
                <a:spcPts val="0"/>
              </a:spcAft>
              <a:buSzPts val="1800"/>
              <a:buNone/>
              <a:defRPr/>
            </a:lvl8pPr>
            <a:lvl9pPr lvl="8" rtl="0" algn="ctr">
              <a:spcBef>
                <a:spcPts val="360"/>
              </a:spcBef>
              <a:spcAft>
                <a:spcPts val="0"/>
              </a:spcAft>
              <a:buSzPts val="1800"/>
              <a:buNone/>
              <a:defRPr/>
            </a:lvl9pPr>
          </a:lstStyle>
          <a:p/>
        </p:txBody>
      </p:sp>
      <p:sp>
        <p:nvSpPr>
          <p:cNvPr id="84" name="Google Shape;84;p11"/>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5" name="Google Shape;85;p11"/>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6" name="Google Shape;86;p11"/>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5" Type="http://schemas.openxmlformats.org/officeDocument/2006/relationships/slideLayout" Target="../slideLayouts/slideLayout5.xml"/><Relationship Id="rId8" Type="http://schemas.openxmlformats.org/officeDocument/2006/relationships/slideLayout" Target="../slideLayouts/slideLayout8.xml"/><Relationship Id="rId4" Type="http://schemas.openxmlformats.org/officeDocument/2006/relationships/slideLayout" Target="../slideLayouts/slideLayout4.xml"/><Relationship Id="rId9" Type="http://schemas.openxmlformats.org/officeDocument/2006/relationships/theme" Target="../theme/theme3.xml"/><Relationship Id="rId3" Type="http://schemas.openxmlformats.org/officeDocument/2006/relationships/slideLayout" Target="../slideLayouts/slideLayout3.xml"/><Relationship Id="rId6" Type="http://schemas.openxmlformats.org/officeDocument/2006/relationships/slideLayout" Target="../slideLayouts/slideLayout6.xml"/><Relationship Id="rId7" Type="http://schemas.openxmlformats.org/officeDocument/2006/relationships/slideLayout" Target="../slideLayouts/slideLayout7.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9" name="Shape 9"/>
        <p:cNvGrpSpPr/>
        <p:nvPr/>
      </p:nvGrpSpPr>
      <p:grpSpPr>
        <a:xfrm>
          <a:off x="0" y="0"/>
          <a:ext cx="0" cy="0"/>
          <a:chOff x="0" y="0"/>
          <a:chExt cx="0" cy="0"/>
        </a:xfrm>
      </p:grpSpPr>
      <p:sp>
        <p:nvSpPr>
          <p:cNvPr id="10" name="Google Shape;10;p1"/>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 name="Google Shape;11;p1"/>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 name="Google Shape;12;p1"/>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3" name="Google Shape;13;p1"/>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4" name="Google Shape;14;p1"/>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grpSp>
        <p:nvGrpSpPr>
          <p:cNvPr id="17" name="Google Shape;17;p1"/>
          <p:cNvGrpSpPr/>
          <p:nvPr/>
        </p:nvGrpSpPr>
        <p:grpSpPr>
          <a:xfrm>
            <a:off x="-29327" y="-14802"/>
            <a:ext cx="9198252" cy="1083761"/>
            <a:chOff x="-29322" y="-1965"/>
            <a:chExt cx="9198252" cy="1086259"/>
          </a:xfrm>
        </p:grpSpPr>
        <p:sp>
          <p:nvSpPr>
            <p:cNvPr id="18" name="Google Shape;18;p1"/>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 name="Google Shape;19;p1"/>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70" name="Shape 70"/>
        <p:cNvGrpSpPr/>
        <p:nvPr/>
      </p:nvGrpSpPr>
      <p:grpSpPr>
        <a:xfrm>
          <a:off x="0" y="0"/>
          <a:ext cx="0" cy="0"/>
          <a:chOff x="0" y="0"/>
          <a:chExt cx="0" cy="0"/>
        </a:xfrm>
      </p:grpSpPr>
      <p:sp>
        <p:nvSpPr>
          <p:cNvPr id="71" name="Google Shape;71;p10"/>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72" name="Google Shape;72;p10"/>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nvGrpSpPr>
          <p:cNvPr id="73" name="Google Shape;73;p10"/>
          <p:cNvGrpSpPr/>
          <p:nvPr/>
        </p:nvGrpSpPr>
        <p:grpSpPr>
          <a:xfrm>
            <a:off x="-29327" y="-14802"/>
            <a:ext cx="9198252" cy="1083761"/>
            <a:chOff x="-29322" y="-1965"/>
            <a:chExt cx="9198252" cy="1086259"/>
          </a:xfrm>
        </p:grpSpPr>
        <p:sp>
          <p:nvSpPr>
            <p:cNvPr id="74" name="Google Shape;74;p10"/>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5" name="Google Shape;75;p10"/>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76" name="Google Shape;76;p10"/>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9pPr>
          </a:lstStyle>
          <a:p/>
        </p:txBody>
      </p:sp>
      <p:sp>
        <p:nvSpPr>
          <p:cNvPr id="77" name="Google Shape;77;p10"/>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78" name="Google Shape;78;p10"/>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9" name="Google Shape;79;p10"/>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0" name="Google Shape;80;p10"/>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6"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87" name="Shape 87"/>
        <p:cNvGrpSpPr/>
        <p:nvPr/>
      </p:nvGrpSpPr>
      <p:grpSpPr>
        <a:xfrm>
          <a:off x="0" y="0"/>
          <a:ext cx="0" cy="0"/>
          <a:chOff x="0" y="0"/>
          <a:chExt cx="0" cy="0"/>
        </a:xfrm>
      </p:grpSpPr>
      <p:sp>
        <p:nvSpPr>
          <p:cNvPr id="88" name="Google Shape;88;p12"/>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89" name="Google Shape;89;p12"/>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nvGrpSpPr>
          <p:cNvPr id="90" name="Google Shape;90;p12"/>
          <p:cNvGrpSpPr/>
          <p:nvPr/>
        </p:nvGrpSpPr>
        <p:grpSpPr>
          <a:xfrm>
            <a:off x="-29327" y="-14802"/>
            <a:ext cx="9198252" cy="1083761"/>
            <a:chOff x="-29322" y="-1965"/>
            <a:chExt cx="9198252" cy="1086259"/>
          </a:xfrm>
        </p:grpSpPr>
        <p:sp>
          <p:nvSpPr>
            <p:cNvPr id="91" name="Google Shape;91;p12"/>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2" name="Google Shape;92;p12"/>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93" name="Google Shape;93;p12"/>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9pPr>
          </a:lstStyle>
          <a:p/>
        </p:txBody>
      </p:sp>
      <p:sp>
        <p:nvSpPr>
          <p:cNvPr id="94" name="Google Shape;94;p12"/>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95" name="Google Shape;95;p12"/>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6" name="Google Shape;96;p12"/>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7" name="Google Shape;97;p12"/>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7"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104" name="Shape 104"/>
        <p:cNvGrpSpPr/>
        <p:nvPr/>
      </p:nvGrpSpPr>
      <p:grpSpPr>
        <a:xfrm>
          <a:off x="0" y="0"/>
          <a:ext cx="0" cy="0"/>
          <a:chOff x="0" y="0"/>
          <a:chExt cx="0" cy="0"/>
        </a:xfrm>
      </p:grpSpPr>
      <p:sp>
        <p:nvSpPr>
          <p:cNvPr id="105" name="Google Shape;105;p14"/>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 name="Google Shape;106;p14"/>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07" name="Google Shape;107;p14"/>
          <p:cNvGrpSpPr/>
          <p:nvPr/>
        </p:nvGrpSpPr>
        <p:grpSpPr>
          <a:xfrm>
            <a:off x="-29327" y="-14802"/>
            <a:ext cx="9198252" cy="1083761"/>
            <a:chOff x="-29322" y="-1965"/>
            <a:chExt cx="9198252" cy="1086259"/>
          </a:xfrm>
        </p:grpSpPr>
        <p:sp>
          <p:nvSpPr>
            <p:cNvPr id="108" name="Google Shape;108;p14"/>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9" name="Google Shape;109;p14"/>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10" name="Google Shape;110;p14"/>
          <p:cNvSpPr/>
          <p:nvPr/>
        </p:nvSpPr>
        <p:spPr>
          <a:xfrm flipH="1" rot="-10377829">
            <a:off x="3166569" y="1109764"/>
            <a:ext cx="5257964" cy="4114929"/>
          </a:xfrm>
          <a:custGeom>
            <a:rect b="b" l="l" r="r" t="t"/>
            <a:pathLst>
              <a:path extrusionOk="0" h="4114800" w="5257800">
                <a:moveTo>
                  <a:pt x="0" y="0"/>
                </a:moveTo>
                <a:lnTo>
                  <a:pt x="5107774" y="0"/>
                </a:lnTo>
                <a:lnTo>
                  <a:pt x="5257800" y="150026"/>
                </a:lnTo>
                <a:lnTo>
                  <a:pt x="5257800" y="4114800"/>
                </a:lnTo>
                <a:lnTo>
                  <a:pt x="0" y="4114800"/>
                </a:lnTo>
                <a:lnTo>
                  <a:pt x="0" y="0"/>
                </a:lnTo>
                <a:lnTo>
                  <a:pt x="0" y="0"/>
                </a:lnTo>
                <a:close/>
              </a:path>
            </a:pathLst>
          </a:custGeom>
          <a:solidFill>
            <a:srgbClr val="FFFFFF"/>
          </a:solidFill>
          <a:ln cap="rnd" cmpd="sng" w="9525">
            <a:solidFill>
              <a:srgbClr val="C0C0C0"/>
            </a:solidFill>
            <a:prstDash val="solid"/>
            <a:miter lim="800000"/>
            <a:headEnd len="sm" w="sm" type="none"/>
            <a:tailEnd len="sm" w="sm" type="none"/>
          </a:ln>
          <a:effectLst>
            <a:outerShdw blurRad="63500" sx="98500" kx="98636" dir="7500041" dist="38499" sy="100080">
              <a:srgbClr val="000000">
                <a:alpha val="2471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1" name="Google Shape;111;p14"/>
          <p:cNvSpPr/>
          <p:nvPr/>
        </p:nvSpPr>
        <p:spPr>
          <a:xfrm flipH="1" rot="-10381539">
            <a:off x="8004149" y="5359289"/>
            <a:ext cx="155652" cy="155652"/>
          </a:xfrm>
          <a:prstGeom prst="rtTriangle">
            <a:avLst/>
          </a:prstGeom>
          <a:solidFill>
            <a:srgbClr val="FFFFFF"/>
          </a:solidFill>
          <a:ln cap="flat" cmpd="sng" w="12700">
            <a:solidFill>
              <a:srgbClr val="FFFFFF"/>
            </a:solidFill>
            <a:prstDash val="solid"/>
            <a:bevel/>
            <a:headEnd len="sm" w="sm" type="none"/>
            <a:tailEnd len="sm" w="sm" type="none"/>
          </a:ln>
          <a:effectLst>
            <a:outerShdw blurRad="63500" dir="12899787" dist="6350">
              <a:srgbClr val="000000">
                <a:alpha val="4667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2" name="Google Shape;112;p14"/>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3" name="Google Shape;113;p14"/>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4" name="Google Shape;114;p14"/>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15" name="Google Shape;115;p14"/>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16" name="Google Shape;116;p14"/>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7" name="Google Shape;117;p14"/>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8" name="Google Shape;118;p14"/>
          <p:cNvSpPr txBox="1"/>
          <p:nvPr>
            <p:ph idx="12" type="sldNum"/>
          </p:nvPr>
        </p:nvSpPr>
        <p:spPr>
          <a:xfrm>
            <a:off x="8077200" y="6356350"/>
            <a:ext cx="6096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3" Type="http://schemas.openxmlformats.org/officeDocument/2006/relationships/hyperlink" Target="http://www.governance.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3" Type="http://schemas.openxmlformats.org/officeDocument/2006/relationships/hyperlink" Target="http://biblio.juridicas.unam.mx/libros/libro.htm?l=1135"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4294967295" type="body"/>
          </p:nvPr>
        </p:nvSpPr>
        <p:spPr>
          <a:xfrm>
            <a:off x="1258887" y="908050"/>
            <a:ext cx="6527700" cy="5113200"/>
          </a:xfrm>
          <a:prstGeom prst="rect">
            <a:avLst/>
          </a:prstGeom>
          <a:noFill/>
          <a:ln>
            <a:noFill/>
          </a:ln>
        </p:spPr>
        <p:txBody>
          <a:bodyPr anchorCtr="0" anchor="t" bIns="45700" lIns="91425" spcFirstLastPara="1" rIns="91425" wrap="square" tIns="45700">
            <a:noAutofit/>
          </a:bodyPr>
          <a:lstStyle/>
          <a:p>
            <a:pPr indent="-273050" lvl="0" marL="273050" marR="0" rtl="0" algn="ctr">
              <a:lnSpc>
                <a:spcPct val="100000"/>
              </a:lnSpc>
              <a:spcBef>
                <a:spcPts val="0"/>
              </a:spcBef>
              <a:spcAft>
                <a:spcPts val="0"/>
              </a:spcAft>
              <a:buClr>
                <a:srgbClr val="0BD0D9"/>
              </a:buClr>
              <a:buSzPts val="3800"/>
              <a:buFont typeface="Noto Sans Symbols"/>
              <a:buNone/>
            </a:pPr>
            <a:r>
              <a:rPr b="1" i="0" lang="en-US" sz="4000" u="none" cap="none" strike="noStrike">
                <a:solidFill>
                  <a:schemeClr val="lt1"/>
                </a:solidFill>
                <a:latin typeface="Constantia"/>
                <a:ea typeface="Constantia"/>
                <a:cs typeface="Constantia"/>
                <a:sym typeface="Constantia"/>
              </a:rPr>
              <a:t>Tema II</a:t>
            </a:r>
            <a:endParaRPr b="1" i="0" sz="5400" u="none" cap="none" strike="noStrike">
              <a:solidFill>
                <a:schemeClr val="lt1"/>
              </a:solidFill>
              <a:latin typeface="Constantia"/>
              <a:ea typeface="Constantia"/>
              <a:cs typeface="Constantia"/>
              <a:sym typeface="Constantia"/>
            </a:endParaRPr>
          </a:p>
          <a:p>
            <a:pPr indent="-273050" lvl="0" marL="273050" marR="0" rtl="0" algn="ctr">
              <a:lnSpc>
                <a:spcPct val="100000"/>
              </a:lnSpc>
              <a:spcBef>
                <a:spcPts val="720"/>
              </a:spcBef>
              <a:spcAft>
                <a:spcPts val="0"/>
              </a:spcAft>
              <a:buClr>
                <a:srgbClr val="0BD0D9"/>
              </a:buClr>
              <a:buSzPts val="3420"/>
              <a:buFont typeface="Noto Sans Symbols"/>
              <a:buNone/>
            </a:pPr>
            <a:r>
              <a:rPr b="1" i="0" lang="en-US" sz="3600" u="none" cap="none" strike="noStrike">
                <a:solidFill>
                  <a:schemeClr val="lt1"/>
                </a:solidFill>
                <a:latin typeface="Constantia"/>
                <a:ea typeface="Constantia"/>
                <a:cs typeface="Constantia"/>
                <a:sym typeface="Constantia"/>
              </a:rPr>
              <a:t>Teorías sobre la Democracia </a:t>
            </a:r>
            <a:endParaRPr b="1" i="0" sz="2400" u="none" cap="none" strike="noStrike">
              <a:solidFill>
                <a:schemeClr val="lt1"/>
              </a:solidFill>
              <a:latin typeface="Constantia"/>
              <a:ea typeface="Constantia"/>
              <a:cs typeface="Constantia"/>
              <a:sym typeface="Constantia"/>
            </a:endParaRPr>
          </a:p>
          <a:p>
            <a:pPr indent="-273050" lvl="0" marL="273050" marR="0" rtl="0" algn="ctr">
              <a:lnSpc>
                <a:spcPct val="100000"/>
              </a:lnSpc>
              <a:spcBef>
                <a:spcPts val="400"/>
              </a:spcBef>
              <a:spcAft>
                <a:spcPts val="0"/>
              </a:spcAft>
              <a:buClr>
                <a:srgbClr val="0BD0D9"/>
              </a:buClr>
              <a:buSzPts val="1900"/>
              <a:buFont typeface="Noto Sans Symbols"/>
              <a:buNone/>
            </a:pPr>
            <a:r>
              <a:rPr b="1" i="0" lang="en-US" sz="2000" u="none" cap="none" strike="noStrike">
                <a:solidFill>
                  <a:schemeClr val="lt1"/>
                </a:solidFill>
                <a:latin typeface="Constantia"/>
                <a:ea typeface="Constantia"/>
                <a:cs typeface="Constantia"/>
                <a:sym typeface="Constantia"/>
              </a:rPr>
              <a:t>Dra.C. Mirtha A. del Rio Hernández. </a:t>
            </a:r>
            <a:endParaRPr/>
          </a:p>
          <a:p>
            <a:pPr indent="-273050" lvl="0" marL="273050" marR="0" rtl="0" algn="ctr">
              <a:lnSpc>
                <a:spcPct val="100000"/>
              </a:lnSpc>
              <a:spcBef>
                <a:spcPts val="400"/>
              </a:spcBef>
              <a:spcAft>
                <a:spcPts val="0"/>
              </a:spcAft>
              <a:buClr>
                <a:srgbClr val="0BD0D9"/>
              </a:buClr>
              <a:buSzPts val="1900"/>
              <a:buFont typeface="Noto Sans Symbols"/>
              <a:buNone/>
            </a:pPr>
            <a:r>
              <a:rPr b="1" i="0" lang="en-US" sz="2000" u="none" cap="none" strike="noStrike">
                <a:solidFill>
                  <a:schemeClr val="lt1"/>
                </a:solidFill>
                <a:latin typeface="Constantia"/>
                <a:ea typeface="Constantia"/>
                <a:cs typeface="Constantia"/>
                <a:sym typeface="Constantia"/>
              </a:rPr>
              <a:t>2022</a:t>
            </a:r>
            <a:endParaRPr b="1" i="0" sz="2000" u="none" cap="none" strike="noStrike">
              <a:solidFill>
                <a:schemeClr val="lt1"/>
              </a:solidFill>
              <a:latin typeface="Constantia"/>
              <a:ea typeface="Constantia"/>
              <a:cs typeface="Constantia"/>
              <a:sym typeface="Constantia"/>
            </a:endParaRPr>
          </a:p>
          <a:p>
            <a:pPr indent="-152400" lvl="0" marL="273050" marR="0" rtl="0" algn="l">
              <a:spcBef>
                <a:spcPts val="400"/>
              </a:spcBef>
              <a:spcAft>
                <a:spcPts val="0"/>
              </a:spcAft>
              <a:buClr>
                <a:srgbClr val="0BD0D9"/>
              </a:buClr>
              <a:buSzPts val="1900"/>
              <a:buFont typeface="Noto Sans Symbols"/>
              <a:buNone/>
            </a:pPr>
            <a:r>
              <a:t/>
            </a:r>
            <a:endParaRPr b="1" i="0" sz="2000" u="none">
              <a:solidFill>
                <a:schemeClr val="lt1"/>
              </a:solidFill>
              <a:latin typeface="Constantia"/>
              <a:ea typeface="Constantia"/>
              <a:cs typeface="Constantia"/>
              <a:sym typeface="Constantia"/>
            </a:endParaRPr>
          </a:p>
        </p:txBody>
      </p:sp>
      <p:sp>
        <p:nvSpPr>
          <p:cNvPr id="131" name="Google Shape;131;p1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5"/>
          <p:cNvSpPr txBox="1"/>
          <p:nvPr>
            <p:ph idx="1" type="body"/>
          </p:nvPr>
        </p:nvSpPr>
        <p:spPr>
          <a:xfrm>
            <a:off x="395287" y="1125537"/>
            <a:ext cx="8291400" cy="5199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Según </a:t>
            </a:r>
            <a:r>
              <a:rPr b="1" i="0" lang="en-US" sz="2800" u="none">
                <a:solidFill>
                  <a:schemeClr val="lt1"/>
                </a:solidFill>
                <a:latin typeface="Constantia"/>
                <a:ea typeface="Constantia"/>
                <a:cs typeface="Constantia"/>
                <a:sym typeface="Constantia"/>
              </a:rPr>
              <a:t>Norberto Bobbio</a:t>
            </a:r>
            <a:r>
              <a:rPr b="0" i="0" lang="en-US" sz="2800" u="none">
                <a:solidFill>
                  <a:schemeClr val="lt1"/>
                </a:solidFill>
                <a:latin typeface="Constantia"/>
                <a:ea typeface="Constantia"/>
                <a:cs typeface="Constantia"/>
                <a:sym typeface="Constantia"/>
              </a:rPr>
              <a:t>, históricamente la democracia ha sido concebida de diferentes maneras:</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forma de gobierno (usado desde la época clásica);</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conjunto de reglas que garantizan la participación política de los ciudadanos;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método para la selección de élites;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exigencia moral y humana;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principio o valor universal;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método de ejercicio del poder. </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188" name="Google Shape;188;p2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6"/>
          <p:cNvSpPr txBox="1"/>
          <p:nvPr>
            <p:ph idx="1" type="body"/>
          </p:nvPr>
        </p:nvSpPr>
        <p:spPr>
          <a:xfrm>
            <a:off x="395287" y="692150"/>
            <a:ext cx="8291400" cy="5632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Arial"/>
              <a:buChar char="•"/>
            </a:pPr>
            <a:r>
              <a:rPr b="1" i="0" lang="en-US" sz="2800" u="none">
                <a:solidFill>
                  <a:schemeClr val="lt1"/>
                </a:solidFill>
                <a:latin typeface="Constantia"/>
                <a:ea typeface="Constantia"/>
                <a:cs typeface="Constantia"/>
                <a:sym typeface="Constantia"/>
              </a:rPr>
              <a:t>Bobbio</a:t>
            </a:r>
            <a:r>
              <a:rPr b="0" i="0" lang="en-US" sz="2800" u="none">
                <a:solidFill>
                  <a:schemeClr val="lt1"/>
                </a:solidFill>
                <a:latin typeface="Constantia"/>
                <a:ea typeface="Constantia"/>
                <a:cs typeface="Constantia"/>
                <a:sym typeface="Constantia"/>
              </a:rPr>
              <a:t> entiende por democracia la </a:t>
            </a:r>
            <a:r>
              <a:rPr b="0" i="0" lang="en-US" sz="2800" u="sng">
                <a:solidFill>
                  <a:schemeClr val="lt1"/>
                </a:solidFill>
                <a:latin typeface="Constantia"/>
                <a:ea typeface="Constantia"/>
                <a:cs typeface="Constantia"/>
                <a:sym typeface="Constantia"/>
              </a:rPr>
              <a:t>"forma de gobierno en la que el poder político es ejercido por el pueblo”.</a:t>
            </a:r>
            <a:endParaRPr/>
          </a:p>
          <a:p>
            <a:pPr indent="-273050" lvl="0" marL="27305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Incorpora los pares de categorías siguientes: </a:t>
            </a:r>
            <a:endParaRPr/>
          </a:p>
          <a:p>
            <a:pPr indent="-273050" lvl="0" marL="27305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democracia </a:t>
            </a:r>
            <a:r>
              <a:rPr b="0" i="0" lang="en-US" sz="2800" u="none">
                <a:solidFill>
                  <a:srgbClr val="FFFF00"/>
                </a:solidFill>
                <a:latin typeface="Constantia"/>
                <a:ea typeface="Constantia"/>
                <a:cs typeface="Constantia"/>
                <a:sym typeface="Constantia"/>
              </a:rPr>
              <a:t>representativa</a:t>
            </a:r>
            <a:r>
              <a:rPr b="0" i="0" lang="en-US" sz="2800" u="none">
                <a:solidFill>
                  <a:schemeClr val="lt1"/>
                </a:solidFill>
                <a:latin typeface="Constantia"/>
                <a:ea typeface="Constantia"/>
                <a:cs typeface="Constantia"/>
                <a:sym typeface="Constantia"/>
              </a:rPr>
              <a:t> y democracia </a:t>
            </a:r>
            <a:r>
              <a:rPr b="0" i="0" lang="en-US" sz="2800" u="none">
                <a:solidFill>
                  <a:srgbClr val="21B2C9"/>
                </a:solidFill>
                <a:latin typeface="Constantia"/>
                <a:ea typeface="Constantia"/>
                <a:cs typeface="Constantia"/>
                <a:sym typeface="Constantia"/>
              </a:rPr>
              <a:t>directa</a:t>
            </a:r>
            <a:r>
              <a:rPr b="0" i="0" lang="en-US" sz="2800" u="none">
                <a:solidFill>
                  <a:schemeClr val="lt1"/>
                </a:solidFill>
                <a:latin typeface="Constantia"/>
                <a:ea typeface="Constantia"/>
                <a:cs typeface="Constantia"/>
                <a:sym typeface="Constantia"/>
              </a:rPr>
              <a:t>; democracia </a:t>
            </a:r>
            <a:r>
              <a:rPr b="0" i="0" lang="en-US" sz="2800" u="none">
                <a:solidFill>
                  <a:srgbClr val="C9DA92"/>
                </a:solidFill>
                <a:latin typeface="Constantia"/>
                <a:ea typeface="Constantia"/>
                <a:cs typeface="Constantia"/>
                <a:sym typeface="Constantia"/>
              </a:rPr>
              <a:t>política</a:t>
            </a:r>
            <a:r>
              <a:rPr b="0" i="0" lang="en-US" sz="2800" u="none">
                <a:solidFill>
                  <a:schemeClr val="lt1"/>
                </a:solidFill>
                <a:latin typeface="Constantia"/>
                <a:ea typeface="Constantia"/>
                <a:cs typeface="Constantia"/>
                <a:sym typeface="Constantia"/>
              </a:rPr>
              <a:t> y democracia </a:t>
            </a:r>
            <a:r>
              <a:rPr b="0" i="0" lang="en-US" sz="2800" u="none">
                <a:solidFill>
                  <a:srgbClr val="55A839"/>
                </a:solidFill>
                <a:latin typeface="Constantia"/>
                <a:ea typeface="Constantia"/>
                <a:cs typeface="Constantia"/>
                <a:sym typeface="Constantia"/>
              </a:rPr>
              <a:t>social</a:t>
            </a:r>
            <a:r>
              <a:rPr b="0" i="0" lang="en-US" sz="2800" u="none">
                <a:solidFill>
                  <a:schemeClr val="lt1"/>
                </a:solidFill>
                <a:latin typeface="Constantia"/>
                <a:ea typeface="Constantia"/>
                <a:cs typeface="Constantia"/>
                <a:sym typeface="Constantia"/>
              </a:rPr>
              <a:t>; democracia </a:t>
            </a:r>
            <a:r>
              <a:rPr b="0" i="0" lang="en-US" sz="2800" u="none">
                <a:solidFill>
                  <a:srgbClr val="FFC000"/>
                </a:solidFill>
                <a:latin typeface="Constantia"/>
                <a:ea typeface="Constantia"/>
                <a:cs typeface="Constantia"/>
                <a:sym typeface="Constantia"/>
              </a:rPr>
              <a:t>formal</a:t>
            </a:r>
            <a:r>
              <a:rPr b="0" i="0" lang="en-US" sz="2800" u="none">
                <a:solidFill>
                  <a:schemeClr val="lt1"/>
                </a:solidFill>
                <a:latin typeface="Constantia"/>
                <a:ea typeface="Constantia"/>
                <a:cs typeface="Constantia"/>
                <a:sym typeface="Constantia"/>
              </a:rPr>
              <a:t> y democracia </a:t>
            </a:r>
            <a:r>
              <a:rPr b="0" i="0" lang="en-US" sz="2800" u="none">
                <a:solidFill>
                  <a:srgbClr val="00B050"/>
                </a:solidFill>
                <a:latin typeface="Constantia"/>
                <a:ea typeface="Constantia"/>
                <a:cs typeface="Constantia"/>
                <a:sym typeface="Constantia"/>
              </a:rPr>
              <a:t>sustancial</a:t>
            </a:r>
            <a:r>
              <a:rPr b="0" i="0" lang="en-US" sz="2800" u="none">
                <a:solidFill>
                  <a:schemeClr val="lt1"/>
                </a:solidFill>
                <a:latin typeface="Constantia"/>
                <a:ea typeface="Constantia"/>
                <a:cs typeface="Constantia"/>
                <a:sym typeface="Constantia"/>
              </a:rPr>
              <a:t>.</a:t>
            </a:r>
            <a:endParaRPr/>
          </a:p>
          <a:p>
            <a:pPr indent="-273050" lvl="0" marL="273050" marR="0" rtl="0" algn="l">
              <a:lnSpc>
                <a:spcPct val="100000"/>
              </a:lnSpc>
              <a:spcBef>
                <a:spcPts val="560"/>
              </a:spcBef>
              <a:spcAft>
                <a:spcPts val="0"/>
              </a:spcAft>
              <a:buClr>
                <a:srgbClr val="0BD0D9"/>
              </a:buClr>
              <a:buSzPts val="2660"/>
              <a:buFont typeface="Arial"/>
              <a:buChar char="•"/>
            </a:pPr>
            <a:r>
              <a:rPr b="0" i="0" lang="en-US" sz="2800" u="none">
                <a:solidFill>
                  <a:schemeClr val="lt1"/>
                </a:solidFill>
                <a:latin typeface="Constantia"/>
                <a:ea typeface="Constantia"/>
                <a:cs typeface="Constantia"/>
                <a:sym typeface="Constantia"/>
              </a:rPr>
              <a:t>  </a:t>
            </a:r>
            <a:r>
              <a:rPr b="1" i="0" lang="en-US" sz="2800" u="none">
                <a:solidFill>
                  <a:schemeClr val="lt1"/>
                </a:solidFill>
                <a:latin typeface="Constantia"/>
                <a:ea typeface="Constantia"/>
                <a:cs typeface="Constantia"/>
                <a:sym typeface="Constantia"/>
              </a:rPr>
              <a:t>Sartori</a:t>
            </a:r>
            <a:r>
              <a:rPr b="0" i="0" lang="en-US" sz="2800" u="none">
                <a:solidFill>
                  <a:schemeClr val="lt1"/>
                </a:solidFill>
                <a:latin typeface="Constantia"/>
                <a:ea typeface="Constantia"/>
                <a:cs typeface="Constantia"/>
                <a:sym typeface="Constantia"/>
              </a:rPr>
              <a:t> incorpora las categorías: democracia </a:t>
            </a:r>
            <a:r>
              <a:rPr b="0" i="0" lang="en-US" sz="2800" u="none">
                <a:solidFill>
                  <a:srgbClr val="66FF66"/>
                </a:solidFill>
                <a:latin typeface="Constantia"/>
                <a:ea typeface="Constantia"/>
                <a:cs typeface="Constantia"/>
                <a:sym typeface="Constantia"/>
              </a:rPr>
              <a:t>industrial </a:t>
            </a:r>
            <a:r>
              <a:rPr b="0" i="0" lang="en-US" sz="2800" u="none">
                <a:solidFill>
                  <a:schemeClr val="lt1"/>
                </a:solidFill>
                <a:latin typeface="Constantia"/>
                <a:ea typeface="Constantia"/>
                <a:cs typeface="Constantia"/>
                <a:sym typeface="Constantia"/>
              </a:rPr>
              <a:t>y democracia </a:t>
            </a:r>
            <a:r>
              <a:rPr b="0" i="0" lang="en-US" sz="2800" u="none">
                <a:solidFill>
                  <a:srgbClr val="20C9F8"/>
                </a:solidFill>
                <a:latin typeface="Constantia"/>
                <a:ea typeface="Constantia"/>
                <a:cs typeface="Constantia"/>
                <a:sym typeface="Constantia"/>
              </a:rPr>
              <a:t>económica</a:t>
            </a:r>
            <a:r>
              <a:rPr b="0" i="0" lang="en-US" sz="2800" u="none">
                <a:solidFill>
                  <a:schemeClr val="lt1"/>
                </a:solidFill>
                <a:latin typeface="Constantia"/>
                <a:ea typeface="Constantia"/>
                <a:cs typeface="Constantia"/>
                <a:sym typeface="Constantia"/>
              </a:rPr>
              <a:t>, así como otros conceptos referidos a lo que “no es democracia (</a:t>
            </a:r>
            <a:r>
              <a:rPr b="0" i="0" lang="en-US" sz="2800" u="sng">
                <a:solidFill>
                  <a:schemeClr val="lt1"/>
                </a:solidFill>
                <a:latin typeface="Constantia"/>
                <a:ea typeface="Constantia"/>
                <a:cs typeface="Constantia"/>
                <a:sym typeface="Constantia"/>
              </a:rPr>
              <a:t>tiranía</a:t>
            </a:r>
            <a:r>
              <a:rPr b="0" i="0" lang="en-US" sz="2800" u="none">
                <a:solidFill>
                  <a:schemeClr val="lt1"/>
                </a:solidFill>
                <a:latin typeface="Constantia"/>
                <a:ea typeface="Constantia"/>
                <a:cs typeface="Constantia"/>
                <a:sym typeface="Constantia"/>
              </a:rPr>
              <a:t>, </a:t>
            </a:r>
            <a:r>
              <a:rPr b="0" i="0" lang="en-US" sz="2800" u="sng">
                <a:solidFill>
                  <a:schemeClr val="lt1"/>
                </a:solidFill>
                <a:latin typeface="Constantia"/>
                <a:ea typeface="Constantia"/>
                <a:cs typeface="Constantia"/>
                <a:sym typeface="Constantia"/>
              </a:rPr>
              <a:t>despotismo</a:t>
            </a:r>
            <a:r>
              <a:rPr b="0" i="0" lang="en-US" sz="2800" u="none">
                <a:solidFill>
                  <a:schemeClr val="lt1"/>
                </a:solidFill>
                <a:latin typeface="Constantia"/>
                <a:ea typeface="Constantia"/>
                <a:cs typeface="Constantia"/>
                <a:sym typeface="Constantia"/>
              </a:rPr>
              <a:t>, </a:t>
            </a:r>
            <a:r>
              <a:rPr b="0" i="0" lang="en-US" sz="2800" u="sng">
                <a:solidFill>
                  <a:schemeClr val="lt1"/>
                </a:solidFill>
                <a:latin typeface="Constantia"/>
                <a:ea typeface="Constantia"/>
                <a:cs typeface="Constantia"/>
                <a:sym typeface="Constantia"/>
              </a:rPr>
              <a:t>autocracia</a:t>
            </a:r>
            <a:r>
              <a:rPr b="0" i="0" lang="en-US" sz="2800" u="none">
                <a:solidFill>
                  <a:schemeClr val="lt1"/>
                </a:solidFill>
                <a:latin typeface="Constantia"/>
                <a:ea typeface="Constantia"/>
                <a:cs typeface="Constantia"/>
                <a:sym typeface="Constantia"/>
              </a:rPr>
              <a:t>, </a:t>
            </a:r>
            <a:r>
              <a:rPr b="0" i="0" lang="en-US" sz="2800" u="sng">
                <a:solidFill>
                  <a:schemeClr val="lt1"/>
                </a:solidFill>
                <a:latin typeface="Constantia"/>
                <a:ea typeface="Constantia"/>
                <a:cs typeface="Constantia"/>
                <a:sym typeface="Constantia"/>
              </a:rPr>
              <a:t>absolutismo</a:t>
            </a:r>
            <a:r>
              <a:rPr b="0" i="0" lang="en-US" sz="2800" u="none">
                <a:solidFill>
                  <a:schemeClr val="lt1"/>
                </a:solidFill>
                <a:latin typeface="Constantia"/>
                <a:ea typeface="Constantia"/>
                <a:cs typeface="Constantia"/>
                <a:sym typeface="Constantia"/>
              </a:rPr>
              <a:t>, </a:t>
            </a:r>
            <a:r>
              <a:rPr b="0" i="0" lang="en-US" sz="2800" u="sng">
                <a:solidFill>
                  <a:schemeClr val="lt1"/>
                </a:solidFill>
                <a:latin typeface="Constantia"/>
                <a:ea typeface="Constantia"/>
                <a:cs typeface="Constantia"/>
                <a:sym typeface="Constantia"/>
              </a:rPr>
              <a:t>dictadura</a:t>
            </a:r>
            <a:r>
              <a:rPr b="0" i="0" lang="en-US" sz="2800" u="none">
                <a:solidFill>
                  <a:schemeClr val="lt1"/>
                </a:solidFill>
                <a:latin typeface="Constantia"/>
                <a:ea typeface="Constantia"/>
                <a:cs typeface="Constantia"/>
                <a:sym typeface="Constantia"/>
              </a:rPr>
              <a:t>, </a:t>
            </a:r>
            <a:r>
              <a:rPr b="0" i="0" lang="en-US" sz="2800" u="sng">
                <a:solidFill>
                  <a:schemeClr val="lt1"/>
                </a:solidFill>
                <a:latin typeface="Constantia"/>
                <a:ea typeface="Constantia"/>
                <a:cs typeface="Constantia"/>
                <a:sym typeface="Constantia"/>
              </a:rPr>
              <a:t>autoritarismo</a:t>
            </a:r>
            <a:r>
              <a:rPr b="0" i="0" lang="en-US" sz="2800" u="none">
                <a:solidFill>
                  <a:schemeClr val="lt1"/>
                </a:solidFill>
                <a:latin typeface="Constantia"/>
                <a:ea typeface="Constantia"/>
                <a:cs typeface="Constantia"/>
                <a:sym typeface="Constantia"/>
              </a:rPr>
              <a:t> y </a:t>
            </a:r>
            <a:r>
              <a:rPr b="0" i="0" lang="en-US" sz="2800" u="sng">
                <a:solidFill>
                  <a:schemeClr val="lt1"/>
                </a:solidFill>
                <a:latin typeface="Constantia"/>
                <a:ea typeface="Constantia"/>
                <a:cs typeface="Constantia"/>
                <a:sym typeface="Constantia"/>
              </a:rPr>
              <a:t>totalitarismo)</a:t>
            </a:r>
            <a:endParaRPr/>
          </a:p>
          <a:p>
            <a:pPr indent="-104140" lvl="0" marL="273050" marR="0" rtl="0" algn="l">
              <a:spcBef>
                <a:spcPts val="560"/>
              </a:spcBef>
              <a:spcAft>
                <a:spcPts val="0"/>
              </a:spcAft>
              <a:buClr>
                <a:srgbClr val="0BD0D9"/>
              </a:buClr>
              <a:buSzPts val="2660"/>
              <a:buFont typeface="Noto Sans Symbols"/>
              <a:buNone/>
            </a:pPr>
            <a:r>
              <a:t/>
            </a:r>
            <a:endParaRPr b="0" i="0" sz="2800" u="sng">
              <a:solidFill>
                <a:schemeClr val="lt1"/>
              </a:solidFill>
              <a:latin typeface="Constantia"/>
              <a:ea typeface="Constantia"/>
              <a:cs typeface="Constantia"/>
              <a:sym typeface="Constantia"/>
            </a:endParaRPr>
          </a:p>
        </p:txBody>
      </p:sp>
      <p:sp>
        <p:nvSpPr>
          <p:cNvPr id="194" name="Google Shape;194;p2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7"/>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Según Sartori: “Hay democracia cuando existe una sociedad abierta en la que la relación entre gobernantes y gobernados es entendida en el sentido de que </a:t>
            </a:r>
            <a:r>
              <a:rPr b="0" i="0" lang="en-US" sz="2800" u="sng">
                <a:solidFill>
                  <a:schemeClr val="lt1"/>
                </a:solidFill>
                <a:latin typeface="Constantia"/>
                <a:ea typeface="Constantia"/>
                <a:cs typeface="Constantia"/>
                <a:sym typeface="Constantia"/>
              </a:rPr>
              <a:t>el Estado está al servicio de los ciudadanos</a:t>
            </a:r>
            <a:r>
              <a:rPr b="0" i="0" lang="en-US" sz="2800" u="none">
                <a:solidFill>
                  <a:schemeClr val="lt1"/>
                </a:solidFill>
                <a:latin typeface="Constantia"/>
                <a:ea typeface="Constantia"/>
                <a:cs typeface="Constantia"/>
                <a:sym typeface="Constantia"/>
              </a:rPr>
              <a:t> y no los ciudadanos al servicio del Estado (…) </a:t>
            </a:r>
            <a:r>
              <a:rPr b="0" i="0" lang="en-US" sz="2800" u="sng">
                <a:solidFill>
                  <a:schemeClr val="lt1"/>
                </a:solidFill>
                <a:latin typeface="Constantia"/>
                <a:ea typeface="Constantia"/>
                <a:cs typeface="Constantia"/>
                <a:sym typeface="Constantia"/>
              </a:rPr>
              <a:t>el gobierno existe para el pueblo</a:t>
            </a:r>
            <a:r>
              <a:rPr b="0" i="0" lang="en-US" sz="2800" u="none">
                <a:solidFill>
                  <a:schemeClr val="lt1"/>
                </a:solidFill>
                <a:latin typeface="Constantia"/>
                <a:ea typeface="Constantia"/>
                <a:cs typeface="Constantia"/>
                <a:sym typeface="Constantia"/>
              </a:rPr>
              <a:t> y no viceversa”.</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Una buena democracia debe tender a transformar el “poder” en “autoridad” (poder de prestigio)</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00" name="Google Shape;200;p2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8"/>
          <p:cNvSpPr txBox="1"/>
          <p:nvPr>
            <p:ph idx="1" type="body"/>
          </p:nvPr>
        </p:nvSpPr>
        <p:spPr>
          <a:xfrm>
            <a:off x="250825" y="908050"/>
            <a:ext cx="8436000" cy="5416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Para </a:t>
            </a:r>
            <a:r>
              <a:rPr b="1" i="0" lang="en-US" sz="2400" u="none">
                <a:solidFill>
                  <a:schemeClr val="lt1"/>
                </a:solidFill>
                <a:latin typeface="Constantia"/>
                <a:ea typeface="Constantia"/>
                <a:cs typeface="Constantia"/>
                <a:sym typeface="Constantia"/>
              </a:rPr>
              <a:t>Sartori </a:t>
            </a:r>
            <a:r>
              <a:rPr b="0" i="0" lang="en-US" sz="2400" u="none">
                <a:solidFill>
                  <a:schemeClr val="lt1"/>
                </a:solidFill>
                <a:latin typeface="Constantia"/>
                <a:ea typeface="Constantia"/>
                <a:cs typeface="Constantia"/>
                <a:sym typeface="Constantia"/>
              </a:rPr>
              <a:t>los </a:t>
            </a:r>
            <a:r>
              <a:rPr b="0" i="0" lang="en-US" sz="2400" u="sng">
                <a:solidFill>
                  <a:schemeClr val="lt1"/>
                </a:solidFill>
                <a:latin typeface="Constantia"/>
                <a:ea typeface="Constantia"/>
                <a:cs typeface="Constantia"/>
                <a:sym typeface="Constantia"/>
              </a:rPr>
              <a:t>elementos constitutivos </a:t>
            </a:r>
            <a:r>
              <a:rPr b="0" i="0" lang="en-US" sz="2400" u="none">
                <a:solidFill>
                  <a:schemeClr val="lt1"/>
                </a:solidFill>
                <a:latin typeface="Constantia"/>
                <a:ea typeface="Constantia"/>
                <a:cs typeface="Constantia"/>
                <a:sym typeface="Constantia"/>
              </a:rPr>
              <a:t>de la democracia son:</a:t>
            </a:r>
            <a:endParaRPr/>
          </a:p>
          <a:p>
            <a:pPr indent="-273050" lvl="0" marL="27305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1" lang="en-US" sz="2800" u="none">
                <a:solidFill>
                  <a:schemeClr val="lt1"/>
                </a:solidFill>
                <a:latin typeface="Constantia"/>
                <a:ea typeface="Constantia"/>
                <a:cs typeface="Constantia"/>
                <a:sym typeface="Constantia"/>
              </a:rPr>
              <a:t>pluripartidismo</a:t>
            </a:r>
            <a:r>
              <a:rPr b="0" i="0" lang="en-US" sz="2800" u="none">
                <a:solidFill>
                  <a:schemeClr val="lt1"/>
                </a:solidFill>
                <a:latin typeface="Constantia"/>
                <a:ea typeface="Constantia"/>
                <a:cs typeface="Constantia"/>
                <a:sym typeface="Constantia"/>
              </a:rPr>
              <a:t> (que ha de dar respuesta a dos necesidades: libertad e igualdad); y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1" lang="en-US" sz="2800" u="none">
                <a:solidFill>
                  <a:schemeClr val="lt1"/>
                </a:solidFill>
                <a:latin typeface="Constantia"/>
                <a:ea typeface="Constantia"/>
                <a:cs typeface="Constantia"/>
                <a:sym typeface="Constantia"/>
              </a:rPr>
              <a:t>mayoría y minoría</a:t>
            </a:r>
            <a:r>
              <a:rPr b="0" i="0" lang="en-US" sz="2800" u="none">
                <a:solidFill>
                  <a:schemeClr val="lt1"/>
                </a:solidFill>
                <a:latin typeface="Constantia"/>
                <a:ea typeface="Constantia"/>
                <a:cs typeface="Constantia"/>
                <a:sym typeface="Constantia"/>
              </a:rPr>
              <a:t> (la democracia es procedimentalmente la regla de la mayoría para la resolución de conflictos. No es un poder absoluto, exige respeto a los derechos de las minorías). El peligro de esta regla es que devenga en “tiranía de la mayoría”.</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06" name="Google Shape;206;p2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9"/>
          <p:cNvSpPr txBox="1"/>
          <p:nvPr>
            <p:ph idx="1" type="body"/>
          </p:nvPr>
        </p:nvSpPr>
        <p:spPr>
          <a:xfrm>
            <a:off x="395287" y="404812"/>
            <a:ext cx="8291400" cy="5919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Según </a:t>
            </a:r>
            <a:r>
              <a:rPr b="1" i="0" lang="en-US" sz="2400" u="none">
                <a:solidFill>
                  <a:schemeClr val="lt1"/>
                </a:solidFill>
                <a:latin typeface="Constantia"/>
                <a:ea typeface="Constantia"/>
                <a:cs typeface="Constantia"/>
                <a:sym typeface="Constantia"/>
              </a:rPr>
              <a:t>Robert Dahl</a:t>
            </a:r>
            <a:r>
              <a:rPr b="0" i="0" lang="en-US" sz="2400" u="none">
                <a:solidFill>
                  <a:schemeClr val="lt1"/>
                </a:solidFill>
                <a:latin typeface="Constantia"/>
                <a:ea typeface="Constantia"/>
                <a:cs typeface="Constantia"/>
                <a:sym typeface="Constantia"/>
              </a:rPr>
              <a:t>, existen </a:t>
            </a:r>
            <a:r>
              <a:rPr b="0" i="0" lang="en-US" sz="2400" u="sng">
                <a:solidFill>
                  <a:schemeClr val="lt1"/>
                </a:solidFill>
                <a:latin typeface="Constantia"/>
                <a:ea typeface="Constantia"/>
                <a:cs typeface="Constantia"/>
                <a:sym typeface="Constantia"/>
              </a:rPr>
              <a:t>cinco requisitos básicos</a:t>
            </a:r>
            <a:r>
              <a:rPr b="0" i="0" lang="en-US" sz="2400" u="none">
                <a:solidFill>
                  <a:schemeClr val="lt1"/>
                </a:solidFill>
                <a:latin typeface="Constantia"/>
                <a:ea typeface="Constantia"/>
                <a:cs typeface="Constantia"/>
                <a:sym typeface="Constantia"/>
              </a:rPr>
              <a:t> para caracterizar un proceso democrático de toma de decisiones: </a:t>
            </a:r>
            <a:endParaRPr/>
          </a:p>
          <a:p>
            <a:pPr indent="0" lvl="0" marL="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1) oportunidades iguales y adecuadas para que los ciudadanos expresen sus preferencias y razones (participación efectiva); </a:t>
            </a:r>
            <a:endParaRPr/>
          </a:p>
          <a:p>
            <a:pPr indent="0" lvl="0" marL="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2) que todas las preferencias cuenten igual a la hora de adoptar decisiones (igualdad de voto);</a:t>
            </a:r>
            <a:endParaRPr/>
          </a:p>
          <a:p>
            <a:pPr indent="0" lvl="0" marL="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 3) oportunidades iguales y adecuadas para que los ciudadanos descubran y validen sus preferencias en las cuestiones por decidir (comprensión ilustrada); </a:t>
            </a:r>
            <a:endParaRPr/>
          </a:p>
          <a:p>
            <a:pPr indent="0" lvl="0" marL="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4) capacidad popular para decidir sobre los temas a incluir en la agenda sobre la que hay que decidir (conformación y control de la agenda); </a:t>
            </a:r>
            <a:endParaRPr/>
          </a:p>
          <a:p>
            <a:pPr indent="0" lvl="0" marL="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5) inclusión de todos los miembros adultos de la asociación en el proceso de toma de decisiones (máxima inclusividad).</a:t>
            </a:r>
            <a:endParaRPr/>
          </a:p>
          <a:p>
            <a:pPr indent="0" lvl="0" marL="0" marR="0" rtl="0" algn="l">
              <a:lnSpc>
                <a:spcPct val="100000"/>
              </a:lnSpc>
              <a:spcBef>
                <a:spcPts val="400"/>
              </a:spcBef>
              <a:spcAft>
                <a:spcPts val="0"/>
              </a:spcAft>
              <a:buClr>
                <a:srgbClr val="0BD0D9"/>
              </a:buClr>
              <a:buSzPts val="1900"/>
              <a:buFont typeface="Noto Sans Symbols"/>
              <a:buNone/>
            </a:pPr>
            <a:r>
              <a:t/>
            </a:r>
            <a:endParaRPr b="0" i="0" sz="2000" u="none">
              <a:solidFill>
                <a:schemeClr val="dk1"/>
              </a:solidFill>
              <a:latin typeface="Constantia"/>
              <a:ea typeface="Constantia"/>
              <a:cs typeface="Constantia"/>
              <a:sym typeface="Constantia"/>
            </a:endParaRPr>
          </a:p>
          <a:p>
            <a:pPr indent="-152400" lvl="0" marL="273050" marR="0" rtl="0" algn="l">
              <a:spcBef>
                <a:spcPts val="400"/>
              </a:spcBef>
              <a:spcAft>
                <a:spcPts val="0"/>
              </a:spcAft>
              <a:buClr>
                <a:srgbClr val="0BD0D9"/>
              </a:buClr>
              <a:buSzPts val="1900"/>
              <a:buFont typeface="Noto Sans Symbols"/>
              <a:buNone/>
            </a:pPr>
            <a:r>
              <a:t/>
            </a:r>
            <a:endParaRPr b="0" i="0" sz="2000" u="none">
              <a:solidFill>
                <a:schemeClr val="dk1"/>
              </a:solidFill>
              <a:latin typeface="Constantia"/>
              <a:ea typeface="Constantia"/>
              <a:cs typeface="Constantia"/>
              <a:sym typeface="Constantia"/>
            </a:endParaRPr>
          </a:p>
        </p:txBody>
      </p:sp>
      <p:sp>
        <p:nvSpPr>
          <p:cNvPr id="212" name="Google Shape;212;p2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30"/>
          <p:cNvSpPr txBox="1"/>
          <p:nvPr>
            <p:ph idx="1" type="body"/>
          </p:nvPr>
        </p:nvSpPr>
        <p:spPr>
          <a:xfrm>
            <a:off x="323850" y="765175"/>
            <a:ext cx="8363100" cy="555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Diccionario electoral del Instituto Interamericano de derechos humanos:</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la idea de la democracia está estrechamente unida al </a:t>
            </a:r>
            <a:r>
              <a:rPr b="0" i="0" lang="en-US" sz="2800" u="sng">
                <a:solidFill>
                  <a:schemeClr val="lt1"/>
                </a:solidFill>
                <a:latin typeface="Constantia"/>
                <a:ea typeface="Constantia"/>
                <a:cs typeface="Constantia"/>
                <a:sym typeface="Constantia"/>
              </a:rPr>
              <a:t>Estado de Derecho</a:t>
            </a:r>
            <a:r>
              <a:rPr b="0" i="0" lang="en-US" sz="2800" u="none">
                <a:solidFill>
                  <a:schemeClr val="lt1"/>
                </a:solidFill>
                <a:latin typeface="Constantia"/>
                <a:ea typeface="Constantia"/>
                <a:cs typeface="Constantia"/>
                <a:sym typeface="Constantia"/>
              </a:rPr>
              <a:t>; a la </a:t>
            </a:r>
            <a:r>
              <a:rPr b="0" i="0" lang="en-US" sz="2800" u="sng">
                <a:solidFill>
                  <a:schemeClr val="lt1"/>
                </a:solidFill>
                <a:latin typeface="Constantia"/>
                <a:ea typeface="Constantia"/>
                <a:cs typeface="Constantia"/>
                <a:sym typeface="Constantia"/>
              </a:rPr>
              <a:t>igualdad jurídica </a:t>
            </a:r>
            <a:r>
              <a:rPr b="0" i="0" lang="en-US" sz="2800" u="none">
                <a:solidFill>
                  <a:schemeClr val="lt1"/>
                </a:solidFill>
                <a:latin typeface="Constantia"/>
                <a:ea typeface="Constantia"/>
                <a:cs typeface="Constantia"/>
                <a:sym typeface="Constantia"/>
              </a:rPr>
              <a:t>de todos los hombres; al </a:t>
            </a:r>
            <a:r>
              <a:rPr b="0" i="0" lang="en-US" sz="2800" u="sng">
                <a:solidFill>
                  <a:schemeClr val="lt1"/>
                </a:solidFill>
                <a:latin typeface="Constantia"/>
                <a:ea typeface="Constantia"/>
                <a:cs typeface="Constantia"/>
                <a:sym typeface="Constantia"/>
              </a:rPr>
              <a:t>reconocimiento de los derechos humanos </a:t>
            </a:r>
            <a:r>
              <a:rPr b="0" i="0" lang="en-US" sz="2800" u="none">
                <a:solidFill>
                  <a:schemeClr val="lt1"/>
                </a:solidFill>
                <a:latin typeface="Constantia"/>
                <a:ea typeface="Constantia"/>
                <a:cs typeface="Constantia"/>
                <a:sym typeface="Constantia"/>
              </a:rPr>
              <a:t>de todos los individuos; y al necesario </a:t>
            </a:r>
            <a:r>
              <a:rPr b="0" i="0" lang="en-US" sz="2800" u="sng">
                <a:solidFill>
                  <a:schemeClr val="lt1"/>
                </a:solidFill>
                <a:latin typeface="Constantia"/>
                <a:ea typeface="Constantia"/>
                <a:cs typeface="Constantia"/>
                <a:sym typeface="Constantia"/>
              </a:rPr>
              <a:t>reconocimiento de los derechos de las minorías.</a:t>
            </a:r>
            <a:r>
              <a:rPr b="0" i="0" lang="en-US" sz="2800" u="none">
                <a:solidFill>
                  <a:schemeClr val="lt1"/>
                </a:solidFill>
                <a:latin typeface="Constantia"/>
                <a:ea typeface="Constantia"/>
                <a:cs typeface="Constantia"/>
                <a:sym typeface="Constantia"/>
              </a:rPr>
              <a:t> </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La democracia exige una “cultura democrática” cuyos principios y valores son: tolerancia, no violencia, diálogo y fraternidad.</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18" name="Google Shape;218;p3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31"/>
          <p:cNvSpPr txBox="1"/>
          <p:nvPr>
            <p:ph idx="1" type="body"/>
          </p:nvPr>
        </p:nvSpPr>
        <p:spPr>
          <a:xfrm>
            <a:off x="323850" y="692150"/>
            <a:ext cx="8363100" cy="5632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Según Marta Harnecker, el elemento esencial de la democracia es la </a:t>
            </a:r>
            <a:r>
              <a:rPr b="0" i="0" lang="en-US" sz="2800" u="sng">
                <a:solidFill>
                  <a:schemeClr val="lt1"/>
                </a:solidFill>
                <a:latin typeface="Constantia"/>
                <a:ea typeface="Constantia"/>
                <a:cs typeface="Constantia"/>
                <a:sym typeface="Constantia"/>
              </a:rPr>
              <a:t>participación en la toma de decisiones y en su control</a:t>
            </a:r>
            <a:r>
              <a:rPr b="0" i="0" lang="en-US" sz="2800" u="none">
                <a:solidFill>
                  <a:schemeClr val="lt1"/>
                </a:solidFill>
                <a:latin typeface="Constantia"/>
                <a:ea typeface="Constantia"/>
                <a:cs typeface="Constantia"/>
                <a:sym typeface="Constantia"/>
              </a:rPr>
              <a:t>, y para que haya democracia son requisitos fundamentales:</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Existencia de espacios o ámbitos adecuados para la participación en la toma de decisiones;</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Tomar en cuenta la cultura organizativa del pueblo;</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Tomar en cuenta los problemas más sentidos de la población como punto de partida de la participación;</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Tomar en cuenta las opiniones de la gente;</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24" name="Google Shape;224;p3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2"/>
          <p:cNvSpPr txBox="1"/>
          <p:nvPr>
            <p:ph idx="1" type="body"/>
          </p:nvPr>
        </p:nvSpPr>
        <p:spPr>
          <a:xfrm>
            <a:off x="179387" y="981075"/>
            <a:ext cx="8507400" cy="5343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Autonomía de la sociedad civil;</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Información y transparencia administrativa;</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Capacidad de la población para elegir y controlar a los elegidos;</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Politización o cultura política de la población.</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Control popular sobre la gestión gubernamental.</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230" name="Google Shape;230;p3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3"/>
          <p:cNvSpPr txBox="1"/>
          <p:nvPr>
            <p:ph type="title"/>
          </p:nvPr>
        </p:nvSpPr>
        <p:spPr>
          <a:xfrm>
            <a:off x="457200" y="704850"/>
            <a:ext cx="8229600" cy="924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200"/>
              <a:buFont typeface="Calibri"/>
              <a:buNone/>
            </a:pPr>
            <a:r>
              <a:rPr b="0" i="0" lang="en-US" sz="3200" u="none">
                <a:solidFill>
                  <a:schemeClr val="lt1"/>
                </a:solidFill>
                <a:latin typeface="Calibri"/>
                <a:ea typeface="Calibri"/>
                <a:cs typeface="Calibri"/>
                <a:sym typeface="Calibri"/>
              </a:rPr>
              <a:t>Algunas teorías clásicas sobre la democracia en el pensamiento occidental</a:t>
            </a:r>
            <a:endParaRPr/>
          </a:p>
        </p:txBody>
      </p:sp>
      <p:sp>
        <p:nvSpPr>
          <p:cNvPr id="236" name="Google Shape;236;p33"/>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514350" lvl="0" marL="623887" marR="0" rtl="0" algn="l">
              <a:lnSpc>
                <a:spcPct val="100000"/>
              </a:lnSpc>
              <a:spcBef>
                <a:spcPts val="0"/>
              </a:spcBef>
              <a:spcAft>
                <a:spcPts val="0"/>
              </a:spcAft>
              <a:buClr>
                <a:srgbClr val="0BD0D9"/>
              </a:buClr>
              <a:buSzPts val="2660"/>
              <a:buFont typeface="Calibri"/>
              <a:buAutoNum type="arabicPeriod"/>
            </a:pPr>
            <a:r>
              <a:rPr b="0" i="0" lang="en-US" sz="2800" u="none">
                <a:solidFill>
                  <a:schemeClr val="lt1"/>
                </a:solidFill>
                <a:latin typeface="Constantia"/>
                <a:ea typeface="Constantia"/>
                <a:cs typeface="Constantia"/>
                <a:sym typeface="Constantia"/>
              </a:rPr>
              <a:t>Utopías democráticas y el Puritanismo inglés (siglos XVI y XVII)</a:t>
            </a:r>
            <a:endParaRPr/>
          </a:p>
          <a:p>
            <a:pPr indent="-514350" lvl="0" marL="623887"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Constantia"/>
                <a:ea typeface="Constantia"/>
                <a:cs typeface="Constantia"/>
                <a:sym typeface="Constantia"/>
              </a:rPr>
              <a:t>Teoría democrática de JJ Rousseau (siglo XVIII)</a:t>
            </a:r>
            <a:endParaRPr/>
          </a:p>
          <a:p>
            <a:pPr indent="-514350" lvl="0" marL="623887"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Constantia"/>
                <a:ea typeface="Constantia"/>
                <a:cs typeface="Constantia"/>
                <a:sym typeface="Constantia"/>
              </a:rPr>
              <a:t>Teorías democráticas en Norteamérica (siglo XVIII)</a:t>
            </a:r>
            <a:endParaRPr/>
          </a:p>
          <a:p>
            <a:pPr indent="-514350" lvl="0" marL="623887" marR="0" rtl="0" algn="l">
              <a:lnSpc>
                <a:spcPct val="100000"/>
              </a:lnSpc>
              <a:spcBef>
                <a:spcPts val="560"/>
              </a:spcBef>
              <a:spcAft>
                <a:spcPts val="0"/>
              </a:spcAft>
              <a:buClr>
                <a:srgbClr val="0BD0D9"/>
              </a:buClr>
              <a:buSzPts val="2660"/>
              <a:buFont typeface="Calibri"/>
              <a:buAutoNum type="arabicPeriod"/>
            </a:pPr>
            <a:r>
              <a:rPr b="0" i="0" lang="en-US" sz="2800" u="sng">
                <a:solidFill>
                  <a:schemeClr val="lt1"/>
                </a:solidFill>
                <a:latin typeface="Constantia"/>
                <a:ea typeface="Constantia"/>
                <a:cs typeface="Constantia"/>
                <a:sym typeface="Constantia"/>
              </a:rPr>
              <a:t>Teoría de la democracia liberal </a:t>
            </a:r>
            <a:r>
              <a:rPr b="0" i="0" lang="en-US" sz="2800" u="none">
                <a:solidFill>
                  <a:schemeClr val="lt1"/>
                </a:solidFill>
                <a:latin typeface="Constantia"/>
                <a:ea typeface="Constantia"/>
                <a:cs typeface="Constantia"/>
                <a:sym typeface="Constantia"/>
              </a:rPr>
              <a:t>(Siglo XIX-XX)</a:t>
            </a:r>
            <a:endParaRPr/>
          </a:p>
          <a:p>
            <a:pPr indent="-514350" lvl="0" marL="623887" marR="0" rtl="0" algn="l">
              <a:lnSpc>
                <a:spcPct val="100000"/>
              </a:lnSpc>
              <a:spcBef>
                <a:spcPts val="560"/>
              </a:spcBef>
              <a:spcAft>
                <a:spcPts val="0"/>
              </a:spcAft>
              <a:buClr>
                <a:srgbClr val="0BD0D9"/>
              </a:buClr>
              <a:buSzPts val="2660"/>
              <a:buFont typeface="Calibri"/>
              <a:buAutoNum type="arabicPeriod"/>
            </a:pPr>
            <a:r>
              <a:rPr b="0" i="0" lang="en-US" sz="2800" u="sng">
                <a:solidFill>
                  <a:schemeClr val="lt1"/>
                </a:solidFill>
                <a:latin typeface="Constantia"/>
                <a:ea typeface="Constantia"/>
                <a:cs typeface="Constantia"/>
                <a:sym typeface="Constantia"/>
              </a:rPr>
              <a:t>Teoría marxista-leninista</a:t>
            </a:r>
            <a:r>
              <a:rPr b="0" i="0" lang="en-US" sz="2800" u="none">
                <a:solidFill>
                  <a:schemeClr val="lt1"/>
                </a:solidFill>
                <a:latin typeface="Constantia"/>
                <a:ea typeface="Constantia"/>
                <a:cs typeface="Constantia"/>
                <a:sym typeface="Constantia"/>
              </a:rPr>
              <a:t> (siglo XIX-XX)</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37" name="Google Shape;237;p3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4"/>
          <p:cNvSpPr txBox="1"/>
          <p:nvPr>
            <p:ph type="title"/>
          </p:nvPr>
        </p:nvSpPr>
        <p:spPr>
          <a:xfrm>
            <a:off x="457200" y="260350"/>
            <a:ext cx="8229600" cy="1008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600"/>
              <a:buFont typeface="Calibri"/>
              <a:buNone/>
            </a:pPr>
            <a:r>
              <a:rPr b="0" i="1" lang="en-US" sz="3600" u="none">
                <a:solidFill>
                  <a:schemeClr val="lt1"/>
                </a:solidFill>
                <a:latin typeface="Calibri"/>
                <a:ea typeface="Calibri"/>
                <a:cs typeface="Calibri"/>
                <a:sym typeface="Calibri"/>
              </a:rPr>
              <a:t>Teoría de la Democracia liberal</a:t>
            </a:r>
            <a:endParaRPr/>
          </a:p>
        </p:txBody>
      </p:sp>
      <p:sp>
        <p:nvSpPr>
          <p:cNvPr id="243" name="Google Shape;243;p34"/>
          <p:cNvSpPr txBox="1"/>
          <p:nvPr>
            <p:ph idx="1" type="body"/>
          </p:nvPr>
        </p:nvSpPr>
        <p:spPr>
          <a:xfrm>
            <a:off x="457200" y="1484312"/>
            <a:ext cx="8229600" cy="48402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Se basó doctrinalmente en </a:t>
            </a:r>
            <a:r>
              <a:rPr b="1" i="0" lang="en-US" sz="2800" u="none">
                <a:solidFill>
                  <a:schemeClr val="lt1"/>
                </a:solidFill>
                <a:latin typeface="Constantia"/>
                <a:ea typeface="Constantia"/>
                <a:cs typeface="Constantia"/>
                <a:sym typeface="Constantia"/>
              </a:rPr>
              <a:t>el liberalismo, </a:t>
            </a:r>
            <a:r>
              <a:rPr b="0" i="0" lang="en-US" sz="2800" u="none">
                <a:solidFill>
                  <a:schemeClr val="lt1"/>
                </a:solidFill>
                <a:latin typeface="Constantia"/>
                <a:ea typeface="Constantia"/>
                <a:cs typeface="Constantia"/>
                <a:sym typeface="Constantia"/>
              </a:rPr>
              <a:t>movimiento ideológico surgido a partir de la emancipación de los Estados Unidos, la revolución francesa y la revolución de España y de sus antiguas colonias. Fue en esencia, una </a:t>
            </a:r>
            <a:r>
              <a:rPr b="0" i="0" lang="en-US" sz="2800" u="sng">
                <a:solidFill>
                  <a:schemeClr val="lt1"/>
                </a:solidFill>
                <a:latin typeface="Constantia"/>
                <a:ea typeface="Constantia"/>
                <a:cs typeface="Constantia"/>
                <a:sym typeface="Constantia"/>
              </a:rPr>
              <a:t>doctrina económica</a:t>
            </a:r>
            <a:r>
              <a:rPr b="0" i="0" lang="en-US" sz="2800" u="none">
                <a:solidFill>
                  <a:schemeClr val="lt1"/>
                </a:solidFill>
                <a:latin typeface="Constantia"/>
                <a:ea typeface="Constantia"/>
                <a:cs typeface="Constantia"/>
                <a:sym typeface="Constantia"/>
              </a:rPr>
              <a:t>, pero tuvo también su reflejo en el campo de las ideas políticas. </a:t>
            </a:r>
            <a:endParaRPr/>
          </a:p>
        </p:txBody>
      </p:sp>
      <p:sp>
        <p:nvSpPr>
          <p:cNvPr id="244" name="Google Shape;244;p3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7"/>
          <p:cNvSpPr txBox="1"/>
          <p:nvPr>
            <p:ph idx="1" type="body"/>
          </p:nvPr>
        </p:nvSpPr>
        <p:spPr>
          <a:xfrm>
            <a:off x="468312" y="1268412"/>
            <a:ext cx="8218500" cy="505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3040"/>
              <a:buFont typeface="Noto Sans Symbols"/>
              <a:buNone/>
            </a:pPr>
            <a:r>
              <a:t/>
            </a:r>
            <a:endParaRPr b="0" i="0" sz="3200" u="none">
              <a:solidFill>
                <a:srgbClr val="FFFFFF"/>
              </a:solidFill>
              <a:latin typeface="Constantia"/>
              <a:ea typeface="Constantia"/>
              <a:cs typeface="Constantia"/>
              <a:sym typeface="Constantia"/>
            </a:endParaRPr>
          </a:p>
          <a:p>
            <a:pPr indent="0" lvl="0" marL="0" marR="0" rtl="0" algn="just">
              <a:lnSpc>
                <a:spcPct val="100000"/>
              </a:lnSpc>
              <a:spcBef>
                <a:spcPts val="640"/>
              </a:spcBef>
              <a:spcAft>
                <a:spcPts val="0"/>
              </a:spcAft>
              <a:buClr>
                <a:srgbClr val="0BD0D9"/>
              </a:buClr>
              <a:buSzPts val="3040"/>
              <a:buFont typeface="Noto Sans Symbols"/>
              <a:buNone/>
            </a:pPr>
            <a:r>
              <a:rPr b="0" i="0" lang="en-US" sz="3200" u="none">
                <a:solidFill>
                  <a:srgbClr val="FFFFFF"/>
                </a:solidFill>
                <a:latin typeface="Constantia"/>
                <a:ea typeface="Constantia"/>
                <a:cs typeface="Constantia"/>
                <a:sym typeface="Constantia"/>
              </a:rPr>
              <a:t>Objetivo:</a:t>
            </a:r>
            <a:endParaRPr/>
          </a:p>
          <a:p>
            <a:pPr indent="0" lvl="0" marL="0" marR="0" rtl="0" algn="l">
              <a:lnSpc>
                <a:spcPct val="100000"/>
              </a:lnSpc>
              <a:spcBef>
                <a:spcPts val="640"/>
              </a:spcBef>
              <a:spcAft>
                <a:spcPts val="0"/>
              </a:spcAft>
              <a:buClr>
                <a:srgbClr val="0BD0D9"/>
              </a:buClr>
              <a:buSzPts val="3040"/>
              <a:buFont typeface="Noto Sans Symbols"/>
              <a:buNone/>
            </a:pPr>
            <a:r>
              <a:rPr b="0" i="0" lang="en-US" sz="3200" u="none">
                <a:solidFill>
                  <a:srgbClr val="FFFFFF"/>
                </a:solidFill>
                <a:latin typeface="Constantia"/>
                <a:ea typeface="Constantia"/>
                <a:cs typeface="Constantia"/>
                <a:sym typeface="Constantia"/>
              </a:rPr>
              <a:t>Reflexionar sobre el debate teórico respecto a la democracia en sus interrelaciones con el poder y la gobernabilidad.</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rgbClr val="FFFFFF"/>
              </a:solidFill>
              <a:latin typeface="Constantia"/>
              <a:ea typeface="Constantia"/>
              <a:cs typeface="Constantia"/>
              <a:sym typeface="Constantia"/>
            </a:endParaRPr>
          </a:p>
        </p:txBody>
      </p:sp>
      <p:sp>
        <p:nvSpPr>
          <p:cNvPr id="137" name="Google Shape;137;p1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5"/>
          <p:cNvSpPr txBox="1"/>
          <p:nvPr>
            <p:ph idx="1" type="body"/>
          </p:nvPr>
        </p:nvSpPr>
        <p:spPr>
          <a:xfrm>
            <a:off x="395287" y="765175"/>
            <a:ext cx="8291400" cy="555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La democracia liberal tuvo su desarrollo entre los siglos XIX y XX atravesando por diferentes etapas o lo que algunos autores han denominado “modelos”. </a:t>
            </a:r>
            <a:r>
              <a:rPr b="1" i="0" lang="en-US" sz="2600" u="none">
                <a:solidFill>
                  <a:schemeClr val="lt1"/>
                </a:solidFill>
                <a:latin typeface="Constantia"/>
                <a:ea typeface="Constantia"/>
                <a:cs typeface="Constantia"/>
                <a:sym typeface="Constantia"/>
              </a:rPr>
              <a:t>Macpherson</a:t>
            </a:r>
            <a:r>
              <a:rPr b="0" i="0" lang="en-US" sz="2600" u="none">
                <a:solidFill>
                  <a:schemeClr val="lt1"/>
                </a:solidFill>
                <a:latin typeface="Constantia"/>
                <a:ea typeface="Constantia"/>
                <a:cs typeface="Constantia"/>
                <a:sym typeface="Constantia"/>
              </a:rPr>
              <a:t> clasifica esos modelos en:</a:t>
            </a:r>
            <a:r>
              <a:rPr b="0" baseline="30000" i="0" lang="en-US" sz="2600" u="none">
                <a:solidFill>
                  <a:schemeClr val="lt1"/>
                </a:solidFill>
                <a:latin typeface="Constantia"/>
                <a:ea typeface="Constantia"/>
                <a:cs typeface="Constantia"/>
                <a:sym typeface="Constantia"/>
              </a:rPr>
              <a:t> </a:t>
            </a:r>
            <a:endParaRPr b="0" i="0" sz="2600" u="none">
              <a:solidFill>
                <a:schemeClr val="lt1"/>
              </a:solidFill>
              <a:latin typeface="Constantia"/>
              <a:ea typeface="Constantia"/>
              <a:cs typeface="Constantia"/>
              <a:sym typeface="Constantia"/>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la </a:t>
            </a:r>
            <a:r>
              <a:rPr b="0" i="0" lang="en-US" sz="2600" u="sng">
                <a:solidFill>
                  <a:schemeClr val="lt1"/>
                </a:solidFill>
                <a:latin typeface="Constantia"/>
                <a:ea typeface="Constantia"/>
                <a:cs typeface="Constantia"/>
                <a:sym typeface="Constantia"/>
              </a:rPr>
              <a:t>democracia como protección</a:t>
            </a:r>
            <a:r>
              <a:rPr b="0" i="0" lang="en-US" sz="2600" u="none">
                <a:solidFill>
                  <a:schemeClr val="lt1"/>
                </a:solidFill>
                <a:latin typeface="Constantia"/>
                <a:ea typeface="Constantia"/>
                <a:cs typeface="Constantia"/>
                <a:sym typeface="Constantia"/>
              </a:rPr>
              <a:t>, del individuo frente al Estado (centrada en el derecho al sufragio)</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la </a:t>
            </a:r>
            <a:r>
              <a:rPr b="0" i="0" lang="en-US" sz="2600" u="sng">
                <a:solidFill>
                  <a:schemeClr val="lt1"/>
                </a:solidFill>
                <a:latin typeface="Constantia"/>
                <a:ea typeface="Constantia"/>
                <a:cs typeface="Constantia"/>
                <a:sym typeface="Constantia"/>
              </a:rPr>
              <a:t>democracia como desarrollo</a:t>
            </a:r>
            <a:r>
              <a:rPr b="0" i="0" lang="en-US" sz="2600" u="none">
                <a:solidFill>
                  <a:schemeClr val="lt1"/>
                </a:solidFill>
                <a:latin typeface="Constantia"/>
                <a:ea typeface="Constantia"/>
                <a:cs typeface="Constantia"/>
                <a:sym typeface="Constantia"/>
              </a:rPr>
              <a:t>, (como medio para lograr el desarrollo del ser humano)</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la </a:t>
            </a:r>
            <a:r>
              <a:rPr b="0" i="0" lang="en-US" sz="2600" u="sng">
                <a:solidFill>
                  <a:schemeClr val="lt1"/>
                </a:solidFill>
                <a:latin typeface="Constantia"/>
                <a:ea typeface="Constantia"/>
                <a:cs typeface="Constantia"/>
                <a:sym typeface="Constantia"/>
              </a:rPr>
              <a:t>democracia como equilibrio</a:t>
            </a:r>
            <a:r>
              <a:rPr b="0" i="0" lang="en-US" sz="2600" u="none">
                <a:solidFill>
                  <a:schemeClr val="lt1"/>
                </a:solidFill>
                <a:latin typeface="Constantia"/>
                <a:ea typeface="Constantia"/>
                <a:cs typeface="Constantia"/>
                <a:sym typeface="Constantia"/>
              </a:rPr>
              <a:t>  (como competencia entre  las élites por el poder)</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la </a:t>
            </a:r>
            <a:r>
              <a:rPr b="0" i="0" lang="en-US" sz="2600" u="sng">
                <a:solidFill>
                  <a:schemeClr val="lt1"/>
                </a:solidFill>
                <a:latin typeface="Constantia"/>
                <a:ea typeface="Constantia"/>
                <a:cs typeface="Constantia"/>
                <a:sym typeface="Constantia"/>
              </a:rPr>
              <a:t>democracia como participación</a:t>
            </a:r>
            <a:r>
              <a:rPr b="0" i="0" lang="en-US" sz="2600" u="none">
                <a:solidFill>
                  <a:schemeClr val="lt1"/>
                </a:solidFill>
                <a:latin typeface="Constantia"/>
                <a:ea typeface="Constantia"/>
                <a:cs typeface="Constantia"/>
                <a:sym typeface="Constantia"/>
              </a:rPr>
              <a:t> (Mayor participación ciudadana en la toma de decisiones)</a:t>
            </a:r>
            <a:endParaRPr/>
          </a:p>
        </p:txBody>
      </p:sp>
      <p:sp>
        <p:nvSpPr>
          <p:cNvPr id="250" name="Google Shape;250;p3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6"/>
          <p:cNvSpPr txBox="1"/>
          <p:nvPr>
            <p:ph type="title"/>
          </p:nvPr>
        </p:nvSpPr>
        <p:spPr>
          <a:xfrm>
            <a:off x="457200" y="704850"/>
            <a:ext cx="8229600" cy="6366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600"/>
              <a:buFont typeface="Calibri"/>
              <a:buNone/>
            </a:pPr>
            <a:r>
              <a:rPr b="0" i="0" lang="en-US" sz="3600" u="none">
                <a:solidFill>
                  <a:schemeClr val="lt1"/>
                </a:solidFill>
                <a:latin typeface="Calibri"/>
                <a:ea typeface="Calibri"/>
                <a:cs typeface="Calibri"/>
                <a:sym typeface="Calibri"/>
              </a:rPr>
              <a:t>La democracia como equilibrio</a:t>
            </a:r>
            <a:endParaRPr/>
          </a:p>
        </p:txBody>
      </p:sp>
      <p:sp>
        <p:nvSpPr>
          <p:cNvPr id="256" name="Google Shape;256;p36"/>
          <p:cNvSpPr txBox="1"/>
          <p:nvPr>
            <p:ph idx="1" type="body"/>
          </p:nvPr>
        </p:nvSpPr>
        <p:spPr>
          <a:xfrm>
            <a:off x="457200" y="1700212"/>
            <a:ext cx="8229600" cy="4624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También conocida como </a:t>
            </a:r>
            <a:r>
              <a:rPr b="1" i="0" lang="en-US" sz="2400" u="none">
                <a:solidFill>
                  <a:schemeClr val="lt1"/>
                </a:solidFill>
                <a:latin typeface="Constantia"/>
                <a:ea typeface="Constantia"/>
                <a:cs typeface="Constantia"/>
                <a:sym typeface="Constantia"/>
              </a:rPr>
              <a:t>“elitista, pluralista” ;</a:t>
            </a:r>
            <a:r>
              <a:rPr b="0" i="0" lang="en-US" sz="2400" u="none">
                <a:solidFill>
                  <a:schemeClr val="lt1"/>
                </a:solidFill>
                <a:latin typeface="Constantia"/>
                <a:ea typeface="Constantia"/>
                <a:cs typeface="Constantia"/>
                <a:sym typeface="Constantia"/>
              </a:rPr>
              <a:t> imperó en el mundo occidental en el siglo XX. Se relaciona con la "escuela elitista de la democracia" de origen norteamericano surgida a partir de los años 50 de ese siglo.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Para sus partidarios, la democracia moderna funciona con relativamente bajos niveles de participación, lo que permite un elevado nivel de autonomía a las élites, lo que es conveniente para el mantenimiento de las libertades políticas, teniendo en cuenta “la mayor cultura política y vocación democrática de las élites en relación con las masas”.</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257" name="Google Shape;257;p3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7"/>
          <p:cNvSpPr txBox="1"/>
          <p:nvPr>
            <p:ph idx="1" type="body"/>
          </p:nvPr>
        </p:nvSpPr>
        <p:spPr>
          <a:xfrm>
            <a:off x="250825" y="765175"/>
            <a:ext cx="8436000" cy="555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Rasgos esenciales: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elección directa o indirecta de los gobiernos y las asambleas legislativas mediante elecciones periódicas con sufragio universal e igual;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posibilidad de los electores de optar por diferentes partidos políticos (pluripartidismo);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existencia de libertades  de palabra, de prensa, de asociación; la igualdad formal ante la ley; la separación o tripartición de poderes y la consagración del Estado representativo. </a:t>
            </a:r>
            <a:endParaRPr/>
          </a:p>
          <a:p>
            <a:pPr indent="-273050" lvl="0" marL="273050" marR="0" rtl="0" algn="l">
              <a:lnSpc>
                <a:spcPct val="100000"/>
              </a:lnSpc>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a:p>
            <a:pPr indent="-273050" lvl="0" marL="27305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(La democracia no va más allá de ser una </a:t>
            </a:r>
            <a:r>
              <a:rPr b="0" i="0" lang="en-US" sz="2400" u="sng">
                <a:solidFill>
                  <a:schemeClr val="lt1"/>
                </a:solidFill>
                <a:latin typeface="Constantia"/>
                <a:ea typeface="Constantia"/>
                <a:cs typeface="Constantia"/>
                <a:sym typeface="Constantia"/>
              </a:rPr>
              <a:t>técnica para la selección de las élites</a:t>
            </a:r>
            <a:r>
              <a:rPr b="0" i="0" lang="en-US" sz="2400" u="none">
                <a:solidFill>
                  <a:schemeClr val="lt1"/>
                </a:solidFill>
                <a:latin typeface="Constantia"/>
                <a:ea typeface="Constantia"/>
                <a:cs typeface="Constantia"/>
                <a:sym typeface="Constantia"/>
              </a:rPr>
              <a:t>)</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263" name="Google Shape;263;p3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8"/>
          <p:cNvSpPr txBox="1"/>
          <p:nvPr>
            <p:ph idx="1" type="body"/>
          </p:nvPr>
        </p:nvSpPr>
        <p:spPr>
          <a:xfrm>
            <a:off x="539750" y="908050"/>
            <a:ext cx="8147100" cy="5416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1900"/>
              <a:buFont typeface="Noto Sans Symbols"/>
              <a:buNone/>
            </a:pPr>
            <a:r>
              <a:rPr b="0" i="0" lang="en-US" sz="2000" u="none">
                <a:solidFill>
                  <a:schemeClr val="dk1"/>
                </a:solidFill>
                <a:latin typeface="Constantia"/>
                <a:ea typeface="Constantia"/>
                <a:cs typeface="Constantia"/>
                <a:sym typeface="Constantia"/>
              </a:rPr>
              <a:t> </a:t>
            </a:r>
            <a:r>
              <a:rPr b="0" i="0" lang="en-US" sz="2000" u="none">
                <a:solidFill>
                  <a:schemeClr val="lt1"/>
                </a:solidFill>
                <a:latin typeface="Constantia"/>
                <a:ea typeface="Constantia"/>
                <a:cs typeface="Constantia"/>
                <a:sym typeface="Constantia"/>
              </a:rPr>
              <a:t>Las principales estipulaciones de este modelo son: </a:t>
            </a:r>
            <a:endParaRPr/>
          </a:p>
          <a:p>
            <a:pPr indent="-273050" lvl="0" marL="273050" marR="0" rtl="0" algn="l">
              <a:lnSpc>
                <a:spcPct val="100000"/>
              </a:lnSpc>
              <a:spcBef>
                <a:spcPts val="40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     La democracia no es más que un </a:t>
            </a:r>
            <a:r>
              <a:rPr b="0" i="0" lang="en-US" sz="2000" u="sng">
                <a:solidFill>
                  <a:schemeClr val="lt1"/>
                </a:solidFill>
                <a:latin typeface="Constantia"/>
                <a:ea typeface="Constantia"/>
                <a:cs typeface="Constantia"/>
                <a:sym typeface="Constantia"/>
              </a:rPr>
              <a:t>mecanismo para elegir y autorizar gobiernos</a:t>
            </a:r>
            <a:r>
              <a:rPr b="0" i="0" lang="en-US" sz="2000" u="none">
                <a:solidFill>
                  <a:schemeClr val="lt1"/>
                </a:solidFill>
                <a:latin typeface="Constantia"/>
                <a:ea typeface="Constantia"/>
                <a:cs typeface="Constantia"/>
                <a:sym typeface="Constantia"/>
              </a:rPr>
              <a:t>, no un tipo de sociedad ni un conjunto de objetivos morales; </a:t>
            </a:r>
            <a:endParaRPr/>
          </a:p>
          <a:p>
            <a:pPr indent="-273050" lvl="0" marL="273050" marR="0" rtl="0" algn="l">
              <a:lnSpc>
                <a:spcPct val="100000"/>
              </a:lnSpc>
              <a:spcBef>
                <a:spcPts val="40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      Este mecanismo consiste en una </a:t>
            </a:r>
            <a:r>
              <a:rPr b="0" i="0" lang="en-US" sz="2000" u="sng">
                <a:solidFill>
                  <a:schemeClr val="lt1"/>
                </a:solidFill>
                <a:latin typeface="Constantia"/>
                <a:ea typeface="Constantia"/>
                <a:cs typeface="Constantia"/>
                <a:sym typeface="Constantia"/>
              </a:rPr>
              <a:t>competencia</a:t>
            </a:r>
            <a:r>
              <a:rPr b="0" i="0" lang="en-US" sz="2000" u="none">
                <a:solidFill>
                  <a:schemeClr val="lt1"/>
                </a:solidFill>
                <a:latin typeface="Constantia"/>
                <a:ea typeface="Constantia"/>
                <a:cs typeface="Constantia"/>
                <a:sym typeface="Constantia"/>
              </a:rPr>
              <a:t> entre dos o más grupos autoelegidos de políticos (élites), organizados en partidos en busca de mayor número de votos que les darán el derecho a gobernar hasta las próximas elecciones. </a:t>
            </a:r>
            <a:endParaRPr/>
          </a:p>
          <a:p>
            <a:pPr indent="-273050" lvl="0" marL="273050" marR="0" rtl="0" algn="l">
              <a:lnSpc>
                <a:spcPct val="100000"/>
              </a:lnSpc>
              <a:spcBef>
                <a:spcPts val="40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      El papel de los votantes no es el de decidir cuestiones políticas y después elegir representantes que pongan en práctica esas decisiones, sino el de elegir a los hombres que adoptarán las decisiones. </a:t>
            </a:r>
            <a:endParaRPr/>
          </a:p>
          <a:p>
            <a:pPr indent="-273050" lvl="0" marL="273050" marR="0" rtl="0" algn="l">
              <a:lnSpc>
                <a:spcPct val="100000"/>
              </a:lnSpc>
              <a:spcBef>
                <a:spcPts val="40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      Quienes compiten son los políticos. La función de los ciudadanos se limita a escoger entre grupos de políticos periódicamente en el momento de las elecciones. Y esa capacidad de los ciudadanos para sustituir a un gobierno es la que protege contra la tiranía.</a:t>
            </a:r>
            <a:endParaRPr/>
          </a:p>
          <a:p>
            <a:pPr indent="-152400" lvl="0" marL="273050" marR="0" rtl="0" algn="l">
              <a:spcBef>
                <a:spcPts val="400"/>
              </a:spcBef>
              <a:spcAft>
                <a:spcPts val="0"/>
              </a:spcAft>
              <a:buClr>
                <a:srgbClr val="0BD0D9"/>
              </a:buClr>
              <a:buSzPts val="1900"/>
              <a:buFont typeface="Noto Sans Symbols"/>
              <a:buNone/>
            </a:pPr>
            <a:r>
              <a:t/>
            </a:r>
            <a:endParaRPr b="0" i="0" sz="2000" u="none">
              <a:solidFill>
                <a:schemeClr val="lt1"/>
              </a:solidFill>
              <a:latin typeface="Constantia"/>
              <a:ea typeface="Constantia"/>
              <a:cs typeface="Constantia"/>
              <a:sym typeface="Constantia"/>
            </a:endParaRPr>
          </a:p>
        </p:txBody>
      </p:sp>
      <p:sp>
        <p:nvSpPr>
          <p:cNvPr id="269" name="Google Shape;269;p3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9"/>
          <p:cNvSpPr txBox="1"/>
          <p:nvPr>
            <p:ph type="title"/>
          </p:nvPr>
        </p:nvSpPr>
        <p:spPr>
          <a:xfrm>
            <a:off x="457200" y="704850"/>
            <a:ext cx="8229600" cy="7794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600"/>
              <a:buFont typeface="Calibri"/>
              <a:buNone/>
            </a:pPr>
            <a:r>
              <a:rPr b="0" i="0" lang="en-US" sz="3600" u="none">
                <a:solidFill>
                  <a:schemeClr val="lt1"/>
                </a:solidFill>
                <a:latin typeface="Calibri"/>
                <a:ea typeface="Calibri"/>
                <a:cs typeface="Calibri"/>
                <a:sym typeface="Calibri"/>
              </a:rPr>
              <a:t>Democracia participativa</a:t>
            </a:r>
            <a:endParaRPr/>
          </a:p>
        </p:txBody>
      </p:sp>
      <p:sp>
        <p:nvSpPr>
          <p:cNvPr id="275" name="Google Shape;275;p39"/>
          <p:cNvSpPr txBox="1"/>
          <p:nvPr>
            <p:ph idx="1" type="body"/>
          </p:nvPr>
        </p:nvSpPr>
        <p:spPr>
          <a:xfrm>
            <a:off x="457200" y="1700212"/>
            <a:ext cx="8229600" cy="4624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Surge entre las décadas del 60 y del 70 del siglo XX dentro de la clase obrera en occidente frente al carácter poco participativo de la democracia liberal y a la crisis de los partidos políticos, </a:t>
            </a:r>
            <a:endParaRPr/>
          </a:p>
          <a:p>
            <a:pPr indent="-273050" lvl="0" marL="273050" marR="0" rtl="0" algn="l">
              <a:lnSpc>
                <a:spcPct val="100000"/>
              </a:lnSpc>
              <a:spcBef>
                <a:spcPts val="480"/>
              </a:spcBef>
              <a:spcAft>
                <a:spcPts val="0"/>
              </a:spcAft>
              <a:buClr>
                <a:srgbClr val="0BD0D9"/>
              </a:buClr>
              <a:buSzPts val="2280"/>
              <a:buFont typeface="Arial"/>
              <a:buChar char="•"/>
            </a:pPr>
            <a:r>
              <a:rPr b="0" i="0" lang="en-US" sz="2400" u="none">
                <a:solidFill>
                  <a:schemeClr val="lt1"/>
                </a:solidFill>
                <a:latin typeface="Constantia"/>
                <a:ea typeface="Constantia"/>
                <a:cs typeface="Constantia"/>
                <a:sym typeface="Constantia"/>
              </a:rPr>
              <a:t>Aboga por el desarrollo de </a:t>
            </a:r>
            <a:r>
              <a:rPr b="1" i="0" lang="en-US" sz="2400" u="none">
                <a:solidFill>
                  <a:schemeClr val="lt1"/>
                </a:solidFill>
                <a:latin typeface="Constantia"/>
                <a:ea typeface="Constantia"/>
                <a:cs typeface="Constantia"/>
                <a:sym typeface="Constantia"/>
              </a:rPr>
              <a:t>mecanismos participativos </a:t>
            </a:r>
            <a:r>
              <a:rPr b="0" i="0" lang="en-US" sz="2400" u="none">
                <a:solidFill>
                  <a:schemeClr val="lt1"/>
                </a:solidFill>
                <a:latin typeface="Constantia"/>
                <a:ea typeface="Constantia"/>
                <a:cs typeface="Constantia"/>
                <a:sym typeface="Constantia"/>
              </a:rPr>
              <a:t>que incrementen el control de los gobernados sobre los gobernantes. </a:t>
            </a:r>
            <a:endParaRPr/>
          </a:p>
          <a:p>
            <a:pPr indent="-273050" lvl="0" marL="273050" marR="0" rtl="0" algn="l">
              <a:lnSpc>
                <a:spcPct val="100000"/>
              </a:lnSpc>
              <a:spcBef>
                <a:spcPts val="480"/>
              </a:spcBef>
              <a:spcAft>
                <a:spcPts val="0"/>
              </a:spcAft>
              <a:buClr>
                <a:srgbClr val="0BD0D9"/>
              </a:buClr>
              <a:buSzPts val="2280"/>
              <a:buFont typeface="Arial"/>
              <a:buChar char="•"/>
            </a:pPr>
            <a:r>
              <a:rPr b="0" i="0" lang="en-US" sz="2400" u="none">
                <a:solidFill>
                  <a:schemeClr val="lt1"/>
                </a:solidFill>
                <a:latin typeface="Constantia"/>
                <a:ea typeface="Constantia"/>
                <a:cs typeface="Constantia"/>
                <a:sym typeface="Constantia"/>
              </a:rPr>
              <a:t>Concibe la democracia más allá de la participación en la esfera política, debiendo abarcar todas las esferas de la vida social, económica, cultural, laboral, etc.</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276" name="Google Shape;276;p3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40"/>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None/>
            </a:pPr>
            <a:r>
              <a:rPr b="0" i="0" lang="en-US" sz="3200" u="none">
                <a:solidFill>
                  <a:schemeClr val="lt1"/>
                </a:solidFill>
                <a:latin typeface="Constantia"/>
                <a:ea typeface="Constantia"/>
                <a:cs typeface="Constantia"/>
                <a:sym typeface="Constantia"/>
              </a:rPr>
              <a:t>La </a:t>
            </a:r>
            <a:r>
              <a:rPr b="1" i="1" lang="en-US" sz="3200" u="none">
                <a:solidFill>
                  <a:schemeClr val="lt1"/>
                </a:solidFill>
                <a:latin typeface="Constantia"/>
                <a:ea typeface="Constantia"/>
                <a:cs typeface="Constantia"/>
                <a:sym typeface="Constantia"/>
              </a:rPr>
              <a:t>democracia participativa , </a:t>
            </a:r>
            <a:r>
              <a:rPr b="0" i="0" lang="en-US" sz="3200" u="none">
                <a:solidFill>
                  <a:schemeClr val="lt1"/>
                </a:solidFill>
                <a:latin typeface="Constantia"/>
                <a:ea typeface="Constantia"/>
                <a:cs typeface="Constantia"/>
                <a:sym typeface="Constantia"/>
              </a:rPr>
              <a:t>durante el siglo XX, no logró consolidarse ni avanzar más allá de lo local. </a:t>
            </a:r>
            <a:endParaRPr/>
          </a:p>
          <a:p>
            <a:pPr indent="-273050" lvl="0" marL="273050" marR="0" rtl="0" algn="l">
              <a:lnSpc>
                <a:spcPct val="100000"/>
              </a:lnSpc>
              <a:spcBef>
                <a:spcPts val="640"/>
              </a:spcBef>
              <a:spcAft>
                <a:spcPts val="0"/>
              </a:spcAft>
              <a:buClr>
                <a:srgbClr val="0BD0D9"/>
              </a:buClr>
              <a:buSzPts val="3040"/>
              <a:buFont typeface="Noto Sans Symbols"/>
              <a:buNone/>
            </a:pPr>
            <a:r>
              <a:rPr b="0" i="0" lang="en-US" sz="3200" u="none">
                <a:solidFill>
                  <a:schemeClr val="lt1"/>
                </a:solidFill>
                <a:latin typeface="Constantia"/>
                <a:ea typeface="Constantia"/>
                <a:cs typeface="Constantia"/>
                <a:sym typeface="Constantia"/>
              </a:rPr>
              <a:t>Es a finales del XX y comienzos del XXI que adquirió cierta fuerza en América Latina con el triunfo electoral de la izquierda en países como Venezuela, Bolivia, Ecuador, incluso Argentina, Chile, etc.</a:t>
            </a:r>
            <a:endParaRPr/>
          </a:p>
        </p:txBody>
      </p:sp>
      <p:sp>
        <p:nvSpPr>
          <p:cNvPr id="282" name="Google Shape;282;p4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41"/>
          <p:cNvSpPr txBox="1"/>
          <p:nvPr>
            <p:ph type="title"/>
          </p:nvPr>
        </p:nvSpPr>
        <p:spPr>
          <a:xfrm>
            <a:off x="457200" y="704850"/>
            <a:ext cx="8229600" cy="708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600"/>
              <a:buFont typeface="Calibri"/>
              <a:buNone/>
            </a:pPr>
            <a:r>
              <a:rPr b="0" i="1" lang="en-US" sz="3600" u="none">
                <a:solidFill>
                  <a:schemeClr val="lt1"/>
                </a:solidFill>
                <a:latin typeface="Calibri"/>
                <a:ea typeface="Calibri"/>
                <a:cs typeface="Calibri"/>
                <a:sym typeface="Calibri"/>
              </a:rPr>
              <a:t>Teoría marxista-leninista de la democracia</a:t>
            </a:r>
            <a:endParaRPr/>
          </a:p>
        </p:txBody>
      </p:sp>
      <p:sp>
        <p:nvSpPr>
          <p:cNvPr id="288" name="Google Shape;288;p41"/>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El concepto de democracia y el de participación son tratados a partir del </a:t>
            </a:r>
            <a:r>
              <a:rPr b="0" i="0" lang="en-US" sz="2800" u="sng">
                <a:solidFill>
                  <a:schemeClr val="lt1"/>
                </a:solidFill>
                <a:latin typeface="Constantia"/>
                <a:ea typeface="Constantia"/>
                <a:cs typeface="Constantia"/>
                <a:sym typeface="Constantia"/>
              </a:rPr>
              <a:t>enfoque clasista de los fenómenos políticos</a:t>
            </a:r>
            <a:r>
              <a:rPr b="0" i="0" lang="en-US" sz="2800" u="none">
                <a:solidFill>
                  <a:schemeClr val="lt1"/>
                </a:solidFill>
                <a:latin typeface="Constantia"/>
                <a:ea typeface="Constantia"/>
                <a:cs typeface="Constantia"/>
                <a:sym typeface="Constantia"/>
              </a:rPr>
              <a:t>.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Los clásicos se refirieron a la democracia no como valor universal, sino como </a:t>
            </a:r>
            <a:r>
              <a:rPr b="0" i="0" lang="en-US" sz="2800" u="sng">
                <a:solidFill>
                  <a:schemeClr val="lt1"/>
                </a:solidFill>
                <a:latin typeface="Constantia"/>
                <a:ea typeface="Constantia"/>
                <a:cs typeface="Constantia"/>
                <a:sym typeface="Constantia"/>
              </a:rPr>
              <a:t>método de ejercicio de la dominación </a:t>
            </a:r>
            <a:r>
              <a:rPr b="0" i="0" lang="en-US" sz="2800" u="none">
                <a:solidFill>
                  <a:schemeClr val="lt1"/>
                </a:solidFill>
                <a:latin typeface="Constantia"/>
                <a:ea typeface="Constantia"/>
                <a:cs typeface="Constantia"/>
                <a:sym typeface="Constantia"/>
              </a:rPr>
              <a:t>política de unas clases sobre otras, enfatizando así en el concepto de "democracia de clase" y diferenciando la </a:t>
            </a:r>
            <a:r>
              <a:rPr b="0" i="0" lang="en-US" sz="2800" u="sng">
                <a:solidFill>
                  <a:schemeClr val="lt1"/>
                </a:solidFill>
                <a:latin typeface="Constantia"/>
                <a:ea typeface="Constantia"/>
                <a:cs typeface="Constantia"/>
                <a:sym typeface="Constantia"/>
              </a:rPr>
              <a:t>democracia burguesa </a:t>
            </a:r>
            <a:r>
              <a:rPr b="0" i="0" lang="en-US" sz="2800" u="none">
                <a:solidFill>
                  <a:schemeClr val="lt1"/>
                </a:solidFill>
                <a:latin typeface="Constantia"/>
                <a:ea typeface="Constantia"/>
                <a:cs typeface="Constantia"/>
                <a:sym typeface="Constantia"/>
              </a:rPr>
              <a:t>de la </a:t>
            </a:r>
            <a:r>
              <a:rPr b="0" i="0" lang="en-US" sz="2800" u="sng">
                <a:solidFill>
                  <a:schemeClr val="lt1"/>
                </a:solidFill>
                <a:latin typeface="Constantia"/>
                <a:ea typeface="Constantia"/>
                <a:cs typeface="Constantia"/>
                <a:sym typeface="Constantia"/>
              </a:rPr>
              <a:t>democracia socialista</a:t>
            </a:r>
            <a:r>
              <a:rPr b="0" i="0" lang="en-US" sz="2800" u="none">
                <a:solidFill>
                  <a:schemeClr val="lt1"/>
                </a:solidFill>
                <a:latin typeface="Constantia"/>
                <a:ea typeface="Constantia"/>
                <a:cs typeface="Constantia"/>
                <a:sym typeface="Constantia"/>
              </a:rPr>
              <a:t>. </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89" name="Google Shape;289;p4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2"/>
          <p:cNvSpPr txBox="1"/>
          <p:nvPr>
            <p:ph idx="1" type="body"/>
          </p:nvPr>
        </p:nvSpPr>
        <p:spPr>
          <a:xfrm>
            <a:off x="611187" y="1196975"/>
            <a:ext cx="8075700" cy="5127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Reconocieron principios democráticos en la organización política de la sociedad, tales como la </a:t>
            </a:r>
            <a:r>
              <a:rPr b="1" i="0" lang="en-US" sz="2800" u="sng">
                <a:solidFill>
                  <a:schemeClr val="lt1"/>
                </a:solidFill>
                <a:latin typeface="Constantia"/>
                <a:ea typeface="Constantia"/>
                <a:cs typeface="Constantia"/>
                <a:sym typeface="Constantia"/>
              </a:rPr>
              <a:t>igualdad formal ante la ley </a:t>
            </a:r>
            <a:r>
              <a:rPr b="0" i="0" lang="en-US" sz="2800" u="none">
                <a:solidFill>
                  <a:schemeClr val="lt1"/>
                </a:solidFill>
                <a:latin typeface="Constantia"/>
                <a:ea typeface="Constantia"/>
                <a:cs typeface="Constantia"/>
                <a:sym typeface="Constantia"/>
              </a:rPr>
              <a:t>y la </a:t>
            </a:r>
            <a:r>
              <a:rPr b="1" i="0" lang="en-US" sz="2800" u="sng">
                <a:solidFill>
                  <a:schemeClr val="lt1"/>
                </a:solidFill>
                <a:latin typeface="Constantia"/>
                <a:ea typeface="Constantia"/>
                <a:cs typeface="Constantia"/>
                <a:sym typeface="Constantia"/>
              </a:rPr>
              <a:t>subordinación de la minoría a la mayoría</a:t>
            </a:r>
            <a:r>
              <a:rPr b="0" i="0" lang="en-US" sz="2800" u="none">
                <a:solidFill>
                  <a:schemeClr val="lt1"/>
                </a:solidFill>
                <a:latin typeface="Constantia"/>
                <a:ea typeface="Constantia"/>
                <a:cs typeface="Constantia"/>
                <a:sym typeface="Constantia"/>
              </a:rPr>
              <a:t>.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Reconocieron que un régimen democrático era más propicio a las libertades obreras que un régimen autocrático. Engels en particular, se pronunció por la república moderna como la forma más adecuada del Estado de la dictadura del proletariado.</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95" name="Google Shape;295;p4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3"/>
          <p:cNvSpPr txBox="1"/>
          <p:nvPr>
            <p:ph idx="1" type="body"/>
          </p:nvPr>
        </p:nvSpPr>
        <p:spPr>
          <a:xfrm>
            <a:off x="395287" y="1412875"/>
            <a:ext cx="8291400" cy="4911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Lenin definió la democracia como “el Estado que reconoce la subordinación de la minoría a la mayoría”. Afirmó que en la sociedad comunista la extinción del Estado acarrearía también la extinción de la democracia, en el sentido de que sería destruida toda violencia organizada y sistemática</a:t>
            </a:r>
            <a:r>
              <a:rPr b="0" i="1" lang="en-US" sz="2800" u="none">
                <a:solidFill>
                  <a:schemeClr val="lt1"/>
                </a:solidFill>
                <a:latin typeface="Constantia"/>
                <a:ea typeface="Constantia"/>
                <a:cs typeface="Constantia"/>
                <a:sym typeface="Constantia"/>
              </a:rPr>
              <a:t> </a:t>
            </a:r>
            <a:r>
              <a:rPr b="0" i="0" lang="en-US" sz="2800" u="none">
                <a:solidFill>
                  <a:schemeClr val="lt1"/>
                </a:solidFill>
                <a:latin typeface="Constantia"/>
                <a:ea typeface="Constantia"/>
                <a:cs typeface="Constantia"/>
                <a:sym typeface="Constantia"/>
              </a:rPr>
              <a:t>y la necesidad de subordinación de unos hombres a otros, pues estos "se habituarían a obedecer las reglas elementales de la convivencia social sin violencia y sin subordinación.”</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301" name="Google Shape;301;p4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44"/>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Lenin reconoció que la democracia en la dictadura del proletariado se convertiría por primera vez en democracia para los pobres, en democracia para el pueblo, pero que a la vez implicaría una serie de restricciones impuestas a la libertad de los opresores, de los explotadores, siendo esta la modificación que sufriría la misma en la transición del capitalismo al comunismo. </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307" name="Google Shape;307;p4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8"/>
          <p:cNvSpPr txBox="1"/>
          <p:nvPr>
            <p:ph type="title"/>
          </p:nvPr>
        </p:nvSpPr>
        <p:spPr>
          <a:xfrm>
            <a:off x="400050" y="1196975"/>
            <a:ext cx="8440800" cy="10794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5000"/>
              <a:buFont typeface="Calibri"/>
              <a:buNone/>
            </a:pPr>
            <a:r>
              <a:rPr b="0" i="0" lang="en-US" sz="5000" u="none">
                <a:solidFill>
                  <a:schemeClr val="lt1"/>
                </a:solidFill>
                <a:latin typeface="Calibri"/>
                <a:ea typeface="Calibri"/>
                <a:cs typeface="Calibri"/>
                <a:sym typeface="Calibri"/>
              </a:rPr>
              <a:t>Sistema de conocimientos</a:t>
            </a:r>
            <a:endParaRPr/>
          </a:p>
        </p:txBody>
      </p:sp>
      <p:sp>
        <p:nvSpPr>
          <p:cNvPr id="143" name="Google Shape;143;p18"/>
          <p:cNvSpPr txBox="1"/>
          <p:nvPr>
            <p:ph idx="1" type="body"/>
          </p:nvPr>
        </p:nvSpPr>
        <p:spPr>
          <a:xfrm>
            <a:off x="400050" y="3597275"/>
            <a:ext cx="8286900" cy="1292100"/>
          </a:xfrm>
          <a:prstGeom prst="rect">
            <a:avLst/>
          </a:prstGeom>
          <a:noFill/>
          <a:ln>
            <a:noFill/>
          </a:ln>
        </p:spPr>
        <p:txBody>
          <a:bodyPr anchorCtr="0" anchor="ctr" bIns="45700" lIns="91425" spcFirstLastPara="1" rIns="91425" wrap="square" tIns="45700">
            <a:spAutoFit/>
          </a:bodyPr>
          <a:lstStyle/>
          <a:p>
            <a:pPr indent="-514350" lvl="0" marL="5143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Diversidad de enfoques sobre democracia. Peculiaridades de la democracia socialista en Cuba. Constitución de 2019.</a:t>
            </a:r>
            <a:endParaRPr/>
          </a:p>
        </p:txBody>
      </p:sp>
      <p:sp>
        <p:nvSpPr>
          <p:cNvPr id="144" name="Google Shape;144;p1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45"/>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2800"/>
              <a:buFont typeface="Arial"/>
              <a:buNone/>
            </a:pPr>
            <a:r>
              <a:rPr b="0" i="0" lang="en-US" sz="2800" u="none">
                <a:solidFill>
                  <a:schemeClr val="lt1"/>
                </a:solidFill>
                <a:latin typeface="Arial"/>
                <a:ea typeface="Arial"/>
                <a:cs typeface="Arial"/>
                <a:sym typeface="Arial"/>
              </a:rPr>
              <a:t>Novedades de la Constitución cubana de 2019 respecto a la democracia</a:t>
            </a:r>
            <a:endParaRPr/>
          </a:p>
        </p:txBody>
      </p:sp>
      <p:sp>
        <p:nvSpPr>
          <p:cNvPr id="313" name="Google Shape;313;p45"/>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En la Constitución de la República </a:t>
            </a:r>
            <a:r>
              <a:rPr b="0" i="0" lang="en-US" sz="2000" u="none">
                <a:solidFill>
                  <a:schemeClr val="lt1"/>
                </a:solidFill>
                <a:latin typeface="Arial"/>
                <a:ea typeface="Arial"/>
                <a:cs typeface="Arial"/>
                <a:sym typeface="Arial"/>
              </a:rPr>
              <a:t>(Gaceta Oficial No. 5 Extraordinaria de 10 de Abril de 2019)</a:t>
            </a:r>
            <a:r>
              <a:rPr b="0" i="0" lang="en-US" sz="2800" u="none">
                <a:solidFill>
                  <a:schemeClr val="lt1"/>
                </a:solidFill>
                <a:latin typeface="Arial"/>
                <a:ea typeface="Arial"/>
                <a:cs typeface="Arial"/>
                <a:sym typeface="Arial"/>
              </a:rPr>
              <a:t> hay un fortalecimiento de la Democracia socialista que se manifiesta en:</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La definición del Estado </a:t>
            </a:r>
            <a:r>
              <a:rPr b="0" i="0" lang="en-US" sz="2400" u="none">
                <a:solidFill>
                  <a:schemeClr val="lt1"/>
                </a:solidFill>
                <a:latin typeface="Arial"/>
                <a:ea typeface="Arial"/>
                <a:cs typeface="Arial"/>
                <a:sym typeface="Arial"/>
              </a:rPr>
              <a:t>como: “socialista de derecho y justicia social, democrático, independiente y soberano, organizado con todos y para el bien de todos como república unitaria e indivisible, fundada en el trabajo, la dignidad, el humanismo y la ética de sus ciudadanos para el disfrute de la libertad, la equidad, la igualdad, la solidaridad, el bienestar y la prosperidad individual y colectiva”. (art. 1)</a:t>
            </a:r>
            <a:endParaRPr/>
          </a:p>
          <a:p>
            <a:pPr indent="0" lvl="0" marL="0" marR="0" rtl="0" algn="l">
              <a:lnSpc>
                <a:spcPct val="100000"/>
              </a:lnSpc>
              <a:spcBef>
                <a:spcPts val="560"/>
              </a:spcBef>
              <a:spcAft>
                <a:spcPts val="0"/>
              </a:spcAft>
              <a:buClr>
                <a:srgbClr val="0BD0D9"/>
              </a:buClr>
              <a:buSzPts val="2660"/>
              <a:buFont typeface="Noto Sans Symbols"/>
              <a:buNone/>
            </a:pPr>
            <a:r>
              <a:t/>
            </a:r>
            <a:endParaRPr b="0" i="0" sz="2800" u="none">
              <a:solidFill>
                <a:schemeClr val="lt1"/>
              </a:solidFill>
              <a:latin typeface="Arial"/>
              <a:ea typeface="Arial"/>
              <a:cs typeface="Arial"/>
              <a:sym typeface="Arial"/>
            </a:endParaRPr>
          </a:p>
          <a:p>
            <a:pPr indent="0" lvl="0" marL="0" marR="0" rtl="0" algn="l">
              <a:lnSpc>
                <a:spcPct val="100000"/>
              </a:lnSpc>
              <a:spcBef>
                <a:spcPts val="400"/>
              </a:spcBef>
              <a:spcAft>
                <a:spcPts val="0"/>
              </a:spcAft>
              <a:buClr>
                <a:srgbClr val="0BD0D9"/>
              </a:buClr>
              <a:buSzPts val="1900"/>
              <a:buFont typeface="Noto Sans Symbols"/>
              <a:buNone/>
            </a:pPr>
            <a:r>
              <a:t/>
            </a:r>
            <a:endParaRPr b="0" i="0" sz="2000" u="none">
              <a:solidFill>
                <a:schemeClr val="lt1"/>
              </a:solidFill>
              <a:latin typeface="Constantia"/>
              <a:ea typeface="Constantia"/>
              <a:cs typeface="Constantia"/>
              <a:sym typeface="Constantia"/>
            </a:endParaRPr>
          </a:p>
          <a:p>
            <a:pPr indent="-152400" lvl="0" marL="273050" marR="0" rtl="0" algn="l">
              <a:spcBef>
                <a:spcPts val="400"/>
              </a:spcBef>
              <a:spcAft>
                <a:spcPts val="0"/>
              </a:spcAft>
              <a:buClr>
                <a:srgbClr val="0BD0D9"/>
              </a:buClr>
              <a:buSzPts val="1900"/>
              <a:buFont typeface="Noto Sans Symbols"/>
              <a:buNone/>
            </a:pPr>
            <a:r>
              <a:t/>
            </a:r>
            <a:endParaRPr b="0" i="0" sz="2000" u="none">
              <a:solidFill>
                <a:schemeClr val="lt1"/>
              </a:solidFill>
              <a:latin typeface="Constantia"/>
              <a:ea typeface="Constantia"/>
              <a:cs typeface="Constantia"/>
              <a:sym typeface="Constantia"/>
            </a:endParaRPr>
          </a:p>
        </p:txBody>
      </p:sp>
      <p:sp>
        <p:nvSpPr>
          <p:cNvPr id="314" name="Google Shape;314;p4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46"/>
          <p:cNvSpPr txBox="1"/>
          <p:nvPr>
            <p:ph idx="1" type="body"/>
          </p:nvPr>
        </p:nvSpPr>
        <p:spPr>
          <a:xfrm>
            <a:off x="468312" y="836612"/>
            <a:ext cx="8218500" cy="54879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Principio de soberanía popular</a:t>
            </a:r>
            <a:r>
              <a:rPr b="0" i="0" lang="en-US" sz="2400" u="none">
                <a:solidFill>
                  <a:schemeClr val="lt1"/>
                </a:solidFill>
                <a:latin typeface="Arial"/>
                <a:ea typeface="Arial"/>
                <a:cs typeface="Arial"/>
                <a:sym typeface="Arial"/>
              </a:rPr>
              <a:t>: “la soberanía reside intransferiblemente en el pueblo, del cual dimana todo el poder del Estado. El pueblo la ejerce directamente o por medio de las Asambleas del Poder Popular y demás órganos del Estado que de ellas se derivan, en la forma y según las normas fijadas por la Constitución y las leyes”. (art. 3)</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Principio de supremacía constitucional</a:t>
            </a:r>
            <a:r>
              <a:rPr b="0" i="0" lang="en-US" sz="2400" u="none">
                <a:solidFill>
                  <a:schemeClr val="lt1"/>
                </a:solidFill>
                <a:latin typeface="Arial"/>
                <a:ea typeface="Arial"/>
                <a:cs typeface="Arial"/>
                <a:sym typeface="Arial"/>
              </a:rPr>
              <a:t>: “La Constitución es la norma jurídica suprema del Estado. Todos están obligados a cumplirla. Las disposiciones y actos de los órganos del Estado, sus directivos, funcionarios y empleados, así como de las organizaciones, las entidades y los individuos se ajustan a lo que esta dispone”. (art. 7)</a:t>
            </a:r>
            <a:endParaRPr/>
          </a:p>
          <a:p>
            <a:pPr indent="-128270" lvl="0" marL="273050" marR="0" rtl="0" algn="l">
              <a:lnSpc>
                <a:spcPct val="100000"/>
              </a:lnSpc>
              <a:spcBef>
                <a:spcPts val="480"/>
              </a:spcBef>
              <a:spcAft>
                <a:spcPts val="0"/>
              </a:spcAft>
              <a:buClr>
                <a:srgbClr val="0BD0D9"/>
              </a:buClr>
              <a:buSzPts val="2280"/>
              <a:buFont typeface="Noto Sans Symbols"/>
              <a:buNone/>
            </a:pPr>
            <a:r>
              <a:t/>
            </a:r>
            <a:endParaRPr b="0" i="0" sz="2400" u="none">
              <a:solidFill>
                <a:schemeClr val="lt1"/>
              </a:solidFill>
              <a:latin typeface="Arial"/>
              <a:ea typeface="Arial"/>
              <a:cs typeface="Arial"/>
              <a:sym typeface="Arial"/>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Arial"/>
              <a:ea typeface="Arial"/>
              <a:cs typeface="Arial"/>
              <a:sym typeface="Arial"/>
            </a:endParaRPr>
          </a:p>
        </p:txBody>
      </p:sp>
      <p:sp>
        <p:nvSpPr>
          <p:cNvPr id="320" name="Google Shape;320;p4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47"/>
          <p:cNvSpPr txBox="1"/>
          <p:nvPr>
            <p:ph idx="1" type="body"/>
          </p:nvPr>
        </p:nvSpPr>
        <p:spPr>
          <a:xfrm>
            <a:off x="457200" y="126841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Principio de legalidad</a:t>
            </a:r>
            <a:r>
              <a:rPr b="0" i="0" lang="en-US" sz="2400" u="none">
                <a:solidFill>
                  <a:schemeClr val="lt1"/>
                </a:solidFill>
                <a:latin typeface="Arial"/>
                <a:ea typeface="Arial"/>
                <a:cs typeface="Arial"/>
                <a:sym typeface="Arial"/>
              </a:rPr>
              <a:t>: “Cumplir estrictamente la legalidad socialista es una obligación de todos. Los órganos del Estado, sus directivos, funcionarios y empleados, además, velan por su respeto en la vida de toda la sociedad y actúan dentro de los límites de sus respectivas competencias”. (art. 9)</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Obligación del Estado de responder al pueblo</a:t>
            </a:r>
            <a:r>
              <a:rPr b="0" i="0" lang="en-US" sz="2400" u="none">
                <a:solidFill>
                  <a:schemeClr val="lt1"/>
                </a:solidFill>
                <a:latin typeface="Arial"/>
                <a:ea typeface="Arial"/>
                <a:cs typeface="Arial"/>
                <a:sym typeface="Arial"/>
              </a:rPr>
              <a:t>: “Los órganos del Estado, sus directivos, funcionarios y empleados están obligados a respetar, atender y dar respuesta al pueblo, mantener estrechos vínculos con este y someterse a su control (…)”(art. 10)</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Arial"/>
              <a:ea typeface="Arial"/>
              <a:cs typeface="Arial"/>
              <a:sym typeface="Arial"/>
            </a:endParaRPr>
          </a:p>
        </p:txBody>
      </p:sp>
      <p:sp>
        <p:nvSpPr>
          <p:cNvPr id="326" name="Google Shape;326;p4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48"/>
          <p:cNvSpPr txBox="1"/>
          <p:nvPr>
            <p:ph idx="1" type="body"/>
          </p:nvPr>
        </p:nvSpPr>
        <p:spPr>
          <a:xfrm>
            <a:off x="179387" y="765175"/>
            <a:ext cx="8507400" cy="555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sng">
                <a:solidFill>
                  <a:schemeClr val="lt1"/>
                </a:solidFill>
                <a:latin typeface="Constantia"/>
                <a:ea typeface="Constantia"/>
                <a:cs typeface="Constantia"/>
                <a:sym typeface="Constantia"/>
              </a:rPr>
              <a:t>Ampliación del principio de igualdad</a:t>
            </a:r>
            <a:r>
              <a:rPr b="0" i="0" lang="en-US" sz="2400" u="none">
                <a:solidFill>
                  <a:schemeClr val="lt1"/>
                </a:solidFill>
                <a:latin typeface="Constantia"/>
                <a:ea typeface="Constantia"/>
                <a:cs typeface="Constantia"/>
                <a:sym typeface="Constantia"/>
              </a:rPr>
              <a:t>: “Todas las personas son iguales ante la ley, reciben la misma protección y trato de las autoridades y gozan de los mismos derechos, libertades y oportunidades, sin ninguna discriminación por razones de sexo, </a:t>
            </a:r>
            <a:r>
              <a:rPr b="0" i="0" lang="en-US" sz="2400" u="sng">
                <a:solidFill>
                  <a:schemeClr val="lt1"/>
                </a:solidFill>
                <a:latin typeface="Constantia"/>
                <a:ea typeface="Constantia"/>
                <a:cs typeface="Constantia"/>
                <a:sym typeface="Constantia"/>
              </a:rPr>
              <a:t>género</a:t>
            </a:r>
            <a:r>
              <a:rPr b="0" i="0" lang="en-US" sz="2400" u="none">
                <a:solidFill>
                  <a:schemeClr val="lt1"/>
                </a:solidFill>
                <a:latin typeface="Constantia"/>
                <a:ea typeface="Constantia"/>
                <a:cs typeface="Constantia"/>
                <a:sym typeface="Constantia"/>
              </a:rPr>
              <a:t>, </a:t>
            </a:r>
            <a:r>
              <a:rPr b="0" i="0" lang="en-US" sz="2400" u="sng">
                <a:solidFill>
                  <a:schemeClr val="lt1"/>
                </a:solidFill>
                <a:latin typeface="Constantia"/>
                <a:ea typeface="Constantia"/>
                <a:cs typeface="Constantia"/>
                <a:sym typeface="Constantia"/>
              </a:rPr>
              <a:t>orientación sexual</a:t>
            </a:r>
            <a:r>
              <a:rPr b="0" i="0" lang="en-US" sz="2400" u="none">
                <a:solidFill>
                  <a:schemeClr val="lt1"/>
                </a:solidFill>
                <a:latin typeface="Constantia"/>
                <a:ea typeface="Constantia"/>
                <a:cs typeface="Constantia"/>
                <a:sym typeface="Constantia"/>
              </a:rPr>
              <a:t>, </a:t>
            </a:r>
            <a:r>
              <a:rPr b="0" i="0" lang="en-US" sz="2400" u="sng">
                <a:solidFill>
                  <a:schemeClr val="lt1"/>
                </a:solidFill>
                <a:latin typeface="Constantia"/>
                <a:ea typeface="Constantia"/>
                <a:cs typeface="Constantia"/>
                <a:sym typeface="Constantia"/>
              </a:rPr>
              <a:t>identidad de género</a:t>
            </a:r>
            <a:r>
              <a:rPr b="0" i="0" lang="en-US" sz="2400" u="none">
                <a:solidFill>
                  <a:schemeClr val="lt1"/>
                </a:solidFill>
                <a:latin typeface="Constantia"/>
                <a:ea typeface="Constantia"/>
                <a:cs typeface="Constantia"/>
                <a:sym typeface="Constantia"/>
              </a:rPr>
              <a:t>, </a:t>
            </a:r>
            <a:r>
              <a:rPr b="0" i="0" lang="en-US" sz="2400" u="sng">
                <a:solidFill>
                  <a:schemeClr val="lt1"/>
                </a:solidFill>
                <a:latin typeface="Constantia"/>
                <a:ea typeface="Constantia"/>
                <a:cs typeface="Constantia"/>
                <a:sym typeface="Constantia"/>
              </a:rPr>
              <a:t>edad</a:t>
            </a:r>
            <a:r>
              <a:rPr b="0" i="0" lang="en-US" sz="2400" u="none">
                <a:solidFill>
                  <a:schemeClr val="lt1"/>
                </a:solidFill>
                <a:latin typeface="Constantia"/>
                <a:ea typeface="Constantia"/>
                <a:cs typeface="Constantia"/>
                <a:sym typeface="Constantia"/>
              </a:rPr>
              <a:t>, origen étnico, color de la piel, creencia religiosa,  </a:t>
            </a:r>
            <a:r>
              <a:rPr b="0" i="0" lang="en-US" sz="2400" u="sng">
                <a:solidFill>
                  <a:schemeClr val="lt1"/>
                </a:solidFill>
                <a:latin typeface="Constantia"/>
                <a:ea typeface="Constantia"/>
                <a:cs typeface="Constantia"/>
                <a:sym typeface="Constantia"/>
              </a:rPr>
              <a:t>discapacidad</a:t>
            </a:r>
            <a:r>
              <a:rPr b="0" i="0" lang="en-US" sz="2400" u="none">
                <a:solidFill>
                  <a:schemeClr val="lt1"/>
                </a:solidFill>
                <a:latin typeface="Constantia"/>
                <a:ea typeface="Constantia"/>
                <a:cs typeface="Constantia"/>
                <a:sym typeface="Constantia"/>
              </a:rPr>
              <a:t>, </a:t>
            </a:r>
            <a:r>
              <a:rPr b="0" i="0" lang="en-US" sz="2400" u="sng">
                <a:solidFill>
                  <a:schemeClr val="lt1"/>
                </a:solidFill>
                <a:latin typeface="Constantia"/>
                <a:ea typeface="Constantia"/>
                <a:cs typeface="Constantia"/>
                <a:sym typeface="Constantia"/>
              </a:rPr>
              <a:t>origen nacional o territorial</a:t>
            </a:r>
            <a:r>
              <a:rPr b="0" i="0" lang="en-US" sz="2400" u="none">
                <a:solidFill>
                  <a:schemeClr val="lt1"/>
                </a:solidFill>
                <a:latin typeface="Constantia"/>
                <a:ea typeface="Constantia"/>
                <a:cs typeface="Constantia"/>
                <a:sym typeface="Constantia"/>
              </a:rPr>
              <a:t>, o cualquier otra condición o circunstancia personal que implique distinción lesiva a la dignidad humana. Todas tienen </a:t>
            </a:r>
            <a:r>
              <a:rPr b="0" i="0" lang="en-US" sz="2400" u="sng">
                <a:solidFill>
                  <a:schemeClr val="lt1"/>
                </a:solidFill>
                <a:latin typeface="Constantia"/>
                <a:ea typeface="Constantia"/>
                <a:cs typeface="Constantia"/>
                <a:sym typeface="Constantia"/>
              </a:rPr>
              <a:t>derecho a disfrutar de los mismos espacios públicos y establecimientos de servicios</a:t>
            </a:r>
            <a:r>
              <a:rPr b="0" i="0" lang="en-US" sz="2400" u="none">
                <a:solidFill>
                  <a:schemeClr val="lt1"/>
                </a:solidFill>
                <a:latin typeface="Constantia"/>
                <a:ea typeface="Constantia"/>
                <a:cs typeface="Constantia"/>
                <a:sym typeface="Constantia"/>
              </a:rPr>
              <a:t>. Asimismo, reciben igual salario por igual trabajo, sin discriminación alguna. La violación del principio de igualdad está proscrita y es sancionada por la ley”. (art. 42)</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332" name="Google Shape;332;p4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49"/>
          <p:cNvSpPr txBox="1"/>
          <p:nvPr>
            <p:ph idx="1" type="body"/>
          </p:nvPr>
        </p:nvSpPr>
        <p:spPr>
          <a:xfrm>
            <a:off x="468312" y="1412875"/>
            <a:ext cx="8218500" cy="4911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Reforzamiento y ampliación de los derechos</a:t>
            </a:r>
            <a:r>
              <a:rPr b="0" i="0" lang="en-US" sz="2400" u="none">
                <a:solidFill>
                  <a:schemeClr val="lt1"/>
                </a:solidFill>
                <a:latin typeface="Arial"/>
                <a:ea typeface="Arial"/>
                <a:cs typeface="Arial"/>
                <a:sym typeface="Arial"/>
              </a:rPr>
              <a:t>: (ejemplo: derecho a la información; derecho de queja y petición; etc.</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Reforzamiento en las garantías de los derechos</a:t>
            </a:r>
            <a:r>
              <a:rPr b="0" i="0" lang="en-US" sz="2400" u="none">
                <a:solidFill>
                  <a:schemeClr val="lt1"/>
                </a:solidFill>
                <a:latin typeface="Arial"/>
                <a:ea typeface="Arial"/>
                <a:cs typeface="Arial"/>
                <a:sym typeface="Arial"/>
              </a:rPr>
              <a:t>: garantías del debido proceso; derecho de habeas corpus; derecho de acceso y protección de datos personales; derecho a reclamar por vía judicial ante la violación de los derechos; etc.)</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sng">
                <a:solidFill>
                  <a:schemeClr val="lt1"/>
                </a:solidFill>
                <a:latin typeface="Arial"/>
                <a:ea typeface="Arial"/>
                <a:cs typeface="Arial"/>
                <a:sym typeface="Arial"/>
              </a:rPr>
              <a:t>Iniciativa popular </a:t>
            </a:r>
            <a:r>
              <a:rPr b="0" i="0" lang="en-US" sz="2400" u="none">
                <a:solidFill>
                  <a:schemeClr val="lt1"/>
                </a:solidFill>
                <a:latin typeface="Arial"/>
                <a:ea typeface="Arial"/>
                <a:cs typeface="Arial"/>
                <a:sym typeface="Arial"/>
              </a:rPr>
              <a:t>legislativa y constitucional: (arts. 164 k) y 227 f)</a:t>
            </a:r>
            <a:endParaRPr/>
          </a:p>
        </p:txBody>
      </p:sp>
      <p:sp>
        <p:nvSpPr>
          <p:cNvPr id="338" name="Google Shape;338;p4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50"/>
          <p:cNvSpPr txBox="1"/>
          <p:nvPr>
            <p:ph idx="1" type="body"/>
          </p:nvPr>
        </p:nvSpPr>
        <p:spPr>
          <a:xfrm>
            <a:off x="468312" y="692150"/>
            <a:ext cx="8226300" cy="5040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sng">
                <a:solidFill>
                  <a:schemeClr val="lt1"/>
                </a:solidFill>
                <a:latin typeface="Arial"/>
                <a:ea typeface="Arial"/>
                <a:cs typeface="Arial"/>
                <a:sym typeface="Arial"/>
              </a:rPr>
              <a:t>Reconocimiento de la democracia socialista </a:t>
            </a:r>
            <a:r>
              <a:rPr b="0" i="0" lang="en-US" sz="2600" u="none">
                <a:solidFill>
                  <a:schemeClr val="lt1"/>
                </a:solidFill>
                <a:latin typeface="Arial"/>
                <a:ea typeface="Arial"/>
                <a:cs typeface="Arial"/>
                <a:sym typeface="Arial"/>
              </a:rPr>
              <a:t>dentro de los principios de organización y funcionamiento del Estado:</a:t>
            </a:r>
            <a:endParaRPr/>
          </a:p>
          <a:p>
            <a:pPr indent="-273050" lvl="0" marL="273050" marR="0" rtl="0" algn="l">
              <a:lnSpc>
                <a:spcPct val="100000"/>
              </a:lnSpc>
              <a:spcBef>
                <a:spcPts val="520"/>
              </a:spcBef>
              <a:spcAft>
                <a:spcPts val="0"/>
              </a:spcAft>
              <a:buClr>
                <a:srgbClr val="0BD0D9"/>
              </a:buClr>
              <a:buSzPts val="2470"/>
              <a:buFont typeface="Noto Sans Symbols"/>
              <a:buNone/>
            </a:pPr>
            <a:r>
              <a:rPr b="0" i="0" lang="en-US" sz="2600" u="none">
                <a:solidFill>
                  <a:schemeClr val="lt1"/>
                </a:solidFill>
                <a:latin typeface="Arial"/>
                <a:ea typeface="Arial"/>
                <a:cs typeface="Arial"/>
                <a:sym typeface="Arial"/>
              </a:rPr>
              <a:t>a) todos los órganos representativos de poder del Estado son electivos y renovables;</a:t>
            </a:r>
            <a:endParaRPr/>
          </a:p>
          <a:p>
            <a:pPr indent="-273050" lvl="0" marL="273050" marR="0" rtl="0" algn="l">
              <a:lnSpc>
                <a:spcPct val="100000"/>
              </a:lnSpc>
              <a:spcBef>
                <a:spcPts val="520"/>
              </a:spcBef>
              <a:spcAft>
                <a:spcPts val="0"/>
              </a:spcAft>
              <a:buClr>
                <a:srgbClr val="0BD0D9"/>
              </a:buClr>
              <a:buSzPts val="2470"/>
              <a:buFont typeface="Noto Sans Symbols"/>
              <a:buNone/>
            </a:pPr>
            <a:r>
              <a:rPr b="0" i="0" lang="en-US" sz="2600" u="none">
                <a:solidFill>
                  <a:schemeClr val="lt1"/>
                </a:solidFill>
                <a:latin typeface="Arial"/>
                <a:ea typeface="Arial"/>
                <a:cs typeface="Arial"/>
                <a:sym typeface="Arial"/>
              </a:rPr>
              <a:t>b) el pueblo controla la actividad de los órganos estatales, de sus directivos y funcionarios, de los diputados y de los delegados, de conformidad con lo previsto en la ley;</a:t>
            </a:r>
            <a:endParaRPr/>
          </a:p>
          <a:p>
            <a:pPr indent="-273050" lvl="0" marL="273050" marR="0" rtl="0" algn="l">
              <a:lnSpc>
                <a:spcPct val="100000"/>
              </a:lnSpc>
              <a:spcBef>
                <a:spcPts val="520"/>
              </a:spcBef>
              <a:spcAft>
                <a:spcPts val="0"/>
              </a:spcAft>
              <a:buClr>
                <a:srgbClr val="0BD0D9"/>
              </a:buClr>
              <a:buSzPts val="2470"/>
              <a:buFont typeface="Noto Sans Symbols"/>
              <a:buNone/>
            </a:pPr>
            <a:r>
              <a:rPr b="0" i="0" lang="en-US" sz="2600" u="none">
                <a:solidFill>
                  <a:schemeClr val="lt1"/>
                </a:solidFill>
                <a:latin typeface="Arial"/>
                <a:ea typeface="Arial"/>
                <a:cs typeface="Arial"/>
                <a:sym typeface="Arial"/>
              </a:rPr>
              <a:t>c) los elegidos tienen el deber de rendir cuenta de su actuación periódicamente y pueden ser revocados de sus cargos en cualquier momento; </a:t>
            </a:r>
            <a:endParaRPr/>
          </a:p>
        </p:txBody>
      </p:sp>
      <p:sp>
        <p:nvSpPr>
          <p:cNvPr id="344" name="Google Shape;344;p5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1"/>
          <p:cNvSpPr txBox="1"/>
          <p:nvPr>
            <p:ph idx="1" type="body"/>
          </p:nvPr>
        </p:nvSpPr>
        <p:spPr>
          <a:xfrm>
            <a:off x="468312" y="1052512"/>
            <a:ext cx="8218500" cy="5272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d) los órgano</a:t>
            </a:r>
            <a:r>
              <a:rPr b="1" i="0" lang="en-US" sz="2800" u="none">
                <a:solidFill>
                  <a:schemeClr val="lt1"/>
                </a:solidFill>
                <a:latin typeface="Arial"/>
                <a:ea typeface="Arial"/>
                <a:cs typeface="Arial"/>
                <a:sym typeface="Arial"/>
              </a:rPr>
              <a:t>s </a:t>
            </a:r>
            <a:r>
              <a:rPr b="0" i="0" lang="en-US" sz="2800" u="none">
                <a:solidFill>
                  <a:schemeClr val="lt1"/>
                </a:solidFill>
                <a:latin typeface="Arial"/>
                <a:ea typeface="Arial"/>
                <a:cs typeface="Arial"/>
                <a:sym typeface="Arial"/>
              </a:rPr>
              <a:t>estatales de acuerdo a sus funciones y en el marco de su competencia desarrollan las iniciativas encaminadas al aprovechamiento de los recursos y posibilidades locales y la incorporación de las organizaciones de masas y sociales a su actividad;</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e) las disposiciones de los órganos estatales superiores son obligatorias para los inferiores; </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f) los órganos estatales inferiores responden ante los superiores y les rinden cuenta de su gestión;</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Arial"/>
              <a:ea typeface="Arial"/>
              <a:cs typeface="Arial"/>
              <a:sym typeface="Arial"/>
            </a:endParaRPr>
          </a:p>
        </p:txBody>
      </p:sp>
      <p:sp>
        <p:nvSpPr>
          <p:cNvPr id="350" name="Google Shape;350;p5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52"/>
          <p:cNvSpPr txBox="1"/>
          <p:nvPr>
            <p:ph idx="1" type="body"/>
          </p:nvPr>
        </p:nvSpPr>
        <p:spPr>
          <a:xfrm>
            <a:off x="395287" y="1628775"/>
            <a:ext cx="8291400" cy="3744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g) la libertad de discusión, el ejercicio de la crítica y la autocrítica y la subordinación de la minoría a la mayoría rigen en todos los órganos estatales colegiados; y</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Arial"/>
                <a:ea typeface="Arial"/>
                <a:cs typeface="Arial"/>
                <a:sym typeface="Arial"/>
              </a:rPr>
              <a:t>h) </a:t>
            </a:r>
            <a:r>
              <a:rPr b="0" i="0" lang="en-US" sz="2800" u="none">
                <a:solidFill>
                  <a:srgbClr val="FFFF00"/>
                </a:solidFill>
                <a:latin typeface="Arial"/>
                <a:ea typeface="Arial"/>
                <a:cs typeface="Arial"/>
                <a:sym typeface="Arial"/>
              </a:rPr>
              <a:t>los órganos del Estado, sus directivos y funcionarios actúan con la debida transparencia</a:t>
            </a:r>
            <a:r>
              <a:rPr b="0" i="0" lang="en-US" sz="2800" u="none">
                <a:solidFill>
                  <a:schemeClr val="lt1"/>
                </a:solidFill>
                <a:latin typeface="Arial"/>
                <a:ea typeface="Arial"/>
                <a:cs typeface="Arial"/>
                <a:sym typeface="Arial"/>
              </a:rPr>
              <a:t>.</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Arial"/>
              <a:ea typeface="Arial"/>
              <a:cs typeface="Arial"/>
              <a:sym typeface="Arial"/>
            </a:endParaRPr>
          </a:p>
        </p:txBody>
      </p:sp>
      <p:sp>
        <p:nvSpPr>
          <p:cNvPr id="356" name="Google Shape;356;p5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53"/>
          <p:cNvSpPr txBox="1"/>
          <p:nvPr>
            <p:ph type="title"/>
          </p:nvPr>
        </p:nvSpPr>
        <p:spPr>
          <a:xfrm>
            <a:off x="357187" y="274637"/>
            <a:ext cx="8358300" cy="9399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4000"/>
              <a:buFont typeface="Calibri"/>
              <a:buNone/>
            </a:pPr>
            <a:r>
              <a:rPr b="0" i="0" lang="en-US" sz="4000" u="none">
                <a:solidFill>
                  <a:schemeClr val="lt1"/>
                </a:solidFill>
                <a:latin typeface="Calibri"/>
                <a:ea typeface="Calibri"/>
                <a:cs typeface="Calibri"/>
                <a:sym typeface="Calibri"/>
              </a:rPr>
              <a:t>Bibliografía</a:t>
            </a:r>
            <a:endParaRPr/>
          </a:p>
        </p:txBody>
      </p:sp>
      <p:sp>
        <p:nvSpPr>
          <p:cNvPr id="362" name="Google Shape;362;p53"/>
          <p:cNvSpPr txBox="1"/>
          <p:nvPr>
            <p:ph idx="1" type="body"/>
          </p:nvPr>
        </p:nvSpPr>
        <p:spPr>
          <a:xfrm>
            <a:off x="357187" y="1500187"/>
            <a:ext cx="8358300" cy="500070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rgbClr val="F2F2F2"/>
                </a:solidFill>
                <a:latin typeface="Constantia"/>
                <a:ea typeface="Constantia"/>
                <a:cs typeface="Constantia"/>
                <a:sym typeface="Constantia"/>
              </a:rPr>
              <a:t>ARBLASTER,  Anthony: </a:t>
            </a:r>
            <a:r>
              <a:rPr b="0" i="1" lang="en-US" sz="2800" u="none">
                <a:solidFill>
                  <a:srgbClr val="F2F2F2"/>
                </a:solidFill>
                <a:latin typeface="Constantia"/>
                <a:ea typeface="Constantia"/>
                <a:cs typeface="Constantia"/>
                <a:sym typeface="Constantia"/>
              </a:rPr>
              <a:t>Democracia</a:t>
            </a:r>
            <a:r>
              <a:rPr b="0" i="0" lang="en-US" sz="2800" u="none">
                <a:solidFill>
                  <a:srgbClr val="F2F2F2"/>
                </a:solidFill>
                <a:latin typeface="Constantia"/>
                <a:ea typeface="Constantia"/>
                <a:cs typeface="Constantia"/>
                <a:sym typeface="Constantia"/>
              </a:rPr>
              <a:t>. Alianza editorial. Madrid, 1992. </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rgbClr val="F2F2F2"/>
                </a:solidFill>
                <a:latin typeface="Constantia"/>
                <a:ea typeface="Constantia"/>
                <a:cs typeface="Constantia"/>
                <a:sym typeface="Constantia"/>
              </a:rPr>
              <a:t>BOBBIO Norberto: Estado, gobierno y sociedad. Fondo de cultura económica. México. 1996.</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rgbClr val="F2F2F2"/>
                </a:solidFill>
                <a:latin typeface="Constantia"/>
                <a:ea typeface="Constantia"/>
                <a:cs typeface="Constantia"/>
                <a:sym typeface="Constantia"/>
              </a:rPr>
              <a:t>BOBBIO, Norberto; MATTEUCCI, N.; PASQUINO, G.: </a:t>
            </a:r>
            <a:r>
              <a:rPr b="0" i="1" lang="en-US" sz="2800" u="none">
                <a:solidFill>
                  <a:srgbClr val="F2F2F2"/>
                </a:solidFill>
                <a:latin typeface="Constantia"/>
                <a:ea typeface="Constantia"/>
                <a:cs typeface="Constantia"/>
                <a:sym typeface="Constantia"/>
              </a:rPr>
              <a:t>Diccionario de Política</a:t>
            </a:r>
            <a:r>
              <a:rPr b="0" i="0" lang="en-US" sz="2800" u="none">
                <a:solidFill>
                  <a:srgbClr val="F2F2F2"/>
                </a:solidFill>
                <a:latin typeface="Constantia"/>
                <a:ea typeface="Constantia"/>
                <a:cs typeface="Constantia"/>
                <a:sym typeface="Constantia"/>
              </a:rPr>
              <a:t>. Siglo Veintiuno editores. México. 1994.</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Camou, Antonio (1996): </a:t>
            </a:r>
            <a:r>
              <a:rPr b="0" i="1" lang="en-US" sz="2800" u="none">
                <a:solidFill>
                  <a:schemeClr val="lt1"/>
                </a:solidFill>
                <a:latin typeface="Constantia"/>
                <a:ea typeface="Constantia"/>
                <a:cs typeface="Constantia"/>
                <a:sym typeface="Constantia"/>
              </a:rPr>
              <a:t>Gobernabilidad y Democracia</a:t>
            </a:r>
            <a:r>
              <a:rPr b="0" i="0" lang="en-US" sz="2800" u="none">
                <a:solidFill>
                  <a:schemeClr val="lt1"/>
                </a:solidFill>
                <a:latin typeface="Constantia"/>
                <a:ea typeface="Constantia"/>
                <a:cs typeface="Constantia"/>
                <a:sym typeface="Constantia"/>
              </a:rPr>
              <a:t>. Instituto Federal electoral. Cuarta edición diciembre de 2001. México.</a:t>
            </a:r>
            <a:endParaRPr/>
          </a:p>
          <a:p>
            <a:pPr indent="0" lvl="0" marL="0" marR="0" rtl="0" algn="l">
              <a:lnSpc>
                <a:spcPct val="100000"/>
              </a:lnSpc>
              <a:spcBef>
                <a:spcPts val="560"/>
              </a:spcBef>
              <a:spcAft>
                <a:spcPts val="0"/>
              </a:spcAft>
              <a:buClr>
                <a:srgbClr val="0BD0D9"/>
              </a:buClr>
              <a:buSzPts val="2660"/>
              <a:buFont typeface="Noto Sans Symbols"/>
              <a:buNone/>
            </a:pPr>
            <a:r>
              <a:t/>
            </a:r>
            <a:endParaRPr b="0" i="0" sz="2800" u="none">
              <a:solidFill>
                <a:schemeClr val="dk1"/>
              </a:solidFill>
              <a:latin typeface="Constantia"/>
              <a:ea typeface="Constantia"/>
              <a:cs typeface="Constantia"/>
              <a:sym typeface="Constantia"/>
            </a:endParaRPr>
          </a:p>
          <a:p>
            <a:pPr indent="0" lvl="0" marL="0" marR="0" rtl="0" algn="l">
              <a:lnSpc>
                <a:spcPct val="100000"/>
              </a:lnSpc>
              <a:spcBef>
                <a:spcPts val="560"/>
              </a:spcBef>
              <a:spcAft>
                <a:spcPts val="0"/>
              </a:spcAft>
              <a:buClr>
                <a:srgbClr val="0BD0D9"/>
              </a:buClr>
              <a:buSzPts val="2660"/>
              <a:buFont typeface="Noto Sans Symbols"/>
              <a:buNone/>
            </a:pPr>
            <a:r>
              <a:t/>
            </a:r>
            <a:endParaRPr b="0" i="0" sz="2800" u="none">
              <a:solidFill>
                <a:srgbClr val="F2F2F2"/>
              </a:solidFill>
              <a:latin typeface="Constantia"/>
              <a:ea typeface="Constantia"/>
              <a:cs typeface="Constantia"/>
              <a:sym typeface="Constantia"/>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rgbClr val="F2F2F2"/>
              </a:solidFill>
              <a:latin typeface="Constantia"/>
              <a:ea typeface="Constantia"/>
              <a:cs typeface="Constantia"/>
              <a:sym typeface="Constantia"/>
            </a:endParaRPr>
          </a:p>
        </p:txBody>
      </p:sp>
      <p:sp>
        <p:nvSpPr>
          <p:cNvPr id="363" name="Google Shape;363;p5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4"/>
          <p:cNvSpPr txBox="1"/>
          <p:nvPr>
            <p:ph idx="1" type="body"/>
          </p:nvPr>
        </p:nvSpPr>
        <p:spPr>
          <a:xfrm>
            <a:off x="250825" y="836612"/>
            <a:ext cx="8436000" cy="5487900"/>
          </a:xfrm>
          <a:prstGeom prst="rect">
            <a:avLst/>
          </a:prstGeom>
          <a:noFill/>
          <a:ln>
            <a:noFill/>
          </a:ln>
        </p:spPr>
        <p:txBody>
          <a:bodyPr anchorCtr="0" anchor="t" bIns="45700" lIns="91425" spcFirstLastPara="1" rIns="91425" wrap="square" tIns="45700">
            <a:normAutofit/>
          </a:bodyPr>
          <a:lstStyle/>
          <a:p>
            <a:pPr indent="-273050" lvl="0" marL="273050" marR="0" rtl="0" algn="l">
              <a:lnSpc>
                <a:spcPct val="80000"/>
              </a:lnSpc>
              <a:spcBef>
                <a:spcPts val="0"/>
              </a:spcBef>
              <a:spcAft>
                <a:spcPts val="0"/>
              </a:spcAft>
              <a:buClr>
                <a:srgbClr val="0BD0D9"/>
              </a:buClr>
              <a:buSzPts val="2470"/>
              <a:buFont typeface="Noto Sans Symbols"/>
              <a:buNone/>
            </a:pPr>
            <a:r>
              <a:rPr b="0" i="0" lang="en-US" sz="2600" u="none">
                <a:solidFill>
                  <a:srgbClr val="F2F2F2"/>
                </a:solidFill>
                <a:latin typeface="Constantia"/>
                <a:ea typeface="Constantia"/>
                <a:cs typeface="Constantia"/>
                <a:sym typeface="Constantia"/>
              </a:rPr>
              <a:t>DAHL Robert. A</a:t>
            </a:r>
            <a:r>
              <a:rPr b="0" i="1" lang="en-US" sz="2600" u="none">
                <a:solidFill>
                  <a:srgbClr val="F2F2F2"/>
                </a:solidFill>
                <a:latin typeface="Constantia"/>
                <a:ea typeface="Constantia"/>
                <a:cs typeface="Constantia"/>
                <a:sym typeface="Constantia"/>
              </a:rPr>
              <a:t>. “La Democracia y sus críticos”</a:t>
            </a:r>
            <a:r>
              <a:rPr b="0" i="0" lang="en-US" sz="2600" u="none">
                <a:solidFill>
                  <a:srgbClr val="F2F2F2"/>
                </a:solidFill>
                <a:latin typeface="Constantia"/>
                <a:ea typeface="Constantia"/>
                <a:cs typeface="Constantia"/>
                <a:sym typeface="Constantia"/>
              </a:rPr>
              <a:t> Ed. Paidos. México. 1993.</a:t>
            </a:r>
            <a:endParaRPr/>
          </a:p>
          <a:p>
            <a:pPr indent="-273050" lvl="0" marL="273050" marR="0" rtl="0" algn="l">
              <a:lnSpc>
                <a:spcPct val="80000"/>
              </a:lnSpc>
              <a:spcBef>
                <a:spcPts val="520"/>
              </a:spcBef>
              <a:spcAft>
                <a:spcPts val="0"/>
              </a:spcAft>
              <a:buClr>
                <a:srgbClr val="0BD0D9"/>
              </a:buClr>
              <a:buSzPts val="2470"/>
              <a:buFont typeface="Noto Sans Symbols"/>
              <a:buNone/>
            </a:pPr>
            <a:r>
              <a:rPr b="0" i="0" lang="en-US" sz="2600" u="none">
                <a:solidFill>
                  <a:srgbClr val="F2F2F2"/>
                </a:solidFill>
                <a:latin typeface="Constantia"/>
                <a:ea typeface="Constantia"/>
                <a:cs typeface="Constantia"/>
                <a:sym typeface="Constantia"/>
              </a:rPr>
              <a:t>_____________: </a:t>
            </a:r>
            <a:r>
              <a:rPr b="0" i="1" lang="en-US" sz="2600" u="none">
                <a:solidFill>
                  <a:srgbClr val="F2F2F2"/>
                </a:solidFill>
                <a:latin typeface="Constantia"/>
                <a:ea typeface="Constantia"/>
                <a:cs typeface="Constantia"/>
                <a:sym typeface="Constantia"/>
              </a:rPr>
              <a:t>La poliarquía: participación y oposición</a:t>
            </a:r>
            <a:r>
              <a:rPr b="0" i="0" lang="en-US" sz="2600" u="none">
                <a:solidFill>
                  <a:srgbClr val="F2F2F2"/>
                </a:solidFill>
                <a:latin typeface="Constantia"/>
                <a:ea typeface="Constantia"/>
                <a:cs typeface="Constantia"/>
                <a:sym typeface="Constantia"/>
              </a:rPr>
              <a:t>. Editorial Tecnos. Madrid. 1990.</a:t>
            </a:r>
            <a:endParaRPr/>
          </a:p>
          <a:p>
            <a:pPr indent="-273050" lvl="0" marL="273050" marR="0" rtl="0" algn="l">
              <a:lnSpc>
                <a:spcPct val="80000"/>
              </a:lnSpc>
              <a:spcBef>
                <a:spcPts val="520"/>
              </a:spcBef>
              <a:spcAft>
                <a:spcPts val="0"/>
              </a:spcAft>
              <a:buClr>
                <a:srgbClr val="0BD0D9"/>
              </a:buClr>
              <a:buSzPts val="2470"/>
              <a:buFont typeface="Noto Sans Symbols"/>
              <a:buNone/>
            </a:pPr>
            <a:r>
              <a:rPr b="0" i="0" lang="en-US" sz="2600" u="none">
                <a:solidFill>
                  <a:srgbClr val="F2F2F2"/>
                </a:solidFill>
                <a:latin typeface="Constantia"/>
                <a:ea typeface="Constantia"/>
                <a:cs typeface="Constantia"/>
                <a:sym typeface="Constantia"/>
              </a:rPr>
              <a:t>DEL RÍO HERNÁNDEZ, Mirtha A.: “Principales teorías sobre la democracia”. En DUHARTE DÍAZ, Emilio (compilador): </a:t>
            </a:r>
            <a:r>
              <a:rPr b="0" i="1" lang="en-US" sz="2600" u="none">
                <a:solidFill>
                  <a:srgbClr val="F2F2F2"/>
                </a:solidFill>
                <a:latin typeface="Constantia"/>
                <a:ea typeface="Constantia"/>
                <a:cs typeface="Constantia"/>
                <a:sym typeface="Constantia"/>
              </a:rPr>
              <a:t>Teoría y procesos políticos contemporáneos</a:t>
            </a:r>
            <a:r>
              <a:rPr b="0" i="0" lang="en-US" sz="2600" u="none">
                <a:solidFill>
                  <a:srgbClr val="F2F2F2"/>
                </a:solidFill>
                <a:latin typeface="Constantia"/>
                <a:ea typeface="Constantia"/>
                <a:cs typeface="Constantia"/>
                <a:sym typeface="Constantia"/>
              </a:rPr>
              <a:t>. Editorial Félix Varela. La Habana. 2006. Tomo I.</a:t>
            </a:r>
            <a:endParaRPr/>
          </a:p>
          <a:p>
            <a:pPr indent="-273050" lvl="0" marL="273050" marR="0" rtl="0" algn="l">
              <a:lnSpc>
                <a:spcPct val="80000"/>
              </a:lnSpc>
              <a:spcBef>
                <a:spcPts val="520"/>
              </a:spcBef>
              <a:spcAft>
                <a:spcPts val="0"/>
              </a:spcAft>
              <a:buClr>
                <a:srgbClr val="0BD0D9"/>
              </a:buClr>
              <a:buSzPts val="2470"/>
              <a:buFont typeface="Noto Sans Symbols"/>
              <a:buNone/>
            </a:pPr>
            <a:r>
              <a:rPr b="0" i="0" lang="en-US" sz="2600" u="none">
                <a:solidFill>
                  <a:srgbClr val="F2F2F2"/>
                </a:solidFill>
                <a:latin typeface="Constantia"/>
                <a:ea typeface="Constantia"/>
                <a:cs typeface="Constantia"/>
                <a:sym typeface="Constantia"/>
              </a:rPr>
              <a:t>_____________: «Las teorías sobre la democracia»: un debate inconcluso. En: </a:t>
            </a:r>
            <a:r>
              <a:rPr b="0" i="1" lang="en-US" sz="2600" u="none">
                <a:solidFill>
                  <a:srgbClr val="F2F2F2"/>
                </a:solidFill>
                <a:latin typeface="Constantia"/>
                <a:ea typeface="Constantia"/>
                <a:cs typeface="Constantia"/>
                <a:sym typeface="Constantia"/>
              </a:rPr>
              <a:t>Escritos sobre Derecho Procesal internacional. Homenaje cubano al profesor Héctor Fix-Zamudio en sus 50 años como investigador del Derecho. </a:t>
            </a:r>
            <a:r>
              <a:rPr b="0" i="0" lang="en-US" sz="2600" u="none">
                <a:solidFill>
                  <a:srgbClr val="F2F2F2"/>
                </a:solidFill>
                <a:latin typeface="Constantia"/>
                <a:ea typeface="Constantia"/>
                <a:cs typeface="Constantia"/>
                <a:sym typeface="Constantia"/>
              </a:rPr>
              <a:t>Colectivo de autores. Coordinador Andry Matilla Correa.  UNAM; IMDP. La Habana 2012.</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rgbClr val="F2F2F2"/>
              </a:solidFill>
              <a:latin typeface="Constantia"/>
              <a:ea typeface="Constantia"/>
              <a:cs typeface="Constantia"/>
              <a:sym typeface="Constantia"/>
            </a:endParaRPr>
          </a:p>
        </p:txBody>
      </p:sp>
      <p:sp>
        <p:nvSpPr>
          <p:cNvPr id="369" name="Google Shape;369;p5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txBox="1"/>
          <p:nvPr>
            <p:ph type="title"/>
          </p:nvPr>
        </p:nvSpPr>
        <p:spPr>
          <a:xfrm>
            <a:off x="457200" y="260350"/>
            <a:ext cx="8147100" cy="15162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200"/>
              <a:buFont typeface="Constantia"/>
              <a:buNone/>
            </a:pPr>
            <a:r>
              <a:rPr b="0" i="0" lang="en-US" sz="3200" u="none">
                <a:solidFill>
                  <a:schemeClr val="lt1"/>
                </a:solidFill>
                <a:latin typeface="Constantia"/>
                <a:ea typeface="Constantia"/>
                <a:cs typeface="Constantia"/>
                <a:sym typeface="Constantia"/>
              </a:rPr>
              <a:t>El concepto de democracia. Dificultades para su definición</a:t>
            </a:r>
            <a:endParaRPr/>
          </a:p>
        </p:txBody>
      </p:sp>
      <p:sp>
        <p:nvSpPr>
          <p:cNvPr id="150" name="Google Shape;150;p19"/>
          <p:cNvSpPr txBox="1"/>
          <p:nvPr>
            <p:ph idx="1" type="body"/>
          </p:nvPr>
        </p:nvSpPr>
        <p:spPr>
          <a:xfrm>
            <a:off x="457200" y="1935162"/>
            <a:ext cx="8229600" cy="3870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En el vocabulario político es </a:t>
            </a:r>
            <a:r>
              <a:rPr b="0" i="0" lang="en-US" sz="2600" u="sng">
                <a:solidFill>
                  <a:schemeClr val="lt1"/>
                </a:solidFill>
                <a:latin typeface="Constantia"/>
                <a:ea typeface="Constantia"/>
                <a:cs typeface="Constantia"/>
                <a:sym typeface="Constantia"/>
              </a:rPr>
              <a:t>uno de los términos más usados</a:t>
            </a:r>
            <a:r>
              <a:rPr b="0" i="0" lang="en-US" sz="2600" u="none">
                <a:solidFill>
                  <a:schemeClr val="lt1"/>
                </a:solidFill>
                <a:latin typeface="Constantia"/>
                <a:ea typeface="Constantia"/>
                <a:cs typeface="Constantia"/>
                <a:sym typeface="Constantia"/>
              </a:rPr>
              <a:t>. </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La mayor parte de las teorías modernas sobre la democracia provienen del pensamiento occidental (liberal).</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Existe gran diversidad de criterios sobre cual es su definición teórica y operacional (o sea, cuales son sus indicadores)</a:t>
            </a:r>
            <a:endParaRPr/>
          </a:p>
          <a:p>
            <a:pPr indent="-273050"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p:txBody>
      </p:sp>
      <p:sp>
        <p:nvSpPr>
          <p:cNvPr id="151" name="Google Shape;151;p1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5"/>
          <p:cNvSpPr txBox="1"/>
          <p:nvPr>
            <p:ph idx="1" type="body"/>
          </p:nvPr>
        </p:nvSpPr>
        <p:spPr>
          <a:xfrm>
            <a:off x="468312" y="1125537"/>
            <a:ext cx="8229600" cy="46767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García Brigos, Jesús (1996): G</a:t>
            </a:r>
            <a:r>
              <a:rPr b="0" i="1" lang="en-US" sz="2600" u="none">
                <a:solidFill>
                  <a:schemeClr val="lt1"/>
                </a:solidFill>
                <a:latin typeface="Constantia"/>
                <a:ea typeface="Constantia"/>
                <a:cs typeface="Constantia"/>
                <a:sym typeface="Constantia"/>
              </a:rPr>
              <a:t>obernabilidad y democracia: los órganos del poder popular en Cuba. </a:t>
            </a:r>
            <a:r>
              <a:rPr b="0" i="0" lang="en-US" sz="2600" u="none">
                <a:solidFill>
                  <a:schemeClr val="lt1"/>
                </a:solidFill>
                <a:latin typeface="Constantia"/>
                <a:ea typeface="Constantia"/>
                <a:cs typeface="Constantia"/>
                <a:sym typeface="Constantia"/>
              </a:rPr>
              <a:t>Informe de Investigación Instituto de Filosofía. La Habana.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rgbClr val="F2F2F2"/>
                </a:solidFill>
                <a:latin typeface="Constantia"/>
                <a:ea typeface="Constantia"/>
                <a:cs typeface="Constantia"/>
                <a:sym typeface="Constantia"/>
              </a:rPr>
              <a:t>MACPHERSON, C.B.: </a:t>
            </a:r>
            <a:r>
              <a:rPr b="0" i="1" lang="en-US" sz="2800" u="none">
                <a:solidFill>
                  <a:srgbClr val="F2F2F2"/>
                </a:solidFill>
                <a:latin typeface="Constantia"/>
                <a:ea typeface="Constantia"/>
                <a:cs typeface="Constantia"/>
                <a:sym typeface="Constantia"/>
              </a:rPr>
              <a:t>La democracia liberal y su época.</a:t>
            </a:r>
            <a:r>
              <a:rPr b="0" i="0" lang="en-US" sz="2800" u="none">
                <a:solidFill>
                  <a:srgbClr val="F2F2F2"/>
                </a:solidFill>
                <a:latin typeface="Constantia"/>
                <a:ea typeface="Constantia"/>
                <a:cs typeface="Constantia"/>
                <a:sym typeface="Constantia"/>
              </a:rPr>
              <a:t> Alianza Editorial. Madrid. 1997.</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Martínez, Pedro M.: </a:t>
            </a:r>
            <a:r>
              <a:rPr b="0" i="1" lang="en-US" sz="2600" u="none">
                <a:solidFill>
                  <a:schemeClr val="lt1"/>
                </a:solidFill>
                <a:latin typeface="Constantia"/>
                <a:ea typeface="Constantia"/>
                <a:cs typeface="Constantia"/>
                <a:sym typeface="Constantia"/>
              </a:rPr>
              <a:t>El municipio, descentralización y democracia</a:t>
            </a:r>
            <a:r>
              <a:rPr b="0" i="0" lang="en-US" sz="2600" u="none">
                <a:solidFill>
                  <a:schemeClr val="lt1"/>
                </a:solidFill>
                <a:latin typeface="Constantia"/>
                <a:ea typeface="Constantia"/>
                <a:cs typeface="Constantia"/>
                <a:sym typeface="Constantia"/>
              </a:rPr>
              <a:t>. UAM-A. </a:t>
            </a:r>
            <a:r>
              <a:rPr b="0" i="0" lang="en-US" sz="2600" u="sng">
                <a:solidFill>
                  <a:schemeClr val="hlink"/>
                </a:solidFill>
                <a:latin typeface="Constantia"/>
                <a:ea typeface="Constantia"/>
                <a:cs typeface="Constantia"/>
                <a:sym typeface="Constantia"/>
                <a:hlinkClick r:id="rId3"/>
              </a:rPr>
              <a:t>www.governance.com</a:t>
            </a:r>
            <a:r>
              <a:rPr b="0" i="0" lang="en-US" sz="2600" u="none">
                <a:solidFill>
                  <a:schemeClr val="lt1"/>
                </a:solidFill>
                <a:latin typeface="Constantia"/>
                <a:ea typeface="Constantia"/>
                <a:cs typeface="Constantia"/>
                <a:sym typeface="Constantia"/>
              </a:rPr>
              <a:t> </a:t>
            </a:r>
            <a:endParaRPr/>
          </a:p>
          <a:p>
            <a:pPr indent="-116204"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p:txBody>
      </p:sp>
      <p:sp>
        <p:nvSpPr>
          <p:cNvPr id="375" name="Google Shape;375;p5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6"/>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rmAutofit/>
          </a:bodyPr>
          <a:lstStyle/>
          <a:p>
            <a:pPr indent="-273050" lvl="0" marL="273050" marR="0" rtl="0" algn="l">
              <a:lnSpc>
                <a:spcPct val="80000"/>
              </a:lnSpc>
              <a:spcBef>
                <a:spcPts val="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Nohlen, Dieter (1996): </a:t>
            </a:r>
            <a:r>
              <a:rPr b="0" i="1" lang="en-US" sz="2000" u="none">
                <a:solidFill>
                  <a:schemeClr val="lt1"/>
                </a:solidFill>
                <a:latin typeface="Constantia"/>
                <a:ea typeface="Constantia"/>
                <a:cs typeface="Constantia"/>
                <a:sym typeface="Constantia"/>
              </a:rPr>
              <a:t>Democracia, transición y gobernabilidad en América Latina.</a:t>
            </a:r>
            <a:r>
              <a:rPr b="0" i="0" lang="en-US" sz="2000" u="none">
                <a:solidFill>
                  <a:schemeClr val="lt1"/>
                </a:solidFill>
                <a:latin typeface="Constantia"/>
                <a:ea typeface="Constantia"/>
                <a:cs typeface="Constantia"/>
                <a:sym typeface="Constantia"/>
              </a:rPr>
              <a:t> Instituto Federal electoral. México.</a:t>
            </a:r>
            <a:endParaRPr/>
          </a:p>
          <a:p>
            <a:pPr indent="-273050" lvl="0" marL="273050" marR="0" rtl="0" algn="l">
              <a:lnSpc>
                <a:spcPct val="80000"/>
              </a:lnSpc>
              <a:spcBef>
                <a:spcPts val="440"/>
              </a:spcBef>
              <a:spcAft>
                <a:spcPts val="0"/>
              </a:spcAft>
              <a:buClr>
                <a:srgbClr val="0BD0D9"/>
              </a:buClr>
              <a:buSzPts val="2090"/>
              <a:buFont typeface="Noto Sans Symbols"/>
              <a:buNone/>
            </a:pPr>
            <a:r>
              <a:rPr b="0" i="0" lang="en-US" sz="2200" u="none">
                <a:solidFill>
                  <a:srgbClr val="F2F2F2"/>
                </a:solidFill>
                <a:latin typeface="Constantia"/>
                <a:ea typeface="Constantia"/>
                <a:cs typeface="Constantia"/>
                <a:sym typeface="Constantia"/>
              </a:rPr>
              <a:t>LENIN, V. I.: "Acerca del Estado". </a:t>
            </a:r>
            <a:r>
              <a:rPr b="0" i="1" lang="en-US" sz="2200" u="none">
                <a:solidFill>
                  <a:srgbClr val="F2F2F2"/>
                </a:solidFill>
                <a:latin typeface="Constantia"/>
                <a:ea typeface="Constantia"/>
                <a:cs typeface="Constantia"/>
                <a:sym typeface="Constantia"/>
              </a:rPr>
              <a:t>Obras Escogidas</a:t>
            </a:r>
            <a:r>
              <a:rPr b="0" i="0" lang="en-US" sz="2200" u="none">
                <a:solidFill>
                  <a:srgbClr val="F2F2F2"/>
                </a:solidFill>
                <a:latin typeface="Constantia"/>
                <a:ea typeface="Constantia"/>
                <a:cs typeface="Constantia"/>
                <a:sym typeface="Constantia"/>
              </a:rPr>
              <a:t>, Tomo 3. Editorial Progreso. Moscú, 1961.</a:t>
            </a:r>
            <a:endParaRPr/>
          </a:p>
          <a:p>
            <a:pPr indent="-273050" lvl="0" marL="273050" marR="0" rtl="0" algn="l">
              <a:lnSpc>
                <a:spcPct val="80000"/>
              </a:lnSpc>
              <a:spcBef>
                <a:spcPts val="440"/>
              </a:spcBef>
              <a:spcAft>
                <a:spcPts val="0"/>
              </a:spcAft>
              <a:buClr>
                <a:srgbClr val="0BD0D9"/>
              </a:buClr>
              <a:buSzPts val="2090"/>
              <a:buFont typeface="Noto Sans Symbols"/>
              <a:buNone/>
            </a:pPr>
            <a:r>
              <a:rPr b="0" i="0" lang="en-US" sz="2200" u="none">
                <a:solidFill>
                  <a:srgbClr val="F2F2F2"/>
                </a:solidFill>
                <a:latin typeface="Constantia"/>
                <a:ea typeface="Constantia"/>
                <a:cs typeface="Constantia"/>
                <a:sym typeface="Constantia"/>
              </a:rPr>
              <a:t>SARTORI, Giovanni: </a:t>
            </a:r>
            <a:r>
              <a:rPr b="0" i="1" lang="en-US" sz="2200" u="none">
                <a:solidFill>
                  <a:srgbClr val="F2F2F2"/>
                </a:solidFill>
                <a:latin typeface="Constantia"/>
                <a:ea typeface="Constantia"/>
                <a:cs typeface="Constantia"/>
                <a:sym typeface="Constantia"/>
              </a:rPr>
              <a:t>Teoría de la democracia</a:t>
            </a:r>
            <a:r>
              <a:rPr b="0" i="0" lang="en-US" sz="2200" u="none">
                <a:solidFill>
                  <a:srgbClr val="F2F2F2"/>
                </a:solidFill>
                <a:latin typeface="Constantia"/>
                <a:ea typeface="Constantia"/>
                <a:cs typeface="Constantia"/>
                <a:sym typeface="Constantia"/>
              </a:rPr>
              <a:t>. </a:t>
            </a:r>
            <a:r>
              <a:rPr b="0" i="1" lang="en-US" sz="2200" u="none">
                <a:solidFill>
                  <a:srgbClr val="F2F2F2"/>
                </a:solidFill>
                <a:latin typeface="Constantia"/>
                <a:ea typeface="Constantia"/>
                <a:cs typeface="Constantia"/>
                <a:sym typeface="Constantia"/>
              </a:rPr>
              <a:t>El debate contemporáneo</a:t>
            </a:r>
            <a:r>
              <a:rPr b="0" i="0" lang="en-US" sz="2200" u="none">
                <a:solidFill>
                  <a:srgbClr val="F2F2F2"/>
                </a:solidFill>
                <a:latin typeface="Constantia"/>
                <a:ea typeface="Constantia"/>
                <a:cs typeface="Constantia"/>
                <a:sym typeface="Constantia"/>
              </a:rPr>
              <a:t>. Alianza Editorial. México. 1997. Tomos I y II.</a:t>
            </a:r>
            <a:endParaRPr/>
          </a:p>
          <a:p>
            <a:pPr indent="-273050" lvl="0" marL="273050" marR="0" rtl="0" algn="l">
              <a:lnSpc>
                <a:spcPct val="80000"/>
              </a:lnSpc>
              <a:spcBef>
                <a:spcPts val="440"/>
              </a:spcBef>
              <a:spcAft>
                <a:spcPts val="0"/>
              </a:spcAft>
              <a:buClr>
                <a:srgbClr val="0BD0D9"/>
              </a:buClr>
              <a:buSzPts val="2090"/>
              <a:buFont typeface="Noto Sans Symbols"/>
              <a:buNone/>
            </a:pPr>
            <a:r>
              <a:rPr b="0" i="0" lang="en-US" sz="2200" u="none">
                <a:solidFill>
                  <a:srgbClr val="F2F2F2"/>
                </a:solidFill>
                <a:latin typeface="Constantia"/>
                <a:ea typeface="Constantia"/>
                <a:cs typeface="Constantia"/>
                <a:sym typeface="Constantia"/>
              </a:rPr>
              <a:t>________________: </a:t>
            </a:r>
            <a:r>
              <a:rPr b="0" i="1" lang="en-US" sz="2200" u="none">
                <a:solidFill>
                  <a:srgbClr val="F2F2F2"/>
                </a:solidFill>
                <a:latin typeface="Constantia"/>
                <a:ea typeface="Constantia"/>
                <a:cs typeface="Constantia"/>
                <a:sym typeface="Constantia"/>
              </a:rPr>
              <a:t>¿Qué es la democracia?  </a:t>
            </a:r>
            <a:r>
              <a:rPr b="0" i="0" lang="en-US" sz="2200" u="none">
                <a:solidFill>
                  <a:srgbClr val="F2F2F2"/>
                </a:solidFill>
                <a:latin typeface="Constantia"/>
                <a:ea typeface="Constantia"/>
                <a:cs typeface="Constantia"/>
                <a:sym typeface="Constantia"/>
              </a:rPr>
              <a:t>Tribunal Federal Electoral. Instituto Federal Electoral. México. 1993. Disponible en: </a:t>
            </a:r>
            <a:r>
              <a:rPr b="0" i="0" lang="en-US" sz="2200" u="sng">
                <a:solidFill>
                  <a:schemeClr val="hlink"/>
                </a:solidFill>
                <a:latin typeface="Constantia"/>
                <a:ea typeface="Constantia"/>
                <a:cs typeface="Constantia"/>
                <a:sym typeface="Constantia"/>
                <a:hlinkClick r:id="rId3"/>
              </a:rPr>
              <a:t>http://biblio.juridicas.unam.mx/libros/libro.htm?l=1135</a:t>
            </a:r>
            <a:r>
              <a:rPr b="0" i="0" lang="en-US" sz="2200" u="none">
                <a:solidFill>
                  <a:srgbClr val="F2F2F2"/>
                </a:solidFill>
                <a:latin typeface="Constantia"/>
                <a:ea typeface="Constantia"/>
                <a:cs typeface="Constantia"/>
                <a:sym typeface="Constantia"/>
              </a:rPr>
              <a:t>  Fecha de consulta: 2.2.2015</a:t>
            </a:r>
            <a:endParaRPr/>
          </a:p>
          <a:p>
            <a:pPr indent="-273050" lvl="0" marL="273050" marR="0" rtl="0" algn="l">
              <a:lnSpc>
                <a:spcPct val="80000"/>
              </a:lnSpc>
              <a:spcBef>
                <a:spcPts val="400"/>
              </a:spcBef>
              <a:spcAft>
                <a:spcPts val="0"/>
              </a:spcAft>
              <a:buClr>
                <a:srgbClr val="0BD0D9"/>
              </a:buClr>
              <a:buSzPts val="1900"/>
              <a:buFont typeface="Noto Sans Symbols"/>
              <a:buChar char="⚫"/>
            </a:pPr>
            <a:r>
              <a:rPr b="0" i="0" lang="en-US" sz="2000" u="none">
                <a:solidFill>
                  <a:schemeClr val="lt1"/>
                </a:solidFill>
                <a:latin typeface="Constantia"/>
                <a:ea typeface="Constantia"/>
                <a:cs typeface="Constantia"/>
                <a:sym typeface="Constantia"/>
              </a:rPr>
              <a:t>Valadés, Diego; Gutiérrez Rivas, Rodrigo (2001): Democracia y Gobernabilidad. Memoria al IV Congreso Nacional de Derecho Constitucional. Tomo II. Instituto de Investigaciones Jurídicas. UNAM. México.</a:t>
            </a:r>
            <a:endParaRPr/>
          </a:p>
          <a:p>
            <a:pPr indent="-152400" lvl="0" marL="273050" marR="0" rtl="0" algn="l">
              <a:spcBef>
                <a:spcPts val="400"/>
              </a:spcBef>
              <a:spcAft>
                <a:spcPts val="0"/>
              </a:spcAft>
              <a:buClr>
                <a:srgbClr val="0BD0D9"/>
              </a:buClr>
              <a:buSzPts val="1900"/>
              <a:buFont typeface="Noto Sans Symbols"/>
              <a:buNone/>
            </a:pPr>
            <a:r>
              <a:t/>
            </a:r>
            <a:endParaRPr b="0" i="0" sz="2000" u="none">
              <a:solidFill>
                <a:schemeClr val="lt1"/>
              </a:solidFill>
              <a:latin typeface="Constantia"/>
              <a:ea typeface="Constantia"/>
              <a:cs typeface="Constantia"/>
              <a:sym typeface="Constantia"/>
            </a:endParaRPr>
          </a:p>
        </p:txBody>
      </p:sp>
      <p:sp>
        <p:nvSpPr>
          <p:cNvPr id="381" name="Google Shape;381;p5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57"/>
          <p:cNvSpPr txBox="1"/>
          <p:nvPr>
            <p:ph idx="1" type="body"/>
          </p:nvPr>
        </p:nvSpPr>
        <p:spPr>
          <a:xfrm>
            <a:off x="301625" y="1989137"/>
            <a:ext cx="8004300" cy="25020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BD0D9"/>
              </a:buClr>
              <a:buSzPts val="5130"/>
              <a:buFont typeface="Noto Sans Symbols"/>
              <a:buNone/>
            </a:pPr>
            <a:r>
              <a:t/>
            </a:r>
            <a:endParaRPr b="0" i="0" sz="5400" u="none">
              <a:solidFill>
                <a:srgbClr val="F2F2F2"/>
              </a:solidFill>
              <a:latin typeface="Constantia"/>
              <a:ea typeface="Constantia"/>
              <a:cs typeface="Constantia"/>
              <a:sym typeface="Constantia"/>
            </a:endParaRPr>
          </a:p>
          <a:p>
            <a:pPr indent="0" lvl="0" marL="0" marR="0" rtl="0" algn="ctr">
              <a:lnSpc>
                <a:spcPct val="100000"/>
              </a:lnSpc>
              <a:spcBef>
                <a:spcPts val="1080"/>
              </a:spcBef>
              <a:spcAft>
                <a:spcPts val="0"/>
              </a:spcAft>
              <a:buClr>
                <a:srgbClr val="0BD0D9"/>
              </a:buClr>
              <a:buSzPts val="5130"/>
              <a:buFont typeface="Noto Sans Symbols"/>
              <a:buNone/>
            </a:pPr>
            <a:r>
              <a:rPr b="0" i="0" lang="en-US" sz="5400" u="none">
                <a:solidFill>
                  <a:srgbClr val="F2F2F2"/>
                </a:solidFill>
                <a:latin typeface="Constantia"/>
                <a:ea typeface="Constantia"/>
                <a:cs typeface="Constantia"/>
                <a:sym typeface="Constantia"/>
              </a:rPr>
              <a:t>Fin</a:t>
            </a:r>
            <a:endParaRPr/>
          </a:p>
        </p:txBody>
      </p:sp>
      <p:sp>
        <p:nvSpPr>
          <p:cNvPr id="387" name="Google Shape;387;p5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0"/>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Según </a:t>
            </a:r>
            <a:r>
              <a:rPr b="1" i="0" lang="en-US" sz="2600" u="none">
                <a:solidFill>
                  <a:schemeClr val="lt1"/>
                </a:solidFill>
                <a:latin typeface="Constantia"/>
                <a:ea typeface="Constantia"/>
                <a:cs typeface="Constantia"/>
                <a:sym typeface="Constantia"/>
              </a:rPr>
              <a:t>Alexis de Tocqueville (</a:t>
            </a:r>
            <a:r>
              <a:rPr b="0" i="0" lang="en-US" sz="2600" u="none">
                <a:solidFill>
                  <a:schemeClr val="lt1"/>
                </a:solidFill>
                <a:latin typeface="Constantia"/>
                <a:ea typeface="Constantia"/>
                <a:cs typeface="Constantia"/>
                <a:sym typeface="Constantia"/>
              </a:rPr>
              <a:t>XIX): “Es nuestra forma de utilizar las palabras “democracia” y “gobierno democrático” la que produce mayor confusión. A menos que se definan claramente esas palabras y se llegue a un acuerdo sobre las definiciones, la gente vivirá en una inextricable confusión de ideas, para beneficio de demagogos y déspotas.”</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p:txBody>
      </p:sp>
      <p:sp>
        <p:nvSpPr>
          <p:cNvPr id="157" name="Google Shape;157;p2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idx="1" type="body"/>
          </p:nvPr>
        </p:nvSpPr>
        <p:spPr>
          <a:xfrm>
            <a:off x="539750" y="908050"/>
            <a:ext cx="8147100" cy="50418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None/>
            </a:pPr>
            <a:r>
              <a:t/>
            </a:r>
            <a:endParaRPr b="1" i="0" sz="2600" u="none">
              <a:solidFill>
                <a:schemeClr val="lt1"/>
              </a:solidFill>
              <a:latin typeface="Constantia"/>
              <a:ea typeface="Constantia"/>
              <a:cs typeface="Constantia"/>
              <a:sym typeface="Constantia"/>
            </a:endParaRPr>
          </a:p>
          <a:p>
            <a:pPr indent="-273050" lvl="0" marL="273050" marR="0" rtl="0" algn="l">
              <a:lnSpc>
                <a:spcPct val="100000"/>
              </a:lnSpc>
              <a:spcBef>
                <a:spcPts val="56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 </a:t>
            </a:r>
            <a:r>
              <a:rPr b="1" i="0" lang="en-US" sz="2800" u="none">
                <a:solidFill>
                  <a:schemeClr val="lt1"/>
                </a:solidFill>
                <a:latin typeface="Constantia"/>
                <a:ea typeface="Constantia"/>
                <a:cs typeface="Constantia"/>
                <a:sym typeface="Constantia"/>
              </a:rPr>
              <a:t>Anthony Arblaster</a:t>
            </a:r>
            <a:r>
              <a:rPr b="0" i="0" lang="en-US" sz="2800" u="none">
                <a:solidFill>
                  <a:schemeClr val="lt1"/>
                </a:solidFill>
                <a:latin typeface="Constantia"/>
                <a:ea typeface="Constantia"/>
                <a:cs typeface="Constantia"/>
                <a:sym typeface="Constantia"/>
              </a:rPr>
              <a:t>: “La democracia es </a:t>
            </a:r>
            <a:r>
              <a:rPr b="0" i="0" lang="en-US" sz="2800" u="sng">
                <a:solidFill>
                  <a:schemeClr val="lt1"/>
                </a:solidFill>
                <a:latin typeface="Constantia"/>
                <a:ea typeface="Constantia"/>
                <a:cs typeface="Constantia"/>
                <a:sym typeface="Constantia"/>
              </a:rPr>
              <a:t>una de las ideas más perdurables en política</a:t>
            </a:r>
            <a:r>
              <a:rPr b="0" i="0" lang="en-US" sz="2800" u="none">
                <a:solidFill>
                  <a:schemeClr val="lt1"/>
                </a:solidFill>
                <a:latin typeface="Constantia"/>
                <a:ea typeface="Constantia"/>
                <a:cs typeface="Constantia"/>
                <a:sym typeface="Constantia"/>
              </a:rPr>
              <a:t> y se ha convertido en el siglo XX en una de las más centrales. Es un </a:t>
            </a:r>
            <a:r>
              <a:rPr b="0" i="0" lang="en-US" sz="2800" u="sng">
                <a:solidFill>
                  <a:schemeClr val="lt1"/>
                </a:solidFill>
                <a:latin typeface="Constantia"/>
                <a:ea typeface="Constantia"/>
                <a:cs typeface="Constantia"/>
                <a:sym typeface="Constantia"/>
              </a:rPr>
              <a:t>concepto esencialmente discutible </a:t>
            </a:r>
            <a:r>
              <a:rPr b="0" i="0" lang="en-US" sz="2800" u="none">
                <a:solidFill>
                  <a:schemeClr val="lt1"/>
                </a:solidFill>
                <a:latin typeface="Constantia"/>
                <a:ea typeface="Constantia"/>
                <a:cs typeface="Constantia"/>
                <a:sym typeface="Constantia"/>
              </a:rPr>
              <a:t>que ha tenido significados y connotaciones muy disímiles en su larga historia (…) en la raíz de todas las definiciones de democracia está la idea del poder popular (...) de una situación en que el poder y quizá también la autoridad descansan en el pueblo.”</a:t>
            </a:r>
            <a:endParaRPr b="0" i="0" sz="2800" u="none">
              <a:solidFill>
                <a:schemeClr val="dk1"/>
              </a:solidFill>
              <a:latin typeface="Constantia"/>
              <a:ea typeface="Constantia"/>
              <a:cs typeface="Constantia"/>
              <a:sym typeface="Constantia"/>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dk1"/>
              </a:solidFill>
              <a:latin typeface="Constantia"/>
              <a:ea typeface="Constantia"/>
              <a:cs typeface="Constantia"/>
              <a:sym typeface="Constantia"/>
            </a:endParaRPr>
          </a:p>
        </p:txBody>
      </p:sp>
      <p:sp>
        <p:nvSpPr>
          <p:cNvPr id="163" name="Google Shape;163;p2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2"/>
          <p:cNvSpPr txBox="1"/>
          <p:nvPr>
            <p:ph idx="1" type="body"/>
          </p:nvPr>
        </p:nvSpPr>
        <p:spPr>
          <a:xfrm>
            <a:off x="468312" y="1196975"/>
            <a:ext cx="8218500" cy="5127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3040"/>
              <a:buFont typeface="Noto Sans Symbols"/>
              <a:buNone/>
            </a:pPr>
            <a:r>
              <a:rPr b="1" i="0" lang="en-US" sz="3200" u="none">
                <a:solidFill>
                  <a:schemeClr val="lt1"/>
                </a:solidFill>
                <a:latin typeface="Constantia"/>
                <a:ea typeface="Constantia"/>
                <a:cs typeface="Constantia"/>
                <a:sym typeface="Constantia"/>
              </a:rPr>
              <a:t>G. Sartori</a:t>
            </a:r>
            <a:r>
              <a:rPr b="0" i="0" lang="en-US" sz="3200" u="none">
                <a:solidFill>
                  <a:schemeClr val="lt1"/>
                </a:solidFill>
                <a:latin typeface="Constantia"/>
                <a:ea typeface="Constantia"/>
                <a:cs typeface="Constantia"/>
                <a:sym typeface="Constantia"/>
              </a:rPr>
              <a:t>: “hasta la década de los cuarenta la gente sabía lo que era la democracia, y o bien la deseaba o bien la rechazaba; desde entonces todos decimos que queremos la democracia, pero ya no sabemos (entendemos o estamos de acuerdo en) lo que es. Vivimos por tanto, inequívocamente en una época de </a:t>
            </a:r>
            <a:r>
              <a:rPr b="0" i="1" lang="en-US" sz="3200" u="none">
                <a:solidFill>
                  <a:schemeClr val="lt1"/>
                </a:solidFill>
                <a:latin typeface="Constantia"/>
                <a:ea typeface="Constantia"/>
                <a:cs typeface="Constantia"/>
                <a:sym typeface="Constantia"/>
              </a:rPr>
              <a:t>democracia confusa.</a:t>
            </a:r>
            <a:r>
              <a:rPr b="0" i="0" lang="en-US" sz="3200" u="none">
                <a:solidFill>
                  <a:schemeClr val="lt1"/>
                </a:solidFill>
                <a:latin typeface="Constantia"/>
                <a:ea typeface="Constantia"/>
                <a:cs typeface="Constantia"/>
                <a:sym typeface="Constantia"/>
              </a:rPr>
              <a:t>”</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169" name="Google Shape;169;p2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3"/>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5000"/>
              <a:buFont typeface="Calibri"/>
              <a:buNone/>
            </a:pPr>
            <a:r>
              <a:rPr b="0" i="0" lang="en-US" sz="5000" u="none">
                <a:solidFill>
                  <a:schemeClr val="lt1"/>
                </a:solidFill>
                <a:latin typeface="Calibri"/>
                <a:ea typeface="Calibri"/>
                <a:cs typeface="Calibri"/>
                <a:sym typeface="Calibri"/>
              </a:rPr>
              <a:t>Algunas definiciones</a:t>
            </a:r>
            <a:endParaRPr/>
          </a:p>
        </p:txBody>
      </p:sp>
      <p:sp>
        <p:nvSpPr>
          <p:cNvPr id="175" name="Google Shape;175;p23"/>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En el pensamiento clásico de la antigüedad </a:t>
            </a:r>
            <a:r>
              <a:rPr b="1" i="0" lang="en-US" sz="3200" u="none">
                <a:solidFill>
                  <a:schemeClr val="lt1"/>
                </a:solidFill>
                <a:latin typeface="Constantia"/>
                <a:ea typeface="Constantia"/>
                <a:cs typeface="Constantia"/>
                <a:sym typeface="Constantia"/>
              </a:rPr>
              <a:t>Platón</a:t>
            </a:r>
            <a:r>
              <a:rPr b="0" i="0" lang="en-US" sz="3200" u="none">
                <a:solidFill>
                  <a:schemeClr val="lt1"/>
                </a:solidFill>
                <a:latin typeface="Constantia"/>
                <a:ea typeface="Constantia"/>
                <a:cs typeface="Constantia"/>
                <a:sym typeface="Constantia"/>
              </a:rPr>
              <a:t> (</a:t>
            </a:r>
            <a:r>
              <a:rPr b="0" i="1" lang="en-US" sz="3200" u="none">
                <a:solidFill>
                  <a:schemeClr val="lt1"/>
                </a:solidFill>
                <a:latin typeface="Constantia"/>
                <a:ea typeface="Constantia"/>
                <a:cs typeface="Constantia"/>
                <a:sym typeface="Constantia"/>
              </a:rPr>
              <a:t>El político</a:t>
            </a:r>
            <a:r>
              <a:rPr b="0" i="0" lang="en-US" sz="3200" u="none">
                <a:solidFill>
                  <a:schemeClr val="lt1"/>
                </a:solidFill>
                <a:latin typeface="Constantia"/>
                <a:ea typeface="Constantia"/>
                <a:cs typeface="Constantia"/>
                <a:sym typeface="Constantia"/>
              </a:rPr>
              <a:t>) y </a:t>
            </a:r>
            <a:r>
              <a:rPr b="1" i="0" lang="en-US" sz="3200" u="none">
                <a:solidFill>
                  <a:schemeClr val="lt1"/>
                </a:solidFill>
                <a:latin typeface="Constantia"/>
                <a:ea typeface="Constantia"/>
                <a:cs typeface="Constantia"/>
                <a:sym typeface="Constantia"/>
              </a:rPr>
              <a:t>Aristóteles</a:t>
            </a:r>
            <a:r>
              <a:rPr b="0" i="0" lang="en-US" sz="3200" u="none">
                <a:solidFill>
                  <a:schemeClr val="lt1"/>
                </a:solidFill>
                <a:latin typeface="Constantia"/>
                <a:ea typeface="Constantia"/>
                <a:cs typeface="Constantia"/>
                <a:sym typeface="Constantia"/>
              </a:rPr>
              <a:t> (</a:t>
            </a:r>
            <a:r>
              <a:rPr b="0" i="1" lang="en-US" sz="3200" u="none">
                <a:solidFill>
                  <a:schemeClr val="lt1"/>
                </a:solidFill>
                <a:latin typeface="Constantia"/>
                <a:ea typeface="Constantia"/>
                <a:cs typeface="Constantia"/>
                <a:sym typeface="Constantia"/>
              </a:rPr>
              <a:t>Política</a:t>
            </a:r>
            <a:r>
              <a:rPr b="0" i="0" lang="en-US" sz="3200" u="none">
                <a:solidFill>
                  <a:schemeClr val="lt1"/>
                </a:solidFill>
                <a:latin typeface="Constantia"/>
                <a:ea typeface="Constantia"/>
                <a:cs typeface="Constantia"/>
                <a:sym typeface="Constantia"/>
              </a:rPr>
              <a:t>) entendieron la democracia como </a:t>
            </a:r>
            <a:r>
              <a:rPr b="0" i="0" lang="en-US" sz="3200" u="sng">
                <a:solidFill>
                  <a:schemeClr val="lt1"/>
                </a:solidFill>
                <a:latin typeface="Constantia"/>
                <a:ea typeface="Constantia"/>
                <a:cs typeface="Constantia"/>
                <a:sym typeface="Constantia"/>
              </a:rPr>
              <a:t>una de las formas de gobierno.</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Esta idea también se encuentra en otros autores de la Filosofía política clásica (Maquiavelo, Bodin, Hobbes, Rousseau, etc.)</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176" name="Google Shape;176;p2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4"/>
          <p:cNvSpPr txBox="1"/>
          <p:nvPr>
            <p:ph idx="1" type="body"/>
          </p:nvPr>
        </p:nvSpPr>
        <p:spPr>
          <a:xfrm>
            <a:off x="468312" y="1125537"/>
            <a:ext cx="8218500" cy="5199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1" i="0" lang="en-US" sz="2400" u="none">
                <a:solidFill>
                  <a:schemeClr val="lt1"/>
                </a:solidFill>
                <a:latin typeface="Constantia"/>
                <a:ea typeface="Constantia"/>
                <a:cs typeface="Constantia"/>
                <a:sym typeface="Constantia"/>
              </a:rPr>
              <a:t>Abraham Lincoln </a:t>
            </a:r>
            <a:r>
              <a:rPr b="0" i="0" lang="en-US" sz="2400" u="none">
                <a:solidFill>
                  <a:schemeClr val="lt1"/>
                </a:solidFill>
                <a:latin typeface="Constantia"/>
                <a:ea typeface="Constantia"/>
                <a:cs typeface="Constantia"/>
                <a:sym typeface="Constantia"/>
              </a:rPr>
              <a:t>en el siglo XIX (1861)definió la democracia como </a:t>
            </a:r>
            <a:r>
              <a:rPr b="1" i="0" lang="en-US" sz="2400" u="none">
                <a:solidFill>
                  <a:schemeClr val="lt1"/>
                </a:solidFill>
                <a:latin typeface="Constantia"/>
                <a:ea typeface="Constantia"/>
                <a:cs typeface="Constantia"/>
                <a:sym typeface="Constantia"/>
              </a:rPr>
              <a:t>«el gobierno del pueblo, por el pueblo y para el pueblo.»</a:t>
            </a:r>
            <a:r>
              <a:rPr b="0" i="0" lang="en-US" sz="2400" u="none">
                <a:solidFill>
                  <a:schemeClr val="lt1"/>
                </a:solidFill>
                <a:latin typeface="Constantia"/>
                <a:ea typeface="Constantia"/>
                <a:cs typeface="Constantia"/>
                <a:sym typeface="Constantia"/>
              </a:rPr>
              <a:t>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Según </a:t>
            </a:r>
            <a:r>
              <a:rPr b="1" i="0" lang="en-US" sz="2400" u="none">
                <a:solidFill>
                  <a:schemeClr val="lt1"/>
                </a:solidFill>
                <a:latin typeface="Constantia"/>
                <a:ea typeface="Constantia"/>
                <a:cs typeface="Constantia"/>
                <a:sym typeface="Constantia"/>
              </a:rPr>
              <a:t>Macpherson</a:t>
            </a:r>
            <a:r>
              <a:rPr b="0" i="0" lang="en-US" sz="2400" u="none">
                <a:solidFill>
                  <a:schemeClr val="lt1"/>
                </a:solidFill>
                <a:latin typeface="Constantia"/>
                <a:ea typeface="Constantia"/>
                <a:cs typeface="Constantia"/>
                <a:sym typeface="Constantia"/>
              </a:rPr>
              <a:t>, en sentido estrecho la democracia se entiende como un</a:t>
            </a:r>
            <a:r>
              <a:rPr b="1" i="0" lang="en-US" sz="2400" u="none">
                <a:solidFill>
                  <a:schemeClr val="lt1"/>
                </a:solidFill>
                <a:latin typeface="Constantia"/>
                <a:ea typeface="Constantia"/>
                <a:cs typeface="Constantia"/>
                <a:sym typeface="Constantia"/>
              </a:rPr>
              <a:t> </a:t>
            </a:r>
            <a:r>
              <a:rPr b="1" i="0" lang="en-US" sz="2400" u="sng">
                <a:solidFill>
                  <a:schemeClr val="lt1"/>
                </a:solidFill>
                <a:latin typeface="Constantia"/>
                <a:ea typeface="Constantia"/>
                <a:cs typeface="Constantia"/>
                <a:sym typeface="Constantia"/>
              </a:rPr>
              <a:t>mecanismo para elegir y autorizar a los gobiernos a promulgar leyes y adoptar decisiones políticas. </a:t>
            </a:r>
            <a:endParaRPr/>
          </a:p>
          <a:p>
            <a:pPr indent="-273050" lvl="0" marL="27305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   En sentido amplio: una </a:t>
            </a:r>
            <a:r>
              <a:rPr b="1" i="0" lang="en-US" sz="2400" u="sng">
                <a:solidFill>
                  <a:schemeClr val="lt1"/>
                </a:solidFill>
                <a:latin typeface="Constantia"/>
                <a:ea typeface="Constantia"/>
                <a:cs typeface="Constantia"/>
                <a:sym typeface="Constantia"/>
              </a:rPr>
              <a:t>calidad que impregna toda la vida y todo el funcionamiento de una comunidad </a:t>
            </a:r>
            <a:r>
              <a:rPr b="1" i="0" lang="en-US" sz="2400" u="none">
                <a:solidFill>
                  <a:schemeClr val="lt1"/>
                </a:solidFill>
                <a:latin typeface="Constantia"/>
                <a:ea typeface="Constantia"/>
                <a:cs typeface="Constantia"/>
                <a:sym typeface="Constantia"/>
              </a:rPr>
              <a:t>nacional o más pequeña, como un tipo de sociedad, como un conjunto de relaciones recíprocas entre las personas que integran una nación, grupo, etc. </a:t>
            </a:r>
            <a:endParaRPr/>
          </a:p>
          <a:p>
            <a:pPr indent="-128270" lvl="0" marL="273050" marR="0" rtl="0" algn="l">
              <a:spcBef>
                <a:spcPts val="480"/>
              </a:spcBef>
              <a:spcAft>
                <a:spcPts val="0"/>
              </a:spcAft>
              <a:buClr>
                <a:srgbClr val="0BD0D9"/>
              </a:buClr>
              <a:buSzPts val="2280"/>
              <a:buFont typeface="Noto Sans Symbols"/>
              <a:buNone/>
            </a:pPr>
            <a:r>
              <a:t/>
            </a:r>
            <a:endParaRPr b="1" i="0" sz="2400" u="none">
              <a:solidFill>
                <a:schemeClr val="lt1"/>
              </a:solidFill>
              <a:latin typeface="Constantia"/>
              <a:ea typeface="Constantia"/>
              <a:cs typeface="Constantia"/>
              <a:sym typeface="Constantia"/>
            </a:endParaRPr>
          </a:p>
        </p:txBody>
      </p:sp>
      <p:sp>
        <p:nvSpPr>
          <p:cNvPr id="182" name="Google Shape;182;p2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2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