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1"/>
  </p:notesMasterIdLst>
  <p:sldIdLst>
    <p:sldId id="333" r:id="rId2"/>
    <p:sldId id="335" r:id="rId3"/>
    <p:sldId id="257" r:id="rId4"/>
    <p:sldId id="267" r:id="rId5"/>
    <p:sldId id="258" r:id="rId6"/>
    <p:sldId id="259" r:id="rId7"/>
    <p:sldId id="269" r:id="rId8"/>
    <p:sldId id="260" r:id="rId9"/>
    <p:sldId id="261" r:id="rId10"/>
    <p:sldId id="262" r:id="rId11"/>
    <p:sldId id="263" r:id="rId12"/>
    <p:sldId id="264" r:id="rId13"/>
    <p:sldId id="265" r:id="rId14"/>
    <p:sldId id="266" r:id="rId15"/>
    <p:sldId id="337" r:id="rId16"/>
    <p:sldId id="338" r:id="rId17"/>
    <p:sldId id="339" r:id="rId18"/>
    <p:sldId id="340" r:id="rId19"/>
    <p:sldId id="341" r:id="rId20"/>
    <p:sldId id="342" r:id="rId21"/>
    <p:sldId id="343" r:id="rId22"/>
    <p:sldId id="344" r:id="rId23"/>
    <p:sldId id="345" r:id="rId24"/>
    <p:sldId id="346" r:id="rId25"/>
    <p:sldId id="347" r:id="rId26"/>
    <p:sldId id="348" r:id="rId27"/>
    <p:sldId id="268" r:id="rId28"/>
    <p:sldId id="349" r:id="rId29"/>
    <p:sldId id="270" r:id="rId30"/>
    <p:sldId id="334" r:id="rId31"/>
    <p:sldId id="296" r:id="rId32"/>
    <p:sldId id="297" r:id="rId33"/>
    <p:sldId id="298" r:id="rId34"/>
    <p:sldId id="299" r:id="rId35"/>
    <p:sldId id="300" r:id="rId36"/>
    <p:sldId id="301" r:id="rId37"/>
    <p:sldId id="302" r:id="rId38"/>
    <p:sldId id="303" r:id="rId39"/>
    <p:sldId id="304" r:id="rId40"/>
    <p:sldId id="305" r:id="rId41"/>
    <p:sldId id="306" r:id="rId42"/>
    <p:sldId id="307" r:id="rId43"/>
    <p:sldId id="308" r:id="rId44"/>
    <p:sldId id="309" r:id="rId45"/>
    <p:sldId id="310" r:id="rId46"/>
    <p:sldId id="311" r:id="rId47"/>
    <p:sldId id="312" r:id="rId48"/>
    <p:sldId id="313" r:id="rId49"/>
    <p:sldId id="314" r:id="rId50"/>
    <p:sldId id="315" r:id="rId51"/>
    <p:sldId id="316" r:id="rId52"/>
    <p:sldId id="317" r:id="rId53"/>
    <p:sldId id="318" r:id="rId54"/>
    <p:sldId id="319" r:id="rId55"/>
    <p:sldId id="320" r:id="rId56"/>
    <p:sldId id="321" r:id="rId57"/>
    <p:sldId id="322" r:id="rId58"/>
    <p:sldId id="323" r:id="rId59"/>
    <p:sldId id="324" r:id="rId60"/>
    <p:sldId id="325" r:id="rId61"/>
    <p:sldId id="326" r:id="rId62"/>
    <p:sldId id="327" r:id="rId63"/>
    <p:sldId id="328" r:id="rId64"/>
    <p:sldId id="329" r:id="rId65"/>
    <p:sldId id="330" r:id="rId66"/>
    <p:sldId id="331" r:id="rId67"/>
    <p:sldId id="332" r:id="rId68"/>
    <p:sldId id="350" r:id="rId69"/>
    <p:sldId id="351" r:id="rId70"/>
    <p:sldId id="352" r:id="rId71"/>
    <p:sldId id="353" r:id="rId72"/>
    <p:sldId id="354" r:id="rId73"/>
    <p:sldId id="355" r:id="rId74"/>
    <p:sldId id="356" r:id="rId75"/>
    <p:sldId id="357" r:id="rId76"/>
    <p:sldId id="358" r:id="rId77"/>
    <p:sldId id="359" r:id="rId78"/>
    <p:sldId id="360" r:id="rId79"/>
    <p:sldId id="361" r:id="rId80"/>
    <p:sldId id="362" r:id="rId81"/>
    <p:sldId id="363" r:id="rId82"/>
    <p:sldId id="256" r:id="rId83"/>
    <p:sldId id="364" r:id="rId84"/>
    <p:sldId id="365" r:id="rId85"/>
    <p:sldId id="366" r:id="rId86"/>
    <p:sldId id="367" r:id="rId87"/>
    <p:sldId id="368" r:id="rId88"/>
    <p:sldId id="369" r:id="rId89"/>
    <p:sldId id="370" r:id="rId90"/>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72" autoAdjust="0"/>
    <p:restoredTop sz="94660"/>
  </p:normalViewPr>
  <p:slideViewPr>
    <p:cSldViewPr snapToGrid="0">
      <p:cViewPr varScale="1">
        <p:scale>
          <a:sx n="48" d="100"/>
          <a:sy n="48" d="100"/>
        </p:scale>
        <p:origin x="67" y="70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tableStyles" Target="tableStyle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presProps" Target="pres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BDB25C-444A-4ACA-82BF-AE98148937CA}" type="datetimeFigureOut">
              <a:rPr lang="es-ES" smtClean="0"/>
              <a:t>22/05/2026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7A593F-9CFB-4ADE-AADC-A7ACDF410EF5}" type="slidenum">
              <a:rPr lang="es-ES" smtClean="0"/>
              <a:t>‹Nº›</a:t>
            </a:fld>
            <a:endParaRPr lang="es-ES"/>
          </a:p>
        </p:txBody>
      </p:sp>
    </p:spTree>
    <p:extLst>
      <p:ext uri="{BB962C8B-B14F-4D97-AF65-F5344CB8AC3E}">
        <p14:creationId xmlns:p14="http://schemas.microsoft.com/office/powerpoint/2010/main" val="18544953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Rectangle 21">
            <a:extLst>
              <a:ext uri="{FF2B5EF4-FFF2-40B4-BE49-F238E27FC236}">
                <a16:creationId xmlns:a16="http://schemas.microsoft.com/office/drawing/2014/main" id="{ED645F3B-93DB-59E1-2AA6-2DAA4A430EB9}"/>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91390907-2EB7-48E8-8027-47B017D3BD4E}" type="slidenum">
              <a:rPr lang="es-ES" altLang="es-ES" sz="1400" smtClean="0"/>
              <a:pPr>
                <a:spcBef>
                  <a:spcPct val="0"/>
                </a:spcBef>
                <a:buClrTx/>
                <a:buFontTx/>
                <a:buNone/>
              </a:pPr>
              <a:t>3</a:t>
            </a:fld>
            <a:endParaRPr lang="es-ES" altLang="es-ES" sz="1400"/>
          </a:p>
        </p:txBody>
      </p:sp>
      <p:sp>
        <p:nvSpPr>
          <p:cNvPr id="6147" name="Rectangle 1">
            <a:extLst>
              <a:ext uri="{FF2B5EF4-FFF2-40B4-BE49-F238E27FC236}">
                <a16:creationId xmlns:a16="http://schemas.microsoft.com/office/drawing/2014/main" id="{9F599C2B-28A6-3470-D1EA-51DF26AE1DF0}"/>
              </a:ext>
            </a:extLst>
          </p:cNvPr>
          <p:cNvSpPr>
            <a:spLocks noGrp="1" noRot="1" noChangeAspect="1" noChangeArrowheads="1" noTextEdit="1"/>
          </p:cNvSpPr>
          <p:nvPr>
            <p:ph type="sldImg"/>
          </p:nvPr>
        </p:nvSpPr>
        <p:spPr>
          <a:xfrm>
            <a:off x="1108075" y="812800"/>
            <a:ext cx="5337175" cy="40036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8" name="Rectangle 2">
            <a:extLst>
              <a:ext uri="{FF2B5EF4-FFF2-40B4-BE49-F238E27FC236}">
                <a16:creationId xmlns:a16="http://schemas.microsoft.com/office/drawing/2014/main" id="{D51DDB30-5BAB-B385-97D1-D729D8921635}"/>
              </a:ext>
            </a:extLst>
          </p:cNvPr>
          <p:cNvSpPr>
            <a:spLocks noGrp="1" noChangeArrowheads="1"/>
          </p:cNvSpPr>
          <p:nvPr>
            <p:ph type="body" idx="1"/>
          </p:nvPr>
        </p:nvSpPr>
        <p:spPr>
          <a:xfrm>
            <a:off x="755650" y="5078413"/>
            <a:ext cx="6024563" cy="47879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6" name="Rectangle 21">
            <a:extLst>
              <a:ext uri="{FF2B5EF4-FFF2-40B4-BE49-F238E27FC236}">
                <a16:creationId xmlns:a16="http://schemas.microsoft.com/office/drawing/2014/main" id="{17A02DFE-A0CA-F228-A321-3F363AC0E5A7}"/>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F17C5DE1-6950-42BE-8082-0F083118959A}" type="slidenum">
              <a:rPr lang="es-ES" altLang="es-ES" sz="1400" smtClean="0"/>
              <a:pPr>
                <a:spcBef>
                  <a:spcPct val="0"/>
                </a:spcBef>
                <a:buClrTx/>
                <a:buFontTx/>
                <a:buNone/>
              </a:pPr>
              <a:t>14</a:t>
            </a:fld>
            <a:endParaRPr lang="es-ES" altLang="es-ES" sz="1400"/>
          </a:p>
        </p:txBody>
      </p:sp>
      <p:sp>
        <p:nvSpPr>
          <p:cNvPr id="26627" name="Rectangle 1">
            <a:extLst>
              <a:ext uri="{FF2B5EF4-FFF2-40B4-BE49-F238E27FC236}">
                <a16:creationId xmlns:a16="http://schemas.microsoft.com/office/drawing/2014/main" id="{400C2EAA-1201-F97F-E303-BCC0A926206A}"/>
              </a:ext>
            </a:extLst>
          </p:cNvPr>
          <p:cNvSpPr>
            <a:spLocks noGrp="1" noRot="1" noChangeAspect="1" noChangeArrowheads="1" noTextEdit="1"/>
          </p:cNvSpPr>
          <p:nvPr>
            <p:ph type="sldImg"/>
          </p:nvPr>
        </p:nvSpPr>
        <p:spPr>
          <a:xfrm>
            <a:off x="1109663" y="812800"/>
            <a:ext cx="5318125" cy="39878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6628" name="Rectangle 2">
            <a:extLst>
              <a:ext uri="{FF2B5EF4-FFF2-40B4-BE49-F238E27FC236}">
                <a16:creationId xmlns:a16="http://schemas.microsoft.com/office/drawing/2014/main" id="{22C07594-B196-1390-AD62-D14C0D3A99CB}"/>
              </a:ext>
            </a:extLst>
          </p:cNvPr>
          <p:cNvSpPr>
            <a:spLocks noGrp="1" noChangeArrowheads="1"/>
          </p:cNvSpPr>
          <p:nvPr>
            <p:ph type="body" idx="1"/>
          </p:nvPr>
        </p:nvSpPr>
        <p:spPr>
          <a:xfrm>
            <a:off x="755650" y="5078413"/>
            <a:ext cx="6024563" cy="47879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8" name="Rectangle 26">
            <a:extLst>
              <a:ext uri="{FF2B5EF4-FFF2-40B4-BE49-F238E27FC236}">
                <a16:creationId xmlns:a16="http://schemas.microsoft.com/office/drawing/2014/main" id="{5F7ACA6B-D83C-EF0A-BDCC-74799262226F}"/>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9pPr>
          </a:lstStyle>
          <a:p>
            <a:pPr>
              <a:buClrTx/>
              <a:buFontTx/>
              <a:buNone/>
            </a:pPr>
            <a:fld id="{21C4EBD8-8228-45D6-8095-DBB7CF325144}" type="slidenum">
              <a:rPr lang="es-ES" altLang="es-ES">
                <a:solidFill>
                  <a:srgbClr val="000000"/>
                </a:solidFill>
                <a:latin typeface="Times New Roman" panose="02020603050405020304" pitchFamily="18" charset="0"/>
              </a:rPr>
              <a:pPr>
                <a:buClrTx/>
                <a:buFontTx/>
                <a:buNone/>
              </a:pPr>
              <a:t>16</a:t>
            </a:fld>
            <a:endParaRPr lang="es-ES" altLang="es-ES">
              <a:solidFill>
                <a:srgbClr val="000000"/>
              </a:solidFill>
              <a:latin typeface="Times New Roman" panose="02020603050405020304" pitchFamily="18" charset="0"/>
            </a:endParaRPr>
          </a:p>
        </p:txBody>
      </p:sp>
      <p:sp>
        <p:nvSpPr>
          <p:cNvPr id="29699" name="Rectangle 1">
            <a:extLst>
              <a:ext uri="{FF2B5EF4-FFF2-40B4-BE49-F238E27FC236}">
                <a16:creationId xmlns:a16="http://schemas.microsoft.com/office/drawing/2014/main" id="{D5525B24-33F2-D33A-F89F-89B267847930}"/>
              </a:ext>
            </a:extLst>
          </p:cNvPr>
          <p:cNvSpPr txBox="1">
            <a:spLocks noGrp="1" noRot="1" noChangeAspect="1" noChangeArrowheads="1" noTextEdit="1"/>
          </p:cNvSpPr>
          <p:nvPr>
            <p:ph type="sldImg"/>
          </p:nvPr>
        </p:nvSpPr>
        <p:spPr>
          <a:xfrm>
            <a:off x="1106488" y="812800"/>
            <a:ext cx="5340350" cy="40036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9700" name="Rectangle 2">
            <a:extLst>
              <a:ext uri="{FF2B5EF4-FFF2-40B4-BE49-F238E27FC236}">
                <a16:creationId xmlns:a16="http://schemas.microsoft.com/office/drawing/2014/main" id="{160D1355-B430-5F3D-0187-A04A328F863B}"/>
              </a:ext>
            </a:extLst>
          </p:cNvPr>
          <p:cNvSpPr txBox="1">
            <a:spLocks noGrp="1" noChangeArrowheads="1"/>
          </p:cNvSpPr>
          <p:nvPr>
            <p:ph type="body" idx="1"/>
          </p:nvPr>
        </p:nvSpPr>
        <p:spPr>
          <a:xfrm>
            <a:off x="755650" y="5078413"/>
            <a:ext cx="6016625" cy="47799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6" name="Rectangle 26">
            <a:extLst>
              <a:ext uri="{FF2B5EF4-FFF2-40B4-BE49-F238E27FC236}">
                <a16:creationId xmlns:a16="http://schemas.microsoft.com/office/drawing/2014/main" id="{E1013AD7-0F3F-D002-88BB-9B118F008788}"/>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9pPr>
          </a:lstStyle>
          <a:p>
            <a:pPr>
              <a:buClrTx/>
              <a:buFontTx/>
              <a:buNone/>
            </a:pPr>
            <a:fld id="{8AE78754-CD29-413E-8644-1FAA35A36E1F}" type="slidenum">
              <a:rPr lang="es-ES" altLang="es-ES">
                <a:solidFill>
                  <a:srgbClr val="000000"/>
                </a:solidFill>
                <a:latin typeface="Times New Roman" panose="02020603050405020304" pitchFamily="18" charset="0"/>
              </a:rPr>
              <a:pPr>
                <a:buClrTx/>
                <a:buFontTx/>
                <a:buNone/>
              </a:pPr>
              <a:t>17</a:t>
            </a:fld>
            <a:endParaRPr lang="es-ES" altLang="es-ES">
              <a:solidFill>
                <a:srgbClr val="000000"/>
              </a:solidFill>
              <a:latin typeface="Times New Roman" panose="02020603050405020304" pitchFamily="18" charset="0"/>
            </a:endParaRPr>
          </a:p>
        </p:txBody>
      </p:sp>
      <p:sp>
        <p:nvSpPr>
          <p:cNvPr id="31747" name="Rectangle 1">
            <a:extLst>
              <a:ext uri="{FF2B5EF4-FFF2-40B4-BE49-F238E27FC236}">
                <a16:creationId xmlns:a16="http://schemas.microsoft.com/office/drawing/2014/main" id="{44D5935A-7C3F-8018-9AF0-FF1F1C5753C5}"/>
              </a:ext>
            </a:extLst>
          </p:cNvPr>
          <p:cNvSpPr txBox="1">
            <a:spLocks noGrp="1" noRot="1" noChangeAspect="1" noChangeArrowheads="1" noTextEdit="1"/>
          </p:cNvSpPr>
          <p:nvPr>
            <p:ph type="sldImg"/>
          </p:nvPr>
        </p:nvSpPr>
        <p:spPr>
          <a:xfrm>
            <a:off x="1106488" y="812800"/>
            <a:ext cx="5340350" cy="40036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1748" name="Rectangle 2">
            <a:extLst>
              <a:ext uri="{FF2B5EF4-FFF2-40B4-BE49-F238E27FC236}">
                <a16:creationId xmlns:a16="http://schemas.microsoft.com/office/drawing/2014/main" id="{695D5866-EBAB-21D8-D910-311437B8D377}"/>
              </a:ext>
            </a:extLst>
          </p:cNvPr>
          <p:cNvSpPr txBox="1">
            <a:spLocks noGrp="1" noChangeArrowheads="1"/>
          </p:cNvSpPr>
          <p:nvPr>
            <p:ph type="body" idx="1"/>
          </p:nvPr>
        </p:nvSpPr>
        <p:spPr>
          <a:xfrm>
            <a:off x="755650" y="5078413"/>
            <a:ext cx="6016625" cy="47799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4" name="Rectangle 26">
            <a:extLst>
              <a:ext uri="{FF2B5EF4-FFF2-40B4-BE49-F238E27FC236}">
                <a16:creationId xmlns:a16="http://schemas.microsoft.com/office/drawing/2014/main" id="{FCEDC5ED-5F30-EAD5-8EB0-DAE17E9F6424}"/>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9pPr>
          </a:lstStyle>
          <a:p>
            <a:pPr>
              <a:buClrTx/>
              <a:buFontTx/>
              <a:buNone/>
            </a:pPr>
            <a:fld id="{A5E11413-0654-4492-81FF-674ADD1EC1C6}" type="slidenum">
              <a:rPr lang="es-ES" altLang="es-ES">
                <a:solidFill>
                  <a:srgbClr val="000000"/>
                </a:solidFill>
                <a:latin typeface="Times New Roman" panose="02020603050405020304" pitchFamily="18" charset="0"/>
              </a:rPr>
              <a:pPr>
                <a:buClrTx/>
                <a:buFontTx/>
                <a:buNone/>
              </a:pPr>
              <a:t>18</a:t>
            </a:fld>
            <a:endParaRPr lang="es-ES" altLang="es-ES">
              <a:solidFill>
                <a:srgbClr val="000000"/>
              </a:solidFill>
              <a:latin typeface="Times New Roman" panose="02020603050405020304" pitchFamily="18" charset="0"/>
            </a:endParaRPr>
          </a:p>
        </p:txBody>
      </p:sp>
      <p:sp>
        <p:nvSpPr>
          <p:cNvPr id="33795" name="Rectangle 1">
            <a:extLst>
              <a:ext uri="{FF2B5EF4-FFF2-40B4-BE49-F238E27FC236}">
                <a16:creationId xmlns:a16="http://schemas.microsoft.com/office/drawing/2014/main" id="{598F9FA9-DA78-49F4-5C39-0409BD7F2A39}"/>
              </a:ext>
            </a:extLst>
          </p:cNvPr>
          <p:cNvSpPr txBox="1">
            <a:spLocks noGrp="1" noRot="1" noChangeAspect="1" noChangeArrowheads="1" noTextEdit="1"/>
          </p:cNvSpPr>
          <p:nvPr>
            <p:ph type="sldImg"/>
          </p:nvPr>
        </p:nvSpPr>
        <p:spPr>
          <a:xfrm>
            <a:off x="1106488" y="812800"/>
            <a:ext cx="5338762" cy="40020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3796" name="Rectangle 2">
            <a:extLst>
              <a:ext uri="{FF2B5EF4-FFF2-40B4-BE49-F238E27FC236}">
                <a16:creationId xmlns:a16="http://schemas.microsoft.com/office/drawing/2014/main" id="{793F86A5-6FDE-5B9B-B8FF-EB12BB0FAF42}"/>
              </a:ext>
            </a:extLst>
          </p:cNvPr>
          <p:cNvSpPr txBox="1">
            <a:spLocks noGrp="1" noChangeArrowheads="1"/>
          </p:cNvSpPr>
          <p:nvPr>
            <p:ph type="body" idx="1"/>
          </p:nvPr>
        </p:nvSpPr>
        <p:spPr>
          <a:xfrm>
            <a:off x="755650" y="5078413"/>
            <a:ext cx="6016625" cy="47799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2" name="Rectangle 26">
            <a:extLst>
              <a:ext uri="{FF2B5EF4-FFF2-40B4-BE49-F238E27FC236}">
                <a16:creationId xmlns:a16="http://schemas.microsoft.com/office/drawing/2014/main" id="{37E2231A-42F9-D6F7-A26A-3A1F869FEBB1}"/>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9pPr>
          </a:lstStyle>
          <a:p>
            <a:pPr>
              <a:buClrTx/>
              <a:buFontTx/>
              <a:buNone/>
            </a:pPr>
            <a:fld id="{E83FF3A1-55AF-425D-8512-76630251B20E}" type="slidenum">
              <a:rPr lang="es-ES" altLang="es-ES">
                <a:solidFill>
                  <a:srgbClr val="000000"/>
                </a:solidFill>
                <a:latin typeface="Times New Roman" panose="02020603050405020304" pitchFamily="18" charset="0"/>
              </a:rPr>
              <a:pPr>
                <a:buClrTx/>
                <a:buFontTx/>
                <a:buNone/>
              </a:pPr>
              <a:t>19</a:t>
            </a:fld>
            <a:endParaRPr lang="es-ES" altLang="es-ES">
              <a:solidFill>
                <a:srgbClr val="000000"/>
              </a:solidFill>
              <a:latin typeface="Times New Roman" panose="02020603050405020304" pitchFamily="18" charset="0"/>
            </a:endParaRPr>
          </a:p>
        </p:txBody>
      </p:sp>
      <p:sp>
        <p:nvSpPr>
          <p:cNvPr id="35843" name="Rectangle 1">
            <a:extLst>
              <a:ext uri="{FF2B5EF4-FFF2-40B4-BE49-F238E27FC236}">
                <a16:creationId xmlns:a16="http://schemas.microsoft.com/office/drawing/2014/main" id="{E949953D-81FD-EF1E-FAD7-007E1B8ABF55}"/>
              </a:ext>
            </a:extLst>
          </p:cNvPr>
          <p:cNvSpPr txBox="1">
            <a:spLocks noGrp="1" noRot="1" noChangeAspect="1" noChangeArrowheads="1" noTextEdit="1"/>
          </p:cNvSpPr>
          <p:nvPr>
            <p:ph type="sldImg"/>
          </p:nvPr>
        </p:nvSpPr>
        <p:spPr>
          <a:xfrm>
            <a:off x="1106488" y="812800"/>
            <a:ext cx="5338762" cy="40020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5844" name="Rectangle 2">
            <a:extLst>
              <a:ext uri="{FF2B5EF4-FFF2-40B4-BE49-F238E27FC236}">
                <a16:creationId xmlns:a16="http://schemas.microsoft.com/office/drawing/2014/main" id="{CADEFFEE-7585-41F6-5515-E0E157625F33}"/>
              </a:ext>
            </a:extLst>
          </p:cNvPr>
          <p:cNvSpPr txBox="1">
            <a:spLocks noGrp="1" noChangeArrowheads="1"/>
          </p:cNvSpPr>
          <p:nvPr>
            <p:ph type="body" idx="1"/>
          </p:nvPr>
        </p:nvSpPr>
        <p:spPr>
          <a:xfrm>
            <a:off x="755650" y="5078413"/>
            <a:ext cx="6016625" cy="47799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26">
            <a:extLst>
              <a:ext uri="{FF2B5EF4-FFF2-40B4-BE49-F238E27FC236}">
                <a16:creationId xmlns:a16="http://schemas.microsoft.com/office/drawing/2014/main" id="{0994FD65-52FC-7C7D-584C-85DAA46BF896}"/>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9pPr>
          </a:lstStyle>
          <a:p>
            <a:pPr>
              <a:buClrTx/>
              <a:buFontTx/>
              <a:buNone/>
            </a:pPr>
            <a:fld id="{ECBBF1ED-E4A6-4A18-9EB7-9E9F313883A4}" type="slidenum">
              <a:rPr lang="es-ES" altLang="es-ES">
                <a:solidFill>
                  <a:srgbClr val="000000"/>
                </a:solidFill>
                <a:latin typeface="Times New Roman" panose="02020603050405020304" pitchFamily="18" charset="0"/>
              </a:rPr>
              <a:pPr>
                <a:buClrTx/>
                <a:buFontTx/>
                <a:buNone/>
              </a:pPr>
              <a:t>20</a:t>
            </a:fld>
            <a:endParaRPr lang="es-ES" altLang="es-ES">
              <a:solidFill>
                <a:srgbClr val="000000"/>
              </a:solidFill>
              <a:latin typeface="Times New Roman" panose="02020603050405020304" pitchFamily="18" charset="0"/>
            </a:endParaRPr>
          </a:p>
        </p:txBody>
      </p:sp>
      <p:sp>
        <p:nvSpPr>
          <p:cNvPr id="37891" name="Rectangle 1">
            <a:extLst>
              <a:ext uri="{FF2B5EF4-FFF2-40B4-BE49-F238E27FC236}">
                <a16:creationId xmlns:a16="http://schemas.microsoft.com/office/drawing/2014/main" id="{6B6A46D5-43AE-7E43-D32C-E2281585DFAF}"/>
              </a:ext>
            </a:extLst>
          </p:cNvPr>
          <p:cNvSpPr txBox="1">
            <a:spLocks noGrp="1" noRot="1" noChangeAspect="1" noChangeArrowheads="1" noTextEdit="1"/>
          </p:cNvSpPr>
          <p:nvPr>
            <p:ph type="sldImg"/>
          </p:nvPr>
        </p:nvSpPr>
        <p:spPr>
          <a:xfrm>
            <a:off x="1106488" y="812800"/>
            <a:ext cx="5338762" cy="40020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7892" name="Rectangle 2">
            <a:extLst>
              <a:ext uri="{FF2B5EF4-FFF2-40B4-BE49-F238E27FC236}">
                <a16:creationId xmlns:a16="http://schemas.microsoft.com/office/drawing/2014/main" id="{B52966ED-F08B-4612-2FB3-72095AF14D4A}"/>
              </a:ext>
            </a:extLst>
          </p:cNvPr>
          <p:cNvSpPr txBox="1">
            <a:spLocks noGrp="1" noChangeArrowheads="1"/>
          </p:cNvSpPr>
          <p:nvPr>
            <p:ph type="body" idx="1"/>
          </p:nvPr>
        </p:nvSpPr>
        <p:spPr>
          <a:xfrm>
            <a:off x="755650" y="5078413"/>
            <a:ext cx="6016625" cy="47799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8" name="Rectangle 26">
            <a:extLst>
              <a:ext uri="{FF2B5EF4-FFF2-40B4-BE49-F238E27FC236}">
                <a16:creationId xmlns:a16="http://schemas.microsoft.com/office/drawing/2014/main" id="{9203390B-395C-26E6-ADC9-1017B6961292}"/>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9pPr>
          </a:lstStyle>
          <a:p>
            <a:pPr>
              <a:buClrTx/>
              <a:buFontTx/>
              <a:buNone/>
            </a:pPr>
            <a:fld id="{C952DBC6-1C58-4E78-98FB-AFA62EF42790}" type="slidenum">
              <a:rPr lang="es-ES" altLang="es-ES">
                <a:solidFill>
                  <a:srgbClr val="000000"/>
                </a:solidFill>
                <a:latin typeface="Times New Roman" panose="02020603050405020304" pitchFamily="18" charset="0"/>
              </a:rPr>
              <a:pPr>
                <a:buClrTx/>
                <a:buFontTx/>
                <a:buNone/>
              </a:pPr>
              <a:t>21</a:t>
            </a:fld>
            <a:endParaRPr lang="es-ES" altLang="es-ES">
              <a:solidFill>
                <a:srgbClr val="000000"/>
              </a:solidFill>
              <a:latin typeface="Times New Roman" panose="02020603050405020304" pitchFamily="18" charset="0"/>
            </a:endParaRPr>
          </a:p>
        </p:txBody>
      </p:sp>
      <p:sp>
        <p:nvSpPr>
          <p:cNvPr id="39939" name="Rectangle 1">
            <a:extLst>
              <a:ext uri="{FF2B5EF4-FFF2-40B4-BE49-F238E27FC236}">
                <a16:creationId xmlns:a16="http://schemas.microsoft.com/office/drawing/2014/main" id="{B4C3074D-7186-6CBF-0564-3A8B132E86FC}"/>
              </a:ext>
            </a:extLst>
          </p:cNvPr>
          <p:cNvSpPr txBox="1">
            <a:spLocks noGrp="1" noRot="1" noChangeAspect="1" noChangeArrowheads="1" noTextEdit="1"/>
          </p:cNvSpPr>
          <p:nvPr>
            <p:ph type="sldImg"/>
          </p:nvPr>
        </p:nvSpPr>
        <p:spPr>
          <a:xfrm>
            <a:off x="1106488" y="812800"/>
            <a:ext cx="5335587" cy="39989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9940" name="Rectangle 2">
            <a:extLst>
              <a:ext uri="{FF2B5EF4-FFF2-40B4-BE49-F238E27FC236}">
                <a16:creationId xmlns:a16="http://schemas.microsoft.com/office/drawing/2014/main" id="{5A2AC2DE-2AA3-8CE6-BFCF-AF8F77C5A2CF}"/>
              </a:ext>
            </a:extLst>
          </p:cNvPr>
          <p:cNvSpPr txBox="1">
            <a:spLocks noGrp="1" noChangeArrowheads="1"/>
          </p:cNvSpPr>
          <p:nvPr>
            <p:ph type="body" idx="1"/>
          </p:nvPr>
        </p:nvSpPr>
        <p:spPr>
          <a:xfrm>
            <a:off x="755650" y="5078413"/>
            <a:ext cx="6016625" cy="47799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986" name="Rectangle 26">
            <a:extLst>
              <a:ext uri="{FF2B5EF4-FFF2-40B4-BE49-F238E27FC236}">
                <a16:creationId xmlns:a16="http://schemas.microsoft.com/office/drawing/2014/main" id="{9B262E27-CB40-46AB-1380-D6B8F9991A2C}"/>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9pPr>
          </a:lstStyle>
          <a:p>
            <a:pPr>
              <a:buClrTx/>
              <a:buFontTx/>
              <a:buNone/>
            </a:pPr>
            <a:fld id="{4C91CBD4-3EB2-43D7-BDFC-CC3728E45972}" type="slidenum">
              <a:rPr lang="es-ES" altLang="es-ES">
                <a:solidFill>
                  <a:srgbClr val="000000"/>
                </a:solidFill>
                <a:latin typeface="Times New Roman" panose="02020603050405020304" pitchFamily="18" charset="0"/>
              </a:rPr>
              <a:pPr>
                <a:buClrTx/>
                <a:buFontTx/>
                <a:buNone/>
              </a:pPr>
              <a:t>22</a:t>
            </a:fld>
            <a:endParaRPr lang="es-ES" altLang="es-ES">
              <a:solidFill>
                <a:srgbClr val="000000"/>
              </a:solidFill>
              <a:latin typeface="Times New Roman" panose="02020603050405020304" pitchFamily="18" charset="0"/>
            </a:endParaRPr>
          </a:p>
        </p:txBody>
      </p:sp>
      <p:sp>
        <p:nvSpPr>
          <p:cNvPr id="41987" name="Rectangle 1">
            <a:extLst>
              <a:ext uri="{FF2B5EF4-FFF2-40B4-BE49-F238E27FC236}">
                <a16:creationId xmlns:a16="http://schemas.microsoft.com/office/drawing/2014/main" id="{E8C5C69A-164D-0E68-4155-7037D8DDF5F6}"/>
              </a:ext>
            </a:extLst>
          </p:cNvPr>
          <p:cNvSpPr txBox="1">
            <a:spLocks noGrp="1" noRot="1" noChangeAspect="1" noChangeArrowheads="1" noTextEdit="1"/>
          </p:cNvSpPr>
          <p:nvPr>
            <p:ph type="sldImg"/>
          </p:nvPr>
        </p:nvSpPr>
        <p:spPr>
          <a:xfrm>
            <a:off x="1106488" y="812800"/>
            <a:ext cx="5314950" cy="39782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988" name="Rectangle 2">
            <a:extLst>
              <a:ext uri="{FF2B5EF4-FFF2-40B4-BE49-F238E27FC236}">
                <a16:creationId xmlns:a16="http://schemas.microsoft.com/office/drawing/2014/main" id="{67EEF34C-4678-9636-3391-CC16903AB2AF}"/>
              </a:ext>
            </a:extLst>
          </p:cNvPr>
          <p:cNvSpPr txBox="1">
            <a:spLocks noGrp="1" noChangeArrowheads="1"/>
          </p:cNvSpPr>
          <p:nvPr>
            <p:ph type="body" idx="1"/>
          </p:nvPr>
        </p:nvSpPr>
        <p:spPr>
          <a:xfrm>
            <a:off x="755650" y="5078413"/>
            <a:ext cx="6016625" cy="47799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034" name="Rectangle 26">
            <a:extLst>
              <a:ext uri="{FF2B5EF4-FFF2-40B4-BE49-F238E27FC236}">
                <a16:creationId xmlns:a16="http://schemas.microsoft.com/office/drawing/2014/main" id="{6AC2C23E-1386-B173-B611-1D417D873CFB}"/>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9pPr>
          </a:lstStyle>
          <a:p>
            <a:pPr>
              <a:buClrTx/>
              <a:buFontTx/>
              <a:buNone/>
            </a:pPr>
            <a:fld id="{F7E070A7-E6D0-4C4D-9C08-88AF6506A771}" type="slidenum">
              <a:rPr lang="es-ES" altLang="es-ES">
                <a:solidFill>
                  <a:srgbClr val="000000"/>
                </a:solidFill>
                <a:latin typeface="Times New Roman" panose="02020603050405020304" pitchFamily="18" charset="0"/>
              </a:rPr>
              <a:pPr>
                <a:buClrTx/>
                <a:buFontTx/>
                <a:buNone/>
              </a:pPr>
              <a:t>23</a:t>
            </a:fld>
            <a:endParaRPr lang="es-ES" altLang="es-ES">
              <a:solidFill>
                <a:srgbClr val="000000"/>
              </a:solidFill>
              <a:latin typeface="Times New Roman" panose="02020603050405020304" pitchFamily="18" charset="0"/>
            </a:endParaRPr>
          </a:p>
        </p:txBody>
      </p:sp>
      <p:sp>
        <p:nvSpPr>
          <p:cNvPr id="44035" name="Rectangle 1">
            <a:extLst>
              <a:ext uri="{FF2B5EF4-FFF2-40B4-BE49-F238E27FC236}">
                <a16:creationId xmlns:a16="http://schemas.microsoft.com/office/drawing/2014/main" id="{E3A40FAC-9B96-C31D-F521-00ECA4DF6A2A}"/>
              </a:ext>
            </a:extLst>
          </p:cNvPr>
          <p:cNvSpPr txBox="1">
            <a:spLocks noGrp="1" noRot="1" noChangeAspect="1" noChangeArrowheads="1" noTextEdit="1"/>
          </p:cNvSpPr>
          <p:nvPr>
            <p:ph type="sldImg"/>
          </p:nvPr>
        </p:nvSpPr>
        <p:spPr>
          <a:xfrm>
            <a:off x="1106488" y="812800"/>
            <a:ext cx="5332412" cy="39957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4036" name="Rectangle 2">
            <a:extLst>
              <a:ext uri="{FF2B5EF4-FFF2-40B4-BE49-F238E27FC236}">
                <a16:creationId xmlns:a16="http://schemas.microsoft.com/office/drawing/2014/main" id="{EA5ABD77-321A-3C04-3464-D9E0E805B26C}"/>
              </a:ext>
            </a:extLst>
          </p:cNvPr>
          <p:cNvSpPr txBox="1">
            <a:spLocks noGrp="1" noChangeArrowheads="1"/>
          </p:cNvSpPr>
          <p:nvPr>
            <p:ph type="body" idx="1"/>
          </p:nvPr>
        </p:nvSpPr>
        <p:spPr>
          <a:xfrm>
            <a:off x="755650" y="5078413"/>
            <a:ext cx="6016625" cy="47799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2" name="Rectangle 26">
            <a:extLst>
              <a:ext uri="{FF2B5EF4-FFF2-40B4-BE49-F238E27FC236}">
                <a16:creationId xmlns:a16="http://schemas.microsoft.com/office/drawing/2014/main" id="{68392DDA-38DC-16EE-411D-C5BA7AF5E015}"/>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9pPr>
          </a:lstStyle>
          <a:p>
            <a:pPr>
              <a:buClrTx/>
              <a:buFontTx/>
              <a:buNone/>
            </a:pPr>
            <a:fld id="{CEDFFB3A-47B0-42CD-B5BD-7ABAA9609ABF}" type="slidenum">
              <a:rPr lang="es-ES" altLang="es-ES">
                <a:solidFill>
                  <a:srgbClr val="000000"/>
                </a:solidFill>
                <a:latin typeface="Times New Roman" panose="02020603050405020304" pitchFamily="18" charset="0"/>
              </a:rPr>
              <a:pPr>
                <a:buClrTx/>
                <a:buFontTx/>
                <a:buNone/>
              </a:pPr>
              <a:t>24</a:t>
            </a:fld>
            <a:endParaRPr lang="es-ES" altLang="es-ES">
              <a:solidFill>
                <a:srgbClr val="000000"/>
              </a:solidFill>
              <a:latin typeface="Times New Roman" panose="02020603050405020304" pitchFamily="18" charset="0"/>
            </a:endParaRPr>
          </a:p>
        </p:txBody>
      </p:sp>
      <p:sp>
        <p:nvSpPr>
          <p:cNvPr id="46083" name="Rectangle 1">
            <a:extLst>
              <a:ext uri="{FF2B5EF4-FFF2-40B4-BE49-F238E27FC236}">
                <a16:creationId xmlns:a16="http://schemas.microsoft.com/office/drawing/2014/main" id="{1A935F66-68D4-070E-A1F4-17E8290ADE47}"/>
              </a:ext>
            </a:extLst>
          </p:cNvPr>
          <p:cNvSpPr txBox="1">
            <a:spLocks noGrp="1" noRot="1" noChangeAspect="1" noChangeArrowheads="1" noTextEdit="1"/>
          </p:cNvSpPr>
          <p:nvPr>
            <p:ph type="sldImg"/>
          </p:nvPr>
        </p:nvSpPr>
        <p:spPr>
          <a:xfrm>
            <a:off x="1106488" y="812800"/>
            <a:ext cx="5316537" cy="39798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6084" name="Rectangle 2">
            <a:extLst>
              <a:ext uri="{FF2B5EF4-FFF2-40B4-BE49-F238E27FC236}">
                <a16:creationId xmlns:a16="http://schemas.microsoft.com/office/drawing/2014/main" id="{3C4B6B83-77EB-C7C0-993D-3188B35C0FB9}"/>
              </a:ext>
            </a:extLst>
          </p:cNvPr>
          <p:cNvSpPr txBox="1">
            <a:spLocks noGrp="1" noChangeArrowheads="1"/>
          </p:cNvSpPr>
          <p:nvPr>
            <p:ph type="body" idx="1"/>
          </p:nvPr>
        </p:nvSpPr>
        <p:spPr>
          <a:xfrm>
            <a:off x="755650" y="5078413"/>
            <a:ext cx="6016625" cy="47799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8" name="Rectangle 21">
            <a:extLst>
              <a:ext uri="{FF2B5EF4-FFF2-40B4-BE49-F238E27FC236}">
                <a16:creationId xmlns:a16="http://schemas.microsoft.com/office/drawing/2014/main" id="{BF91A252-2959-2ABE-D6F6-85B8BD9CCBCD}"/>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660F00C7-6C15-4163-973D-CC75DAB77A4A}" type="slidenum">
              <a:rPr lang="es-ES" altLang="es-ES" sz="1400" smtClean="0"/>
              <a:pPr>
                <a:spcBef>
                  <a:spcPct val="0"/>
                </a:spcBef>
                <a:buClrTx/>
                <a:buFontTx/>
                <a:buNone/>
              </a:pPr>
              <a:t>5</a:t>
            </a:fld>
            <a:endParaRPr lang="es-ES" altLang="es-ES" sz="1400"/>
          </a:p>
        </p:txBody>
      </p:sp>
      <p:sp>
        <p:nvSpPr>
          <p:cNvPr id="9219" name="Rectangle 1">
            <a:extLst>
              <a:ext uri="{FF2B5EF4-FFF2-40B4-BE49-F238E27FC236}">
                <a16:creationId xmlns:a16="http://schemas.microsoft.com/office/drawing/2014/main" id="{82CBD3FC-A9CC-4A0C-A33F-BBB72794FA82}"/>
              </a:ext>
            </a:extLst>
          </p:cNvPr>
          <p:cNvSpPr>
            <a:spLocks noGrp="1" noRot="1" noChangeAspect="1" noChangeArrowheads="1" noTextEdit="1"/>
          </p:cNvSpPr>
          <p:nvPr>
            <p:ph type="sldImg"/>
          </p:nvPr>
        </p:nvSpPr>
        <p:spPr>
          <a:xfrm>
            <a:off x="1108075" y="812800"/>
            <a:ext cx="5337175" cy="40036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220" name="Rectangle 2">
            <a:extLst>
              <a:ext uri="{FF2B5EF4-FFF2-40B4-BE49-F238E27FC236}">
                <a16:creationId xmlns:a16="http://schemas.microsoft.com/office/drawing/2014/main" id="{99C67923-DBCA-1CEA-6F78-306E5CD67022}"/>
              </a:ext>
            </a:extLst>
          </p:cNvPr>
          <p:cNvSpPr>
            <a:spLocks noGrp="1" noChangeArrowheads="1"/>
          </p:cNvSpPr>
          <p:nvPr>
            <p:ph type="body" idx="1"/>
          </p:nvPr>
        </p:nvSpPr>
        <p:spPr>
          <a:xfrm>
            <a:off x="755650" y="5078413"/>
            <a:ext cx="6024563" cy="47879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130" name="Rectangle 26">
            <a:extLst>
              <a:ext uri="{FF2B5EF4-FFF2-40B4-BE49-F238E27FC236}">
                <a16:creationId xmlns:a16="http://schemas.microsoft.com/office/drawing/2014/main" id="{44E3103D-115B-4124-0A80-46851C96EDC5}"/>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9pPr>
          </a:lstStyle>
          <a:p>
            <a:pPr>
              <a:buClrTx/>
              <a:buFontTx/>
              <a:buNone/>
            </a:pPr>
            <a:fld id="{02119F2B-20C2-4542-A77A-122872342347}" type="slidenum">
              <a:rPr lang="es-ES" altLang="es-ES">
                <a:solidFill>
                  <a:srgbClr val="000000"/>
                </a:solidFill>
                <a:latin typeface="Times New Roman" panose="02020603050405020304" pitchFamily="18" charset="0"/>
              </a:rPr>
              <a:pPr>
                <a:buClrTx/>
                <a:buFontTx/>
                <a:buNone/>
              </a:pPr>
              <a:t>25</a:t>
            </a:fld>
            <a:endParaRPr lang="es-ES" altLang="es-ES">
              <a:solidFill>
                <a:srgbClr val="000000"/>
              </a:solidFill>
              <a:latin typeface="Times New Roman" panose="02020603050405020304" pitchFamily="18" charset="0"/>
            </a:endParaRPr>
          </a:p>
        </p:txBody>
      </p:sp>
      <p:sp>
        <p:nvSpPr>
          <p:cNvPr id="48131" name="Rectangle 1">
            <a:extLst>
              <a:ext uri="{FF2B5EF4-FFF2-40B4-BE49-F238E27FC236}">
                <a16:creationId xmlns:a16="http://schemas.microsoft.com/office/drawing/2014/main" id="{DB3ED6DE-8C86-024B-FE5A-6311DF703F10}"/>
              </a:ext>
            </a:extLst>
          </p:cNvPr>
          <p:cNvSpPr txBox="1">
            <a:spLocks noGrp="1" noRot="1" noChangeAspect="1" noChangeArrowheads="1" noTextEdit="1"/>
          </p:cNvSpPr>
          <p:nvPr>
            <p:ph type="sldImg"/>
          </p:nvPr>
        </p:nvSpPr>
        <p:spPr>
          <a:xfrm>
            <a:off x="1106488" y="812800"/>
            <a:ext cx="5313362" cy="39766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8132" name="Rectangle 2">
            <a:extLst>
              <a:ext uri="{FF2B5EF4-FFF2-40B4-BE49-F238E27FC236}">
                <a16:creationId xmlns:a16="http://schemas.microsoft.com/office/drawing/2014/main" id="{84390BCF-4E26-8D59-051D-2C437D21CA83}"/>
              </a:ext>
            </a:extLst>
          </p:cNvPr>
          <p:cNvSpPr txBox="1">
            <a:spLocks noGrp="1" noChangeArrowheads="1"/>
          </p:cNvSpPr>
          <p:nvPr>
            <p:ph type="body" idx="1"/>
          </p:nvPr>
        </p:nvSpPr>
        <p:spPr>
          <a:xfrm>
            <a:off x="755650" y="5078413"/>
            <a:ext cx="6016625" cy="4689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26">
            <a:extLst>
              <a:ext uri="{FF2B5EF4-FFF2-40B4-BE49-F238E27FC236}">
                <a16:creationId xmlns:a16="http://schemas.microsoft.com/office/drawing/2014/main" id="{8123985F-E11E-045A-4DAD-9174817C8084}"/>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9pPr>
          </a:lstStyle>
          <a:p>
            <a:pPr>
              <a:buClrTx/>
              <a:buFontTx/>
              <a:buNone/>
            </a:pPr>
            <a:fld id="{EADC3298-76CA-425A-845F-399BE91C5622}" type="slidenum">
              <a:rPr lang="es-ES" altLang="es-ES">
                <a:solidFill>
                  <a:srgbClr val="000000"/>
                </a:solidFill>
                <a:latin typeface="Times New Roman" panose="02020603050405020304" pitchFamily="18" charset="0"/>
              </a:rPr>
              <a:pPr>
                <a:buClrTx/>
                <a:buFontTx/>
                <a:buNone/>
              </a:pPr>
              <a:t>26</a:t>
            </a:fld>
            <a:endParaRPr lang="es-ES" altLang="es-ES">
              <a:solidFill>
                <a:srgbClr val="000000"/>
              </a:solidFill>
              <a:latin typeface="Times New Roman" panose="02020603050405020304" pitchFamily="18" charset="0"/>
            </a:endParaRPr>
          </a:p>
        </p:txBody>
      </p:sp>
      <p:sp>
        <p:nvSpPr>
          <p:cNvPr id="50179" name="Rectangle 1">
            <a:extLst>
              <a:ext uri="{FF2B5EF4-FFF2-40B4-BE49-F238E27FC236}">
                <a16:creationId xmlns:a16="http://schemas.microsoft.com/office/drawing/2014/main" id="{40EF8F6D-B54E-F455-0E4E-63D55C69113A}"/>
              </a:ext>
            </a:extLst>
          </p:cNvPr>
          <p:cNvSpPr txBox="1">
            <a:spLocks noGrp="1" noRot="1" noChangeAspect="1" noChangeArrowheads="1" noTextEdit="1"/>
          </p:cNvSpPr>
          <p:nvPr>
            <p:ph type="sldImg"/>
          </p:nvPr>
        </p:nvSpPr>
        <p:spPr>
          <a:xfrm>
            <a:off x="1106488" y="812800"/>
            <a:ext cx="5316537" cy="397986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0180" name="Rectangle 2">
            <a:extLst>
              <a:ext uri="{FF2B5EF4-FFF2-40B4-BE49-F238E27FC236}">
                <a16:creationId xmlns:a16="http://schemas.microsoft.com/office/drawing/2014/main" id="{5E4980C6-F9AF-CCAE-9563-9BE4C1516AAB}"/>
              </a:ext>
            </a:extLst>
          </p:cNvPr>
          <p:cNvSpPr txBox="1">
            <a:spLocks noGrp="1" noChangeArrowheads="1"/>
          </p:cNvSpPr>
          <p:nvPr>
            <p:ph type="body" idx="1"/>
          </p:nvPr>
        </p:nvSpPr>
        <p:spPr>
          <a:xfrm>
            <a:off x="755650" y="5078413"/>
            <a:ext cx="6016625" cy="47799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226" name="Rectangle 26">
            <a:extLst>
              <a:ext uri="{FF2B5EF4-FFF2-40B4-BE49-F238E27FC236}">
                <a16:creationId xmlns:a16="http://schemas.microsoft.com/office/drawing/2014/main" id="{323959BF-D43F-7663-AD35-018B36F364BF}"/>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9pPr>
          </a:lstStyle>
          <a:p>
            <a:pPr>
              <a:buClrTx/>
              <a:buFontTx/>
              <a:buNone/>
            </a:pPr>
            <a:fld id="{EAACCC7F-CF35-4774-B081-EA700370061A}" type="slidenum">
              <a:rPr lang="es-ES" altLang="es-ES">
                <a:solidFill>
                  <a:srgbClr val="000000"/>
                </a:solidFill>
                <a:latin typeface="Times New Roman" panose="02020603050405020304" pitchFamily="18" charset="0"/>
              </a:rPr>
              <a:pPr>
                <a:buClrTx/>
                <a:buFontTx/>
                <a:buNone/>
              </a:pPr>
              <a:t>27</a:t>
            </a:fld>
            <a:endParaRPr lang="es-ES" altLang="es-ES">
              <a:solidFill>
                <a:srgbClr val="000000"/>
              </a:solidFill>
              <a:latin typeface="Times New Roman" panose="02020603050405020304" pitchFamily="18" charset="0"/>
            </a:endParaRPr>
          </a:p>
        </p:txBody>
      </p:sp>
      <p:sp>
        <p:nvSpPr>
          <p:cNvPr id="52227" name="Rectangle 1">
            <a:extLst>
              <a:ext uri="{FF2B5EF4-FFF2-40B4-BE49-F238E27FC236}">
                <a16:creationId xmlns:a16="http://schemas.microsoft.com/office/drawing/2014/main" id="{214B3036-C793-626E-7DE7-4278A0E43F6A}"/>
              </a:ext>
            </a:extLst>
          </p:cNvPr>
          <p:cNvSpPr txBox="1">
            <a:spLocks noGrp="1" noRot="1" noChangeAspect="1" noChangeArrowheads="1" noTextEdit="1"/>
          </p:cNvSpPr>
          <p:nvPr>
            <p:ph type="sldImg"/>
          </p:nvPr>
        </p:nvSpPr>
        <p:spPr>
          <a:xfrm>
            <a:off x="1106488" y="812800"/>
            <a:ext cx="5324475" cy="39878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2228" name="Rectangle 2">
            <a:extLst>
              <a:ext uri="{FF2B5EF4-FFF2-40B4-BE49-F238E27FC236}">
                <a16:creationId xmlns:a16="http://schemas.microsoft.com/office/drawing/2014/main" id="{30D38953-2211-B37A-19CD-5AFFA8176128}"/>
              </a:ext>
            </a:extLst>
          </p:cNvPr>
          <p:cNvSpPr txBox="1">
            <a:spLocks noGrp="1" noChangeArrowheads="1"/>
          </p:cNvSpPr>
          <p:nvPr>
            <p:ph type="body" idx="1"/>
          </p:nvPr>
        </p:nvSpPr>
        <p:spPr>
          <a:xfrm>
            <a:off x="755650" y="5078413"/>
            <a:ext cx="6016625" cy="47799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4274" name="Rectangle 26">
            <a:extLst>
              <a:ext uri="{FF2B5EF4-FFF2-40B4-BE49-F238E27FC236}">
                <a16:creationId xmlns:a16="http://schemas.microsoft.com/office/drawing/2014/main" id="{7FAE77D2-F5CF-7AD9-708A-B1D7172360EC}"/>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9pPr>
          </a:lstStyle>
          <a:p>
            <a:pPr>
              <a:buClrTx/>
              <a:buFontTx/>
              <a:buNone/>
            </a:pPr>
            <a:fld id="{1034C06F-A76F-4D9B-818B-C4A9188181C2}" type="slidenum">
              <a:rPr lang="es-ES" altLang="es-ES">
                <a:solidFill>
                  <a:srgbClr val="000000"/>
                </a:solidFill>
                <a:latin typeface="Times New Roman" panose="02020603050405020304" pitchFamily="18" charset="0"/>
              </a:rPr>
              <a:pPr>
                <a:buClrTx/>
                <a:buFontTx/>
                <a:buNone/>
              </a:pPr>
              <a:t>28</a:t>
            </a:fld>
            <a:endParaRPr lang="es-ES" altLang="es-ES">
              <a:solidFill>
                <a:srgbClr val="000000"/>
              </a:solidFill>
              <a:latin typeface="Times New Roman" panose="02020603050405020304" pitchFamily="18" charset="0"/>
            </a:endParaRPr>
          </a:p>
        </p:txBody>
      </p:sp>
      <p:sp>
        <p:nvSpPr>
          <p:cNvPr id="54275" name="Rectangle 1">
            <a:extLst>
              <a:ext uri="{FF2B5EF4-FFF2-40B4-BE49-F238E27FC236}">
                <a16:creationId xmlns:a16="http://schemas.microsoft.com/office/drawing/2014/main" id="{8DB5F154-5647-0A3E-6E45-11C06E18CF0D}"/>
              </a:ext>
            </a:extLst>
          </p:cNvPr>
          <p:cNvSpPr txBox="1">
            <a:spLocks noGrp="1" noRot="1" noChangeAspect="1" noChangeArrowheads="1" noTextEdit="1"/>
          </p:cNvSpPr>
          <p:nvPr>
            <p:ph type="sldImg"/>
          </p:nvPr>
        </p:nvSpPr>
        <p:spPr>
          <a:xfrm>
            <a:off x="1106488" y="812800"/>
            <a:ext cx="5324475" cy="39878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4276" name="Rectangle 2">
            <a:extLst>
              <a:ext uri="{FF2B5EF4-FFF2-40B4-BE49-F238E27FC236}">
                <a16:creationId xmlns:a16="http://schemas.microsoft.com/office/drawing/2014/main" id="{E6266905-C2FF-FE22-6AE2-3BCD57BA9155}"/>
              </a:ext>
            </a:extLst>
          </p:cNvPr>
          <p:cNvSpPr txBox="1">
            <a:spLocks noGrp="1" noChangeArrowheads="1"/>
          </p:cNvSpPr>
          <p:nvPr>
            <p:ph type="body" idx="1"/>
          </p:nvPr>
        </p:nvSpPr>
        <p:spPr>
          <a:xfrm>
            <a:off x="755650" y="5078413"/>
            <a:ext cx="6016625" cy="47799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6322" name="Rectangle 26">
            <a:extLst>
              <a:ext uri="{FF2B5EF4-FFF2-40B4-BE49-F238E27FC236}">
                <a16:creationId xmlns:a16="http://schemas.microsoft.com/office/drawing/2014/main" id="{03848BE3-3FF9-CB05-39AD-D43AC8127082}"/>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1pPr>
            <a:lvl2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2pPr>
            <a:lvl3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3pPr>
            <a:lvl4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4pPr>
            <a:lvl5pPr>
              <a:lnSpc>
                <a:spcPct val="93000"/>
              </a:lnSpc>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bg1"/>
                </a:solidFill>
                <a:latin typeface="Arial" panose="020B0604020202020204" pitchFamily="34" charset="0"/>
                <a:cs typeface="DejaVu Sans" charset="0"/>
              </a:defRPr>
            </a:lvl9pPr>
          </a:lstStyle>
          <a:p>
            <a:pPr>
              <a:buClrTx/>
              <a:buFontTx/>
              <a:buNone/>
            </a:pPr>
            <a:fld id="{96CC98B3-39C2-414F-9675-227FB7AF67F1}" type="slidenum">
              <a:rPr lang="es-ES" altLang="es-ES">
                <a:solidFill>
                  <a:srgbClr val="000000"/>
                </a:solidFill>
                <a:latin typeface="Times New Roman" panose="02020603050405020304" pitchFamily="18" charset="0"/>
              </a:rPr>
              <a:pPr>
                <a:buClrTx/>
                <a:buFontTx/>
                <a:buNone/>
              </a:pPr>
              <a:t>29</a:t>
            </a:fld>
            <a:endParaRPr lang="es-ES" altLang="es-ES">
              <a:solidFill>
                <a:srgbClr val="000000"/>
              </a:solidFill>
              <a:latin typeface="Times New Roman" panose="02020603050405020304" pitchFamily="18" charset="0"/>
            </a:endParaRPr>
          </a:p>
        </p:txBody>
      </p:sp>
      <p:sp>
        <p:nvSpPr>
          <p:cNvPr id="56323" name="Rectangle 1">
            <a:extLst>
              <a:ext uri="{FF2B5EF4-FFF2-40B4-BE49-F238E27FC236}">
                <a16:creationId xmlns:a16="http://schemas.microsoft.com/office/drawing/2014/main" id="{5D8698A2-6B4A-8ADF-1664-94663E4B37EA}"/>
              </a:ext>
            </a:extLst>
          </p:cNvPr>
          <p:cNvSpPr txBox="1">
            <a:spLocks noGrp="1" noRot="1" noChangeAspect="1" noChangeArrowheads="1" noTextEdit="1"/>
          </p:cNvSpPr>
          <p:nvPr>
            <p:ph type="sldImg"/>
          </p:nvPr>
        </p:nvSpPr>
        <p:spPr>
          <a:xfrm>
            <a:off x="1106488" y="812800"/>
            <a:ext cx="5324475" cy="39878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6324" name="Rectangle 2">
            <a:extLst>
              <a:ext uri="{FF2B5EF4-FFF2-40B4-BE49-F238E27FC236}">
                <a16:creationId xmlns:a16="http://schemas.microsoft.com/office/drawing/2014/main" id="{63E6A652-6183-1AF9-8138-4FA1DA1827CF}"/>
              </a:ext>
            </a:extLst>
          </p:cNvPr>
          <p:cNvSpPr txBox="1">
            <a:spLocks noGrp="1" noChangeArrowheads="1"/>
          </p:cNvSpPr>
          <p:nvPr>
            <p:ph type="body" idx="1"/>
          </p:nvPr>
        </p:nvSpPr>
        <p:spPr>
          <a:xfrm>
            <a:off x="755650" y="5078413"/>
            <a:ext cx="6016625" cy="47799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2" name="Rectangle 16">
            <a:extLst>
              <a:ext uri="{FF2B5EF4-FFF2-40B4-BE49-F238E27FC236}">
                <a16:creationId xmlns:a16="http://schemas.microsoft.com/office/drawing/2014/main" id="{A6A2D24F-6FDA-384A-1CD1-CE13F90ACFAB}"/>
              </a:ext>
            </a:extLst>
          </p:cNvPr>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ACC58CF6-0DD1-4520-B215-8A0C47F9A043}" type="slidenum">
              <a:rPr lang="es-ES" altLang="es-ES" sz="1400"/>
              <a:pPr>
                <a:spcBef>
                  <a:spcPct val="0"/>
                </a:spcBef>
                <a:buClrTx/>
                <a:buFontTx/>
                <a:buNone/>
              </a:pPr>
              <a:t>82</a:t>
            </a:fld>
            <a:endParaRPr lang="es-ES" altLang="es-ES" sz="1400"/>
          </a:p>
        </p:txBody>
      </p:sp>
      <p:sp>
        <p:nvSpPr>
          <p:cNvPr id="5123" name="Rectangle 1">
            <a:extLst>
              <a:ext uri="{FF2B5EF4-FFF2-40B4-BE49-F238E27FC236}">
                <a16:creationId xmlns:a16="http://schemas.microsoft.com/office/drawing/2014/main" id="{57F18C8C-FE92-BD68-543E-DECC4773053A}"/>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124" name="Rectangle 2">
            <a:extLst>
              <a:ext uri="{FF2B5EF4-FFF2-40B4-BE49-F238E27FC236}">
                <a16:creationId xmlns:a16="http://schemas.microsoft.com/office/drawing/2014/main" id="{0203DF90-F90B-13B6-7D56-AC1783260668}"/>
              </a:ext>
            </a:extLst>
          </p:cNvPr>
          <p:cNvSpPr>
            <a:spLocks noGrp="1" noChangeArrowheads="1"/>
          </p:cNvSpPr>
          <p:nvPr>
            <p:ph type="body" idx="1"/>
          </p:nvPr>
        </p:nvSpPr>
        <p:spPr>
          <a:xfrm>
            <a:off x="755650" y="5078413"/>
            <a:ext cx="6032500" cy="4795837"/>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70" name="Rectangle 16">
            <a:extLst>
              <a:ext uri="{FF2B5EF4-FFF2-40B4-BE49-F238E27FC236}">
                <a16:creationId xmlns:a16="http://schemas.microsoft.com/office/drawing/2014/main" id="{B38633A6-0A3B-AAC4-5DEB-693E6B111AB8}"/>
              </a:ext>
            </a:extLst>
          </p:cNvPr>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48F20051-73D8-4A33-83B5-9F56F7D8957C}" type="slidenum">
              <a:rPr lang="es-ES" altLang="es-ES" sz="1400"/>
              <a:pPr>
                <a:spcBef>
                  <a:spcPct val="0"/>
                </a:spcBef>
                <a:buClrTx/>
                <a:buFontTx/>
                <a:buNone/>
              </a:pPr>
              <a:t>83</a:t>
            </a:fld>
            <a:endParaRPr lang="es-ES" altLang="es-ES" sz="1400"/>
          </a:p>
        </p:txBody>
      </p:sp>
      <p:sp>
        <p:nvSpPr>
          <p:cNvPr id="7171" name="Rectangle 1">
            <a:extLst>
              <a:ext uri="{FF2B5EF4-FFF2-40B4-BE49-F238E27FC236}">
                <a16:creationId xmlns:a16="http://schemas.microsoft.com/office/drawing/2014/main" id="{1DC3F32B-3173-346E-5326-F85870900C74}"/>
              </a:ext>
            </a:extLst>
          </p:cNvPr>
          <p:cNvSpPr>
            <a:spLocks noGrp="1" noRot="1" noChangeAspect="1" noChangeArrowheads="1" noTextEdit="1"/>
          </p:cNvSpPr>
          <p:nvPr>
            <p:ph type="sldImg"/>
          </p:nvPr>
        </p:nvSpPr>
        <p:spPr>
          <a:xfrm>
            <a:off x="1108075" y="812800"/>
            <a:ext cx="5337175" cy="40036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172" name="Rectangle 2">
            <a:extLst>
              <a:ext uri="{FF2B5EF4-FFF2-40B4-BE49-F238E27FC236}">
                <a16:creationId xmlns:a16="http://schemas.microsoft.com/office/drawing/2014/main" id="{6EC2F9CA-36D5-3F8B-8CCE-C775B323F561}"/>
              </a:ext>
            </a:extLst>
          </p:cNvPr>
          <p:cNvSpPr>
            <a:spLocks noGrp="1" noChangeArrowheads="1"/>
          </p:cNvSpPr>
          <p:nvPr>
            <p:ph type="body" idx="1"/>
          </p:nvPr>
        </p:nvSpPr>
        <p:spPr>
          <a:xfrm>
            <a:off x="755650" y="5078413"/>
            <a:ext cx="6032500" cy="4795837"/>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8" name="Rectangle 16">
            <a:extLst>
              <a:ext uri="{FF2B5EF4-FFF2-40B4-BE49-F238E27FC236}">
                <a16:creationId xmlns:a16="http://schemas.microsoft.com/office/drawing/2014/main" id="{DFB6E95B-2BD4-88BB-2DAE-914C6938E9A7}"/>
              </a:ext>
            </a:extLst>
          </p:cNvPr>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F18B144B-4D62-411A-8232-F8B3D8E44F39}" type="slidenum">
              <a:rPr lang="es-ES" altLang="es-ES" sz="1400"/>
              <a:pPr>
                <a:spcBef>
                  <a:spcPct val="0"/>
                </a:spcBef>
                <a:buClrTx/>
                <a:buFontTx/>
                <a:buNone/>
              </a:pPr>
              <a:t>84</a:t>
            </a:fld>
            <a:endParaRPr lang="es-ES" altLang="es-ES" sz="1400"/>
          </a:p>
        </p:txBody>
      </p:sp>
      <p:sp>
        <p:nvSpPr>
          <p:cNvPr id="9219" name="Rectangle 1">
            <a:extLst>
              <a:ext uri="{FF2B5EF4-FFF2-40B4-BE49-F238E27FC236}">
                <a16:creationId xmlns:a16="http://schemas.microsoft.com/office/drawing/2014/main" id="{A5B07285-AC7A-A13F-F336-E3B7B7ECB040}"/>
              </a:ext>
            </a:extLst>
          </p:cNvPr>
          <p:cNvSpPr>
            <a:spLocks noGrp="1" noRot="1" noChangeAspect="1" noChangeArrowheads="1" noTextEdit="1"/>
          </p:cNvSpPr>
          <p:nvPr>
            <p:ph type="sldImg"/>
          </p:nvPr>
        </p:nvSpPr>
        <p:spPr>
          <a:xfrm>
            <a:off x="1108075" y="812800"/>
            <a:ext cx="5337175" cy="40036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220" name="Rectangle 2">
            <a:extLst>
              <a:ext uri="{FF2B5EF4-FFF2-40B4-BE49-F238E27FC236}">
                <a16:creationId xmlns:a16="http://schemas.microsoft.com/office/drawing/2014/main" id="{DCD0C8EC-0F03-BEB8-3CC8-0CFF514B1F48}"/>
              </a:ext>
            </a:extLst>
          </p:cNvPr>
          <p:cNvSpPr>
            <a:spLocks noGrp="1" noChangeArrowheads="1"/>
          </p:cNvSpPr>
          <p:nvPr>
            <p:ph type="body" idx="1"/>
          </p:nvPr>
        </p:nvSpPr>
        <p:spPr>
          <a:xfrm>
            <a:off x="755650" y="5078413"/>
            <a:ext cx="6032500" cy="4795837"/>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266" name="Rectangle 16">
            <a:extLst>
              <a:ext uri="{FF2B5EF4-FFF2-40B4-BE49-F238E27FC236}">
                <a16:creationId xmlns:a16="http://schemas.microsoft.com/office/drawing/2014/main" id="{0D89E65E-A232-7FED-9057-7E9699C16473}"/>
              </a:ext>
            </a:extLst>
          </p:cNvPr>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4E143C97-2056-4864-B549-8D926C5DE2CC}" type="slidenum">
              <a:rPr lang="es-ES" altLang="es-ES" sz="1400"/>
              <a:pPr>
                <a:spcBef>
                  <a:spcPct val="0"/>
                </a:spcBef>
                <a:buClrTx/>
                <a:buFontTx/>
                <a:buNone/>
              </a:pPr>
              <a:t>85</a:t>
            </a:fld>
            <a:endParaRPr lang="es-ES" altLang="es-ES" sz="1400"/>
          </a:p>
        </p:txBody>
      </p:sp>
      <p:sp>
        <p:nvSpPr>
          <p:cNvPr id="11267" name="Rectangle 1">
            <a:extLst>
              <a:ext uri="{FF2B5EF4-FFF2-40B4-BE49-F238E27FC236}">
                <a16:creationId xmlns:a16="http://schemas.microsoft.com/office/drawing/2014/main" id="{B1DC16FE-DBB8-FF44-BBFE-2F265D0E95A4}"/>
              </a:ext>
            </a:extLst>
          </p:cNvPr>
          <p:cNvSpPr>
            <a:spLocks noGrp="1" noRot="1" noChangeAspect="1" noChangeArrowheads="1" noTextEdit="1"/>
          </p:cNvSpPr>
          <p:nvPr>
            <p:ph type="sldImg"/>
          </p:nvPr>
        </p:nvSpPr>
        <p:spPr>
          <a:xfrm>
            <a:off x="1108075" y="812800"/>
            <a:ext cx="5335588" cy="40020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268" name="Rectangle 2">
            <a:extLst>
              <a:ext uri="{FF2B5EF4-FFF2-40B4-BE49-F238E27FC236}">
                <a16:creationId xmlns:a16="http://schemas.microsoft.com/office/drawing/2014/main" id="{84E0706F-E8A5-17A1-7EFB-71AD0E7C77CB}"/>
              </a:ext>
            </a:extLst>
          </p:cNvPr>
          <p:cNvSpPr>
            <a:spLocks noGrp="1" noChangeArrowheads="1"/>
          </p:cNvSpPr>
          <p:nvPr>
            <p:ph type="body" idx="1"/>
          </p:nvPr>
        </p:nvSpPr>
        <p:spPr>
          <a:xfrm>
            <a:off x="755650" y="5078413"/>
            <a:ext cx="6032500" cy="4795837"/>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4" name="Rectangle 16">
            <a:extLst>
              <a:ext uri="{FF2B5EF4-FFF2-40B4-BE49-F238E27FC236}">
                <a16:creationId xmlns:a16="http://schemas.microsoft.com/office/drawing/2014/main" id="{05DF2A73-16CB-FD6C-8637-F1F7527681E6}"/>
              </a:ext>
            </a:extLst>
          </p:cNvPr>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F4471F4C-A0E5-4D56-9341-5ACCF1D2F93E}" type="slidenum">
              <a:rPr lang="es-ES" altLang="es-ES" sz="1400"/>
              <a:pPr>
                <a:spcBef>
                  <a:spcPct val="0"/>
                </a:spcBef>
                <a:buClrTx/>
                <a:buFontTx/>
                <a:buNone/>
              </a:pPr>
              <a:t>86</a:t>
            </a:fld>
            <a:endParaRPr lang="es-ES" altLang="es-ES" sz="1400"/>
          </a:p>
        </p:txBody>
      </p:sp>
      <p:sp>
        <p:nvSpPr>
          <p:cNvPr id="13315" name="Rectangle 1">
            <a:extLst>
              <a:ext uri="{FF2B5EF4-FFF2-40B4-BE49-F238E27FC236}">
                <a16:creationId xmlns:a16="http://schemas.microsoft.com/office/drawing/2014/main" id="{B6354AAF-23E3-9D0D-5E20-5C93E2F53F04}"/>
              </a:ext>
            </a:extLst>
          </p:cNvPr>
          <p:cNvSpPr>
            <a:spLocks noGrp="1" noRot="1" noChangeAspect="1" noChangeArrowheads="1" noTextEdit="1"/>
          </p:cNvSpPr>
          <p:nvPr>
            <p:ph type="sldImg"/>
          </p:nvPr>
        </p:nvSpPr>
        <p:spPr>
          <a:xfrm>
            <a:off x="1108075" y="812800"/>
            <a:ext cx="5335588" cy="40020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316" name="Rectangle 2">
            <a:extLst>
              <a:ext uri="{FF2B5EF4-FFF2-40B4-BE49-F238E27FC236}">
                <a16:creationId xmlns:a16="http://schemas.microsoft.com/office/drawing/2014/main" id="{79C882CB-D1AF-F5BB-5BBF-2CD0BE69C859}"/>
              </a:ext>
            </a:extLst>
          </p:cNvPr>
          <p:cNvSpPr>
            <a:spLocks noGrp="1" noChangeArrowheads="1"/>
          </p:cNvSpPr>
          <p:nvPr>
            <p:ph type="body" idx="1"/>
          </p:nvPr>
        </p:nvSpPr>
        <p:spPr>
          <a:xfrm>
            <a:off x="755650" y="5078413"/>
            <a:ext cx="6032500" cy="4795837"/>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266" name="Rectangle 21">
            <a:extLst>
              <a:ext uri="{FF2B5EF4-FFF2-40B4-BE49-F238E27FC236}">
                <a16:creationId xmlns:a16="http://schemas.microsoft.com/office/drawing/2014/main" id="{FBE90CA2-12BF-9489-C3CD-8ABE51E26694}"/>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2183853A-2963-443D-9AEF-A33D86A6D22E}" type="slidenum">
              <a:rPr lang="es-ES" altLang="es-ES" sz="1400" smtClean="0"/>
              <a:pPr>
                <a:spcBef>
                  <a:spcPct val="0"/>
                </a:spcBef>
                <a:buClrTx/>
                <a:buFontTx/>
                <a:buNone/>
              </a:pPr>
              <a:t>6</a:t>
            </a:fld>
            <a:endParaRPr lang="es-ES" altLang="es-ES" sz="1400"/>
          </a:p>
        </p:txBody>
      </p:sp>
      <p:sp>
        <p:nvSpPr>
          <p:cNvPr id="11267" name="Rectangle 1">
            <a:extLst>
              <a:ext uri="{FF2B5EF4-FFF2-40B4-BE49-F238E27FC236}">
                <a16:creationId xmlns:a16="http://schemas.microsoft.com/office/drawing/2014/main" id="{FD837385-9DCF-98D5-0512-65ECFFF23782}"/>
              </a:ext>
            </a:extLst>
          </p:cNvPr>
          <p:cNvSpPr>
            <a:spLocks noGrp="1" noRot="1" noChangeAspect="1" noChangeArrowheads="1" noTextEdit="1"/>
          </p:cNvSpPr>
          <p:nvPr>
            <p:ph type="sldImg"/>
          </p:nvPr>
        </p:nvSpPr>
        <p:spPr>
          <a:xfrm>
            <a:off x="1108075" y="812800"/>
            <a:ext cx="5335588" cy="40020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268" name="Rectangle 2">
            <a:extLst>
              <a:ext uri="{FF2B5EF4-FFF2-40B4-BE49-F238E27FC236}">
                <a16:creationId xmlns:a16="http://schemas.microsoft.com/office/drawing/2014/main" id="{830EE4CC-C94C-C6C9-5D7E-2221FC91E819}"/>
              </a:ext>
            </a:extLst>
          </p:cNvPr>
          <p:cNvSpPr>
            <a:spLocks noGrp="1" noChangeArrowheads="1"/>
          </p:cNvSpPr>
          <p:nvPr>
            <p:ph type="body" idx="1"/>
          </p:nvPr>
        </p:nvSpPr>
        <p:spPr>
          <a:xfrm>
            <a:off x="755650" y="5078413"/>
            <a:ext cx="6024563" cy="47879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2" name="Rectangle 16">
            <a:extLst>
              <a:ext uri="{FF2B5EF4-FFF2-40B4-BE49-F238E27FC236}">
                <a16:creationId xmlns:a16="http://schemas.microsoft.com/office/drawing/2014/main" id="{9EAA630C-754B-4E31-DFB0-9AE9908ADAC7}"/>
              </a:ext>
            </a:extLst>
          </p:cNvPr>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DD3C4974-6754-4DED-9D2D-723EA4135337}" type="slidenum">
              <a:rPr lang="es-ES" altLang="es-ES" sz="1400"/>
              <a:pPr>
                <a:spcBef>
                  <a:spcPct val="0"/>
                </a:spcBef>
                <a:buClrTx/>
                <a:buFontTx/>
                <a:buNone/>
              </a:pPr>
              <a:t>87</a:t>
            </a:fld>
            <a:endParaRPr lang="es-ES" altLang="es-ES" sz="1400"/>
          </a:p>
        </p:txBody>
      </p:sp>
      <p:sp>
        <p:nvSpPr>
          <p:cNvPr id="15363" name="Rectangle 1">
            <a:extLst>
              <a:ext uri="{FF2B5EF4-FFF2-40B4-BE49-F238E27FC236}">
                <a16:creationId xmlns:a16="http://schemas.microsoft.com/office/drawing/2014/main" id="{D5B0BB2C-4AF2-08A0-C735-598AAF3E5CB4}"/>
              </a:ext>
            </a:extLst>
          </p:cNvPr>
          <p:cNvSpPr>
            <a:spLocks noGrp="1" noRot="1" noChangeAspect="1" noChangeArrowheads="1" noTextEdit="1"/>
          </p:cNvSpPr>
          <p:nvPr>
            <p:ph type="sldImg"/>
          </p:nvPr>
        </p:nvSpPr>
        <p:spPr>
          <a:xfrm>
            <a:off x="1108075" y="812800"/>
            <a:ext cx="5335588" cy="40020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364" name="Rectangle 2">
            <a:extLst>
              <a:ext uri="{FF2B5EF4-FFF2-40B4-BE49-F238E27FC236}">
                <a16:creationId xmlns:a16="http://schemas.microsoft.com/office/drawing/2014/main" id="{4E3B4103-FB0C-0DAF-E0A7-4CD4EF74CDC8}"/>
              </a:ext>
            </a:extLst>
          </p:cNvPr>
          <p:cNvSpPr>
            <a:spLocks noGrp="1" noChangeArrowheads="1"/>
          </p:cNvSpPr>
          <p:nvPr>
            <p:ph type="body" idx="1"/>
          </p:nvPr>
        </p:nvSpPr>
        <p:spPr>
          <a:xfrm>
            <a:off x="755650" y="5078413"/>
            <a:ext cx="6032500" cy="4795837"/>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10" name="Rectangle 16">
            <a:extLst>
              <a:ext uri="{FF2B5EF4-FFF2-40B4-BE49-F238E27FC236}">
                <a16:creationId xmlns:a16="http://schemas.microsoft.com/office/drawing/2014/main" id="{6A95D6CD-A0E8-3FA6-7D5D-CD697C82918B}"/>
              </a:ext>
            </a:extLst>
          </p:cNvPr>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EA38AC73-F557-4215-A2FC-17AAAC4F7ADD}" type="slidenum">
              <a:rPr lang="es-ES" altLang="es-ES" sz="1400"/>
              <a:pPr>
                <a:spcBef>
                  <a:spcPct val="0"/>
                </a:spcBef>
                <a:buClrTx/>
                <a:buFontTx/>
                <a:buNone/>
              </a:pPr>
              <a:t>88</a:t>
            </a:fld>
            <a:endParaRPr lang="es-ES" altLang="es-ES" sz="1400"/>
          </a:p>
        </p:txBody>
      </p:sp>
      <p:sp>
        <p:nvSpPr>
          <p:cNvPr id="17411" name="Rectangle 1">
            <a:extLst>
              <a:ext uri="{FF2B5EF4-FFF2-40B4-BE49-F238E27FC236}">
                <a16:creationId xmlns:a16="http://schemas.microsoft.com/office/drawing/2014/main" id="{60C1230B-963E-2751-6D72-EF314692C912}"/>
              </a:ext>
            </a:extLst>
          </p:cNvPr>
          <p:cNvSpPr>
            <a:spLocks noGrp="1" noRot="1" noChangeAspect="1" noChangeArrowheads="1" noTextEdit="1"/>
          </p:cNvSpPr>
          <p:nvPr>
            <p:ph type="sldImg"/>
          </p:nvPr>
        </p:nvSpPr>
        <p:spPr>
          <a:xfrm>
            <a:off x="1108075" y="812800"/>
            <a:ext cx="5332413" cy="39989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7412" name="Rectangle 2">
            <a:extLst>
              <a:ext uri="{FF2B5EF4-FFF2-40B4-BE49-F238E27FC236}">
                <a16:creationId xmlns:a16="http://schemas.microsoft.com/office/drawing/2014/main" id="{4E2B4269-92EE-E4A7-5D4A-3FA8D5B2E84A}"/>
              </a:ext>
            </a:extLst>
          </p:cNvPr>
          <p:cNvSpPr>
            <a:spLocks noGrp="1" noChangeArrowheads="1"/>
          </p:cNvSpPr>
          <p:nvPr>
            <p:ph type="body" idx="1"/>
          </p:nvPr>
        </p:nvSpPr>
        <p:spPr>
          <a:xfrm>
            <a:off x="755650" y="5078413"/>
            <a:ext cx="6032500" cy="4795837"/>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8" name="Rectangle 16">
            <a:extLst>
              <a:ext uri="{FF2B5EF4-FFF2-40B4-BE49-F238E27FC236}">
                <a16:creationId xmlns:a16="http://schemas.microsoft.com/office/drawing/2014/main" id="{07AC49E9-0876-C8EF-C351-AD3410968F48}"/>
              </a:ext>
            </a:extLst>
          </p:cNvPr>
          <p:cNvSpPr>
            <a:spLocks noGrp="1" noChangeArrowheads="1"/>
          </p:cNvSpPr>
          <p:nvPr>
            <p:ph type="sldNum" sz="quarter"/>
          </p:nvPr>
        </p:nvSpPr>
        <p:spPr>
          <a:noFill/>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9CB1BB23-F8BD-4BF4-B786-14BFC79DB872}" type="slidenum">
              <a:rPr lang="es-ES" altLang="es-ES" sz="1400"/>
              <a:pPr>
                <a:spcBef>
                  <a:spcPct val="0"/>
                </a:spcBef>
                <a:buClrTx/>
                <a:buFontTx/>
                <a:buNone/>
              </a:pPr>
              <a:t>89</a:t>
            </a:fld>
            <a:endParaRPr lang="es-ES" altLang="es-ES" sz="1400"/>
          </a:p>
        </p:txBody>
      </p:sp>
      <p:sp>
        <p:nvSpPr>
          <p:cNvPr id="19459" name="Rectangle 1">
            <a:extLst>
              <a:ext uri="{FF2B5EF4-FFF2-40B4-BE49-F238E27FC236}">
                <a16:creationId xmlns:a16="http://schemas.microsoft.com/office/drawing/2014/main" id="{A9EB0345-E3AE-63FC-0934-F6685E0010E5}"/>
              </a:ext>
            </a:extLst>
          </p:cNvPr>
          <p:cNvSpPr>
            <a:spLocks noGrp="1" noRot="1" noChangeAspect="1" noChangeArrowheads="1" noTextEdit="1"/>
          </p:cNvSpPr>
          <p:nvPr>
            <p:ph type="sldImg"/>
          </p:nvPr>
        </p:nvSpPr>
        <p:spPr>
          <a:xfrm>
            <a:off x="1108075" y="812800"/>
            <a:ext cx="5329238" cy="39957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9460" name="Rectangle 2">
            <a:extLst>
              <a:ext uri="{FF2B5EF4-FFF2-40B4-BE49-F238E27FC236}">
                <a16:creationId xmlns:a16="http://schemas.microsoft.com/office/drawing/2014/main" id="{83CA6FD6-E451-CFF3-AD86-18616EAD7920}"/>
              </a:ext>
            </a:extLst>
          </p:cNvPr>
          <p:cNvSpPr>
            <a:spLocks noGrp="1" noChangeArrowheads="1"/>
          </p:cNvSpPr>
          <p:nvPr>
            <p:ph type="body" idx="1"/>
          </p:nvPr>
        </p:nvSpPr>
        <p:spPr>
          <a:xfrm>
            <a:off x="755650" y="5078413"/>
            <a:ext cx="6032500" cy="4795837"/>
          </a:xfrm>
          <a:noFill/>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8" name="Rectangle 21">
            <a:extLst>
              <a:ext uri="{FF2B5EF4-FFF2-40B4-BE49-F238E27FC236}">
                <a16:creationId xmlns:a16="http://schemas.microsoft.com/office/drawing/2014/main" id="{7941CE31-2A84-132F-93F0-51809EA8A392}"/>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112D4C91-9364-465D-A280-3CB56F7C38BD}" type="slidenum">
              <a:rPr lang="es-ES" altLang="es-ES" sz="1400" smtClean="0"/>
              <a:pPr>
                <a:spcBef>
                  <a:spcPct val="0"/>
                </a:spcBef>
                <a:buClrTx/>
                <a:buFontTx/>
                <a:buNone/>
              </a:pPr>
              <a:t>8</a:t>
            </a:fld>
            <a:endParaRPr lang="es-ES" altLang="es-ES" sz="1400"/>
          </a:p>
        </p:txBody>
      </p:sp>
      <p:sp>
        <p:nvSpPr>
          <p:cNvPr id="14339" name="Rectangle 1">
            <a:extLst>
              <a:ext uri="{FF2B5EF4-FFF2-40B4-BE49-F238E27FC236}">
                <a16:creationId xmlns:a16="http://schemas.microsoft.com/office/drawing/2014/main" id="{73247D9C-6858-DAB2-EA2A-53C6AE842A1F}"/>
              </a:ext>
            </a:extLst>
          </p:cNvPr>
          <p:cNvSpPr>
            <a:spLocks noGrp="1" noRot="1" noChangeAspect="1" noChangeArrowheads="1" noTextEdit="1"/>
          </p:cNvSpPr>
          <p:nvPr>
            <p:ph type="sldImg"/>
          </p:nvPr>
        </p:nvSpPr>
        <p:spPr>
          <a:xfrm>
            <a:off x="1108075" y="812800"/>
            <a:ext cx="5335588" cy="40020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340" name="Rectangle 2">
            <a:extLst>
              <a:ext uri="{FF2B5EF4-FFF2-40B4-BE49-F238E27FC236}">
                <a16:creationId xmlns:a16="http://schemas.microsoft.com/office/drawing/2014/main" id="{6D955CF5-6E40-1087-8974-7277E8491E6A}"/>
              </a:ext>
            </a:extLst>
          </p:cNvPr>
          <p:cNvSpPr>
            <a:spLocks noGrp="1" noChangeArrowheads="1"/>
          </p:cNvSpPr>
          <p:nvPr>
            <p:ph type="body" idx="1"/>
          </p:nvPr>
        </p:nvSpPr>
        <p:spPr>
          <a:xfrm>
            <a:off x="755650" y="5078413"/>
            <a:ext cx="6024563" cy="47879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Rectangle 21">
            <a:extLst>
              <a:ext uri="{FF2B5EF4-FFF2-40B4-BE49-F238E27FC236}">
                <a16:creationId xmlns:a16="http://schemas.microsoft.com/office/drawing/2014/main" id="{90EB6376-2B6D-8D9F-2A6F-D74CAE1155C2}"/>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36AAE837-508E-41C6-9589-AB503F473F6B}" type="slidenum">
              <a:rPr lang="es-ES" altLang="es-ES" sz="1400" smtClean="0"/>
              <a:pPr>
                <a:spcBef>
                  <a:spcPct val="0"/>
                </a:spcBef>
                <a:buClrTx/>
                <a:buFontTx/>
                <a:buNone/>
              </a:pPr>
              <a:t>9</a:t>
            </a:fld>
            <a:endParaRPr lang="es-ES" altLang="es-ES" sz="1400"/>
          </a:p>
        </p:txBody>
      </p:sp>
      <p:sp>
        <p:nvSpPr>
          <p:cNvPr id="16387" name="Rectangle 1">
            <a:extLst>
              <a:ext uri="{FF2B5EF4-FFF2-40B4-BE49-F238E27FC236}">
                <a16:creationId xmlns:a16="http://schemas.microsoft.com/office/drawing/2014/main" id="{EB48FED9-64E5-0D86-BCA8-B5E1CE73F007}"/>
              </a:ext>
            </a:extLst>
          </p:cNvPr>
          <p:cNvSpPr>
            <a:spLocks noGrp="1" noRot="1" noChangeAspect="1" noChangeArrowheads="1" noTextEdit="1"/>
          </p:cNvSpPr>
          <p:nvPr>
            <p:ph type="sldImg"/>
          </p:nvPr>
        </p:nvSpPr>
        <p:spPr>
          <a:xfrm>
            <a:off x="1108075" y="812800"/>
            <a:ext cx="5335588" cy="400208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6388" name="Rectangle 2">
            <a:extLst>
              <a:ext uri="{FF2B5EF4-FFF2-40B4-BE49-F238E27FC236}">
                <a16:creationId xmlns:a16="http://schemas.microsoft.com/office/drawing/2014/main" id="{919B7B7F-FBAE-35A5-9D49-5FE3AE0BCEED}"/>
              </a:ext>
            </a:extLst>
          </p:cNvPr>
          <p:cNvSpPr>
            <a:spLocks noGrp="1" noChangeArrowheads="1"/>
          </p:cNvSpPr>
          <p:nvPr>
            <p:ph type="body" idx="1"/>
          </p:nvPr>
        </p:nvSpPr>
        <p:spPr>
          <a:xfrm>
            <a:off x="755650" y="5078413"/>
            <a:ext cx="6024563" cy="47879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21">
            <a:extLst>
              <a:ext uri="{FF2B5EF4-FFF2-40B4-BE49-F238E27FC236}">
                <a16:creationId xmlns:a16="http://schemas.microsoft.com/office/drawing/2014/main" id="{92CA6349-4914-5739-BA49-45F66A5FC589}"/>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8181AE96-7BFA-42DE-A532-09A94B34A455}" type="slidenum">
              <a:rPr lang="es-ES" altLang="es-ES" sz="1400" smtClean="0"/>
              <a:pPr>
                <a:spcBef>
                  <a:spcPct val="0"/>
                </a:spcBef>
                <a:buClrTx/>
                <a:buFontTx/>
                <a:buNone/>
              </a:pPr>
              <a:t>10</a:t>
            </a:fld>
            <a:endParaRPr lang="es-ES" altLang="es-ES" sz="1400"/>
          </a:p>
        </p:txBody>
      </p:sp>
      <p:sp>
        <p:nvSpPr>
          <p:cNvPr id="18435" name="Rectangle 1">
            <a:extLst>
              <a:ext uri="{FF2B5EF4-FFF2-40B4-BE49-F238E27FC236}">
                <a16:creationId xmlns:a16="http://schemas.microsoft.com/office/drawing/2014/main" id="{612D41B5-E7B6-86BC-881C-7DE6E2EC9F1A}"/>
              </a:ext>
            </a:extLst>
          </p:cNvPr>
          <p:cNvSpPr>
            <a:spLocks noGrp="1" noRot="1" noChangeAspect="1" noChangeArrowheads="1" noTextEdit="1"/>
          </p:cNvSpPr>
          <p:nvPr>
            <p:ph type="sldImg"/>
          </p:nvPr>
        </p:nvSpPr>
        <p:spPr>
          <a:xfrm>
            <a:off x="1108075" y="812800"/>
            <a:ext cx="5332413" cy="3998913"/>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436" name="Rectangle 2">
            <a:extLst>
              <a:ext uri="{FF2B5EF4-FFF2-40B4-BE49-F238E27FC236}">
                <a16:creationId xmlns:a16="http://schemas.microsoft.com/office/drawing/2014/main" id="{79D65C7D-127A-B3B8-71C5-525C74CED0E3}"/>
              </a:ext>
            </a:extLst>
          </p:cNvPr>
          <p:cNvSpPr>
            <a:spLocks noGrp="1" noChangeArrowheads="1"/>
          </p:cNvSpPr>
          <p:nvPr>
            <p:ph type="body" idx="1"/>
          </p:nvPr>
        </p:nvSpPr>
        <p:spPr>
          <a:xfrm>
            <a:off x="755650" y="5078413"/>
            <a:ext cx="6024563" cy="47879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2" name="Rectangle 21">
            <a:extLst>
              <a:ext uri="{FF2B5EF4-FFF2-40B4-BE49-F238E27FC236}">
                <a16:creationId xmlns:a16="http://schemas.microsoft.com/office/drawing/2014/main" id="{267E10F2-F091-96D4-9EE0-65D4F8BA001E}"/>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4CAF7887-4824-41C8-BF7D-879AD76E82FF}" type="slidenum">
              <a:rPr lang="es-ES" altLang="es-ES" sz="1400" smtClean="0"/>
              <a:pPr>
                <a:spcBef>
                  <a:spcPct val="0"/>
                </a:spcBef>
                <a:buClrTx/>
                <a:buFontTx/>
                <a:buNone/>
              </a:pPr>
              <a:t>11</a:t>
            </a:fld>
            <a:endParaRPr lang="es-ES" altLang="es-ES" sz="1400"/>
          </a:p>
        </p:txBody>
      </p:sp>
      <p:sp>
        <p:nvSpPr>
          <p:cNvPr id="20483" name="Rectangle 1">
            <a:extLst>
              <a:ext uri="{FF2B5EF4-FFF2-40B4-BE49-F238E27FC236}">
                <a16:creationId xmlns:a16="http://schemas.microsoft.com/office/drawing/2014/main" id="{3DB3E02E-861F-9A60-5097-F5577BF61F00}"/>
              </a:ext>
            </a:extLst>
          </p:cNvPr>
          <p:cNvSpPr>
            <a:spLocks noGrp="1" noRot="1" noChangeAspect="1" noChangeArrowheads="1" noTextEdit="1"/>
          </p:cNvSpPr>
          <p:nvPr>
            <p:ph type="sldImg"/>
          </p:nvPr>
        </p:nvSpPr>
        <p:spPr>
          <a:xfrm>
            <a:off x="1108075" y="812800"/>
            <a:ext cx="5329238" cy="39957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0484" name="Rectangle 2">
            <a:extLst>
              <a:ext uri="{FF2B5EF4-FFF2-40B4-BE49-F238E27FC236}">
                <a16:creationId xmlns:a16="http://schemas.microsoft.com/office/drawing/2014/main" id="{7D53C37B-73D9-3E8B-6F54-D6F82CB2B612}"/>
              </a:ext>
            </a:extLst>
          </p:cNvPr>
          <p:cNvSpPr>
            <a:spLocks noGrp="1" noChangeArrowheads="1"/>
          </p:cNvSpPr>
          <p:nvPr>
            <p:ph type="body" idx="1"/>
          </p:nvPr>
        </p:nvSpPr>
        <p:spPr>
          <a:xfrm>
            <a:off x="755650" y="5078413"/>
            <a:ext cx="6024563" cy="47879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Rectangle 21">
            <a:extLst>
              <a:ext uri="{FF2B5EF4-FFF2-40B4-BE49-F238E27FC236}">
                <a16:creationId xmlns:a16="http://schemas.microsoft.com/office/drawing/2014/main" id="{671664AA-3C7F-1837-A466-EB3F8BBA11BC}"/>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0AAB741C-2ABC-4810-BF06-28633A3458FC}" type="slidenum">
              <a:rPr lang="es-ES" altLang="es-ES" sz="1400" smtClean="0"/>
              <a:pPr>
                <a:spcBef>
                  <a:spcPct val="0"/>
                </a:spcBef>
                <a:buClrTx/>
                <a:buFontTx/>
                <a:buNone/>
              </a:pPr>
              <a:t>12</a:t>
            </a:fld>
            <a:endParaRPr lang="es-ES" altLang="es-ES" sz="1400"/>
          </a:p>
        </p:txBody>
      </p:sp>
      <p:sp>
        <p:nvSpPr>
          <p:cNvPr id="22531" name="Rectangle 1">
            <a:extLst>
              <a:ext uri="{FF2B5EF4-FFF2-40B4-BE49-F238E27FC236}">
                <a16:creationId xmlns:a16="http://schemas.microsoft.com/office/drawing/2014/main" id="{6D2966D0-8059-5CCF-AC82-F38AA41D9D76}"/>
              </a:ext>
            </a:extLst>
          </p:cNvPr>
          <p:cNvSpPr>
            <a:spLocks noGrp="1" noRot="1" noChangeAspect="1" noChangeArrowheads="1" noTextEdit="1"/>
          </p:cNvSpPr>
          <p:nvPr>
            <p:ph type="sldImg"/>
          </p:nvPr>
        </p:nvSpPr>
        <p:spPr>
          <a:xfrm>
            <a:off x="1109663" y="812800"/>
            <a:ext cx="5318125" cy="39878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2532" name="Rectangle 2">
            <a:extLst>
              <a:ext uri="{FF2B5EF4-FFF2-40B4-BE49-F238E27FC236}">
                <a16:creationId xmlns:a16="http://schemas.microsoft.com/office/drawing/2014/main" id="{490AFFA4-0B03-78E1-E43D-5C03837F7BF9}"/>
              </a:ext>
            </a:extLst>
          </p:cNvPr>
          <p:cNvSpPr>
            <a:spLocks noGrp="1" noChangeArrowheads="1"/>
          </p:cNvSpPr>
          <p:nvPr>
            <p:ph type="body" idx="1"/>
          </p:nvPr>
        </p:nvSpPr>
        <p:spPr>
          <a:xfrm>
            <a:off x="755650" y="5078413"/>
            <a:ext cx="6024563" cy="47879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Rectangle 21">
            <a:extLst>
              <a:ext uri="{FF2B5EF4-FFF2-40B4-BE49-F238E27FC236}">
                <a16:creationId xmlns:a16="http://schemas.microsoft.com/office/drawing/2014/main" id="{1DA0270D-9C04-47CD-778A-12CBB131FE66}"/>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sz="1200">
                <a:solidFill>
                  <a:srgbClr val="000000"/>
                </a:solidFill>
                <a:latin typeface="Times New Roman" panose="02020603050405020304" pitchFamily="18" charset="0"/>
              </a:defRPr>
            </a:lvl9pPr>
          </a:lstStyle>
          <a:p>
            <a:pPr>
              <a:spcBef>
                <a:spcPct val="0"/>
              </a:spcBef>
              <a:buClrTx/>
              <a:buFontTx/>
              <a:buNone/>
            </a:pPr>
            <a:fld id="{14AC0713-0E86-45DF-B28F-3CE85208BE9E}" type="slidenum">
              <a:rPr lang="es-ES" altLang="es-ES" sz="1400" smtClean="0"/>
              <a:pPr>
                <a:spcBef>
                  <a:spcPct val="0"/>
                </a:spcBef>
                <a:buClrTx/>
                <a:buFontTx/>
                <a:buNone/>
              </a:pPr>
              <a:t>13</a:t>
            </a:fld>
            <a:endParaRPr lang="es-ES" altLang="es-ES" sz="1400"/>
          </a:p>
        </p:txBody>
      </p:sp>
      <p:sp>
        <p:nvSpPr>
          <p:cNvPr id="24579" name="Rectangle 1">
            <a:extLst>
              <a:ext uri="{FF2B5EF4-FFF2-40B4-BE49-F238E27FC236}">
                <a16:creationId xmlns:a16="http://schemas.microsoft.com/office/drawing/2014/main" id="{8B1D3BF1-73A6-E161-8D53-74264687B7BC}"/>
              </a:ext>
            </a:extLst>
          </p:cNvPr>
          <p:cNvSpPr>
            <a:spLocks noGrp="1" noRot="1" noChangeAspect="1" noChangeArrowheads="1" noTextEdit="1"/>
          </p:cNvSpPr>
          <p:nvPr>
            <p:ph type="sldImg"/>
          </p:nvPr>
        </p:nvSpPr>
        <p:spPr>
          <a:xfrm>
            <a:off x="1109663" y="812800"/>
            <a:ext cx="5318125" cy="39878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4580" name="Rectangle 2">
            <a:extLst>
              <a:ext uri="{FF2B5EF4-FFF2-40B4-BE49-F238E27FC236}">
                <a16:creationId xmlns:a16="http://schemas.microsoft.com/office/drawing/2014/main" id="{16FFDCDB-BCAB-A088-349F-9EF4A1752DF5}"/>
              </a:ext>
            </a:extLst>
          </p:cNvPr>
          <p:cNvSpPr>
            <a:spLocks noGrp="1" noChangeArrowheads="1"/>
          </p:cNvSpPr>
          <p:nvPr>
            <p:ph type="body" idx="1"/>
          </p:nvPr>
        </p:nvSpPr>
        <p:spPr>
          <a:xfrm>
            <a:off x="755650" y="5078413"/>
            <a:ext cx="6024563" cy="47879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ltLang="es-E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09B4E13-95D7-B932-9679-2FFA13C57182}"/>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F09EB6AC-D793-C9BE-B25B-8754D748FC5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4FF4CC08-528F-F1C9-B962-723478D8ECEC}"/>
              </a:ext>
            </a:extLst>
          </p:cNvPr>
          <p:cNvSpPr>
            <a:spLocks noGrp="1"/>
          </p:cNvSpPr>
          <p:nvPr>
            <p:ph type="dt" sz="half" idx="10"/>
          </p:nvPr>
        </p:nvSpPr>
        <p:spPr/>
        <p:txBody>
          <a:bodyPr/>
          <a:lstStyle/>
          <a:p>
            <a:fld id="{55F50B2D-0B6C-4130-8E1F-8E1756904127}" type="datetimeFigureOut">
              <a:rPr lang="es-ES" smtClean="0"/>
              <a:t>22/05/2026</a:t>
            </a:fld>
            <a:endParaRPr lang="es-ES"/>
          </a:p>
        </p:txBody>
      </p:sp>
      <p:sp>
        <p:nvSpPr>
          <p:cNvPr id="5" name="Marcador de pie de página 4">
            <a:extLst>
              <a:ext uri="{FF2B5EF4-FFF2-40B4-BE49-F238E27FC236}">
                <a16:creationId xmlns:a16="http://schemas.microsoft.com/office/drawing/2014/main" id="{B743A103-746B-C961-35FD-D0A32DA19202}"/>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0930C64-31FC-2D7C-A91C-E6871AB6B3B1}"/>
              </a:ext>
            </a:extLst>
          </p:cNvPr>
          <p:cNvSpPr>
            <a:spLocks noGrp="1"/>
          </p:cNvSpPr>
          <p:nvPr>
            <p:ph type="sldNum" sz="quarter" idx="12"/>
          </p:nvPr>
        </p:nvSpPr>
        <p:spPr/>
        <p:txBody>
          <a:bodyPr/>
          <a:lstStyle/>
          <a:p>
            <a:fld id="{585BE65A-9E18-445A-973A-A84333E4379F}" type="slidenum">
              <a:rPr lang="es-ES" smtClean="0"/>
              <a:t>‹Nº›</a:t>
            </a:fld>
            <a:endParaRPr lang="es-ES"/>
          </a:p>
        </p:txBody>
      </p:sp>
    </p:spTree>
    <p:extLst>
      <p:ext uri="{BB962C8B-B14F-4D97-AF65-F5344CB8AC3E}">
        <p14:creationId xmlns:p14="http://schemas.microsoft.com/office/powerpoint/2010/main" val="39848934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5BCD5D-C299-24AF-B547-84AF82A46508}"/>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A3EF7A35-53AB-D6ED-A948-50DE6D40E730}"/>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62C5955C-A183-AF44-ACE6-A55A2F4CE699}"/>
              </a:ext>
            </a:extLst>
          </p:cNvPr>
          <p:cNvSpPr>
            <a:spLocks noGrp="1"/>
          </p:cNvSpPr>
          <p:nvPr>
            <p:ph type="dt" sz="half" idx="10"/>
          </p:nvPr>
        </p:nvSpPr>
        <p:spPr/>
        <p:txBody>
          <a:bodyPr/>
          <a:lstStyle/>
          <a:p>
            <a:fld id="{55F50B2D-0B6C-4130-8E1F-8E1756904127}" type="datetimeFigureOut">
              <a:rPr lang="es-ES" smtClean="0"/>
              <a:t>22/05/2026</a:t>
            </a:fld>
            <a:endParaRPr lang="es-ES"/>
          </a:p>
        </p:txBody>
      </p:sp>
      <p:sp>
        <p:nvSpPr>
          <p:cNvPr id="5" name="Marcador de pie de página 4">
            <a:extLst>
              <a:ext uri="{FF2B5EF4-FFF2-40B4-BE49-F238E27FC236}">
                <a16:creationId xmlns:a16="http://schemas.microsoft.com/office/drawing/2014/main" id="{9B481ADD-7FF0-4BBB-EBA9-A23B8F5E425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C47C6B-C43B-1EB4-F6CD-3136F001C914}"/>
              </a:ext>
            </a:extLst>
          </p:cNvPr>
          <p:cNvSpPr>
            <a:spLocks noGrp="1"/>
          </p:cNvSpPr>
          <p:nvPr>
            <p:ph type="sldNum" sz="quarter" idx="12"/>
          </p:nvPr>
        </p:nvSpPr>
        <p:spPr/>
        <p:txBody>
          <a:bodyPr/>
          <a:lstStyle/>
          <a:p>
            <a:fld id="{585BE65A-9E18-445A-973A-A84333E4379F}" type="slidenum">
              <a:rPr lang="es-ES" smtClean="0"/>
              <a:t>‹Nº›</a:t>
            </a:fld>
            <a:endParaRPr lang="es-ES"/>
          </a:p>
        </p:txBody>
      </p:sp>
    </p:spTree>
    <p:extLst>
      <p:ext uri="{BB962C8B-B14F-4D97-AF65-F5344CB8AC3E}">
        <p14:creationId xmlns:p14="http://schemas.microsoft.com/office/powerpoint/2010/main" val="2469062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94A80D1-E55D-6440-7C09-59F6803B063F}"/>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CD1CC93-AD35-3495-DA56-145E79957240}"/>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539B71E-96FA-A2DC-FA47-4DF2D65442D7}"/>
              </a:ext>
            </a:extLst>
          </p:cNvPr>
          <p:cNvSpPr>
            <a:spLocks noGrp="1"/>
          </p:cNvSpPr>
          <p:nvPr>
            <p:ph type="dt" sz="half" idx="10"/>
          </p:nvPr>
        </p:nvSpPr>
        <p:spPr/>
        <p:txBody>
          <a:bodyPr/>
          <a:lstStyle/>
          <a:p>
            <a:fld id="{55F50B2D-0B6C-4130-8E1F-8E1756904127}" type="datetimeFigureOut">
              <a:rPr lang="es-ES" smtClean="0"/>
              <a:t>22/05/2026</a:t>
            </a:fld>
            <a:endParaRPr lang="es-ES"/>
          </a:p>
        </p:txBody>
      </p:sp>
      <p:sp>
        <p:nvSpPr>
          <p:cNvPr id="5" name="Marcador de pie de página 4">
            <a:extLst>
              <a:ext uri="{FF2B5EF4-FFF2-40B4-BE49-F238E27FC236}">
                <a16:creationId xmlns:a16="http://schemas.microsoft.com/office/drawing/2014/main" id="{C36ADB6A-7090-AD41-4062-C6BEDE7BEA8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7E4166A-384E-F69D-79A0-60E6D48D9332}"/>
              </a:ext>
            </a:extLst>
          </p:cNvPr>
          <p:cNvSpPr>
            <a:spLocks noGrp="1"/>
          </p:cNvSpPr>
          <p:nvPr>
            <p:ph type="sldNum" sz="quarter" idx="12"/>
          </p:nvPr>
        </p:nvSpPr>
        <p:spPr/>
        <p:txBody>
          <a:bodyPr/>
          <a:lstStyle/>
          <a:p>
            <a:fld id="{585BE65A-9E18-445A-973A-A84333E4379F}" type="slidenum">
              <a:rPr lang="es-ES" smtClean="0"/>
              <a:t>‹Nº›</a:t>
            </a:fld>
            <a:endParaRPr lang="es-ES"/>
          </a:p>
        </p:txBody>
      </p:sp>
    </p:spTree>
    <p:extLst>
      <p:ext uri="{BB962C8B-B14F-4D97-AF65-F5344CB8AC3E}">
        <p14:creationId xmlns:p14="http://schemas.microsoft.com/office/powerpoint/2010/main" val="91155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E44DDD-AF2F-04A7-DE1C-7F0C88642EA2}"/>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F2356E8-8D94-D617-6073-B8A80615AC41}"/>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6E6D98F4-6A9F-7C1F-6C85-6E156C52ED3D}"/>
              </a:ext>
            </a:extLst>
          </p:cNvPr>
          <p:cNvSpPr>
            <a:spLocks noGrp="1"/>
          </p:cNvSpPr>
          <p:nvPr>
            <p:ph type="dt" sz="half" idx="10"/>
          </p:nvPr>
        </p:nvSpPr>
        <p:spPr/>
        <p:txBody>
          <a:bodyPr/>
          <a:lstStyle/>
          <a:p>
            <a:fld id="{55F50B2D-0B6C-4130-8E1F-8E1756904127}" type="datetimeFigureOut">
              <a:rPr lang="es-ES" smtClean="0"/>
              <a:t>22/05/2026</a:t>
            </a:fld>
            <a:endParaRPr lang="es-ES"/>
          </a:p>
        </p:txBody>
      </p:sp>
      <p:sp>
        <p:nvSpPr>
          <p:cNvPr id="5" name="Marcador de pie de página 4">
            <a:extLst>
              <a:ext uri="{FF2B5EF4-FFF2-40B4-BE49-F238E27FC236}">
                <a16:creationId xmlns:a16="http://schemas.microsoft.com/office/drawing/2014/main" id="{A196F26E-4A65-1E5A-ADE4-BFA1B1CF181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BE74E1E-D600-E829-4E67-225E3180D1E3}"/>
              </a:ext>
            </a:extLst>
          </p:cNvPr>
          <p:cNvSpPr>
            <a:spLocks noGrp="1"/>
          </p:cNvSpPr>
          <p:nvPr>
            <p:ph type="sldNum" sz="quarter" idx="12"/>
          </p:nvPr>
        </p:nvSpPr>
        <p:spPr/>
        <p:txBody>
          <a:bodyPr/>
          <a:lstStyle/>
          <a:p>
            <a:fld id="{585BE65A-9E18-445A-973A-A84333E4379F}" type="slidenum">
              <a:rPr lang="es-ES" smtClean="0"/>
              <a:t>‹Nº›</a:t>
            </a:fld>
            <a:endParaRPr lang="es-ES"/>
          </a:p>
        </p:txBody>
      </p:sp>
    </p:spTree>
    <p:extLst>
      <p:ext uri="{BB962C8B-B14F-4D97-AF65-F5344CB8AC3E}">
        <p14:creationId xmlns:p14="http://schemas.microsoft.com/office/powerpoint/2010/main" val="29056757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43532C8-BBDB-3CB2-6FBE-C20C01B19CDC}"/>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6053AEDC-DAAE-9CEE-3F70-CFD3364298B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4D25647D-00B2-39EE-BDDE-A5A51F193A58}"/>
              </a:ext>
            </a:extLst>
          </p:cNvPr>
          <p:cNvSpPr>
            <a:spLocks noGrp="1"/>
          </p:cNvSpPr>
          <p:nvPr>
            <p:ph type="dt" sz="half" idx="10"/>
          </p:nvPr>
        </p:nvSpPr>
        <p:spPr/>
        <p:txBody>
          <a:bodyPr/>
          <a:lstStyle/>
          <a:p>
            <a:fld id="{55F50B2D-0B6C-4130-8E1F-8E1756904127}" type="datetimeFigureOut">
              <a:rPr lang="es-ES" smtClean="0"/>
              <a:t>22/05/2026</a:t>
            </a:fld>
            <a:endParaRPr lang="es-ES"/>
          </a:p>
        </p:txBody>
      </p:sp>
      <p:sp>
        <p:nvSpPr>
          <p:cNvPr id="5" name="Marcador de pie de página 4">
            <a:extLst>
              <a:ext uri="{FF2B5EF4-FFF2-40B4-BE49-F238E27FC236}">
                <a16:creationId xmlns:a16="http://schemas.microsoft.com/office/drawing/2014/main" id="{7386FDA4-A64D-565C-749B-2A3D106432E2}"/>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F293752-57D6-9DDF-94BE-5163A7C66A3E}"/>
              </a:ext>
            </a:extLst>
          </p:cNvPr>
          <p:cNvSpPr>
            <a:spLocks noGrp="1"/>
          </p:cNvSpPr>
          <p:nvPr>
            <p:ph type="sldNum" sz="quarter" idx="12"/>
          </p:nvPr>
        </p:nvSpPr>
        <p:spPr/>
        <p:txBody>
          <a:bodyPr/>
          <a:lstStyle/>
          <a:p>
            <a:fld id="{585BE65A-9E18-445A-973A-A84333E4379F}" type="slidenum">
              <a:rPr lang="es-ES" smtClean="0"/>
              <a:t>‹Nº›</a:t>
            </a:fld>
            <a:endParaRPr lang="es-ES"/>
          </a:p>
        </p:txBody>
      </p:sp>
    </p:spTree>
    <p:extLst>
      <p:ext uri="{BB962C8B-B14F-4D97-AF65-F5344CB8AC3E}">
        <p14:creationId xmlns:p14="http://schemas.microsoft.com/office/powerpoint/2010/main" val="13331297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EC6941C-C90B-075D-8454-02826314D83C}"/>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4553A247-5493-25FA-7BF8-549A87BF8E75}"/>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154F7E98-CB58-C5D5-B0BC-6BE5EF31D17D}"/>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F4B4DBDA-4F21-B85A-9E48-5443070BAEB5}"/>
              </a:ext>
            </a:extLst>
          </p:cNvPr>
          <p:cNvSpPr>
            <a:spLocks noGrp="1"/>
          </p:cNvSpPr>
          <p:nvPr>
            <p:ph type="dt" sz="half" idx="10"/>
          </p:nvPr>
        </p:nvSpPr>
        <p:spPr/>
        <p:txBody>
          <a:bodyPr/>
          <a:lstStyle/>
          <a:p>
            <a:fld id="{55F50B2D-0B6C-4130-8E1F-8E1756904127}" type="datetimeFigureOut">
              <a:rPr lang="es-ES" smtClean="0"/>
              <a:t>22/05/2026</a:t>
            </a:fld>
            <a:endParaRPr lang="es-ES"/>
          </a:p>
        </p:txBody>
      </p:sp>
      <p:sp>
        <p:nvSpPr>
          <p:cNvPr id="6" name="Marcador de pie de página 5">
            <a:extLst>
              <a:ext uri="{FF2B5EF4-FFF2-40B4-BE49-F238E27FC236}">
                <a16:creationId xmlns:a16="http://schemas.microsoft.com/office/drawing/2014/main" id="{D8675741-9B80-00C4-311A-55D1F997459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A7FA85D-0806-84AE-B4C1-7FBD322E6BBC}"/>
              </a:ext>
            </a:extLst>
          </p:cNvPr>
          <p:cNvSpPr>
            <a:spLocks noGrp="1"/>
          </p:cNvSpPr>
          <p:nvPr>
            <p:ph type="sldNum" sz="quarter" idx="12"/>
          </p:nvPr>
        </p:nvSpPr>
        <p:spPr/>
        <p:txBody>
          <a:bodyPr/>
          <a:lstStyle/>
          <a:p>
            <a:fld id="{585BE65A-9E18-445A-973A-A84333E4379F}" type="slidenum">
              <a:rPr lang="es-ES" smtClean="0"/>
              <a:t>‹Nº›</a:t>
            </a:fld>
            <a:endParaRPr lang="es-ES"/>
          </a:p>
        </p:txBody>
      </p:sp>
    </p:spTree>
    <p:extLst>
      <p:ext uri="{BB962C8B-B14F-4D97-AF65-F5344CB8AC3E}">
        <p14:creationId xmlns:p14="http://schemas.microsoft.com/office/powerpoint/2010/main" val="34221384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2F298C-DC38-8168-30B8-979597C733A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F50BBD54-65E1-7CC9-A7AA-99E334D851F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8FBEA40F-44B1-7039-2498-BB7993F0735B}"/>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D318DAD9-E517-96AF-DFFA-D1B884AEFD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CE274D7A-FEB0-B655-29A4-4FAF0E2BC2E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1D532225-BB0A-91F4-D403-F889484167D8}"/>
              </a:ext>
            </a:extLst>
          </p:cNvPr>
          <p:cNvSpPr>
            <a:spLocks noGrp="1"/>
          </p:cNvSpPr>
          <p:nvPr>
            <p:ph type="dt" sz="half" idx="10"/>
          </p:nvPr>
        </p:nvSpPr>
        <p:spPr/>
        <p:txBody>
          <a:bodyPr/>
          <a:lstStyle/>
          <a:p>
            <a:fld id="{55F50B2D-0B6C-4130-8E1F-8E1756904127}" type="datetimeFigureOut">
              <a:rPr lang="es-ES" smtClean="0"/>
              <a:t>22/05/2026</a:t>
            </a:fld>
            <a:endParaRPr lang="es-ES"/>
          </a:p>
        </p:txBody>
      </p:sp>
      <p:sp>
        <p:nvSpPr>
          <p:cNvPr id="8" name="Marcador de pie de página 7">
            <a:extLst>
              <a:ext uri="{FF2B5EF4-FFF2-40B4-BE49-F238E27FC236}">
                <a16:creationId xmlns:a16="http://schemas.microsoft.com/office/drawing/2014/main" id="{838848F3-6E8B-1E8D-4B5C-C54685D79D2C}"/>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0919A294-E44F-F1B0-49A6-150F4E1CD6EC}"/>
              </a:ext>
            </a:extLst>
          </p:cNvPr>
          <p:cNvSpPr>
            <a:spLocks noGrp="1"/>
          </p:cNvSpPr>
          <p:nvPr>
            <p:ph type="sldNum" sz="quarter" idx="12"/>
          </p:nvPr>
        </p:nvSpPr>
        <p:spPr/>
        <p:txBody>
          <a:bodyPr/>
          <a:lstStyle/>
          <a:p>
            <a:fld id="{585BE65A-9E18-445A-973A-A84333E4379F}" type="slidenum">
              <a:rPr lang="es-ES" smtClean="0"/>
              <a:t>‹Nº›</a:t>
            </a:fld>
            <a:endParaRPr lang="es-ES"/>
          </a:p>
        </p:txBody>
      </p:sp>
    </p:spTree>
    <p:extLst>
      <p:ext uri="{BB962C8B-B14F-4D97-AF65-F5344CB8AC3E}">
        <p14:creationId xmlns:p14="http://schemas.microsoft.com/office/powerpoint/2010/main" val="5738506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CC9B4DE-CE0F-AA30-ACEB-D762FD00C95C}"/>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75FCDF00-9ED9-59DC-85DD-8F6FEE448325}"/>
              </a:ext>
            </a:extLst>
          </p:cNvPr>
          <p:cNvSpPr>
            <a:spLocks noGrp="1"/>
          </p:cNvSpPr>
          <p:nvPr>
            <p:ph type="dt" sz="half" idx="10"/>
          </p:nvPr>
        </p:nvSpPr>
        <p:spPr/>
        <p:txBody>
          <a:bodyPr/>
          <a:lstStyle/>
          <a:p>
            <a:fld id="{55F50B2D-0B6C-4130-8E1F-8E1756904127}" type="datetimeFigureOut">
              <a:rPr lang="es-ES" smtClean="0"/>
              <a:t>22/05/2026</a:t>
            </a:fld>
            <a:endParaRPr lang="es-ES"/>
          </a:p>
        </p:txBody>
      </p:sp>
      <p:sp>
        <p:nvSpPr>
          <p:cNvPr id="4" name="Marcador de pie de página 3">
            <a:extLst>
              <a:ext uri="{FF2B5EF4-FFF2-40B4-BE49-F238E27FC236}">
                <a16:creationId xmlns:a16="http://schemas.microsoft.com/office/drawing/2014/main" id="{DC69A52D-39C6-691D-EB7E-D8B0546E9969}"/>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D662E607-9F68-493E-9671-94F8E464D751}"/>
              </a:ext>
            </a:extLst>
          </p:cNvPr>
          <p:cNvSpPr>
            <a:spLocks noGrp="1"/>
          </p:cNvSpPr>
          <p:nvPr>
            <p:ph type="sldNum" sz="quarter" idx="12"/>
          </p:nvPr>
        </p:nvSpPr>
        <p:spPr/>
        <p:txBody>
          <a:bodyPr/>
          <a:lstStyle/>
          <a:p>
            <a:fld id="{585BE65A-9E18-445A-973A-A84333E4379F}" type="slidenum">
              <a:rPr lang="es-ES" smtClean="0"/>
              <a:t>‹Nº›</a:t>
            </a:fld>
            <a:endParaRPr lang="es-ES"/>
          </a:p>
        </p:txBody>
      </p:sp>
    </p:spTree>
    <p:extLst>
      <p:ext uri="{BB962C8B-B14F-4D97-AF65-F5344CB8AC3E}">
        <p14:creationId xmlns:p14="http://schemas.microsoft.com/office/powerpoint/2010/main" val="2454024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089FED5F-FC9B-9311-4B14-673E32495E2F}"/>
              </a:ext>
            </a:extLst>
          </p:cNvPr>
          <p:cNvSpPr>
            <a:spLocks noGrp="1"/>
          </p:cNvSpPr>
          <p:nvPr>
            <p:ph type="dt" sz="half" idx="10"/>
          </p:nvPr>
        </p:nvSpPr>
        <p:spPr/>
        <p:txBody>
          <a:bodyPr/>
          <a:lstStyle/>
          <a:p>
            <a:fld id="{55F50B2D-0B6C-4130-8E1F-8E1756904127}" type="datetimeFigureOut">
              <a:rPr lang="es-ES" smtClean="0"/>
              <a:t>22/05/2026</a:t>
            </a:fld>
            <a:endParaRPr lang="es-ES"/>
          </a:p>
        </p:txBody>
      </p:sp>
      <p:sp>
        <p:nvSpPr>
          <p:cNvPr id="3" name="Marcador de pie de página 2">
            <a:extLst>
              <a:ext uri="{FF2B5EF4-FFF2-40B4-BE49-F238E27FC236}">
                <a16:creationId xmlns:a16="http://schemas.microsoft.com/office/drawing/2014/main" id="{B8DE70FD-8A0E-BBAC-A87E-CB129FB3DB44}"/>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6C1DC149-F7B5-2DCF-2E30-82A4D65786F6}"/>
              </a:ext>
            </a:extLst>
          </p:cNvPr>
          <p:cNvSpPr>
            <a:spLocks noGrp="1"/>
          </p:cNvSpPr>
          <p:nvPr>
            <p:ph type="sldNum" sz="quarter" idx="12"/>
          </p:nvPr>
        </p:nvSpPr>
        <p:spPr/>
        <p:txBody>
          <a:bodyPr/>
          <a:lstStyle/>
          <a:p>
            <a:fld id="{585BE65A-9E18-445A-973A-A84333E4379F}" type="slidenum">
              <a:rPr lang="es-ES" smtClean="0"/>
              <a:t>‹Nº›</a:t>
            </a:fld>
            <a:endParaRPr lang="es-ES"/>
          </a:p>
        </p:txBody>
      </p:sp>
    </p:spTree>
    <p:extLst>
      <p:ext uri="{BB962C8B-B14F-4D97-AF65-F5344CB8AC3E}">
        <p14:creationId xmlns:p14="http://schemas.microsoft.com/office/powerpoint/2010/main" val="16453594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636AA3-0BA7-36CF-ECCE-C7B0C9E028C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E0791457-8561-837C-784F-38064DA977A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73CF47BA-A926-EDA6-8D5E-12F9DDB706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DE9EBCEA-D74A-B571-29B1-CB6B8EB06BDB}"/>
              </a:ext>
            </a:extLst>
          </p:cNvPr>
          <p:cNvSpPr>
            <a:spLocks noGrp="1"/>
          </p:cNvSpPr>
          <p:nvPr>
            <p:ph type="dt" sz="half" idx="10"/>
          </p:nvPr>
        </p:nvSpPr>
        <p:spPr/>
        <p:txBody>
          <a:bodyPr/>
          <a:lstStyle/>
          <a:p>
            <a:fld id="{55F50B2D-0B6C-4130-8E1F-8E1756904127}" type="datetimeFigureOut">
              <a:rPr lang="es-ES" smtClean="0"/>
              <a:t>22/05/2026</a:t>
            </a:fld>
            <a:endParaRPr lang="es-ES"/>
          </a:p>
        </p:txBody>
      </p:sp>
      <p:sp>
        <p:nvSpPr>
          <p:cNvPr id="6" name="Marcador de pie de página 5">
            <a:extLst>
              <a:ext uri="{FF2B5EF4-FFF2-40B4-BE49-F238E27FC236}">
                <a16:creationId xmlns:a16="http://schemas.microsoft.com/office/drawing/2014/main" id="{CE3D824C-A7A6-143D-D374-5F3F998E2CA1}"/>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3CD0DFC-F497-A277-2AA5-3F17E2E16B67}"/>
              </a:ext>
            </a:extLst>
          </p:cNvPr>
          <p:cNvSpPr>
            <a:spLocks noGrp="1"/>
          </p:cNvSpPr>
          <p:nvPr>
            <p:ph type="sldNum" sz="quarter" idx="12"/>
          </p:nvPr>
        </p:nvSpPr>
        <p:spPr/>
        <p:txBody>
          <a:bodyPr/>
          <a:lstStyle/>
          <a:p>
            <a:fld id="{585BE65A-9E18-445A-973A-A84333E4379F}" type="slidenum">
              <a:rPr lang="es-ES" smtClean="0"/>
              <a:t>‹Nº›</a:t>
            </a:fld>
            <a:endParaRPr lang="es-ES"/>
          </a:p>
        </p:txBody>
      </p:sp>
    </p:spTree>
    <p:extLst>
      <p:ext uri="{BB962C8B-B14F-4D97-AF65-F5344CB8AC3E}">
        <p14:creationId xmlns:p14="http://schemas.microsoft.com/office/powerpoint/2010/main" val="2485003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27851EA-ACF7-78EF-EF17-36C1D10BA9E4}"/>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2AE582F5-3FCF-3D0C-3150-131BBA01D3F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A0DF3537-4A04-75A0-C197-4059851D0A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1577A98-4D7C-A751-0D5C-7D3075F9BE16}"/>
              </a:ext>
            </a:extLst>
          </p:cNvPr>
          <p:cNvSpPr>
            <a:spLocks noGrp="1"/>
          </p:cNvSpPr>
          <p:nvPr>
            <p:ph type="dt" sz="half" idx="10"/>
          </p:nvPr>
        </p:nvSpPr>
        <p:spPr/>
        <p:txBody>
          <a:bodyPr/>
          <a:lstStyle/>
          <a:p>
            <a:fld id="{55F50B2D-0B6C-4130-8E1F-8E1756904127}" type="datetimeFigureOut">
              <a:rPr lang="es-ES" smtClean="0"/>
              <a:t>22/05/2026</a:t>
            </a:fld>
            <a:endParaRPr lang="es-ES"/>
          </a:p>
        </p:txBody>
      </p:sp>
      <p:sp>
        <p:nvSpPr>
          <p:cNvPr id="6" name="Marcador de pie de página 5">
            <a:extLst>
              <a:ext uri="{FF2B5EF4-FFF2-40B4-BE49-F238E27FC236}">
                <a16:creationId xmlns:a16="http://schemas.microsoft.com/office/drawing/2014/main" id="{A06A1989-ED62-0128-9D62-0B59E45CE7C9}"/>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E751873B-F7FB-22C7-6346-528F6A3A40FB}"/>
              </a:ext>
            </a:extLst>
          </p:cNvPr>
          <p:cNvSpPr>
            <a:spLocks noGrp="1"/>
          </p:cNvSpPr>
          <p:nvPr>
            <p:ph type="sldNum" sz="quarter" idx="12"/>
          </p:nvPr>
        </p:nvSpPr>
        <p:spPr/>
        <p:txBody>
          <a:bodyPr/>
          <a:lstStyle/>
          <a:p>
            <a:fld id="{585BE65A-9E18-445A-973A-A84333E4379F}" type="slidenum">
              <a:rPr lang="es-ES" smtClean="0"/>
              <a:t>‹Nº›</a:t>
            </a:fld>
            <a:endParaRPr lang="es-ES"/>
          </a:p>
        </p:txBody>
      </p:sp>
    </p:spTree>
    <p:extLst>
      <p:ext uri="{BB962C8B-B14F-4D97-AF65-F5344CB8AC3E}">
        <p14:creationId xmlns:p14="http://schemas.microsoft.com/office/powerpoint/2010/main" val="7476712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64E57471-7EBB-9A54-5EB7-2499BD4CA6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7473C276-01C4-8A35-0C96-0720A6D0874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6A99F39-3036-6A7A-7EA3-1CA0795179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5F50B2D-0B6C-4130-8E1F-8E1756904127}" type="datetimeFigureOut">
              <a:rPr lang="es-ES" smtClean="0"/>
              <a:t>22/05/2026</a:t>
            </a:fld>
            <a:endParaRPr lang="es-ES"/>
          </a:p>
        </p:txBody>
      </p:sp>
      <p:sp>
        <p:nvSpPr>
          <p:cNvPr id="5" name="Marcador de pie de página 4">
            <a:extLst>
              <a:ext uri="{FF2B5EF4-FFF2-40B4-BE49-F238E27FC236}">
                <a16:creationId xmlns:a16="http://schemas.microsoft.com/office/drawing/2014/main" id="{EEDC73F3-71A1-3395-EAA7-390C3D842E8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9F32F4EF-29D0-750B-2463-BD5F3846142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85BE65A-9E18-445A-973A-A84333E4379F}" type="slidenum">
              <a:rPr lang="es-ES" smtClean="0"/>
              <a:t>‹Nº›</a:t>
            </a:fld>
            <a:endParaRPr lang="es-ES"/>
          </a:p>
        </p:txBody>
      </p:sp>
    </p:spTree>
    <p:extLst>
      <p:ext uri="{BB962C8B-B14F-4D97-AF65-F5344CB8AC3E}">
        <p14:creationId xmlns:p14="http://schemas.microsoft.com/office/powerpoint/2010/main" val="5298683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46.gif"/><Relationship Id="rId2" Type="http://schemas.openxmlformats.org/officeDocument/2006/relationships/image" Target="../media/image45.gi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1">
            <a:extLst>
              <a:ext uri="{FF2B5EF4-FFF2-40B4-BE49-F238E27FC236}">
                <a16:creationId xmlns:a16="http://schemas.microsoft.com/office/drawing/2014/main" id="{C6D9C576-23B9-F7AB-6694-13E8D88D5448}"/>
              </a:ext>
            </a:extLst>
          </p:cNvPr>
          <p:cNvSpPr txBox="1">
            <a:spLocks noChangeArrowheads="1"/>
          </p:cNvSpPr>
          <p:nvPr/>
        </p:nvSpPr>
        <p:spPr bwMode="auto">
          <a:xfrm>
            <a:off x="3125788" y="1322388"/>
            <a:ext cx="6210300" cy="944562"/>
          </a:xfrm>
          <a:prstGeom prst="rect">
            <a:avLst/>
          </a:prstGeom>
          <a:noFill/>
          <a:ln>
            <a:noFill/>
          </a:ln>
        </p:spPr>
        <p:txBody>
          <a:bodyPr lIns="67500" tIns="33750" rIns="67500" bIns="3375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5pPr>
            <a:lvl6pPr marL="25146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6pPr>
            <a:lvl7pPr marL="29718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7pPr>
            <a:lvl8pPr marL="34290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8pPr>
            <a:lvl9pPr marL="38862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9pPr>
          </a:lstStyle>
          <a:p>
            <a:pPr algn="ctr" eaLnBrk="1" hangingPunct="1">
              <a:buSzPct val="100000"/>
              <a:buFont typeface="Times New Roman" panose="02020603050405020304" pitchFamily="18" charset="0"/>
              <a:buNone/>
              <a:defRPr/>
            </a:pPr>
            <a:r>
              <a:rPr lang="es-ES" altLang="en-US" sz="3000" b="1" dirty="0">
                <a:solidFill>
                  <a:srgbClr val="0000FF"/>
                </a:solidFill>
                <a:effectLst>
                  <a:outerShdw blurRad="38100" dist="38100" dir="2700000" algn="tl">
                    <a:srgbClr val="C0C0C0"/>
                  </a:outerShdw>
                </a:effectLst>
              </a:rPr>
              <a:t>Fundamentos del Control Médico de la actividad física</a:t>
            </a:r>
          </a:p>
          <a:p>
            <a:pPr algn="ctr" eaLnBrk="1" hangingPunct="1">
              <a:buSzPct val="100000"/>
              <a:buFont typeface="Times New Roman" panose="02020603050405020304" pitchFamily="18" charset="0"/>
              <a:buNone/>
              <a:defRPr/>
            </a:pPr>
            <a:r>
              <a:rPr lang="es-ES" altLang="en-US" sz="3000" b="1" dirty="0">
                <a:solidFill>
                  <a:srgbClr val="0000FF"/>
                </a:solidFill>
                <a:effectLst>
                  <a:outerShdw blurRad="38100" dist="38100" dir="2700000" algn="tl">
                    <a:srgbClr val="C0C0C0"/>
                  </a:outerShdw>
                </a:effectLst>
              </a:rPr>
              <a:t>2do año C.D</a:t>
            </a:r>
          </a:p>
        </p:txBody>
      </p:sp>
      <p:sp>
        <p:nvSpPr>
          <p:cNvPr id="4099" name="Text Box 2">
            <a:extLst>
              <a:ext uri="{FF2B5EF4-FFF2-40B4-BE49-F238E27FC236}">
                <a16:creationId xmlns:a16="http://schemas.microsoft.com/office/drawing/2014/main" id="{4D97E5A3-4058-98A7-4C26-2C592122FF52}"/>
              </a:ext>
            </a:extLst>
          </p:cNvPr>
          <p:cNvSpPr txBox="1">
            <a:spLocks noChangeArrowheads="1"/>
          </p:cNvSpPr>
          <p:nvPr/>
        </p:nvSpPr>
        <p:spPr bwMode="auto">
          <a:xfrm>
            <a:off x="3071814" y="3429001"/>
            <a:ext cx="6048375" cy="811213"/>
          </a:xfrm>
          <a:prstGeom prst="rect">
            <a:avLst/>
          </a:prstGeom>
          <a:noFill/>
          <a:ln>
            <a:noFill/>
          </a:ln>
        </p:spPr>
        <p:txBody>
          <a:bodyPr lIns="67500" tIns="33750" rIns="67500" bIns="3375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5pPr>
            <a:lvl6pPr marL="25146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6pPr>
            <a:lvl7pPr marL="29718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7pPr>
            <a:lvl8pPr marL="34290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8pPr>
            <a:lvl9pPr marL="3886200" indent="-228600" defTabSz="449263" eaLnBrk="0" fontAlgn="base" hangingPunct="0">
              <a:spcBef>
                <a:spcPct val="0"/>
              </a:spcBef>
              <a:spcAft>
                <a:spcPct val="0"/>
              </a:spcAft>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anose="02020603050405020304" pitchFamily="18" charset="0"/>
                <a:cs typeface="Times New Roman" panose="02020603050405020304" pitchFamily="18" charset="0"/>
              </a:defRPr>
            </a:lvl9pPr>
          </a:lstStyle>
          <a:p>
            <a:pPr eaLnBrk="1" hangingPunct="1">
              <a:buSzPct val="100000"/>
              <a:buFont typeface="Times New Roman" panose="02020603050405020304" pitchFamily="18" charset="0"/>
              <a:buNone/>
              <a:defRPr/>
            </a:pPr>
            <a:r>
              <a:rPr lang="es-ES" altLang="en-US" sz="2700" b="1" dirty="0">
                <a:solidFill>
                  <a:srgbClr val="0000FF"/>
                </a:solidFill>
                <a:effectLst>
                  <a:outerShdw blurRad="38100" dist="38100" dir="2700000" algn="tl">
                    <a:srgbClr val="C0C0C0"/>
                  </a:outerShdw>
                </a:effectLst>
              </a:rPr>
              <a:t>Tema 2. Observaciones médico-pedagógicas</a:t>
            </a:r>
          </a:p>
          <a:p>
            <a:pPr eaLnBrk="1" hangingPunct="1">
              <a:buSzPct val="100000"/>
              <a:buFont typeface="Times New Roman" panose="02020603050405020304" pitchFamily="18" charset="0"/>
              <a:buNone/>
              <a:defRPr/>
            </a:pPr>
            <a:r>
              <a:rPr lang="es-ES" altLang="en-US" sz="2700" b="1" dirty="0">
                <a:solidFill>
                  <a:srgbClr val="0000FF"/>
                </a:solidFill>
                <a:effectLst>
                  <a:outerShdw blurRad="38100" dist="38100" dir="2700000" algn="tl">
                    <a:srgbClr val="C0C0C0"/>
                  </a:outerShdw>
                </a:effectLst>
              </a:rPr>
              <a:t> </a:t>
            </a:r>
          </a:p>
          <a:p>
            <a:pPr eaLnBrk="1" hangingPunct="1">
              <a:buSzPct val="100000"/>
              <a:buFont typeface="Times New Roman" panose="02020603050405020304" pitchFamily="18" charset="0"/>
              <a:buNone/>
              <a:defRPr/>
            </a:pPr>
            <a:endParaRPr lang="es-ES" altLang="en-US" sz="2700" b="1" dirty="0">
              <a:solidFill>
                <a:srgbClr val="0000FF"/>
              </a:solidFill>
              <a:effectLst>
                <a:outerShdw blurRad="38100" dist="38100" dir="2700000" algn="tl">
                  <a:srgbClr val="C0C0C0"/>
                </a:outerShdw>
              </a:effectLst>
            </a:endParaRP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1">
            <a:extLst>
              <a:ext uri="{FF2B5EF4-FFF2-40B4-BE49-F238E27FC236}">
                <a16:creationId xmlns:a16="http://schemas.microsoft.com/office/drawing/2014/main" id="{24A20E74-EC45-9DFA-EF5F-A7DBB4441015}"/>
              </a:ext>
            </a:extLst>
          </p:cNvPr>
          <p:cNvSpPr txBox="1">
            <a:spLocks noChangeArrowheads="1"/>
          </p:cNvSpPr>
          <p:nvPr/>
        </p:nvSpPr>
        <p:spPr bwMode="auto">
          <a:xfrm>
            <a:off x="1752600" y="228601"/>
            <a:ext cx="8686800" cy="5891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10242" name="Text Box 2">
            <a:extLst>
              <a:ext uri="{FF2B5EF4-FFF2-40B4-BE49-F238E27FC236}">
                <a16:creationId xmlns:a16="http://schemas.microsoft.com/office/drawing/2014/main" id="{C5D40FF1-A6BD-E3BA-F396-0E9ABDC2A49D}"/>
              </a:ext>
            </a:extLst>
          </p:cNvPr>
          <p:cNvSpPr txBox="1">
            <a:spLocks noChangeArrowheads="1"/>
          </p:cNvSpPr>
          <p:nvPr/>
        </p:nvSpPr>
        <p:spPr bwMode="auto">
          <a:xfrm>
            <a:off x="2063751" y="836613"/>
            <a:ext cx="8099425" cy="4743450"/>
          </a:xfrm>
          <a:prstGeom prst="rect">
            <a:avLst/>
          </a:prstGeom>
          <a:noFill/>
          <a:ln>
            <a:noFill/>
          </a:ln>
          <a:effec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9pPr>
          </a:lstStyle>
          <a:p>
            <a:pPr algn="ctr" eaLnBrk="1">
              <a:lnSpc>
                <a:spcPct val="93000"/>
              </a:lnSpc>
              <a:buSzPct val="100000"/>
              <a:defRPr/>
            </a:pPr>
            <a:r>
              <a:rPr lang="pt-PT" sz="2800" b="1" u="sng">
                <a:solidFill>
                  <a:srgbClr val="B84700"/>
                </a:solidFill>
                <a:effectLst>
                  <a:outerShdw blurRad="38100" dist="38100" dir="2700000" algn="tl">
                    <a:srgbClr val="C0C0C0"/>
                  </a:outerShdw>
                </a:effectLst>
              </a:rPr>
              <a:t>Resultados</a:t>
            </a:r>
            <a:r>
              <a:rPr lang="pt-PT" sz="2800" b="1">
                <a:solidFill>
                  <a:srgbClr val="B84700"/>
                </a:solidFill>
                <a:effectLst>
                  <a:outerShdw blurRad="38100" dist="38100" dir="2700000" algn="tl">
                    <a:srgbClr val="C0C0C0"/>
                  </a:outerShdw>
                </a:effectLst>
              </a:rPr>
              <a:t>:</a:t>
            </a:r>
          </a:p>
          <a:p>
            <a:pPr algn="just" eaLnBrk="1">
              <a:lnSpc>
                <a:spcPct val="93000"/>
              </a:lnSpc>
              <a:buSzPct val="100000"/>
              <a:defRPr/>
            </a:pPr>
            <a:r>
              <a:rPr lang="es-ES" sz="2800" b="1">
                <a:solidFill>
                  <a:srgbClr val="B84700"/>
                </a:solidFill>
                <a:effectLst>
                  <a:outerShdw blurRad="38100" dist="38100" dir="2700000" algn="tl">
                    <a:srgbClr val="C0C0C0"/>
                  </a:outerShdw>
                </a:effectLst>
              </a:rPr>
              <a:t>1.- Cuando la recuperación del pulso no varía, existe buen nivel de entrenamiento o cargas muy   bajas. </a:t>
            </a:r>
          </a:p>
          <a:p>
            <a:pPr algn="just" eaLnBrk="1">
              <a:lnSpc>
                <a:spcPct val="93000"/>
              </a:lnSpc>
              <a:buSzPct val="100000"/>
              <a:defRPr/>
            </a:pPr>
            <a:r>
              <a:rPr lang="es-ES" sz="2800" b="1">
                <a:solidFill>
                  <a:srgbClr val="B84700"/>
                </a:solidFill>
                <a:effectLst>
                  <a:outerShdw blurRad="38100" dist="38100" dir="2700000" algn="tl">
                    <a:srgbClr val="C0C0C0"/>
                  </a:outerShdw>
                </a:effectLst>
              </a:rPr>
              <a:t>2.- Cuando aparecen reacciones atípicas desde el punto de vista cardiovascular: arritmias, hipotonías, etc., indica sobrecargas.</a:t>
            </a:r>
          </a:p>
          <a:p>
            <a:pPr algn="just" eaLnBrk="1">
              <a:lnSpc>
                <a:spcPct val="93000"/>
              </a:lnSpc>
              <a:buSzPct val="100000"/>
              <a:defRPr/>
            </a:pPr>
            <a:r>
              <a:rPr lang="es-ES" sz="2800" b="1">
                <a:solidFill>
                  <a:srgbClr val="B84700"/>
                </a:solidFill>
                <a:effectLst>
                  <a:outerShdw blurRad="38100" dist="38100" dir="2700000" algn="tl">
                    <a:srgbClr val="C0C0C0"/>
                  </a:outerShdw>
                </a:effectLst>
              </a:rPr>
              <a:t>3.- Cuando la recuperación  post-sesión de entrenamiento es muy inferior, en comparación con la recuperación antes de la sesión, nos indica cargas desmedidas.</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1">
            <a:extLst>
              <a:ext uri="{FF2B5EF4-FFF2-40B4-BE49-F238E27FC236}">
                <a16:creationId xmlns:a16="http://schemas.microsoft.com/office/drawing/2014/main" id="{2E9CCCC2-A185-4000-D367-639AEADC5CED}"/>
              </a:ext>
            </a:extLst>
          </p:cNvPr>
          <p:cNvSpPr txBox="1">
            <a:spLocks noChangeArrowheads="1"/>
          </p:cNvSpPr>
          <p:nvPr/>
        </p:nvSpPr>
        <p:spPr bwMode="auto">
          <a:xfrm>
            <a:off x="1703388" y="179389"/>
            <a:ext cx="8820150" cy="5761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11266" name="Text Box 2">
            <a:extLst>
              <a:ext uri="{FF2B5EF4-FFF2-40B4-BE49-F238E27FC236}">
                <a16:creationId xmlns:a16="http://schemas.microsoft.com/office/drawing/2014/main" id="{D66D8A10-5F8C-4239-F5D7-0469C8ACDE0F}"/>
              </a:ext>
            </a:extLst>
          </p:cNvPr>
          <p:cNvSpPr txBox="1">
            <a:spLocks noChangeArrowheads="1"/>
          </p:cNvSpPr>
          <p:nvPr/>
        </p:nvSpPr>
        <p:spPr bwMode="auto">
          <a:xfrm>
            <a:off x="1884364" y="719138"/>
            <a:ext cx="8459787" cy="5040312"/>
          </a:xfrm>
          <a:prstGeom prst="rect">
            <a:avLst/>
          </a:prstGeom>
          <a:noFill/>
          <a:ln>
            <a:noFill/>
          </a:ln>
          <a:effec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9pPr>
          </a:lstStyle>
          <a:p>
            <a:pPr algn="ctr" eaLnBrk="1">
              <a:lnSpc>
                <a:spcPct val="93000"/>
              </a:lnSpc>
              <a:buSzPct val="100000"/>
              <a:defRPr/>
            </a:pPr>
            <a:r>
              <a:rPr lang="es-ES" sz="3200" b="1" u="sng">
                <a:solidFill>
                  <a:srgbClr val="0000FF"/>
                </a:solidFill>
                <a:effectLst>
                  <a:outerShdw blurRad="38100" dist="38100" dir="2700000" algn="tl">
                    <a:srgbClr val="C0C0C0"/>
                  </a:outerShdw>
                </a:effectLst>
              </a:rPr>
              <a:t>Pruebas con cargas físicas específicas repetidas</a:t>
            </a:r>
            <a:r>
              <a:rPr lang="es-ES" sz="3200" b="1">
                <a:solidFill>
                  <a:srgbClr val="0000FF"/>
                </a:solidFill>
                <a:effectLst>
                  <a:outerShdw blurRad="38100" dist="38100" dir="2700000" algn="tl">
                    <a:srgbClr val="C0C0C0"/>
                  </a:outerShdw>
                </a:effectLst>
              </a:rPr>
              <a:t>. </a:t>
            </a:r>
          </a:p>
          <a:p>
            <a:pPr algn="just" eaLnBrk="1">
              <a:lnSpc>
                <a:spcPct val="93000"/>
              </a:lnSpc>
              <a:buSzPct val="100000"/>
              <a:defRPr/>
            </a:pPr>
            <a:r>
              <a:rPr lang="es-ES" sz="3200" b="1">
                <a:solidFill>
                  <a:srgbClr val="0000FF"/>
                </a:solidFill>
                <a:effectLst>
                  <a:outerShdw blurRad="38100" dist="38100" dir="2700000" algn="tl">
                    <a:srgbClr val="C0C0C0"/>
                  </a:outerShdw>
                </a:effectLst>
              </a:rPr>
              <a:t>“Consisten en utilizar cargas específicas de cada especialidad deportiva. Para ello se registran  tanto datos sobre rendimiento, como indicadores funcionales.”</a:t>
            </a:r>
          </a:p>
          <a:p>
            <a:pPr algn="just" eaLnBrk="1">
              <a:lnSpc>
                <a:spcPct val="93000"/>
              </a:lnSpc>
              <a:buSzPct val="100000"/>
              <a:defRPr/>
            </a:pPr>
            <a:r>
              <a:rPr lang="es-ES" sz="3200" b="1" u="sng">
                <a:solidFill>
                  <a:srgbClr val="0000FF"/>
                </a:solidFill>
                <a:effectLst>
                  <a:outerShdw blurRad="38100" dist="38100" dir="2700000" algn="tl">
                    <a:srgbClr val="C0C0C0"/>
                  </a:outerShdw>
                </a:effectLst>
              </a:rPr>
              <a:t>Objetivo</a:t>
            </a:r>
            <a:r>
              <a:rPr lang="es-ES" sz="3200" b="1">
                <a:solidFill>
                  <a:srgbClr val="0000FF"/>
                </a:solidFill>
                <a:effectLst>
                  <a:outerShdw blurRad="38100" dist="38100" dir="2700000" algn="tl">
                    <a:srgbClr val="C0C0C0"/>
                  </a:outerShdw>
                </a:effectLst>
              </a:rPr>
              <a:t>: valorar la capacidad de trabajo físico especial, mediante ejercicios específicos de cada tipo de deporte.</a:t>
            </a:r>
          </a:p>
          <a:p>
            <a:pPr algn="just" eaLnBrk="1">
              <a:lnSpc>
                <a:spcPct val="93000"/>
              </a:lnSpc>
              <a:buSzPct val="100000"/>
              <a:defRPr/>
            </a:pPr>
            <a:endParaRPr lang="es-ES" sz="3200" b="1">
              <a:solidFill>
                <a:srgbClr val="0000FF"/>
              </a:solidFill>
              <a:effectLst>
                <a:outerShdw blurRad="38100" dist="38100" dir="2700000" algn="tl">
                  <a:srgbClr val="C0C0C0"/>
                </a:outerShdw>
              </a:effectLst>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Text Box 1">
            <a:extLst>
              <a:ext uri="{FF2B5EF4-FFF2-40B4-BE49-F238E27FC236}">
                <a16:creationId xmlns:a16="http://schemas.microsoft.com/office/drawing/2014/main" id="{146968D8-B5C5-D906-3B82-5CF0CDA7DC25}"/>
              </a:ext>
            </a:extLst>
          </p:cNvPr>
          <p:cNvSpPr txBox="1">
            <a:spLocks noChangeArrowheads="1"/>
          </p:cNvSpPr>
          <p:nvPr/>
        </p:nvSpPr>
        <p:spPr bwMode="auto">
          <a:xfrm>
            <a:off x="2063750" y="539750"/>
            <a:ext cx="8280400" cy="4878388"/>
          </a:xfrm>
          <a:prstGeom prst="rect">
            <a:avLst/>
          </a:prstGeom>
          <a:noFill/>
          <a:ln>
            <a:noFill/>
          </a:ln>
          <a:effec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9pPr>
          </a:lstStyle>
          <a:p>
            <a:pPr eaLnBrk="1">
              <a:lnSpc>
                <a:spcPct val="93000"/>
              </a:lnSpc>
              <a:buSzPct val="100000"/>
              <a:defRPr/>
            </a:pPr>
            <a:endParaRPr lang="es-ES"/>
          </a:p>
          <a:p>
            <a:pPr algn="ctr" eaLnBrk="1">
              <a:lnSpc>
                <a:spcPct val="93000"/>
              </a:lnSpc>
              <a:buSzPct val="100000"/>
              <a:defRPr/>
            </a:pPr>
            <a:r>
              <a:rPr lang="es-ES" sz="3200" b="1" u="sng">
                <a:solidFill>
                  <a:srgbClr val="FF0000"/>
                </a:solidFill>
                <a:effectLst>
                  <a:outerShdw blurRad="38100" dist="38100" dir="2700000" algn="tl">
                    <a:srgbClr val="C0C0C0"/>
                  </a:outerShdw>
                </a:effectLst>
              </a:rPr>
              <a:t>Requisitos para su aplicación</a:t>
            </a:r>
            <a:r>
              <a:rPr lang="es-ES">
                <a:solidFill>
                  <a:srgbClr val="FF0000"/>
                </a:solidFill>
              </a:rPr>
              <a:t>:</a:t>
            </a:r>
          </a:p>
          <a:p>
            <a:pPr algn="just" eaLnBrk="1">
              <a:lnSpc>
                <a:spcPct val="93000"/>
              </a:lnSpc>
              <a:buSzPct val="100000"/>
              <a:defRPr/>
            </a:pPr>
            <a:r>
              <a:rPr lang="es-ES" sz="3200" b="1">
                <a:solidFill>
                  <a:srgbClr val="FF0000"/>
                </a:solidFill>
                <a:effectLst>
                  <a:outerShdw blurRad="38100" dist="38100" dir="2700000" algn="tl">
                    <a:srgbClr val="C0C0C0"/>
                  </a:outerShdw>
                </a:effectLst>
              </a:rPr>
              <a:t>1.- Las cargas que se utilizan en estas pruebas deben ser específicas para dicho deporte y además, para el ejercicio o la distancia básica que se estrena.</a:t>
            </a:r>
          </a:p>
          <a:p>
            <a:pPr algn="just" eaLnBrk="1">
              <a:lnSpc>
                <a:spcPct val="93000"/>
              </a:lnSpc>
              <a:buSzPct val="100000"/>
              <a:defRPr/>
            </a:pPr>
            <a:r>
              <a:rPr lang="es-ES" sz="3200" b="1">
                <a:solidFill>
                  <a:srgbClr val="FF0000"/>
                </a:solidFill>
                <a:effectLst>
                  <a:outerShdw blurRad="38100" dist="38100" dir="2700000" algn="tl">
                    <a:srgbClr val="C0C0C0"/>
                  </a:outerShdw>
                </a:effectLst>
              </a:rPr>
              <a:t>2.- Deben ser ejecutadas a la máxima intensidad de esfuerzo posible.</a:t>
            </a:r>
          </a:p>
          <a:p>
            <a:pPr algn="just" eaLnBrk="1">
              <a:lnSpc>
                <a:spcPct val="93000"/>
              </a:lnSpc>
              <a:buSzPct val="100000"/>
              <a:defRPr/>
            </a:pPr>
            <a:r>
              <a:rPr lang="es-ES" sz="3200" b="1">
                <a:solidFill>
                  <a:srgbClr val="FF0000"/>
                </a:solidFill>
                <a:effectLst>
                  <a:outerShdw blurRad="38100" dist="38100" dir="2700000" algn="tl">
                    <a:srgbClr val="C0C0C0"/>
                  </a:outerShdw>
                </a:effectLst>
              </a:rPr>
              <a:t>3.- Deben realizarse repetidamente con el menor intervalo de tiempo de descanso posible.</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ext Box 1">
            <a:extLst>
              <a:ext uri="{FF2B5EF4-FFF2-40B4-BE49-F238E27FC236}">
                <a16:creationId xmlns:a16="http://schemas.microsoft.com/office/drawing/2014/main" id="{E7169726-3BEE-F7A2-F255-0BFDCFA6BA5C}"/>
              </a:ext>
            </a:extLst>
          </p:cNvPr>
          <p:cNvSpPr txBox="1">
            <a:spLocks noChangeArrowheads="1"/>
          </p:cNvSpPr>
          <p:nvPr/>
        </p:nvSpPr>
        <p:spPr bwMode="auto">
          <a:xfrm>
            <a:off x="1884364" y="360363"/>
            <a:ext cx="8459787" cy="6248400"/>
          </a:xfrm>
          <a:prstGeom prst="rect">
            <a:avLst/>
          </a:prstGeom>
          <a:noFill/>
          <a:ln>
            <a:noFill/>
          </a:ln>
          <a:effec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9pPr>
          </a:lstStyle>
          <a:p>
            <a:pPr algn="ctr" eaLnBrk="1">
              <a:lnSpc>
                <a:spcPct val="93000"/>
              </a:lnSpc>
              <a:buSzPct val="100000"/>
              <a:defRPr/>
            </a:pPr>
            <a:r>
              <a:rPr lang="es-ES" sz="3200" b="1" u="sng" dirty="0">
                <a:solidFill>
                  <a:srgbClr val="280099"/>
                </a:solidFill>
                <a:effectLst>
                  <a:outerShdw blurRad="38100" dist="38100" dir="2700000" algn="tl">
                    <a:srgbClr val="C0C0C0"/>
                  </a:outerShdw>
                </a:effectLst>
              </a:rPr>
              <a:t>Resultados</a:t>
            </a:r>
            <a:r>
              <a:rPr lang="es-ES" sz="3200" b="1" dirty="0">
                <a:solidFill>
                  <a:srgbClr val="280099"/>
                </a:solidFill>
                <a:effectLst>
                  <a:outerShdw blurRad="38100" dist="38100" dir="2700000" algn="tl">
                    <a:srgbClr val="C0C0C0"/>
                  </a:outerShdw>
                </a:effectLst>
              </a:rPr>
              <a:t>:</a:t>
            </a:r>
          </a:p>
          <a:p>
            <a:pPr algn="just" eaLnBrk="1">
              <a:lnSpc>
                <a:spcPct val="93000"/>
              </a:lnSpc>
              <a:buSzPct val="100000"/>
              <a:defRPr/>
            </a:pPr>
            <a:r>
              <a:rPr lang="es-ES" sz="2600" b="1" dirty="0">
                <a:solidFill>
                  <a:srgbClr val="280099"/>
                </a:solidFill>
                <a:effectLst>
                  <a:outerShdw blurRad="38100" dist="38100" dir="2700000" algn="tl">
                    <a:srgbClr val="C0C0C0"/>
                  </a:outerShdw>
                </a:effectLst>
              </a:rPr>
              <a:t>1. Los índices de la capacidad de trabajo (tiempo, etc.) y los de la adaptación funcional (reacción del pulso) son altos y estables. Esto refleja un alto nivel de preparación y asimilación de las cargas. </a:t>
            </a:r>
          </a:p>
          <a:p>
            <a:pPr algn="just" eaLnBrk="1">
              <a:lnSpc>
                <a:spcPct val="93000"/>
              </a:lnSpc>
              <a:buSzPct val="100000"/>
              <a:defRPr/>
            </a:pPr>
            <a:r>
              <a:rPr lang="es-ES" sz="2600" b="1" dirty="0">
                <a:solidFill>
                  <a:srgbClr val="280099"/>
                </a:solidFill>
                <a:effectLst>
                  <a:outerShdw blurRad="38100" dist="38100" dir="2700000" algn="tl">
                    <a:srgbClr val="C0C0C0"/>
                  </a:outerShdw>
                </a:effectLst>
              </a:rPr>
              <a:t>2. Ambos aspectos analizados (capacidad de rendimiento y adaptación funcional) son medios y estables, se considera la preparación de deportistas satisfactoria.</a:t>
            </a:r>
          </a:p>
          <a:p>
            <a:pPr algn="just" eaLnBrk="1">
              <a:lnSpc>
                <a:spcPct val="93000"/>
              </a:lnSpc>
              <a:buSzPct val="100000"/>
              <a:defRPr/>
            </a:pPr>
            <a:r>
              <a:rPr lang="es-ES" sz="2600" b="1" dirty="0">
                <a:solidFill>
                  <a:srgbClr val="280099"/>
                </a:solidFill>
                <a:effectLst>
                  <a:outerShdw blurRad="38100" dist="38100" dir="2700000" algn="tl">
                    <a:srgbClr val="C0C0C0"/>
                  </a:outerShdw>
                </a:effectLst>
              </a:rPr>
              <a:t>3. La capacidad de rendimiento es buena, pero la reacción funcional va empeorando de una repetición a otra. Esto indica que la capacidad de rendimiento se ha logrado al precio de una tensión desmedida de las funciones orgánicas, que puede llevar a estados de </a:t>
            </a:r>
            <a:r>
              <a:rPr lang="es-ES" sz="2600" b="1" dirty="0" err="1">
                <a:solidFill>
                  <a:srgbClr val="280099"/>
                </a:solidFill>
                <a:effectLst>
                  <a:outerShdw blurRad="38100" dist="38100" dir="2700000" algn="tl">
                    <a:srgbClr val="C0C0C0"/>
                  </a:outerShdw>
                </a:effectLst>
              </a:rPr>
              <a:t>sobre-fatiga</a:t>
            </a:r>
            <a:r>
              <a:rPr lang="es-ES" sz="2600" b="1" dirty="0">
                <a:solidFill>
                  <a:srgbClr val="280099"/>
                </a:solidFill>
                <a:effectLst>
                  <a:outerShdw blurRad="38100" dist="38100" dir="2700000" algn="tl">
                    <a:srgbClr val="C0C0C0"/>
                  </a:outerShdw>
                </a:effectLst>
              </a:rPr>
              <a:t> y </a:t>
            </a:r>
            <a:r>
              <a:rPr lang="es-ES" sz="2600" b="1" dirty="0" err="1">
                <a:solidFill>
                  <a:srgbClr val="280099"/>
                </a:solidFill>
                <a:effectLst>
                  <a:outerShdw blurRad="38100" dist="38100" dir="2700000" algn="tl">
                    <a:srgbClr val="C0C0C0"/>
                  </a:outerShdw>
                </a:effectLst>
              </a:rPr>
              <a:t>sobre-entrenamiento</a:t>
            </a:r>
            <a:r>
              <a:rPr lang="es-ES" sz="2600" b="1" dirty="0">
                <a:solidFill>
                  <a:srgbClr val="280099"/>
                </a:solidFill>
                <a:effectLst>
                  <a:outerShdw blurRad="38100" dist="38100" dir="2700000" algn="tl">
                    <a:srgbClr val="C0C0C0"/>
                  </a:outerShdw>
                </a:effectLst>
              </a:rPr>
              <a:t>.</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ext Box 1">
            <a:extLst>
              <a:ext uri="{FF2B5EF4-FFF2-40B4-BE49-F238E27FC236}">
                <a16:creationId xmlns:a16="http://schemas.microsoft.com/office/drawing/2014/main" id="{6C91179F-8E24-EE55-FF03-6A21E042D27C}"/>
              </a:ext>
            </a:extLst>
          </p:cNvPr>
          <p:cNvSpPr txBox="1">
            <a:spLocks noChangeArrowheads="1"/>
          </p:cNvSpPr>
          <p:nvPr/>
        </p:nvSpPr>
        <p:spPr bwMode="auto">
          <a:xfrm>
            <a:off x="1884364" y="692150"/>
            <a:ext cx="8459787" cy="5645150"/>
          </a:xfrm>
          <a:prstGeom prst="rect">
            <a:avLst/>
          </a:prstGeom>
          <a:noFill/>
          <a:ln>
            <a:noFill/>
          </a:ln>
          <a:effec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9pPr>
          </a:lstStyle>
          <a:p>
            <a:pPr algn="ctr" eaLnBrk="1">
              <a:lnSpc>
                <a:spcPct val="93000"/>
              </a:lnSpc>
              <a:buSzPct val="100000"/>
              <a:defRPr/>
            </a:pPr>
            <a:r>
              <a:rPr lang="pt-PT" sz="2800" b="1" u="sng">
                <a:solidFill>
                  <a:srgbClr val="4700B8"/>
                </a:solidFill>
                <a:effectLst>
                  <a:outerShdw blurRad="38100" dist="38100" dir="2700000" algn="tl">
                    <a:srgbClr val="C0C0C0"/>
                  </a:outerShdw>
                </a:effectLst>
              </a:rPr>
              <a:t>Resultados</a:t>
            </a:r>
            <a:r>
              <a:rPr lang="pt-PT" sz="2800" b="1">
                <a:solidFill>
                  <a:srgbClr val="4700B8"/>
                </a:solidFill>
                <a:effectLst>
                  <a:outerShdw blurRad="38100" dist="38100" dir="2700000" algn="tl">
                    <a:srgbClr val="C0C0C0"/>
                  </a:outerShdw>
                </a:effectLst>
              </a:rPr>
              <a:t>:</a:t>
            </a:r>
          </a:p>
          <a:p>
            <a:pPr algn="just" eaLnBrk="1">
              <a:lnSpc>
                <a:spcPct val="93000"/>
              </a:lnSpc>
              <a:buSzPct val="100000"/>
              <a:defRPr/>
            </a:pPr>
            <a:r>
              <a:rPr lang="es-ES" sz="2800" b="1">
                <a:solidFill>
                  <a:srgbClr val="4700B8"/>
                </a:solidFill>
                <a:effectLst>
                  <a:outerShdw blurRad="38100" dist="38100" dir="2700000" algn="tl">
                    <a:srgbClr val="C0C0C0"/>
                  </a:outerShdw>
                </a:effectLst>
              </a:rPr>
              <a:t>4. La capacidad de rendimiento va disminuyendo y la reacción funcional o adaptación es buena (va mejorando), esto indica que el nivel de entrenamiento es insuficiente, así como también los esfuerzos volitivos, que no le permiten al atleta cumplimentar las cargas de los entrenamientos, posibilidades orgánicas para ello.</a:t>
            </a:r>
          </a:p>
          <a:p>
            <a:pPr algn="just" eaLnBrk="1">
              <a:lnSpc>
                <a:spcPct val="93000"/>
              </a:lnSpc>
              <a:buSzPct val="100000"/>
              <a:defRPr/>
            </a:pPr>
            <a:r>
              <a:rPr lang="es-ES" sz="2800" b="1">
                <a:solidFill>
                  <a:srgbClr val="4700B8"/>
                </a:solidFill>
                <a:effectLst>
                  <a:outerShdw blurRad="38100" dist="38100" dir="2700000" algn="tl">
                    <a:srgbClr val="C0C0C0"/>
                  </a:outerShdw>
                </a:effectLst>
              </a:rPr>
              <a:t>5. La capacidad de rendimiento y la calidad técnica de la ejecución va empeorando, así como también lo es la reacción funcional es inestable: esto refleja mala preparación del deportista.</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CuadroTexto 3">
            <a:extLst>
              <a:ext uri="{FF2B5EF4-FFF2-40B4-BE49-F238E27FC236}">
                <a16:creationId xmlns:a16="http://schemas.microsoft.com/office/drawing/2014/main" id="{E5B3A8B3-D38A-9FE4-C34D-1CD29222F8A0}"/>
              </a:ext>
            </a:extLst>
          </p:cNvPr>
          <p:cNvSpPr txBox="1">
            <a:spLocks noChangeArrowheads="1"/>
          </p:cNvSpPr>
          <p:nvPr/>
        </p:nvSpPr>
        <p:spPr bwMode="auto">
          <a:xfrm>
            <a:off x="2855913" y="1196975"/>
            <a:ext cx="5886450" cy="551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a:lnSpc>
                <a:spcPct val="150000"/>
              </a:lnSpc>
              <a:buClr>
                <a:srgbClr val="000000"/>
              </a:buClr>
              <a:buSzPct val="100000"/>
              <a:buFont typeface="Times New Roman" panose="02020603050405020304" pitchFamily="18" charset="0"/>
              <a:buNone/>
            </a:pPr>
            <a:r>
              <a:rPr lang="es-ES_tradnl" altLang="es-ES" sz="4000" b="1" dirty="0">
                <a:solidFill>
                  <a:srgbClr val="002060"/>
                </a:solidFill>
                <a:cs typeface="Times New Roman" panose="02020603050405020304" pitchFamily="18" charset="0"/>
              </a:rPr>
              <a:t> </a:t>
            </a:r>
            <a:r>
              <a:rPr lang="es-ES" altLang="es-ES" sz="3200" dirty="0">
                <a:solidFill>
                  <a:srgbClr val="002060"/>
                </a:solidFill>
                <a:cs typeface="Calibri" panose="020F0502020204030204" pitchFamily="34" charset="0"/>
              </a:rPr>
              <a:t>Principios y medios para la adaptación a la práctica de actividades físicas en condiciones extremas (altura, temperatura, horario, humedad)</a:t>
            </a:r>
            <a:r>
              <a:rPr lang="es-MX" altLang="es-ES" sz="3200" dirty="0">
                <a:solidFill>
                  <a:srgbClr val="002060"/>
                </a:solidFill>
                <a:cs typeface="Calibri" panose="020F0502020204030204" pitchFamily="34" charset="0"/>
              </a:rPr>
              <a:t>.</a:t>
            </a:r>
            <a:endParaRPr lang="es-ES_tradnl" altLang="es-ES" sz="4000" b="1" dirty="0">
              <a:solidFill>
                <a:srgbClr val="002060"/>
              </a:solidFill>
            </a:endParaRPr>
          </a:p>
          <a:p>
            <a:pPr eaLnBrk="1">
              <a:lnSpc>
                <a:spcPct val="150000"/>
              </a:lnSpc>
              <a:buClr>
                <a:srgbClr val="000000"/>
              </a:buClr>
              <a:buSzPct val="100000"/>
              <a:buFont typeface="Times New Roman" panose="02020603050405020304" pitchFamily="18" charset="0"/>
              <a:buNone/>
            </a:pPr>
            <a:endParaRPr lang="es-ES_tradnl" altLang="es-ES" sz="4000" b="1" dirty="0">
              <a:solidFill>
                <a:srgbClr val="002060"/>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1">
            <a:extLst>
              <a:ext uri="{FF2B5EF4-FFF2-40B4-BE49-F238E27FC236}">
                <a16:creationId xmlns:a16="http://schemas.microsoft.com/office/drawing/2014/main" id="{83091F10-272D-D168-4121-E63A9B75986F}"/>
              </a:ext>
            </a:extLst>
          </p:cNvPr>
          <p:cNvSpPr txBox="1">
            <a:spLocks noChangeArrowheads="1"/>
          </p:cNvSpPr>
          <p:nvPr/>
        </p:nvSpPr>
        <p:spPr bwMode="auto">
          <a:xfrm>
            <a:off x="1884364" y="360363"/>
            <a:ext cx="8555037" cy="61198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5122" name="Text Box 2">
            <a:extLst>
              <a:ext uri="{FF2B5EF4-FFF2-40B4-BE49-F238E27FC236}">
                <a16:creationId xmlns:a16="http://schemas.microsoft.com/office/drawing/2014/main" id="{016AC8FB-2C75-00E0-4E86-DF5214F6BD61}"/>
              </a:ext>
            </a:extLst>
          </p:cNvPr>
          <p:cNvSpPr txBox="1">
            <a:spLocks noChangeArrowheads="1"/>
          </p:cNvSpPr>
          <p:nvPr/>
        </p:nvSpPr>
        <p:spPr bwMode="auto">
          <a:xfrm>
            <a:off x="2063751" y="720726"/>
            <a:ext cx="8099425" cy="4498975"/>
          </a:xfrm>
          <a:prstGeom prst="rect">
            <a:avLst/>
          </a:prstGeom>
          <a:noFill/>
          <a:ln>
            <a:noFill/>
          </a:ln>
          <a:effec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9pPr>
          </a:lstStyle>
          <a:p>
            <a:pPr algn="just" eaLnBrk="1">
              <a:lnSpc>
                <a:spcPct val="93000"/>
              </a:lnSpc>
              <a:buSzPct val="100000"/>
              <a:defRPr/>
            </a:pPr>
            <a:r>
              <a:rPr lang="es-ES" altLang="es-ES" sz="3200" b="1" u="sng">
                <a:solidFill>
                  <a:srgbClr val="FF0000"/>
                </a:solidFill>
                <a:effectLst>
                  <a:outerShdw blurRad="38100" dist="38100" dir="2700000" algn="tl">
                    <a:srgbClr val="C0C0C0"/>
                  </a:outerShdw>
                </a:effectLst>
              </a:rPr>
              <a:t>Temple</a:t>
            </a:r>
            <a:r>
              <a:rPr lang="es-ES" altLang="es-ES" sz="3200" b="1">
                <a:solidFill>
                  <a:srgbClr val="FF0000"/>
                </a:solidFill>
                <a:effectLst>
                  <a:outerShdw blurRad="38100" dist="38100" dir="2700000" algn="tl">
                    <a:srgbClr val="C0C0C0"/>
                  </a:outerShdw>
                </a:effectLst>
              </a:rPr>
              <a:t>, como parte de la preparación deportiva:</a:t>
            </a:r>
          </a:p>
          <a:p>
            <a:pPr algn="just" eaLnBrk="1">
              <a:buSzPct val="100000"/>
              <a:defRPr/>
            </a:pPr>
            <a:r>
              <a:rPr lang="es-ES" altLang="es-ES" sz="3200" b="1">
                <a:solidFill>
                  <a:srgbClr val="FF0000"/>
                </a:solidFill>
                <a:effectLst>
                  <a:outerShdw blurRad="38100" dist="38100" dir="2700000" algn="tl">
                    <a:srgbClr val="C0C0C0"/>
                  </a:outerShdw>
                </a:effectLst>
              </a:rPr>
              <a:t>“Es el sistema de medidas higiénicas dirigidas a incrementar la estabilidad del organismo, frente a las influencias desfavorables de los diferentes factores meteorológicos: frío, calor, la radiación solar, la disminución de la presión atmosférica y otros.”</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ext Box 1">
            <a:extLst>
              <a:ext uri="{FF2B5EF4-FFF2-40B4-BE49-F238E27FC236}">
                <a16:creationId xmlns:a16="http://schemas.microsoft.com/office/drawing/2014/main" id="{DB08DFD2-CEFF-07AB-09B7-A127FB9CAB97}"/>
              </a:ext>
            </a:extLst>
          </p:cNvPr>
          <p:cNvSpPr txBox="1">
            <a:spLocks noChangeArrowheads="1"/>
          </p:cNvSpPr>
          <p:nvPr/>
        </p:nvSpPr>
        <p:spPr bwMode="auto">
          <a:xfrm>
            <a:off x="2244725" y="720726"/>
            <a:ext cx="7920038" cy="3960813"/>
          </a:xfrm>
          <a:prstGeom prst="rect">
            <a:avLst/>
          </a:prstGeom>
          <a:noFill/>
          <a:ln>
            <a:noFill/>
          </a:ln>
          <a:effec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9pPr>
          </a:lstStyle>
          <a:p>
            <a:pPr algn="ctr" eaLnBrk="1">
              <a:buSzPct val="100000"/>
              <a:defRPr/>
            </a:pPr>
            <a:r>
              <a:rPr lang="es-ES" altLang="es-ES" sz="3200" b="1" u="sng">
                <a:solidFill>
                  <a:srgbClr val="FF0000"/>
                </a:solidFill>
                <a:effectLst>
                  <a:outerShdw blurRad="38100" dist="38100" dir="2700000" algn="tl">
                    <a:srgbClr val="C0C0C0"/>
                  </a:outerShdw>
                </a:effectLst>
              </a:rPr>
              <a:t>Importancia</a:t>
            </a:r>
            <a:r>
              <a:rPr lang="es-ES" altLang="es-ES" sz="3200" b="1">
                <a:solidFill>
                  <a:srgbClr val="FF0000"/>
                </a:solidFill>
                <a:effectLst>
                  <a:outerShdw blurRad="38100" dist="38100" dir="2700000" algn="tl">
                    <a:srgbClr val="C0C0C0"/>
                  </a:outerShdw>
                </a:effectLst>
              </a:rPr>
              <a:t>:</a:t>
            </a:r>
          </a:p>
          <a:p>
            <a:pPr algn="just" eaLnBrk="1">
              <a:buSzPct val="100000"/>
              <a:defRPr/>
            </a:pPr>
            <a:r>
              <a:rPr lang="es-ES" altLang="es-ES" sz="3200" b="1">
                <a:solidFill>
                  <a:srgbClr val="FF0000"/>
                </a:solidFill>
                <a:effectLst>
                  <a:outerShdw blurRad="38100" dist="38100" dir="2700000" algn="tl">
                    <a:srgbClr val="C0C0C0"/>
                  </a:outerShdw>
                </a:effectLst>
              </a:rPr>
              <a:t>1. Contribuye al fortalecimiento de la salud, evitando enfermedades.</a:t>
            </a:r>
          </a:p>
          <a:p>
            <a:pPr algn="just" eaLnBrk="1">
              <a:buSzPct val="100000"/>
              <a:defRPr/>
            </a:pPr>
            <a:r>
              <a:rPr lang="es-ES" altLang="es-ES" sz="3200" b="1">
                <a:solidFill>
                  <a:srgbClr val="FF0000"/>
                </a:solidFill>
                <a:effectLst>
                  <a:outerShdw blurRad="38100" dist="38100" dir="2700000" algn="tl">
                    <a:srgbClr val="C0C0C0"/>
                  </a:outerShdw>
                </a:effectLst>
              </a:rPr>
              <a:t>2. Contribuye al logro de altos resultados deportivos.</a:t>
            </a:r>
          </a:p>
          <a:p>
            <a:pPr algn="just" eaLnBrk="1">
              <a:buSzPct val="100000"/>
              <a:defRPr/>
            </a:pPr>
            <a:r>
              <a:rPr lang="es-ES" altLang="es-ES" sz="3200" b="1">
                <a:solidFill>
                  <a:srgbClr val="FF0000"/>
                </a:solidFill>
                <a:effectLst>
                  <a:outerShdw blurRad="38100" dist="38100" dir="2700000" algn="tl">
                    <a:srgbClr val="C0C0C0"/>
                  </a:outerShdw>
                </a:effectLst>
              </a:rPr>
              <a:t>3. Mejor participación  en competencias en complejas condiciones climáticas.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1">
            <a:extLst>
              <a:ext uri="{FF2B5EF4-FFF2-40B4-BE49-F238E27FC236}">
                <a16:creationId xmlns:a16="http://schemas.microsoft.com/office/drawing/2014/main" id="{5419F9F8-FF34-4979-4A28-F993CB981C92}"/>
              </a:ext>
            </a:extLst>
          </p:cNvPr>
          <p:cNvSpPr txBox="1">
            <a:spLocks noChangeArrowheads="1"/>
          </p:cNvSpPr>
          <p:nvPr/>
        </p:nvSpPr>
        <p:spPr bwMode="auto">
          <a:xfrm>
            <a:off x="1981200" y="1371600"/>
            <a:ext cx="8229600" cy="3206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32771" name="Text Box 2">
            <a:extLst>
              <a:ext uri="{FF2B5EF4-FFF2-40B4-BE49-F238E27FC236}">
                <a16:creationId xmlns:a16="http://schemas.microsoft.com/office/drawing/2014/main" id="{8758C227-47FE-D8B7-A8B5-7A540B02F17A}"/>
              </a:ext>
            </a:extLst>
          </p:cNvPr>
          <p:cNvSpPr txBox="1">
            <a:spLocks noChangeArrowheads="1"/>
          </p:cNvSpPr>
          <p:nvPr/>
        </p:nvSpPr>
        <p:spPr bwMode="auto">
          <a:xfrm>
            <a:off x="1752600" y="360363"/>
            <a:ext cx="8686800" cy="6026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7171" name="Text Box 3">
            <a:extLst>
              <a:ext uri="{FF2B5EF4-FFF2-40B4-BE49-F238E27FC236}">
                <a16:creationId xmlns:a16="http://schemas.microsoft.com/office/drawing/2014/main" id="{60D78864-EC40-76C3-AB4F-0A7FFBAB849C}"/>
              </a:ext>
            </a:extLst>
          </p:cNvPr>
          <p:cNvSpPr txBox="1">
            <a:spLocks noChangeArrowheads="1"/>
          </p:cNvSpPr>
          <p:nvPr/>
        </p:nvSpPr>
        <p:spPr bwMode="auto">
          <a:xfrm>
            <a:off x="1884364" y="360363"/>
            <a:ext cx="8459787" cy="5759450"/>
          </a:xfrm>
          <a:prstGeom prst="rect">
            <a:avLst/>
          </a:prstGeom>
          <a:noFill/>
          <a:ln>
            <a:noFill/>
          </a:ln>
          <a:effectLst/>
        </p:spPr>
        <p:txBody>
          <a:bodyPr lIns="90000" tIns="45000" rIns="90000" bIns="45000"/>
          <a:lstStyle>
            <a:lvl1pPr marL="457200" indent="-220663">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rgbClr val="000000"/>
                </a:solidFill>
                <a:latin typeface="Arial" panose="020B0604020202020204" pitchFamily="34" charset="0"/>
                <a:cs typeface="DejaVu Sans" charset="0"/>
              </a:defRPr>
            </a:lvl1pPr>
            <a:lvl2pP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rgbClr val="000000"/>
                </a:solidFill>
                <a:latin typeface="Arial" panose="020B0604020202020204" pitchFamily="34" charset="0"/>
                <a:cs typeface="DejaVu Sans" charset="0"/>
              </a:defRPr>
            </a:lvl2pPr>
            <a:lvl3pP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rgbClr val="000000"/>
                </a:solidFill>
                <a:latin typeface="Arial" panose="020B0604020202020204" pitchFamily="34" charset="0"/>
                <a:cs typeface="DejaVu Sans" charset="0"/>
              </a:defRPr>
            </a:lvl3pPr>
            <a:lvl4pP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rgbClr val="000000"/>
                </a:solidFill>
                <a:latin typeface="Arial" panose="020B0604020202020204" pitchFamily="34" charset="0"/>
                <a:cs typeface="DejaVu Sans" charset="0"/>
              </a:defRPr>
            </a:lvl4pPr>
            <a:lvl5pP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solidFill>
                  <a:srgbClr val="000000"/>
                </a:solidFill>
                <a:latin typeface="Arial" panose="020B0604020202020204" pitchFamily="34" charset="0"/>
                <a:cs typeface="DejaVu Sans" charset="0"/>
              </a:defRPr>
            </a:lvl9pPr>
          </a:lstStyle>
          <a:p>
            <a:pPr algn="ctr" eaLnBrk="1">
              <a:buSzPct val="45000"/>
              <a:defRPr/>
            </a:pPr>
            <a:r>
              <a:rPr lang="es-ES" altLang="es-ES" sz="2800" b="1" u="sng">
                <a:solidFill>
                  <a:srgbClr val="6B0094"/>
                </a:solidFill>
                <a:effectLst>
                  <a:outerShdw blurRad="38100" dist="38100" dir="2700000" algn="tl">
                    <a:srgbClr val="C0C0C0"/>
                  </a:outerShdw>
                </a:effectLst>
              </a:rPr>
              <a:t>Principios higiénicos fundamentales del temple.</a:t>
            </a:r>
          </a:p>
          <a:p>
            <a:pPr algn="just" eaLnBrk="1">
              <a:buClr>
                <a:srgbClr val="000000"/>
              </a:buClr>
              <a:buSzPct val="37000"/>
              <a:buFont typeface="Times New Roman" panose="02020603050405020304" pitchFamily="18" charset="0"/>
              <a:buBlip>
                <a:blip r:embed="rId3"/>
              </a:buBlip>
              <a:defRPr/>
            </a:pPr>
            <a:r>
              <a:rPr lang="es-ES" altLang="es-ES" sz="2800" b="1">
                <a:solidFill>
                  <a:srgbClr val="6B0094"/>
                </a:solidFill>
                <a:effectLst>
                  <a:outerShdw blurRad="38100" dist="38100" dir="2700000" algn="tl">
                    <a:srgbClr val="C0C0C0"/>
                  </a:outerShdw>
                </a:effectLst>
              </a:rPr>
              <a:t> Carácter sistemático.</a:t>
            </a:r>
          </a:p>
          <a:p>
            <a:pPr algn="just" eaLnBrk="1">
              <a:buClr>
                <a:srgbClr val="000000"/>
              </a:buClr>
              <a:buSzPct val="37000"/>
              <a:buFont typeface="Times New Roman" panose="02020603050405020304" pitchFamily="18" charset="0"/>
              <a:buBlip>
                <a:blip r:embed="rId3"/>
              </a:buBlip>
              <a:defRPr/>
            </a:pPr>
            <a:r>
              <a:rPr lang="es-ES" altLang="es-ES" sz="2800" b="1">
                <a:solidFill>
                  <a:srgbClr val="6B0094"/>
                </a:solidFill>
                <a:effectLst>
                  <a:outerShdw blurRad="38100" dist="38100" dir="2700000" algn="tl">
                    <a:srgbClr val="C0C0C0"/>
                  </a:outerShdw>
                </a:effectLst>
              </a:rPr>
              <a:t> El aumento gradual y consecuente de la dosificación de los tratamientos.</a:t>
            </a:r>
          </a:p>
          <a:p>
            <a:pPr algn="just" eaLnBrk="1">
              <a:buClr>
                <a:srgbClr val="000000"/>
              </a:buClr>
              <a:buSzPct val="37000"/>
              <a:buFont typeface="Times New Roman" panose="02020603050405020304" pitchFamily="18" charset="0"/>
              <a:buBlip>
                <a:blip r:embed="rId3"/>
              </a:buBlip>
              <a:defRPr/>
            </a:pPr>
            <a:r>
              <a:rPr lang="es-ES" altLang="es-ES" sz="2800" b="1">
                <a:solidFill>
                  <a:srgbClr val="6B0094"/>
                </a:solidFill>
                <a:effectLst>
                  <a:outerShdw blurRad="38100" dist="38100" dir="2700000" algn="tl">
                    <a:srgbClr val="C0C0C0"/>
                  </a:outerShdw>
                </a:effectLst>
              </a:rPr>
              <a:t> Seleccionar las dosis y las formas: considerar particularidades individuales.</a:t>
            </a:r>
          </a:p>
          <a:p>
            <a:pPr algn="just" eaLnBrk="1">
              <a:buClr>
                <a:srgbClr val="000000"/>
              </a:buClr>
              <a:buSzPct val="37000"/>
              <a:buFont typeface="Times New Roman" panose="02020603050405020304" pitchFamily="18" charset="0"/>
              <a:buBlip>
                <a:blip r:embed="rId3"/>
              </a:buBlip>
              <a:defRPr/>
            </a:pPr>
            <a:r>
              <a:rPr lang="es-ES" altLang="es-ES" sz="2800" b="1">
                <a:solidFill>
                  <a:srgbClr val="6B0094"/>
                </a:solidFill>
                <a:effectLst>
                  <a:outerShdw blurRad="38100" dist="38100" dir="2700000" algn="tl">
                    <a:srgbClr val="C0C0C0"/>
                  </a:outerShdw>
                </a:effectLst>
              </a:rPr>
              <a:t> La variedad de los medios y las formas: permite un temple multilateral.</a:t>
            </a:r>
          </a:p>
          <a:p>
            <a:pPr algn="just" eaLnBrk="1">
              <a:buClr>
                <a:srgbClr val="000000"/>
              </a:buClr>
              <a:buSzPct val="37000"/>
              <a:buFont typeface="Times New Roman" panose="02020603050405020304" pitchFamily="18" charset="0"/>
              <a:buBlip>
                <a:blip r:embed="rId3"/>
              </a:buBlip>
              <a:defRPr/>
            </a:pPr>
            <a:r>
              <a:rPr lang="es-ES" altLang="es-ES" sz="2800" b="1">
                <a:solidFill>
                  <a:srgbClr val="6B0094"/>
                </a:solidFill>
                <a:effectLst>
                  <a:outerShdw blurRad="38100" dist="38100" dir="2700000" algn="tl">
                    <a:srgbClr val="C0C0C0"/>
                  </a:outerShdw>
                </a:effectLst>
              </a:rPr>
              <a:t> Régimen activo.</a:t>
            </a:r>
          </a:p>
          <a:p>
            <a:pPr algn="just" eaLnBrk="1">
              <a:buClr>
                <a:srgbClr val="000000"/>
              </a:buClr>
              <a:buSzPct val="37000"/>
              <a:buFont typeface="Times New Roman" panose="02020603050405020304" pitchFamily="18" charset="0"/>
              <a:buBlip>
                <a:blip r:embed="rId3"/>
              </a:buBlip>
              <a:defRPr/>
            </a:pPr>
            <a:r>
              <a:rPr lang="es-ES" altLang="es-ES" sz="2800" b="1">
                <a:solidFill>
                  <a:srgbClr val="6B0094"/>
                </a:solidFill>
                <a:effectLst>
                  <a:outerShdw blurRad="38100" dist="38100" dir="2700000" algn="tl">
                    <a:srgbClr val="C0C0C0"/>
                  </a:outerShdw>
                </a:effectLst>
              </a:rPr>
              <a:t> La combinación de los tratamientos de temple generales y locales.</a:t>
            </a:r>
          </a:p>
          <a:p>
            <a:pPr algn="just" eaLnBrk="1">
              <a:buClr>
                <a:srgbClr val="000000"/>
              </a:buClr>
              <a:buSzPct val="37000"/>
              <a:buFont typeface="Times New Roman" panose="02020603050405020304" pitchFamily="18" charset="0"/>
              <a:buBlip>
                <a:blip r:embed="rId3"/>
              </a:buBlip>
              <a:defRPr/>
            </a:pPr>
            <a:r>
              <a:rPr lang="es-ES" altLang="es-ES" sz="2800" b="1">
                <a:solidFill>
                  <a:srgbClr val="6B0094"/>
                </a:solidFill>
                <a:effectLst>
                  <a:outerShdw blurRad="38100" dist="38100" dir="2700000" algn="tl">
                    <a:srgbClr val="C0C0C0"/>
                  </a:outerShdw>
                </a:effectLst>
              </a:rPr>
              <a:t> Autocontrol permanente.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1">
            <a:extLst>
              <a:ext uri="{FF2B5EF4-FFF2-40B4-BE49-F238E27FC236}">
                <a16:creationId xmlns:a16="http://schemas.microsoft.com/office/drawing/2014/main" id="{BD0F954A-BFBA-F5EC-5FED-EDF5A201B5F3}"/>
              </a:ext>
            </a:extLst>
          </p:cNvPr>
          <p:cNvSpPr txBox="1">
            <a:spLocks noChangeArrowheads="1"/>
          </p:cNvSpPr>
          <p:nvPr/>
        </p:nvSpPr>
        <p:spPr bwMode="auto">
          <a:xfrm>
            <a:off x="2244726" y="539751"/>
            <a:ext cx="8145463" cy="5940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34819" name="Text Box 2">
            <a:extLst>
              <a:ext uri="{FF2B5EF4-FFF2-40B4-BE49-F238E27FC236}">
                <a16:creationId xmlns:a16="http://schemas.microsoft.com/office/drawing/2014/main" id="{4DDC8B8B-7395-374C-D35A-FF6F07CA0714}"/>
              </a:ext>
            </a:extLst>
          </p:cNvPr>
          <p:cNvSpPr txBox="1">
            <a:spLocks noChangeArrowheads="1"/>
          </p:cNvSpPr>
          <p:nvPr/>
        </p:nvSpPr>
        <p:spPr bwMode="auto">
          <a:xfrm>
            <a:off x="2244725" y="360364"/>
            <a:ext cx="7920038" cy="538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8195" name="Text Box 3">
            <a:extLst>
              <a:ext uri="{FF2B5EF4-FFF2-40B4-BE49-F238E27FC236}">
                <a16:creationId xmlns:a16="http://schemas.microsoft.com/office/drawing/2014/main" id="{75680DB1-487D-71B5-8417-79116F978E5D}"/>
              </a:ext>
            </a:extLst>
          </p:cNvPr>
          <p:cNvSpPr txBox="1">
            <a:spLocks noChangeArrowheads="1"/>
          </p:cNvSpPr>
          <p:nvPr/>
        </p:nvSpPr>
        <p:spPr bwMode="auto">
          <a:xfrm>
            <a:off x="2063750" y="720725"/>
            <a:ext cx="8280400" cy="5075238"/>
          </a:xfrm>
          <a:prstGeom prst="rect">
            <a:avLst/>
          </a:prstGeom>
          <a:noFill/>
          <a:ln>
            <a:noFill/>
          </a:ln>
          <a:effec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9pPr>
          </a:lstStyle>
          <a:p>
            <a:pPr algn="ctr" eaLnBrk="1">
              <a:lnSpc>
                <a:spcPct val="93000"/>
              </a:lnSpc>
              <a:buSzPct val="100000"/>
              <a:defRPr/>
            </a:pPr>
            <a:r>
              <a:rPr lang="es-ES" altLang="es-ES" sz="3200" b="1" u="sng">
                <a:solidFill>
                  <a:srgbClr val="0000FF"/>
                </a:solidFill>
                <a:effectLst>
                  <a:outerShdw blurRad="38100" dist="38100" dir="2700000" algn="tl">
                    <a:srgbClr val="C0C0C0"/>
                  </a:outerShdw>
                </a:effectLst>
              </a:rPr>
              <a:t>Medios del temple</a:t>
            </a:r>
            <a:r>
              <a:rPr lang="es-ES" altLang="es-ES" sz="3200" b="1">
                <a:solidFill>
                  <a:srgbClr val="0000FF"/>
                </a:solidFill>
                <a:effectLst>
                  <a:outerShdw blurRad="38100" dist="38100" dir="2700000" algn="tl">
                    <a:srgbClr val="C0C0C0"/>
                  </a:outerShdw>
                </a:effectLst>
              </a:rPr>
              <a:t>.</a:t>
            </a:r>
          </a:p>
          <a:p>
            <a:pPr algn="just" eaLnBrk="1">
              <a:lnSpc>
                <a:spcPct val="93000"/>
              </a:lnSpc>
              <a:buClr>
                <a:srgbClr val="000000"/>
              </a:buClr>
              <a:buSzPct val="33000"/>
              <a:buFont typeface="Times New Roman" panose="02020603050405020304" pitchFamily="18" charset="0"/>
              <a:buBlip>
                <a:blip r:embed="rId3"/>
              </a:buBlip>
              <a:defRPr/>
            </a:pPr>
            <a:r>
              <a:rPr lang="es-ES" altLang="es-ES" sz="3200" b="1">
                <a:solidFill>
                  <a:srgbClr val="0000FF"/>
                </a:solidFill>
                <a:effectLst>
                  <a:outerShdw blurRad="38100" dist="38100" dir="2700000" algn="tl">
                    <a:srgbClr val="C0C0C0"/>
                  </a:outerShdw>
                </a:effectLst>
              </a:rPr>
              <a:t> </a:t>
            </a:r>
            <a:r>
              <a:rPr lang="es-ES" altLang="es-ES" sz="3200" b="1" u="sng">
                <a:solidFill>
                  <a:srgbClr val="0000FF"/>
                </a:solidFill>
                <a:effectLst>
                  <a:outerShdw blurRad="38100" dist="38100" dir="2700000" algn="tl">
                    <a:srgbClr val="C0C0C0"/>
                  </a:outerShdw>
                </a:effectLst>
              </a:rPr>
              <a:t>Temple al aire</a:t>
            </a:r>
            <a:r>
              <a:rPr lang="es-ES" altLang="es-ES" sz="3200" b="1">
                <a:solidFill>
                  <a:srgbClr val="0000FF"/>
                </a:solidFill>
                <a:effectLst>
                  <a:outerShdw blurRad="38100" dist="38100" dir="2700000" algn="tl">
                    <a:srgbClr val="C0C0C0"/>
                  </a:outerShdw>
                </a:effectLst>
              </a:rPr>
              <a:t>: la toma de baños de aire es el tratamiento del temple más sencillo, asimilable y menos riesgoso.</a:t>
            </a:r>
          </a:p>
          <a:p>
            <a:pPr algn="just" eaLnBrk="1">
              <a:lnSpc>
                <a:spcPct val="93000"/>
              </a:lnSpc>
              <a:buClr>
                <a:srgbClr val="000000"/>
              </a:buClr>
              <a:buSzPct val="33000"/>
              <a:buFont typeface="Times New Roman" panose="02020603050405020304" pitchFamily="18" charset="0"/>
              <a:buBlip>
                <a:blip r:embed="rId3"/>
              </a:buBlip>
              <a:defRPr/>
            </a:pPr>
            <a:r>
              <a:rPr lang="es-ES" altLang="es-ES" sz="3200" b="1">
                <a:solidFill>
                  <a:srgbClr val="0000FF"/>
                </a:solidFill>
                <a:effectLst>
                  <a:outerShdw blurRad="38100" dist="38100" dir="2700000" algn="tl">
                    <a:srgbClr val="C0C0C0"/>
                  </a:outerShdw>
                </a:effectLst>
              </a:rPr>
              <a:t> </a:t>
            </a:r>
            <a:r>
              <a:rPr lang="en-US" altLang="es-ES" sz="3200" b="1" u="sng">
                <a:solidFill>
                  <a:srgbClr val="0000FF"/>
                </a:solidFill>
                <a:effectLst>
                  <a:outerShdw blurRad="38100" dist="38100" dir="2700000" algn="tl">
                    <a:srgbClr val="C0C0C0"/>
                  </a:outerShdw>
                </a:effectLst>
              </a:rPr>
              <a:t>Temple al agua</a:t>
            </a:r>
            <a:r>
              <a:rPr lang="en-US" altLang="es-ES" sz="3200" b="1">
                <a:solidFill>
                  <a:srgbClr val="0000FF"/>
                </a:solidFill>
                <a:effectLst>
                  <a:outerShdw blurRad="38100" dist="38100" dir="2700000" algn="tl">
                    <a:srgbClr val="C0C0C0"/>
                  </a:outerShdw>
                </a:effectLst>
              </a:rPr>
              <a:t>: los tratamientos hídricos son más intensos ya que el agua posee una conductividad calórica veintiocho veces mayor que el aire. El factor principal es la temperatura del agua.</a:t>
            </a:r>
          </a:p>
          <a:p>
            <a:pPr algn="just" eaLnBrk="1">
              <a:lnSpc>
                <a:spcPct val="93000"/>
              </a:lnSpc>
              <a:buSzPct val="33000"/>
              <a:defRPr/>
            </a:pPr>
            <a:endParaRPr lang="en-US" altLang="es-ES" sz="3200" b="1">
              <a:solidFill>
                <a:srgbClr val="0000FF"/>
              </a:solidFill>
              <a:effectLst>
                <a:outerShdw blurRad="38100" dist="38100" dir="2700000" algn="tl">
                  <a:srgbClr val="C0C0C0"/>
                </a:outerShdw>
              </a:effectLst>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CuadroTexto 3">
            <a:extLst>
              <a:ext uri="{FF2B5EF4-FFF2-40B4-BE49-F238E27FC236}">
                <a16:creationId xmlns:a16="http://schemas.microsoft.com/office/drawing/2014/main" id="{90AC4B78-84F7-2E61-95B2-9BD95C6D6B8B}"/>
              </a:ext>
            </a:extLst>
          </p:cNvPr>
          <p:cNvSpPr txBox="1">
            <a:spLocks noChangeArrowheads="1"/>
          </p:cNvSpPr>
          <p:nvPr/>
        </p:nvSpPr>
        <p:spPr bwMode="auto">
          <a:xfrm>
            <a:off x="2855913" y="1196976"/>
            <a:ext cx="5886450" cy="388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lnSpc>
                <a:spcPct val="150000"/>
              </a:lnSpc>
            </a:pPr>
            <a:r>
              <a:rPr lang="es-ES" altLang="es-ES" sz="3200" dirty="0">
                <a:solidFill>
                  <a:srgbClr val="002060"/>
                </a:solidFill>
                <a:cs typeface="Calibri" panose="020F0502020204030204" pitchFamily="34" charset="0"/>
              </a:rPr>
              <a:t>Control y evaluación en poblaciones especiales. Control y evaluación de personas discapacitadas</a:t>
            </a:r>
            <a:r>
              <a:rPr lang="es-MX" altLang="es-ES" sz="3200" dirty="0">
                <a:solidFill>
                  <a:srgbClr val="002060"/>
                </a:solidFill>
                <a:cs typeface="Calibri" panose="020F0502020204030204" pitchFamily="34" charset="0"/>
              </a:rPr>
              <a:t>.</a:t>
            </a:r>
            <a:endParaRPr lang="es-ES_tradnl" altLang="es-ES" sz="4000" b="1" dirty="0">
              <a:solidFill>
                <a:srgbClr val="002060"/>
              </a:solidFill>
            </a:endParaRPr>
          </a:p>
          <a:p>
            <a:pPr>
              <a:lnSpc>
                <a:spcPct val="150000"/>
              </a:lnSpc>
            </a:pPr>
            <a:endParaRPr lang="es-ES_tradnl" altLang="es-ES" sz="4000" b="1" dirty="0">
              <a:solidFill>
                <a:srgbClr val="00206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1">
            <a:extLst>
              <a:ext uri="{FF2B5EF4-FFF2-40B4-BE49-F238E27FC236}">
                <a16:creationId xmlns:a16="http://schemas.microsoft.com/office/drawing/2014/main" id="{64BFA84A-7777-1FD2-5183-B38AEEA8E261}"/>
              </a:ext>
            </a:extLst>
          </p:cNvPr>
          <p:cNvSpPr txBox="1">
            <a:spLocks noChangeArrowheads="1"/>
          </p:cNvSpPr>
          <p:nvPr/>
        </p:nvSpPr>
        <p:spPr bwMode="auto">
          <a:xfrm>
            <a:off x="1752600" y="457200"/>
            <a:ext cx="8686800" cy="6040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36867" name="Text Box 2">
            <a:extLst>
              <a:ext uri="{FF2B5EF4-FFF2-40B4-BE49-F238E27FC236}">
                <a16:creationId xmlns:a16="http://schemas.microsoft.com/office/drawing/2014/main" id="{7443A423-A4FF-77CD-2F38-EB6C6EC099D2}"/>
              </a:ext>
            </a:extLst>
          </p:cNvPr>
          <p:cNvSpPr txBox="1">
            <a:spLocks noChangeArrowheads="1"/>
          </p:cNvSpPr>
          <p:nvPr/>
        </p:nvSpPr>
        <p:spPr bwMode="auto">
          <a:xfrm>
            <a:off x="2063750" y="539750"/>
            <a:ext cx="7740650" cy="5219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9219" name="Text Box 3">
            <a:extLst>
              <a:ext uri="{FF2B5EF4-FFF2-40B4-BE49-F238E27FC236}">
                <a16:creationId xmlns:a16="http://schemas.microsoft.com/office/drawing/2014/main" id="{9EA1065A-8249-4E9F-B9D9-720E37891023}"/>
              </a:ext>
            </a:extLst>
          </p:cNvPr>
          <p:cNvSpPr txBox="1">
            <a:spLocks noChangeArrowheads="1"/>
          </p:cNvSpPr>
          <p:nvPr/>
        </p:nvSpPr>
        <p:spPr bwMode="auto">
          <a:xfrm>
            <a:off x="1884364" y="539751"/>
            <a:ext cx="8459787" cy="5040313"/>
          </a:xfrm>
          <a:prstGeom prst="rect">
            <a:avLst/>
          </a:prstGeom>
          <a:noFill/>
          <a:ln>
            <a:noFill/>
          </a:ln>
          <a:effec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9pPr>
          </a:lstStyle>
          <a:p>
            <a:pPr algn="just" eaLnBrk="1">
              <a:buClr>
                <a:srgbClr val="000000"/>
              </a:buClr>
              <a:buSzPct val="33000"/>
              <a:buFont typeface="Times New Roman" panose="02020603050405020304" pitchFamily="18" charset="0"/>
              <a:buBlip>
                <a:blip r:embed="rId3"/>
              </a:buBlip>
              <a:defRPr/>
            </a:pPr>
            <a:r>
              <a:rPr lang="en-US" altLang="es-ES" sz="3200" b="1">
                <a:solidFill>
                  <a:srgbClr val="0000FF"/>
                </a:solidFill>
                <a:effectLst>
                  <a:outerShdw blurRad="38100" dist="38100" dir="2700000" algn="tl">
                    <a:srgbClr val="C0C0C0"/>
                  </a:outerShdw>
                </a:effectLst>
              </a:rPr>
              <a:t> </a:t>
            </a:r>
            <a:r>
              <a:rPr lang="en-US" altLang="es-ES" sz="3200" b="1" u="sng">
                <a:solidFill>
                  <a:srgbClr val="0000FF"/>
                </a:solidFill>
                <a:effectLst>
                  <a:outerShdw blurRad="38100" dist="38100" dir="2700000" algn="tl">
                    <a:srgbClr val="C0C0C0"/>
                  </a:outerShdw>
                </a:effectLst>
              </a:rPr>
              <a:t>Temple al sol</a:t>
            </a:r>
            <a:r>
              <a:rPr lang="en-US" altLang="es-ES" sz="3200" b="1">
                <a:solidFill>
                  <a:srgbClr val="0000FF"/>
                </a:solidFill>
                <a:effectLst>
                  <a:outerShdw blurRad="38100" dist="38100" dir="2700000" algn="tl">
                    <a:srgbClr val="C0C0C0"/>
                  </a:outerShdw>
                </a:effectLst>
              </a:rPr>
              <a:t>: los rayos solares, y ante todo los ultravioletas </a:t>
            </a:r>
            <a:r>
              <a:rPr lang="es-ES" altLang="es-ES" sz="3200" b="1">
                <a:solidFill>
                  <a:srgbClr val="0000FF"/>
                </a:solidFill>
                <a:effectLst>
                  <a:outerShdw blurRad="38100" dist="38100" dir="2700000" algn="tl">
                    <a:srgbClr val="C0C0C0"/>
                  </a:outerShdw>
                </a:effectLst>
              </a:rPr>
              <a:t>actúan</a:t>
            </a:r>
            <a:r>
              <a:rPr lang="en-US" altLang="es-ES" sz="3200" b="1">
                <a:solidFill>
                  <a:srgbClr val="0000FF"/>
                </a:solidFill>
                <a:effectLst>
                  <a:outerShdw blurRad="38100" dist="38100" dir="2700000" algn="tl">
                    <a:srgbClr val="C0C0C0"/>
                  </a:outerShdw>
                </a:effectLst>
              </a:rPr>
              <a:t> favorablemente sobre el organismo. Bajo su acción aumenta el tono del sistema nervioso central, mejora la función protectora del la piel, se intensifica la actividad de las glándulas de secreción interna, mejora el metabolismo y la composición de la sangre y en la piel se forma la vitamina D.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1">
            <a:extLst>
              <a:ext uri="{FF2B5EF4-FFF2-40B4-BE49-F238E27FC236}">
                <a16:creationId xmlns:a16="http://schemas.microsoft.com/office/drawing/2014/main" id="{98E1DC9D-B172-DA52-C862-17C280AF5ABE}"/>
              </a:ext>
            </a:extLst>
          </p:cNvPr>
          <p:cNvSpPr txBox="1">
            <a:spLocks noChangeArrowheads="1"/>
          </p:cNvSpPr>
          <p:nvPr/>
        </p:nvSpPr>
        <p:spPr bwMode="auto">
          <a:xfrm>
            <a:off x="1752600" y="228601"/>
            <a:ext cx="8686800" cy="5891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10242" name="Text Box 2">
            <a:extLst>
              <a:ext uri="{FF2B5EF4-FFF2-40B4-BE49-F238E27FC236}">
                <a16:creationId xmlns:a16="http://schemas.microsoft.com/office/drawing/2014/main" id="{92D3CA52-E3E7-CF73-FC77-8F8836684E0F}"/>
              </a:ext>
            </a:extLst>
          </p:cNvPr>
          <p:cNvSpPr txBox="1">
            <a:spLocks noChangeArrowheads="1"/>
          </p:cNvSpPr>
          <p:nvPr/>
        </p:nvSpPr>
        <p:spPr bwMode="auto">
          <a:xfrm>
            <a:off x="1884364" y="657225"/>
            <a:ext cx="8459787" cy="5283200"/>
          </a:xfrm>
          <a:prstGeom prst="rect">
            <a:avLst/>
          </a:prstGeom>
          <a:noFill/>
          <a:ln>
            <a:noFill/>
          </a:ln>
          <a:effec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9pPr>
          </a:lstStyle>
          <a:p>
            <a:pPr algn="ctr" eaLnBrk="1">
              <a:buSzPct val="100000"/>
              <a:defRPr/>
            </a:pPr>
            <a:r>
              <a:rPr lang="pt-PT" altLang="es-ES" sz="2800" b="1" u="sng">
                <a:solidFill>
                  <a:srgbClr val="B84700"/>
                </a:solidFill>
                <a:effectLst>
                  <a:outerShdw blurRad="38100" dist="38100" dir="2700000" algn="tl">
                    <a:srgbClr val="C0C0C0"/>
                  </a:outerShdw>
                </a:effectLst>
              </a:rPr>
              <a:t>Aseguramiento higiénico en la preparación de los deportistas en condiciones de montaña.</a:t>
            </a:r>
          </a:p>
          <a:p>
            <a:pPr algn="just" eaLnBrk="1">
              <a:buSzPct val="40000"/>
              <a:defRPr/>
            </a:pPr>
            <a:r>
              <a:rPr lang="pt-PT" altLang="es-ES" sz="2600" b="1">
                <a:solidFill>
                  <a:srgbClr val="FF3366"/>
                </a:solidFill>
                <a:effectLst>
                  <a:outerShdw blurRad="38100" dist="38100" dir="2700000" algn="tl">
                    <a:srgbClr val="C0C0C0"/>
                  </a:outerShdw>
                </a:effectLst>
              </a:rPr>
              <a:t>Particularidades del clima de mantaña:</a:t>
            </a:r>
          </a:p>
          <a:p>
            <a:pPr algn="just" eaLnBrk="1">
              <a:buClr>
                <a:srgbClr val="000000"/>
              </a:buClr>
              <a:buSzPct val="40000"/>
              <a:buFont typeface="Times New Roman" panose="02020603050405020304" pitchFamily="18" charset="0"/>
              <a:buBlip>
                <a:blip r:embed="rId3"/>
              </a:buBlip>
              <a:defRPr/>
            </a:pPr>
            <a:r>
              <a:rPr lang="pt-PT" altLang="es-ES" sz="2600" b="1">
                <a:solidFill>
                  <a:srgbClr val="FF3366"/>
                </a:solidFill>
                <a:effectLst>
                  <a:outerShdw blurRad="38100" dist="38100" dir="2700000" algn="tl">
                    <a:srgbClr val="C0C0C0"/>
                  </a:outerShdw>
                </a:effectLst>
              </a:rPr>
              <a:t> Baja presión atmosférica.</a:t>
            </a:r>
          </a:p>
          <a:p>
            <a:pPr algn="just" eaLnBrk="1">
              <a:buClr>
                <a:srgbClr val="000000"/>
              </a:buClr>
              <a:buSzPct val="40000"/>
              <a:buFont typeface="Times New Roman" panose="02020603050405020304" pitchFamily="18" charset="0"/>
              <a:buBlip>
                <a:blip r:embed="rId3"/>
              </a:buBlip>
              <a:defRPr/>
            </a:pPr>
            <a:r>
              <a:rPr lang="pt-PT" altLang="es-ES" sz="2600" b="1">
                <a:solidFill>
                  <a:srgbClr val="FF3366"/>
                </a:solidFill>
                <a:effectLst>
                  <a:outerShdw blurRad="38100" dist="38100" dir="2700000" algn="tl">
                    <a:srgbClr val="C0C0C0"/>
                  </a:outerShdw>
                </a:effectLst>
              </a:rPr>
              <a:t> Bajo contenido de oxígeno.</a:t>
            </a:r>
          </a:p>
          <a:p>
            <a:pPr algn="just" eaLnBrk="1">
              <a:buClr>
                <a:srgbClr val="000000"/>
              </a:buClr>
              <a:buSzPct val="40000"/>
              <a:buFont typeface="Times New Roman" panose="02020603050405020304" pitchFamily="18" charset="0"/>
              <a:buBlip>
                <a:blip r:embed="rId3"/>
              </a:buBlip>
              <a:defRPr/>
            </a:pPr>
            <a:r>
              <a:rPr lang="pt-PT" altLang="es-ES" sz="2600" b="1">
                <a:solidFill>
                  <a:srgbClr val="FF3366"/>
                </a:solidFill>
                <a:effectLst>
                  <a:outerShdw blurRad="38100" dist="38100" dir="2700000" algn="tl">
                    <a:srgbClr val="C0C0C0"/>
                  </a:outerShdw>
                </a:effectLst>
              </a:rPr>
              <a:t>Intensidad elevada de la radiación solar: aproximadamente en 1% por cada 100m de altura.</a:t>
            </a:r>
          </a:p>
          <a:p>
            <a:pPr algn="just" eaLnBrk="1">
              <a:buClr>
                <a:srgbClr val="000000"/>
              </a:buClr>
              <a:buSzPct val="40000"/>
              <a:buFont typeface="Times New Roman" panose="02020603050405020304" pitchFamily="18" charset="0"/>
              <a:buBlip>
                <a:blip r:embed="rId3"/>
              </a:buBlip>
              <a:defRPr/>
            </a:pPr>
            <a:r>
              <a:rPr lang="pt-PT" altLang="es-ES" sz="2600" b="1">
                <a:solidFill>
                  <a:srgbClr val="FF3366"/>
                </a:solidFill>
                <a:effectLst>
                  <a:outerShdw blurRad="38100" dist="38100" dir="2700000" algn="tl">
                    <a:srgbClr val="C0C0C0"/>
                  </a:outerShdw>
                </a:effectLst>
              </a:rPr>
              <a:t> Profusión de rayos infrarrojos y ultravioletas.</a:t>
            </a:r>
          </a:p>
          <a:p>
            <a:pPr algn="just" eaLnBrk="1">
              <a:buClr>
                <a:srgbClr val="000000"/>
              </a:buClr>
              <a:buSzPct val="40000"/>
              <a:buFont typeface="Times New Roman" panose="02020603050405020304" pitchFamily="18" charset="0"/>
              <a:buBlip>
                <a:blip r:embed="rId3"/>
              </a:buBlip>
              <a:defRPr/>
            </a:pPr>
            <a:r>
              <a:rPr lang="pt-PT" altLang="es-ES" sz="2600" b="1">
                <a:solidFill>
                  <a:srgbClr val="FF3366"/>
                </a:solidFill>
                <a:effectLst>
                  <a:outerShdw blurRad="38100" dist="38100" dir="2700000" algn="tl">
                    <a:srgbClr val="C0C0C0"/>
                  </a:outerShdw>
                </a:effectLst>
              </a:rPr>
              <a:t> Aire puro y transparente.</a:t>
            </a:r>
          </a:p>
          <a:p>
            <a:pPr algn="just" eaLnBrk="1">
              <a:buClr>
                <a:srgbClr val="000000"/>
              </a:buClr>
              <a:buSzPct val="40000"/>
              <a:buFont typeface="Times New Roman" panose="02020603050405020304" pitchFamily="18" charset="0"/>
              <a:buBlip>
                <a:blip r:embed="rId3"/>
              </a:buBlip>
              <a:defRPr/>
            </a:pPr>
            <a:r>
              <a:rPr lang="pt-PT" altLang="es-ES" sz="2600" b="1">
                <a:solidFill>
                  <a:srgbClr val="FF3366"/>
                </a:solidFill>
                <a:effectLst>
                  <a:outerShdw blurRad="38100" dist="38100" dir="2700000" algn="tl">
                    <a:srgbClr val="C0C0C0"/>
                  </a:outerShdw>
                </a:effectLst>
              </a:rPr>
              <a:t> Determinado régimen de temperatura y humedad.</a:t>
            </a:r>
          </a:p>
          <a:p>
            <a:pPr algn="just" eaLnBrk="1">
              <a:buClr>
                <a:srgbClr val="000000"/>
              </a:buClr>
              <a:buSzPct val="40000"/>
              <a:buFont typeface="Times New Roman" panose="02020603050405020304" pitchFamily="18" charset="0"/>
              <a:buBlip>
                <a:blip r:embed="rId3"/>
              </a:buBlip>
              <a:defRPr/>
            </a:pPr>
            <a:r>
              <a:rPr lang="pt-PT" altLang="es-ES" sz="2600" b="1">
                <a:solidFill>
                  <a:srgbClr val="FF3366"/>
                </a:solidFill>
                <a:effectLst>
                  <a:outerShdw blurRad="38100" dist="38100" dir="2700000" algn="tl">
                    <a:srgbClr val="C0C0C0"/>
                  </a:outerShdw>
                </a:effectLst>
              </a:rPr>
              <a:t> Temperatura del aire relativamente baja en las noches.</a:t>
            </a:r>
          </a:p>
          <a:p>
            <a:pPr algn="just" eaLnBrk="1">
              <a:buClr>
                <a:srgbClr val="000000"/>
              </a:buClr>
              <a:buSzPct val="40000"/>
              <a:buFont typeface="Times New Roman" panose="02020603050405020304" pitchFamily="18" charset="0"/>
              <a:buBlip>
                <a:blip r:embed="rId3"/>
              </a:buBlip>
              <a:defRPr/>
            </a:pPr>
            <a:r>
              <a:rPr lang="pt-PT" altLang="es-ES" sz="2600" b="1">
                <a:solidFill>
                  <a:srgbClr val="FF3366"/>
                </a:solidFill>
                <a:effectLst>
                  <a:outerShdw blurRad="38100" dist="38100" dir="2700000" algn="tl">
                    <a:srgbClr val="C0C0C0"/>
                  </a:outerShdw>
                </a:effectLst>
              </a:rPr>
              <a:t> Velocidad del aire mayor.</a:t>
            </a:r>
          </a:p>
          <a:p>
            <a:pPr algn="just" eaLnBrk="1">
              <a:buSzPct val="100000"/>
              <a:defRPr/>
            </a:pPr>
            <a:endParaRPr lang="pt-PT" altLang="es-ES" sz="2600" b="1">
              <a:solidFill>
                <a:srgbClr val="FF3366"/>
              </a:solidFill>
              <a:effectLst>
                <a:outerShdw blurRad="38100" dist="38100" dir="2700000" algn="tl">
                  <a:srgbClr val="C0C0C0"/>
                </a:outerShdw>
              </a:effectLst>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1">
            <a:extLst>
              <a:ext uri="{FF2B5EF4-FFF2-40B4-BE49-F238E27FC236}">
                <a16:creationId xmlns:a16="http://schemas.microsoft.com/office/drawing/2014/main" id="{3971D3F2-453B-4439-82E7-2D43B7F90F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 Box 1">
            <a:extLst>
              <a:ext uri="{FF2B5EF4-FFF2-40B4-BE49-F238E27FC236}">
                <a16:creationId xmlns:a16="http://schemas.microsoft.com/office/drawing/2014/main" id="{9786E2E6-2C29-53D9-7765-DF2FD108812B}"/>
              </a:ext>
            </a:extLst>
          </p:cNvPr>
          <p:cNvSpPr txBox="1">
            <a:spLocks noChangeArrowheads="1"/>
          </p:cNvSpPr>
          <p:nvPr/>
        </p:nvSpPr>
        <p:spPr bwMode="auto">
          <a:xfrm>
            <a:off x="1703388" y="179389"/>
            <a:ext cx="8820150" cy="5761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43011" name="Text Box 2">
            <a:extLst>
              <a:ext uri="{FF2B5EF4-FFF2-40B4-BE49-F238E27FC236}">
                <a16:creationId xmlns:a16="http://schemas.microsoft.com/office/drawing/2014/main" id="{D0754221-E392-4E66-68D7-242255568FE3}"/>
              </a:ext>
            </a:extLst>
          </p:cNvPr>
          <p:cNvSpPr txBox="1">
            <a:spLocks noChangeArrowheads="1"/>
          </p:cNvSpPr>
          <p:nvPr/>
        </p:nvSpPr>
        <p:spPr bwMode="auto">
          <a:xfrm>
            <a:off x="1884364" y="719138"/>
            <a:ext cx="8459787" cy="50403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12291" name="Text Box 3">
            <a:extLst>
              <a:ext uri="{FF2B5EF4-FFF2-40B4-BE49-F238E27FC236}">
                <a16:creationId xmlns:a16="http://schemas.microsoft.com/office/drawing/2014/main" id="{FBBE0BFA-F15D-A064-058C-2D2FB6B46688}"/>
              </a:ext>
            </a:extLst>
          </p:cNvPr>
          <p:cNvSpPr txBox="1">
            <a:spLocks noChangeArrowheads="1"/>
          </p:cNvSpPr>
          <p:nvPr/>
        </p:nvSpPr>
        <p:spPr bwMode="auto">
          <a:xfrm>
            <a:off x="1884363" y="720725"/>
            <a:ext cx="8280400" cy="4171950"/>
          </a:xfrm>
          <a:prstGeom prst="rect">
            <a:avLst/>
          </a:prstGeom>
          <a:noFill/>
          <a:ln>
            <a:noFill/>
          </a:ln>
          <a:effec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9pPr>
          </a:lstStyle>
          <a:p>
            <a:pPr algn="just" eaLnBrk="1">
              <a:lnSpc>
                <a:spcPct val="93000"/>
              </a:lnSpc>
              <a:buSzPct val="100000"/>
              <a:defRPr/>
            </a:pPr>
            <a:r>
              <a:rPr lang="en-US" altLang="es-ES" sz="3600" b="1">
                <a:solidFill>
                  <a:srgbClr val="280099"/>
                </a:solidFill>
                <a:effectLst>
                  <a:outerShdw blurRad="38100" dist="38100" dir="2700000" algn="tl">
                    <a:srgbClr val="C0C0C0"/>
                  </a:outerShdw>
                </a:effectLst>
              </a:rPr>
              <a:t>El principio higiénico básico de la formación de las cargas de entrenamiento en las montañas es el incremento gradual del volumen y la intensidad de trabajo de entrenamiento, en dependencia del estado general y la capacidad de trabajo de los deportistas.</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ext Box 1">
            <a:extLst>
              <a:ext uri="{FF2B5EF4-FFF2-40B4-BE49-F238E27FC236}">
                <a16:creationId xmlns:a16="http://schemas.microsoft.com/office/drawing/2014/main" id="{754D3AF5-B466-BBF4-E39E-CC2BBDB22591}"/>
              </a:ext>
            </a:extLst>
          </p:cNvPr>
          <p:cNvSpPr txBox="1">
            <a:spLocks noChangeArrowheads="1"/>
          </p:cNvSpPr>
          <p:nvPr/>
        </p:nvSpPr>
        <p:spPr bwMode="auto">
          <a:xfrm>
            <a:off x="1981200" y="457200"/>
            <a:ext cx="8458200" cy="6040438"/>
          </a:xfrm>
          <a:prstGeom prst="rect">
            <a:avLst/>
          </a:prstGeom>
          <a:noFill/>
          <a:ln>
            <a:noFill/>
          </a:ln>
          <a:effec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9pPr>
          </a:lstStyle>
          <a:p>
            <a:pPr algn="just" eaLnBrk="1">
              <a:lnSpc>
                <a:spcPct val="93000"/>
              </a:lnSpc>
              <a:buSzPct val="100000"/>
              <a:defRPr/>
            </a:pPr>
            <a:r>
              <a:rPr lang="es-US" altLang="es-ES" sz="2800" b="1">
                <a:solidFill>
                  <a:srgbClr val="280099"/>
                </a:solidFill>
                <a:effectLst>
                  <a:outerShdw blurRad="38100" dist="38100" dir="2700000" algn="tl">
                    <a:srgbClr val="C0C0C0"/>
                  </a:outerShdw>
                </a:effectLst>
              </a:rPr>
              <a:t>Proceso de adaptación a la altura está condicionado por:</a:t>
            </a:r>
          </a:p>
          <a:p>
            <a:pPr algn="just" eaLnBrk="1">
              <a:lnSpc>
                <a:spcPct val="93000"/>
              </a:lnSpc>
              <a:buSzPct val="100000"/>
              <a:defRPr/>
            </a:pPr>
            <a:r>
              <a:rPr lang="es-US" altLang="es-ES" sz="2800" b="1">
                <a:solidFill>
                  <a:srgbClr val="280099"/>
                </a:solidFill>
                <a:effectLst>
                  <a:outerShdw blurRad="38100" dist="38100" dir="2700000" algn="tl">
                    <a:srgbClr val="C0C0C0"/>
                  </a:outerShdw>
                </a:effectLst>
              </a:rPr>
              <a:t>- factores climáticos, </a:t>
            </a:r>
          </a:p>
          <a:p>
            <a:pPr algn="just" eaLnBrk="1">
              <a:lnSpc>
                <a:spcPct val="93000"/>
              </a:lnSpc>
              <a:buSzPct val="100000"/>
              <a:defRPr/>
            </a:pPr>
            <a:r>
              <a:rPr lang="es-US" altLang="es-ES" sz="2800" b="1">
                <a:solidFill>
                  <a:srgbClr val="280099"/>
                </a:solidFill>
                <a:effectLst>
                  <a:outerShdw blurRad="38100" dist="38100" dir="2700000" algn="tl">
                    <a:srgbClr val="C0C0C0"/>
                  </a:outerShdw>
                </a:effectLst>
              </a:rPr>
              <a:t>- geográficos: zona de mayor efectividad entre 1,500 y 2 500 m, es decir, la zona natural para la adpatación biológica; </a:t>
            </a:r>
          </a:p>
          <a:p>
            <a:pPr algn="just" eaLnBrk="1">
              <a:lnSpc>
                <a:spcPct val="93000"/>
              </a:lnSpc>
              <a:buSzPct val="100000"/>
              <a:defRPr/>
            </a:pPr>
            <a:r>
              <a:rPr lang="es-US" altLang="es-ES" sz="2800" b="1">
                <a:solidFill>
                  <a:srgbClr val="280099"/>
                </a:solidFill>
                <a:effectLst>
                  <a:outerShdw blurRad="38100" dist="38100" dir="2700000" algn="tl">
                    <a:srgbClr val="C0C0C0"/>
                  </a:outerShdw>
                </a:effectLst>
              </a:rPr>
              <a:t>- otros elementos: preparación anterior del deportista,  zona climática de donde procede el deportista, nivel de entrenamiento, características individuales del sujeto, calificación del deportista, edad y sexo, objetivos del entrennamiento en la altura (para competir a nivel del mar, en condiciones de altura o solo para elevar la capacidad de trabajo)</a:t>
            </a:r>
          </a:p>
          <a:p>
            <a:pPr algn="just" eaLnBrk="1">
              <a:lnSpc>
                <a:spcPct val="93000"/>
              </a:lnSpc>
              <a:buSzPct val="100000"/>
              <a:defRPr/>
            </a:pPr>
            <a:endParaRPr lang="es-US" altLang="es-ES" sz="2800" b="1">
              <a:solidFill>
                <a:srgbClr val="280099"/>
              </a:solidFill>
              <a:effectLst>
                <a:outerShdw blurRad="38100" dist="38100" dir="2700000" algn="tl">
                  <a:srgbClr val="C0C0C0"/>
                </a:outerShdw>
              </a:effectLst>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ext Box 1">
            <a:extLst>
              <a:ext uri="{FF2B5EF4-FFF2-40B4-BE49-F238E27FC236}">
                <a16:creationId xmlns:a16="http://schemas.microsoft.com/office/drawing/2014/main" id="{A35BA4E2-F522-BD8E-5F80-B26221489F98}"/>
              </a:ext>
            </a:extLst>
          </p:cNvPr>
          <p:cNvSpPr txBox="1">
            <a:spLocks noChangeArrowheads="1"/>
          </p:cNvSpPr>
          <p:nvPr/>
        </p:nvSpPr>
        <p:spPr bwMode="auto">
          <a:xfrm>
            <a:off x="2063750" y="360363"/>
            <a:ext cx="8280400" cy="5219700"/>
          </a:xfrm>
          <a:prstGeom prst="rect">
            <a:avLst/>
          </a:prstGeom>
          <a:noFill/>
          <a:ln>
            <a:noFill/>
          </a:ln>
          <a:effec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9pPr>
          </a:lstStyle>
          <a:p>
            <a:pPr algn="ctr" eaLnBrk="1">
              <a:lnSpc>
                <a:spcPct val="93000"/>
              </a:lnSpc>
              <a:buClr>
                <a:srgbClr val="000000"/>
              </a:buClr>
              <a:buSzPct val="100000"/>
              <a:buFont typeface="Times New Roman" panose="02020603050405020304" pitchFamily="18" charset="0"/>
              <a:buNone/>
              <a:defRPr/>
            </a:pPr>
            <a:r>
              <a:rPr lang="es-ES" altLang="es-ES" sz="3600" b="1" u="sng">
                <a:solidFill>
                  <a:srgbClr val="280099"/>
                </a:solidFill>
                <a:effectLst>
                  <a:outerShdw blurRad="38100" dist="38100" dir="2700000" algn="tl">
                    <a:srgbClr val="C0C0C0"/>
                  </a:outerShdw>
                </a:effectLst>
              </a:rPr>
              <a:t>Principales efectos fisiológicos en el cuerpo:</a:t>
            </a:r>
          </a:p>
          <a:p>
            <a:pPr eaLnBrk="1">
              <a:lnSpc>
                <a:spcPct val="93000"/>
              </a:lnSpc>
              <a:buClr>
                <a:srgbClr val="000000"/>
              </a:buClr>
              <a:buSzPct val="100000"/>
              <a:buFont typeface="Times New Roman" panose="02020603050405020304" pitchFamily="18" charset="0"/>
              <a:buNone/>
              <a:defRPr/>
            </a:pPr>
            <a:r>
              <a:rPr lang="es-ES" altLang="es-ES" sz="3600" b="1">
                <a:solidFill>
                  <a:srgbClr val="280099"/>
                </a:solidFill>
                <a:effectLst>
                  <a:outerShdw blurRad="38100" dist="38100" dir="2700000" algn="tl">
                    <a:srgbClr val="C0C0C0"/>
                  </a:outerShdw>
                </a:effectLst>
              </a:rPr>
              <a:t>• </a:t>
            </a:r>
            <a:r>
              <a:rPr lang="es-ES" altLang="es-ES" sz="3600" b="1">
                <a:solidFill>
                  <a:srgbClr val="280099"/>
                </a:solidFill>
                <a:effectLst>
                  <a:outerShdw blurRad="38100" dist="38100" dir="2700000" algn="tl">
                    <a:srgbClr val="C0C0C0"/>
                  </a:outerShdw>
                </a:effectLst>
                <a:latin typeface="Liberation Serif;Times New Roma" pitchFamily="16" charset="0"/>
              </a:rPr>
              <a:t>Hipoxia </a:t>
            </a:r>
            <a:br>
              <a:rPr lang="es-ES" altLang="es-ES" sz="3600" b="1">
                <a:solidFill>
                  <a:srgbClr val="280099"/>
                </a:solidFill>
                <a:effectLst>
                  <a:outerShdw blurRad="38100" dist="38100" dir="2700000" algn="tl">
                    <a:srgbClr val="C0C0C0"/>
                  </a:outerShdw>
                </a:effectLst>
                <a:latin typeface="Liberation Serif;Times New Roma" pitchFamily="16" charset="0"/>
              </a:rPr>
            </a:br>
            <a:r>
              <a:rPr lang="es-ES" altLang="es-ES" sz="3600" b="1">
                <a:solidFill>
                  <a:srgbClr val="280099"/>
                </a:solidFill>
                <a:effectLst>
                  <a:outerShdw blurRad="38100" dist="38100" dir="2700000" algn="tl">
                    <a:srgbClr val="C0C0C0"/>
                  </a:outerShdw>
                </a:effectLst>
                <a:latin typeface="Liberation Serif;Times New Roma" pitchFamily="16" charset="0"/>
              </a:rPr>
              <a:t>• Alteración del sistema nervioso. </a:t>
            </a:r>
            <a:br>
              <a:rPr lang="es-ES" altLang="es-ES" sz="3600" b="1">
                <a:solidFill>
                  <a:srgbClr val="280099"/>
                </a:solidFill>
                <a:effectLst>
                  <a:outerShdw blurRad="38100" dist="38100" dir="2700000" algn="tl">
                    <a:srgbClr val="C0C0C0"/>
                  </a:outerShdw>
                </a:effectLst>
                <a:latin typeface="Liberation Serif;Times New Roma" pitchFamily="16" charset="0"/>
              </a:rPr>
            </a:br>
            <a:r>
              <a:rPr lang="es-ES" altLang="es-ES" sz="3600" b="1">
                <a:solidFill>
                  <a:srgbClr val="280099"/>
                </a:solidFill>
                <a:effectLst>
                  <a:outerShdw blurRad="38100" dist="38100" dir="2700000" algn="tl">
                    <a:srgbClr val="C0C0C0"/>
                  </a:outerShdw>
                </a:effectLst>
                <a:latin typeface="Liberation Serif;Times New Roma" pitchFamily="16" charset="0"/>
              </a:rPr>
              <a:t>• Cambios en el sistema cardiovascular. </a:t>
            </a:r>
            <a:br>
              <a:rPr lang="es-ES" altLang="es-ES" sz="3600" b="1">
                <a:solidFill>
                  <a:srgbClr val="280099"/>
                </a:solidFill>
                <a:effectLst>
                  <a:outerShdw blurRad="38100" dist="38100" dir="2700000" algn="tl">
                    <a:srgbClr val="C0C0C0"/>
                  </a:outerShdw>
                </a:effectLst>
                <a:latin typeface="Liberation Serif;Times New Roma" pitchFamily="16" charset="0"/>
              </a:rPr>
            </a:br>
            <a:r>
              <a:rPr lang="es-ES" altLang="es-ES" sz="3600" b="1">
                <a:solidFill>
                  <a:srgbClr val="280099"/>
                </a:solidFill>
                <a:effectLst>
                  <a:outerShdw blurRad="38100" dist="38100" dir="2700000" algn="tl">
                    <a:srgbClr val="C0C0C0"/>
                  </a:outerShdw>
                </a:effectLst>
                <a:latin typeface="Liberation Serif;Times New Roma" pitchFamily="16" charset="0"/>
              </a:rPr>
              <a:t>• Cambios en la composición de la sangre.</a:t>
            </a:r>
            <a:br>
              <a:rPr lang="es-ES" altLang="es-ES" sz="3600" b="1">
                <a:solidFill>
                  <a:srgbClr val="280099"/>
                </a:solidFill>
                <a:effectLst>
                  <a:outerShdw blurRad="38100" dist="38100" dir="2700000" algn="tl">
                    <a:srgbClr val="C0C0C0"/>
                  </a:outerShdw>
                </a:effectLst>
                <a:latin typeface="Liberation Serif;Times New Roma" pitchFamily="16" charset="0"/>
              </a:rPr>
            </a:br>
            <a:r>
              <a:rPr lang="es-ES" altLang="es-ES" sz="3600" b="1">
                <a:solidFill>
                  <a:srgbClr val="280099"/>
                </a:solidFill>
                <a:effectLst>
                  <a:outerShdw blurRad="38100" dist="38100" dir="2700000" algn="tl">
                    <a:srgbClr val="C0C0C0"/>
                  </a:outerShdw>
                </a:effectLst>
                <a:latin typeface="Liberation Serif;Times New Roma" pitchFamily="16" charset="0"/>
              </a:rPr>
              <a:t>• Cambio en el sistema endocrino-metabólico.</a:t>
            </a:r>
          </a:p>
        </p:txBody>
      </p:sp>
      <p:sp>
        <p:nvSpPr>
          <p:cNvPr id="47107" name="Text Box 2">
            <a:extLst>
              <a:ext uri="{FF2B5EF4-FFF2-40B4-BE49-F238E27FC236}">
                <a16:creationId xmlns:a16="http://schemas.microsoft.com/office/drawing/2014/main" id="{90FB83F2-D6E3-29FA-4193-5425CE01BD05}"/>
              </a:ext>
            </a:extLst>
          </p:cNvPr>
          <p:cNvSpPr txBox="1">
            <a:spLocks noChangeArrowheads="1"/>
          </p:cNvSpPr>
          <p:nvPr/>
        </p:nvSpPr>
        <p:spPr bwMode="auto">
          <a:xfrm>
            <a:off x="9623426" y="1439864"/>
            <a:ext cx="180975" cy="3444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ext Box 1">
            <a:extLst>
              <a:ext uri="{FF2B5EF4-FFF2-40B4-BE49-F238E27FC236}">
                <a16:creationId xmlns:a16="http://schemas.microsoft.com/office/drawing/2014/main" id="{0ACEBF41-3D3E-63E1-622C-71C29894A880}"/>
              </a:ext>
            </a:extLst>
          </p:cNvPr>
          <p:cNvSpPr txBox="1">
            <a:spLocks noChangeArrowheads="1"/>
          </p:cNvSpPr>
          <p:nvPr/>
        </p:nvSpPr>
        <p:spPr bwMode="auto">
          <a:xfrm>
            <a:off x="1752600" y="373064"/>
            <a:ext cx="8686800" cy="7627937"/>
          </a:xfrm>
          <a:prstGeom prst="rect">
            <a:avLst/>
          </a:prstGeom>
          <a:noFill/>
          <a:ln>
            <a:noFill/>
          </a:ln>
          <a:effec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9pPr>
          </a:lstStyle>
          <a:p>
            <a:pPr algn="just" eaLnBrk="1">
              <a:lnSpc>
                <a:spcPct val="93000"/>
              </a:lnSpc>
              <a:buSzPct val="100000"/>
              <a:defRPr/>
            </a:pPr>
            <a:r>
              <a:rPr lang="es-US" altLang="es-ES" sz="2800" b="1">
                <a:effectLst>
                  <a:outerShdw blurRad="38100" dist="38100" dir="2700000" algn="tl">
                    <a:srgbClr val="C0C0C0"/>
                  </a:outerShdw>
                </a:effectLst>
              </a:rPr>
              <a:t>   </a:t>
            </a:r>
            <a:r>
              <a:rPr lang="es-US" altLang="es-ES" sz="2800" b="1">
                <a:solidFill>
                  <a:srgbClr val="FF0000"/>
                </a:solidFill>
                <a:effectLst>
                  <a:outerShdw blurRad="38100" dist="38100" dir="2700000" algn="tl">
                    <a:srgbClr val="C0C0C0"/>
                  </a:outerShdw>
                </a:effectLst>
              </a:rPr>
              <a:t>ETAPAS --------------------------------------- TAREA</a:t>
            </a:r>
          </a:p>
          <a:p>
            <a:pPr algn="just" eaLnBrk="1">
              <a:lnSpc>
                <a:spcPct val="93000"/>
              </a:lnSpc>
              <a:buSzPct val="100000"/>
              <a:defRPr/>
            </a:pPr>
            <a:endParaRPr lang="es-US" altLang="es-ES" sz="2800" b="1">
              <a:solidFill>
                <a:srgbClr val="FF0000"/>
              </a:solidFill>
              <a:effectLst>
                <a:outerShdw blurRad="38100" dist="38100" dir="2700000" algn="tl">
                  <a:srgbClr val="C0C0C0"/>
                </a:outerShdw>
              </a:effectLst>
            </a:endParaRPr>
          </a:p>
          <a:p>
            <a:pPr algn="just" eaLnBrk="1">
              <a:lnSpc>
                <a:spcPct val="93000"/>
              </a:lnSpc>
              <a:buSzPct val="100000"/>
              <a:defRPr/>
            </a:pPr>
            <a:r>
              <a:rPr lang="es-US" altLang="es-ES" sz="2800" b="1">
                <a:solidFill>
                  <a:srgbClr val="FF0000"/>
                </a:solidFill>
                <a:effectLst>
                  <a:outerShdw blurRad="38100" dist="38100" dir="2700000" algn="tl">
                    <a:srgbClr val="C0C0C0"/>
                  </a:outerShdw>
                </a:effectLst>
              </a:rPr>
              <a:t>- De preparación general o especial ....... incremento de la capacidad de trabajo del atleta.</a:t>
            </a:r>
          </a:p>
          <a:p>
            <a:pPr algn="just" eaLnBrk="1">
              <a:lnSpc>
                <a:spcPct val="93000"/>
              </a:lnSpc>
              <a:buSzPct val="100000"/>
              <a:defRPr/>
            </a:pPr>
            <a:r>
              <a:rPr lang="es-US" altLang="es-ES" sz="2800" b="1">
                <a:solidFill>
                  <a:srgbClr val="FF0000"/>
                </a:solidFill>
                <a:effectLst>
                  <a:outerShdw blurRad="38100" dist="38100" dir="2700000" algn="tl">
                    <a:srgbClr val="C0C0C0"/>
                  </a:outerShdw>
                </a:effectLst>
              </a:rPr>
              <a:t>- Etapa competitiva .......... mantenimiento del nivel alcanzado y pefeccionamiento de los sistemas, es decir, mantener y perfeccionar la preparación física especial.</a:t>
            </a:r>
          </a:p>
          <a:p>
            <a:pPr algn="just" eaLnBrk="1">
              <a:lnSpc>
                <a:spcPct val="93000"/>
              </a:lnSpc>
              <a:buSzPct val="100000"/>
              <a:defRPr/>
            </a:pPr>
            <a:r>
              <a:rPr lang="es-US" altLang="es-ES" sz="2800" b="1">
                <a:solidFill>
                  <a:srgbClr val="FF0000"/>
                </a:solidFill>
                <a:effectLst>
                  <a:outerShdw blurRad="38100" dist="38100" dir="2700000" algn="tl">
                    <a:srgbClr val="C0C0C0"/>
                  </a:outerShdw>
                </a:effectLst>
              </a:rPr>
              <a:t>- Período de tránsito ..... restablecimiento de la capacidad de trabajo de los diferentes sistemas, con especial atención al sistema nervioso central.      </a:t>
            </a:r>
            <a:r>
              <a:rPr lang="es-US" altLang="es-ES" sz="2800" b="1">
                <a:effectLst>
                  <a:outerShdw blurRad="38100" dist="38100" dir="2700000" algn="tl">
                    <a:srgbClr val="C0C0C0"/>
                  </a:outerShdw>
                </a:effectLst>
              </a:rPr>
              <a:t>                                                                    </a:t>
            </a:r>
            <a:r>
              <a:rPr lang="es-US" altLang="es-ES" sz="2800" b="1">
                <a:solidFill>
                  <a:srgbClr val="000080"/>
                </a:solidFill>
                <a:effectLst>
                  <a:outerShdw blurRad="38100" dist="38100" dir="2700000" algn="tl">
                    <a:srgbClr val="C0C0C0"/>
                  </a:outerShdw>
                </a:effectLst>
              </a:rPr>
              <a:t>Período más aceptado de permanencia en la altura, para desarrollar estancia de entrenamiento: 3 semanas.  </a:t>
            </a:r>
            <a:r>
              <a:rPr lang="es-US" altLang="es-ES" sz="2800" b="1">
                <a:solidFill>
                  <a:srgbClr val="808080"/>
                </a:solidFill>
                <a:effectLst>
                  <a:outerShdw blurRad="38100" dist="38100" dir="2700000" algn="tl">
                    <a:srgbClr val="C0C0C0"/>
                  </a:outerShdw>
                </a:effectLst>
              </a:rPr>
              <a:t> </a:t>
            </a:r>
            <a:r>
              <a:rPr lang="es-US" altLang="es-ES" sz="2800" b="1">
                <a:effectLst>
                  <a:outerShdw blurRad="38100" dist="38100" dir="2700000" algn="tl">
                    <a:srgbClr val="C0C0C0"/>
                  </a:outerShdw>
                </a:effectLst>
              </a:rPr>
              <a:t>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1">
            <a:extLst>
              <a:ext uri="{FF2B5EF4-FFF2-40B4-BE49-F238E27FC236}">
                <a16:creationId xmlns:a16="http://schemas.microsoft.com/office/drawing/2014/main" id="{C4AEAC5A-AC94-E587-4F67-C11DC44BB08A}"/>
              </a:ext>
            </a:extLst>
          </p:cNvPr>
          <p:cNvSpPr txBox="1">
            <a:spLocks noChangeArrowheads="1"/>
          </p:cNvSpPr>
          <p:nvPr/>
        </p:nvSpPr>
        <p:spPr bwMode="auto">
          <a:xfrm>
            <a:off x="2063750" y="539750"/>
            <a:ext cx="8280400" cy="48783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lnSpc>
                <a:spcPct val="93000"/>
              </a:lnSpc>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cs typeface="DejaVu Sans" charset="0"/>
              </a:defRPr>
            </a:lvl1pPr>
            <a:lvl2pPr>
              <a:lnSpc>
                <a:spcPct val="93000"/>
              </a:lnSpc>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cs typeface="DejaVu Sans" charset="0"/>
              </a:defRPr>
            </a:lvl2pPr>
            <a:lvl3pPr>
              <a:lnSpc>
                <a:spcPct val="93000"/>
              </a:lnSpc>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cs typeface="DejaVu Sans" charset="0"/>
              </a:defRPr>
            </a:lvl3pPr>
            <a:lvl4pPr>
              <a:lnSpc>
                <a:spcPct val="93000"/>
              </a:lnSpc>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cs typeface="DejaVu Sans" charset="0"/>
              </a:defRPr>
            </a:lvl4pPr>
            <a:lvl5pPr>
              <a:lnSpc>
                <a:spcPct val="93000"/>
              </a:lnSpc>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cs typeface="DejaVu Sans"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cs typeface="DejaVu Sans"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cs typeface="DejaVu Sans"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cs typeface="DejaVu Sans"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panose="020B0604020202020204" pitchFamily="34" charset="0"/>
                <a:cs typeface="DejaVu Sans" charset="0"/>
              </a:defRPr>
            </a:lvl9pPr>
          </a:lstStyle>
          <a:p>
            <a:pPr eaLnBrk="1">
              <a:buClrTx/>
              <a:buFontTx/>
              <a:buNone/>
            </a:pPr>
            <a:endParaRPr lang="es-ES" altLang="es-ES">
              <a:solidFill>
                <a:srgbClr val="000000"/>
              </a:solidFill>
            </a:endParaRPr>
          </a:p>
          <a:p>
            <a:pPr algn="ctr" eaLnBrk="1">
              <a:buClrTx/>
              <a:buFontTx/>
              <a:buNone/>
            </a:pPr>
            <a:endParaRPr lang="es-ES" altLang="es-ES">
              <a:solidFill>
                <a:srgbClr val="000000"/>
              </a:solidFill>
            </a:endParaRPr>
          </a:p>
        </p:txBody>
      </p:sp>
      <p:sp>
        <p:nvSpPr>
          <p:cNvPr id="16386" name="Text Box 2">
            <a:extLst>
              <a:ext uri="{FF2B5EF4-FFF2-40B4-BE49-F238E27FC236}">
                <a16:creationId xmlns:a16="http://schemas.microsoft.com/office/drawing/2014/main" id="{D3012986-C40E-73FC-8122-579B6FEB8F55}"/>
              </a:ext>
            </a:extLst>
          </p:cNvPr>
          <p:cNvSpPr txBox="1">
            <a:spLocks noChangeArrowheads="1"/>
          </p:cNvSpPr>
          <p:nvPr/>
        </p:nvSpPr>
        <p:spPr bwMode="auto">
          <a:xfrm>
            <a:off x="1703388" y="1"/>
            <a:ext cx="8820150" cy="6480175"/>
          </a:xfrm>
          <a:prstGeom prst="rect">
            <a:avLst/>
          </a:prstGeom>
          <a:noFill/>
          <a:ln>
            <a:noFill/>
          </a:ln>
          <a:effec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9pPr>
          </a:lstStyle>
          <a:p>
            <a:pPr algn="just" eaLnBrk="1">
              <a:lnSpc>
                <a:spcPct val="93000"/>
              </a:lnSpc>
              <a:buSzPct val="100000"/>
              <a:defRPr/>
            </a:pPr>
            <a:r>
              <a:rPr lang="en-US" altLang="es-ES" sz="2800" b="1" dirty="0">
                <a:solidFill>
                  <a:schemeClr val="accent6"/>
                </a:solidFill>
                <a:effectLst>
                  <a:outerShdw blurRad="38100" dist="38100" dir="2700000" algn="tl">
                    <a:srgbClr val="C0C0C0"/>
                  </a:outerShdw>
                </a:effectLst>
              </a:rPr>
              <a:t>De </a:t>
            </a:r>
            <a:r>
              <a:rPr lang="en-US" altLang="es-ES" sz="2800" b="1" dirty="0" err="1">
                <a:solidFill>
                  <a:schemeClr val="accent6"/>
                </a:solidFill>
                <a:effectLst>
                  <a:outerShdw blurRad="38100" dist="38100" dir="2700000" algn="tl">
                    <a:srgbClr val="C0C0C0"/>
                  </a:outerShdw>
                </a:effectLst>
              </a:rPr>
              <a:t>acuerdo</a:t>
            </a:r>
            <a:r>
              <a:rPr lang="en-US" altLang="es-ES" sz="2800" b="1" dirty="0">
                <a:solidFill>
                  <a:schemeClr val="accent6"/>
                </a:solidFill>
                <a:effectLst>
                  <a:outerShdw blurRad="38100" dist="38100" dir="2700000" algn="tl">
                    <a:srgbClr val="C0C0C0"/>
                  </a:outerShdw>
                </a:effectLst>
              </a:rPr>
              <a:t> con </a:t>
            </a:r>
            <a:r>
              <a:rPr lang="en-US" altLang="es-ES" sz="2800" b="1" dirty="0" err="1">
                <a:solidFill>
                  <a:schemeClr val="accent6"/>
                </a:solidFill>
                <a:effectLst>
                  <a:outerShdw blurRad="38100" dist="38100" dir="2700000" algn="tl">
                    <a:srgbClr val="C0C0C0"/>
                  </a:outerShdw>
                </a:effectLst>
              </a:rPr>
              <a:t>el</a:t>
            </a:r>
            <a:r>
              <a:rPr lang="en-US" altLang="es-ES" sz="2800" b="1" dirty="0">
                <a:solidFill>
                  <a:schemeClr val="accent6"/>
                </a:solidFill>
                <a:effectLst>
                  <a:outerShdw blurRad="38100" dist="38100" dir="2700000" algn="tl">
                    <a:srgbClr val="C0C0C0"/>
                  </a:outerShdw>
                </a:effectLst>
              </a:rPr>
              <a:t> </a:t>
            </a:r>
            <a:r>
              <a:rPr lang="en-US" altLang="es-ES" sz="2800" b="1" dirty="0" err="1">
                <a:solidFill>
                  <a:schemeClr val="accent6"/>
                </a:solidFill>
                <a:effectLst>
                  <a:outerShdw blurRad="38100" dist="38100" dir="2700000" algn="tl">
                    <a:srgbClr val="C0C0C0"/>
                  </a:outerShdw>
                </a:effectLst>
              </a:rPr>
              <a:t>criterio</a:t>
            </a:r>
            <a:r>
              <a:rPr lang="en-US" altLang="es-ES" sz="2800" b="1" dirty="0">
                <a:solidFill>
                  <a:schemeClr val="accent6"/>
                </a:solidFill>
                <a:effectLst>
                  <a:outerShdw blurRad="38100" dist="38100" dir="2700000" algn="tl">
                    <a:srgbClr val="C0C0C0"/>
                  </a:outerShdw>
                </a:effectLst>
              </a:rPr>
              <a:t> de Sutton y Coats </a:t>
            </a:r>
            <a:r>
              <a:rPr lang="en-US" altLang="es-ES" sz="2800" b="1" dirty="0" err="1">
                <a:solidFill>
                  <a:schemeClr val="accent6"/>
                </a:solidFill>
                <a:effectLst>
                  <a:outerShdw blurRad="38100" dist="38100" dir="2700000" algn="tl">
                    <a:srgbClr val="C0C0C0"/>
                  </a:outerShdw>
                </a:effectLst>
              </a:rPr>
              <a:t>siempre</a:t>
            </a:r>
            <a:r>
              <a:rPr lang="en-US" altLang="es-ES" sz="2800" b="1" dirty="0">
                <a:solidFill>
                  <a:schemeClr val="accent6"/>
                </a:solidFill>
                <a:effectLst>
                  <a:outerShdw blurRad="38100" dist="38100" dir="2700000" algn="tl">
                    <a:srgbClr val="C0C0C0"/>
                  </a:outerShdw>
                </a:effectLst>
              </a:rPr>
              <a:t> que se </a:t>
            </a:r>
            <a:r>
              <a:rPr lang="en-US" altLang="es-ES" sz="2800" b="1" dirty="0" err="1">
                <a:solidFill>
                  <a:schemeClr val="accent6"/>
                </a:solidFill>
                <a:effectLst>
                  <a:outerShdw blurRad="38100" dist="38100" dir="2700000" algn="tl">
                    <a:srgbClr val="C0C0C0"/>
                  </a:outerShdw>
                </a:effectLst>
              </a:rPr>
              <a:t>suba</a:t>
            </a:r>
            <a:r>
              <a:rPr lang="en-US" altLang="es-ES" sz="2800" b="1" dirty="0">
                <a:solidFill>
                  <a:schemeClr val="accent6"/>
                </a:solidFill>
                <a:effectLst>
                  <a:outerShdw blurRad="38100" dist="38100" dir="2700000" algn="tl">
                    <a:srgbClr val="C0C0C0"/>
                  </a:outerShdw>
                </a:effectLst>
              </a:rPr>
              <a:t> a la </a:t>
            </a:r>
            <a:r>
              <a:rPr lang="en-US" altLang="es-ES" sz="2800" b="1" dirty="0" err="1">
                <a:solidFill>
                  <a:schemeClr val="accent6"/>
                </a:solidFill>
                <a:effectLst>
                  <a:outerShdw blurRad="38100" dist="38100" dir="2700000" algn="tl">
                    <a:srgbClr val="C0C0C0"/>
                  </a:outerShdw>
                </a:effectLst>
              </a:rPr>
              <a:t>montaña</a:t>
            </a:r>
            <a:r>
              <a:rPr lang="en-US" altLang="es-ES" sz="2800" b="1" dirty="0">
                <a:solidFill>
                  <a:schemeClr val="accent6"/>
                </a:solidFill>
                <a:effectLst>
                  <a:outerShdw blurRad="38100" dist="38100" dir="2700000" algn="tl">
                    <a:srgbClr val="C0C0C0"/>
                  </a:outerShdw>
                </a:effectLst>
              </a:rPr>
              <a:t> </a:t>
            </a:r>
            <a:r>
              <a:rPr lang="en-US" altLang="es-ES" sz="2800" b="1" dirty="0" err="1">
                <a:solidFill>
                  <a:schemeClr val="accent6"/>
                </a:solidFill>
                <a:effectLst>
                  <a:outerShdw blurRad="38100" dist="38100" dir="2700000" algn="tl">
                    <a:srgbClr val="C0C0C0"/>
                  </a:outerShdw>
                </a:effectLst>
              </a:rPr>
              <a:t>deben</a:t>
            </a:r>
            <a:r>
              <a:rPr lang="en-US" altLang="es-ES" sz="2800" b="1" dirty="0">
                <a:solidFill>
                  <a:schemeClr val="accent6"/>
                </a:solidFill>
                <a:effectLst>
                  <a:outerShdw blurRad="38100" dist="38100" dir="2700000" algn="tl">
                    <a:srgbClr val="C0C0C0"/>
                  </a:outerShdw>
                </a:effectLst>
              </a:rPr>
              <a:t> </a:t>
            </a:r>
            <a:r>
              <a:rPr lang="en-US" altLang="es-ES" sz="2800" b="1" dirty="0" err="1">
                <a:solidFill>
                  <a:schemeClr val="accent6"/>
                </a:solidFill>
                <a:effectLst>
                  <a:outerShdw blurRad="38100" dist="38100" dir="2700000" algn="tl">
                    <a:srgbClr val="C0C0C0"/>
                  </a:outerShdw>
                </a:effectLst>
              </a:rPr>
              <a:t>tomarse</a:t>
            </a:r>
            <a:r>
              <a:rPr lang="en-US" altLang="es-ES" sz="2800" b="1" dirty="0">
                <a:solidFill>
                  <a:schemeClr val="accent6"/>
                </a:solidFill>
                <a:effectLst>
                  <a:outerShdw blurRad="38100" dist="38100" dir="2700000" algn="tl">
                    <a:srgbClr val="C0C0C0"/>
                  </a:outerShdw>
                </a:effectLst>
              </a:rPr>
              <a:t> las </a:t>
            </a:r>
            <a:r>
              <a:rPr lang="en-US" altLang="es-ES" sz="2800" b="1" dirty="0" err="1">
                <a:solidFill>
                  <a:schemeClr val="accent6"/>
                </a:solidFill>
                <a:effectLst>
                  <a:outerShdw blurRad="38100" dist="38100" dir="2700000" algn="tl">
                    <a:srgbClr val="C0C0C0"/>
                  </a:outerShdw>
                </a:effectLst>
              </a:rPr>
              <a:t>siguientes</a:t>
            </a:r>
            <a:r>
              <a:rPr lang="en-US" altLang="es-ES" sz="2800" b="1" dirty="0">
                <a:solidFill>
                  <a:schemeClr val="accent6"/>
                </a:solidFill>
                <a:effectLst>
                  <a:outerShdw blurRad="38100" dist="38100" dir="2700000" algn="tl">
                    <a:srgbClr val="C0C0C0"/>
                  </a:outerShdw>
                </a:effectLst>
              </a:rPr>
              <a:t> </a:t>
            </a:r>
            <a:r>
              <a:rPr lang="en-US" altLang="es-ES" sz="2800" b="1" dirty="0" err="1">
                <a:solidFill>
                  <a:schemeClr val="accent6"/>
                </a:solidFill>
                <a:effectLst>
                  <a:outerShdw blurRad="38100" dist="38100" dir="2700000" algn="tl">
                    <a:srgbClr val="C0C0C0"/>
                  </a:outerShdw>
                </a:effectLst>
              </a:rPr>
              <a:t>precauciones</a:t>
            </a:r>
            <a:r>
              <a:rPr lang="en-US" altLang="es-ES" sz="2800" b="1" dirty="0">
                <a:solidFill>
                  <a:schemeClr val="accent6"/>
                </a:solidFill>
                <a:effectLst>
                  <a:outerShdw blurRad="38100" dist="38100" dir="2700000" algn="tl">
                    <a:srgbClr val="C0C0C0"/>
                  </a:outerShdw>
                </a:effectLst>
              </a:rPr>
              <a:t>:</a:t>
            </a:r>
          </a:p>
          <a:p>
            <a:pPr algn="just" eaLnBrk="1">
              <a:buSzPct val="100000"/>
              <a:defRPr/>
            </a:pPr>
            <a:r>
              <a:rPr lang="en-US" altLang="es-ES" sz="2800" b="1" dirty="0">
                <a:solidFill>
                  <a:schemeClr val="accent6"/>
                </a:solidFill>
                <a:effectLst>
                  <a:outerShdw blurRad="38100" dist="38100" dir="2700000" algn="tl">
                    <a:srgbClr val="C0C0C0"/>
                  </a:outerShdw>
                </a:effectLst>
              </a:rPr>
              <a:t>1. Si se accede </a:t>
            </a:r>
            <a:r>
              <a:rPr lang="en-US" altLang="es-ES" sz="2800" b="1" dirty="0" err="1">
                <a:solidFill>
                  <a:schemeClr val="accent6"/>
                </a:solidFill>
                <a:effectLst>
                  <a:outerShdw blurRad="38100" dist="38100" dir="2700000" algn="tl">
                    <a:srgbClr val="C0C0C0"/>
                  </a:outerShdw>
                </a:effectLst>
              </a:rPr>
              <a:t>rápidamente</a:t>
            </a:r>
            <a:r>
              <a:rPr lang="en-US" altLang="es-ES" sz="2800" b="1" dirty="0">
                <a:solidFill>
                  <a:schemeClr val="accent6"/>
                </a:solidFill>
                <a:effectLst>
                  <a:outerShdw blurRad="38100" dist="38100" dir="2700000" algn="tl">
                    <a:srgbClr val="C0C0C0"/>
                  </a:outerShdw>
                </a:effectLst>
              </a:rPr>
              <a:t> a </a:t>
            </a:r>
            <a:r>
              <a:rPr lang="en-US" altLang="es-ES" sz="2800" b="1" dirty="0" err="1">
                <a:solidFill>
                  <a:schemeClr val="accent6"/>
                </a:solidFill>
                <a:effectLst>
                  <a:outerShdw blurRad="38100" dist="38100" dir="2700000" algn="tl">
                    <a:srgbClr val="C0C0C0"/>
                  </a:outerShdw>
                </a:effectLst>
              </a:rPr>
              <a:t>una</a:t>
            </a:r>
            <a:r>
              <a:rPr lang="en-US" altLang="es-ES" sz="2800" b="1" dirty="0">
                <a:solidFill>
                  <a:schemeClr val="accent6"/>
                </a:solidFill>
                <a:effectLst>
                  <a:outerShdw blurRad="38100" dist="38100" dir="2700000" algn="tl">
                    <a:srgbClr val="C0C0C0"/>
                  </a:outerShdw>
                </a:effectLst>
              </a:rPr>
              <a:t> </a:t>
            </a:r>
            <a:r>
              <a:rPr lang="en-US" altLang="es-ES" sz="2800" b="1" dirty="0" err="1">
                <a:solidFill>
                  <a:schemeClr val="accent6"/>
                </a:solidFill>
                <a:effectLst>
                  <a:outerShdw blurRad="38100" dist="38100" dir="2700000" algn="tl">
                    <a:srgbClr val="C0C0C0"/>
                  </a:outerShdw>
                </a:effectLst>
              </a:rPr>
              <a:t>alta</a:t>
            </a:r>
            <a:r>
              <a:rPr lang="en-US" altLang="es-ES" sz="2800" b="1" dirty="0">
                <a:solidFill>
                  <a:schemeClr val="accent6"/>
                </a:solidFill>
                <a:effectLst>
                  <a:outerShdw blurRad="38100" dist="38100" dir="2700000" algn="tl">
                    <a:srgbClr val="C0C0C0"/>
                  </a:outerShdw>
                </a:effectLst>
              </a:rPr>
              <a:t> </a:t>
            </a:r>
            <a:r>
              <a:rPr lang="en-US" altLang="es-ES" sz="2800" b="1" dirty="0" err="1">
                <a:solidFill>
                  <a:schemeClr val="accent6"/>
                </a:solidFill>
                <a:effectLst>
                  <a:outerShdw blurRad="38100" dist="38100" dir="2700000" algn="tl">
                    <a:srgbClr val="C0C0C0"/>
                  </a:outerShdw>
                </a:effectLst>
              </a:rPr>
              <a:t>cumbre</a:t>
            </a:r>
            <a:r>
              <a:rPr lang="en-US" altLang="es-ES" sz="2800" b="1" dirty="0">
                <a:solidFill>
                  <a:schemeClr val="accent6"/>
                </a:solidFill>
                <a:effectLst>
                  <a:outerShdw blurRad="38100" dist="38100" dir="2700000" algn="tl">
                    <a:srgbClr val="C0C0C0"/>
                  </a:outerShdw>
                </a:effectLst>
              </a:rPr>
              <a:t> </a:t>
            </a:r>
            <a:r>
              <a:rPr lang="en-US" altLang="es-ES" sz="2800" b="1" dirty="0" err="1">
                <a:solidFill>
                  <a:schemeClr val="accent6"/>
                </a:solidFill>
                <a:effectLst>
                  <a:outerShdw blurRad="38100" dist="38100" dir="2700000" algn="tl">
                    <a:srgbClr val="C0C0C0"/>
                  </a:outerShdw>
                </a:effectLst>
              </a:rPr>
              <a:t>como</a:t>
            </a:r>
            <a:r>
              <a:rPr lang="en-US" altLang="es-ES" sz="2800" b="1" dirty="0">
                <a:solidFill>
                  <a:schemeClr val="accent6"/>
                </a:solidFill>
                <a:effectLst>
                  <a:outerShdw blurRad="38100" dist="38100" dir="2700000" algn="tl">
                    <a:srgbClr val="C0C0C0"/>
                  </a:outerShdw>
                </a:effectLst>
              </a:rPr>
              <a:t> </a:t>
            </a:r>
            <a:r>
              <a:rPr lang="en-US" altLang="es-ES" sz="2800" b="1" dirty="0" err="1">
                <a:solidFill>
                  <a:schemeClr val="accent6"/>
                </a:solidFill>
                <a:effectLst>
                  <a:outerShdw blurRad="38100" dist="38100" dir="2700000" algn="tl">
                    <a:srgbClr val="C0C0C0"/>
                  </a:outerShdw>
                </a:effectLst>
              </a:rPr>
              <a:t>sucede</a:t>
            </a:r>
            <a:r>
              <a:rPr lang="en-US" altLang="es-ES" sz="2800" b="1" dirty="0">
                <a:solidFill>
                  <a:schemeClr val="accent6"/>
                </a:solidFill>
                <a:effectLst>
                  <a:outerShdw blurRad="38100" dist="38100" dir="2700000" algn="tl">
                    <a:srgbClr val="C0C0C0"/>
                  </a:outerShdw>
                </a:effectLst>
              </a:rPr>
              <a:t> </a:t>
            </a:r>
            <a:r>
              <a:rPr lang="en-US" altLang="es-ES" sz="2800" b="1" dirty="0" err="1">
                <a:solidFill>
                  <a:schemeClr val="accent6"/>
                </a:solidFill>
                <a:effectLst>
                  <a:outerShdw blurRad="38100" dist="38100" dir="2700000" algn="tl">
                    <a:srgbClr val="C0C0C0"/>
                  </a:outerShdw>
                </a:effectLst>
              </a:rPr>
              <a:t>cuando</a:t>
            </a:r>
            <a:r>
              <a:rPr lang="en-US" altLang="es-ES" sz="2800" b="1" dirty="0">
                <a:solidFill>
                  <a:schemeClr val="accent6"/>
                </a:solidFill>
                <a:effectLst>
                  <a:outerShdw blurRad="38100" dist="38100" dir="2700000" algn="tl">
                    <a:srgbClr val="C0C0C0"/>
                  </a:outerShdw>
                </a:effectLst>
              </a:rPr>
              <a:t> se </a:t>
            </a:r>
            <a:r>
              <a:rPr lang="en-US" altLang="es-ES" sz="2800" b="1" dirty="0" err="1">
                <a:solidFill>
                  <a:schemeClr val="accent6"/>
                </a:solidFill>
                <a:effectLst>
                  <a:outerShdw blurRad="38100" dist="38100" dir="2700000" algn="tl">
                    <a:srgbClr val="C0C0C0"/>
                  </a:outerShdw>
                </a:effectLst>
              </a:rPr>
              <a:t>llega</a:t>
            </a:r>
            <a:r>
              <a:rPr lang="en-US" altLang="es-ES" sz="2800" b="1" dirty="0">
                <a:solidFill>
                  <a:schemeClr val="accent6"/>
                </a:solidFill>
                <a:effectLst>
                  <a:outerShdw blurRad="38100" dist="38100" dir="2700000" algn="tl">
                    <a:srgbClr val="C0C0C0"/>
                  </a:outerShdw>
                </a:effectLst>
              </a:rPr>
              <a:t> </a:t>
            </a:r>
            <a:r>
              <a:rPr lang="en-US" altLang="es-ES" sz="2800" b="1" dirty="0" err="1">
                <a:solidFill>
                  <a:schemeClr val="accent6"/>
                </a:solidFill>
                <a:effectLst>
                  <a:outerShdw blurRad="38100" dist="38100" dir="2700000" algn="tl">
                    <a:srgbClr val="C0C0C0"/>
                  </a:outerShdw>
                </a:effectLst>
              </a:rPr>
              <a:t>en</a:t>
            </a:r>
            <a:r>
              <a:rPr lang="en-US" altLang="es-ES" sz="2800" b="1" dirty="0">
                <a:solidFill>
                  <a:schemeClr val="accent6"/>
                </a:solidFill>
                <a:effectLst>
                  <a:outerShdw blurRad="38100" dist="38100" dir="2700000" algn="tl">
                    <a:srgbClr val="C0C0C0"/>
                  </a:outerShdw>
                </a:effectLst>
              </a:rPr>
              <a:t> </a:t>
            </a:r>
            <a:r>
              <a:rPr lang="en-US" altLang="es-ES" sz="2800" b="1" dirty="0" err="1">
                <a:solidFill>
                  <a:schemeClr val="accent6"/>
                </a:solidFill>
                <a:effectLst>
                  <a:outerShdw blurRad="38100" dist="38100" dir="2700000" algn="tl">
                    <a:srgbClr val="C0C0C0"/>
                  </a:outerShdw>
                </a:effectLst>
              </a:rPr>
              <a:t>automóvil</a:t>
            </a:r>
            <a:r>
              <a:rPr lang="en-US" altLang="es-ES" sz="2800" b="1" dirty="0">
                <a:solidFill>
                  <a:schemeClr val="accent6"/>
                </a:solidFill>
                <a:effectLst>
                  <a:outerShdw blurRad="38100" dist="38100" dir="2700000" algn="tl">
                    <a:srgbClr val="C0C0C0"/>
                  </a:outerShdw>
                </a:effectLst>
              </a:rPr>
              <a:t>, </a:t>
            </a:r>
            <a:r>
              <a:rPr lang="en-US" altLang="es-ES" sz="2800" b="1" dirty="0" err="1">
                <a:solidFill>
                  <a:schemeClr val="accent6"/>
                </a:solidFill>
                <a:effectLst>
                  <a:outerShdw blurRad="38100" dist="38100" dir="2700000" algn="tl">
                    <a:srgbClr val="C0C0C0"/>
                  </a:outerShdw>
                </a:effectLst>
              </a:rPr>
              <a:t>ferrocarril</a:t>
            </a:r>
            <a:r>
              <a:rPr lang="en-US" altLang="es-ES" sz="2800" b="1" dirty="0">
                <a:solidFill>
                  <a:schemeClr val="accent6"/>
                </a:solidFill>
                <a:effectLst>
                  <a:outerShdw blurRad="38100" dist="38100" dir="2700000" algn="tl">
                    <a:srgbClr val="C0C0C0"/>
                  </a:outerShdw>
                </a:effectLst>
              </a:rPr>
              <a:t> o </a:t>
            </a:r>
            <a:r>
              <a:rPr lang="en-US" altLang="es-ES" sz="2800" b="1" dirty="0" err="1">
                <a:solidFill>
                  <a:schemeClr val="accent6"/>
                </a:solidFill>
                <a:effectLst>
                  <a:outerShdw blurRad="38100" dist="38100" dir="2700000" algn="tl">
                    <a:srgbClr val="C0C0C0"/>
                  </a:outerShdw>
                </a:effectLst>
              </a:rPr>
              <a:t>avión</a:t>
            </a:r>
            <a:r>
              <a:rPr lang="en-US" altLang="es-ES" sz="2800" b="1" dirty="0">
                <a:solidFill>
                  <a:schemeClr val="accent6"/>
                </a:solidFill>
                <a:effectLst>
                  <a:outerShdw blurRad="38100" dist="38100" dir="2700000" algn="tl">
                    <a:srgbClr val="C0C0C0"/>
                  </a:outerShdw>
                </a:effectLst>
              </a:rPr>
              <a:t>, la </a:t>
            </a:r>
            <a:r>
              <a:rPr lang="en-US" altLang="es-ES" sz="2800" b="1" dirty="0" err="1">
                <a:solidFill>
                  <a:schemeClr val="accent6"/>
                </a:solidFill>
                <a:effectLst>
                  <a:outerShdw blurRad="38100" dist="38100" dir="2700000" algn="tl">
                    <a:srgbClr val="C0C0C0"/>
                  </a:outerShdw>
                </a:effectLst>
              </a:rPr>
              <a:t>ascensión</a:t>
            </a:r>
            <a:r>
              <a:rPr lang="en-US" altLang="es-ES" sz="2800" b="1" dirty="0">
                <a:solidFill>
                  <a:schemeClr val="accent6"/>
                </a:solidFill>
                <a:effectLst>
                  <a:outerShdw blurRad="38100" dist="38100" dir="2700000" algn="tl">
                    <a:srgbClr val="C0C0C0"/>
                  </a:outerShdw>
                </a:effectLst>
              </a:rPr>
              <a:t> </a:t>
            </a:r>
            <a:r>
              <a:rPr lang="en-US" altLang="es-ES" sz="2800" b="1" dirty="0" err="1">
                <a:solidFill>
                  <a:schemeClr val="accent6"/>
                </a:solidFill>
                <a:effectLst>
                  <a:outerShdw blurRad="38100" dist="38100" dir="2700000" algn="tl">
                    <a:srgbClr val="C0C0C0"/>
                  </a:outerShdw>
                </a:effectLst>
              </a:rPr>
              <a:t>debe</a:t>
            </a:r>
            <a:r>
              <a:rPr lang="en-US" altLang="es-ES" sz="2800" b="1" dirty="0">
                <a:solidFill>
                  <a:schemeClr val="accent6"/>
                </a:solidFill>
                <a:effectLst>
                  <a:outerShdw blurRad="38100" dist="38100" dir="2700000" algn="tl">
                    <a:srgbClr val="C0C0C0"/>
                  </a:outerShdw>
                </a:effectLst>
              </a:rPr>
              <a:t> </a:t>
            </a:r>
            <a:r>
              <a:rPr lang="en-US" altLang="es-ES" sz="2800" b="1" dirty="0" err="1">
                <a:solidFill>
                  <a:schemeClr val="accent6"/>
                </a:solidFill>
                <a:effectLst>
                  <a:outerShdw blurRad="38100" dist="38100" dir="2700000" algn="tl">
                    <a:srgbClr val="C0C0C0"/>
                  </a:outerShdw>
                </a:effectLst>
              </a:rPr>
              <a:t>iniciarse</a:t>
            </a:r>
            <a:r>
              <a:rPr lang="en-US" altLang="es-ES" sz="2800" b="1" dirty="0">
                <a:solidFill>
                  <a:schemeClr val="accent6"/>
                </a:solidFill>
                <a:effectLst>
                  <a:outerShdw blurRad="38100" dist="38100" dir="2700000" algn="tl">
                    <a:srgbClr val="C0C0C0"/>
                  </a:outerShdw>
                </a:effectLst>
              </a:rPr>
              <a:t> </a:t>
            </a:r>
            <a:r>
              <a:rPr lang="en-US" altLang="es-ES" sz="2800" b="1" dirty="0" err="1">
                <a:solidFill>
                  <a:schemeClr val="accent6"/>
                </a:solidFill>
                <a:effectLst>
                  <a:outerShdw blurRad="38100" dist="38100" dir="2700000" algn="tl">
                    <a:srgbClr val="C0C0C0"/>
                  </a:outerShdw>
                </a:effectLst>
              </a:rPr>
              <a:t>por</a:t>
            </a:r>
            <a:r>
              <a:rPr lang="en-US" altLang="es-ES" sz="2800" b="1" dirty="0">
                <a:solidFill>
                  <a:schemeClr val="accent6"/>
                </a:solidFill>
                <a:effectLst>
                  <a:outerShdw blurRad="38100" dist="38100" dir="2700000" algn="tl">
                    <a:srgbClr val="C0C0C0"/>
                  </a:outerShdw>
                </a:effectLst>
              </a:rPr>
              <a:t> </a:t>
            </a:r>
            <a:r>
              <a:rPr lang="en-US" altLang="es-ES" sz="2800" b="1" dirty="0" err="1">
                <a:solidFill>
                  <a:schemeClr val="accent6"/>
                </a:solidFill>
                <a:effectLst>
                  <a:outerShdw blurRad="38100" dist="38100" dir="2700000" algn="tl">
                    <a:srgbClr val="C0C0C0"/>
                  </a:outerShdw>
                </a:effectLst>
              </a:rPr>
              <a:t>debajo</a:t>
            </a:r>
            <a:r>
              <a:rPr lang="en-US" altLang="es-ES" sz="2800" b="1" dirty="0">
                <a:solidFill>
                  <a:schemeClr val="accent6"/>
                </a:solidFill>
                <a:effectLst>
                  <a:outerShdw blurRad="38100" dist="38100" dir="2700000" algn="tl">
                    <a:srgbClr val="C0C0C0"/>
                  </a:outerShdw>
                </a:effectLst>
              </a:rPr>
              <a:t> de </a:t>
            </a:r>
            <a:r>
              <a:rPr lang="en-US" altLang="es-ES" sz="2800" b="1" dirty="0" err="1">
                <a:solidFill>
                  <a:schemeClr val="accent6"/>
                </a:solidFill>
                <a:effectLst>
                  <a:outerShdw blurRad="38100" dist="38100" dir="2700000" algn="tl">
                    <a:srgbClr val="C0C0C0"/>
                  </a:outerShdw>
                </a:effectLst>
              </a:rPr>
              <a:t>los</a:t>
            </a:r>
            <a:r>
              <a:rPr lang="en-US" altLang="es-ES" sz="2800" b="1" dirty="0">
                <a:solidFill>
                  <a:schemeClr val="accent6"/>
                </a:solidFill>
                <a:effectLst>
                  <a:outerShdw blurRad="38100" dist="38100" dir="2700000" algn="tl">
                    <a:srgbClr val="C0C0C0"/>
                  </a:outerShdw>
                </a:effectLst>
              </a:rPr>
              <a:t> 3.000 m.</a:t>
            </a:r>
          </a:p>
          <a:p>
            <a:pPr algn="just" eaLnBrk="1">
              <a:buSzPct val="100000"/>
              <a:defRPr/>
            </a:pPr>
            <a:r>
              <a:rPr lang="en-US" altLang="es-ES" sz="2800" b="1" dirty="0">
                <a:solidFill>
                  <a:schemeClr val="accent6"/>
                </a:solidFill>
                <a:effectLst>
                  <a:outerShdw blurRad="38100" dist="38100" dir="2700000" algn="tl">
                    <a:srgbClr val="C0C0C0"/>
                  </a:outerShdw>
                </a:effectLst>
              </a:rPr>
              <a:t>2. En </a:t>
            </a:r>
            <a:r>
              <a:rPr lang="en-US" altLang="es-ES" sz="2800" b="1" dirty="0" err="1">
                <a:solidFill>
                  <a:schemeClr val="accent6"/>
                </a:solidFill>
                <a:effectLst>
                  <a:outerShdw blurRad="38100" dist="38100" dir="2700000" algn="tl">
                    <a:srgbClr val="C0C0C0"/>
                  </a:outerShdw>
                </a:effectLst>
              </a:rPr>
              <a:t>el</a:t>
            </a:r>
            <a:r>
              <a:rPr lang="en-US" altLang="es-ES" sz="2800" b="1" dirty="0">
                <a:solidFill>
                  <a:schemeClr val="accent6"/>
                </a:solidFill>
                <a:effectLst>
                  <a:outerShdw blurRad="38100" dist="38100" dir="2700000" algn="tl">
                    <a:srgbClr val="C0C0C0"/>
                  </a:outerShdw>
                </a:effectLst>
              </a:rPr>
              <a:t> </a:t>
            </a:r>
            <a:r>
              <a:rPr lang="en-US" altLang="es-ES" sz="2800" b="1" dirty="0" err="1">
                <a:solidFill>
                  <a:schemeClr val="accent6"/>
                </a:solidFill>
                <a:effectLst>
                  <a:outerShdw blurRad="38100" dist="38100" dir="2700000" algn="tl">
                    <a:srgbClr val="C0C0C0"/>
                  </a:outerShdw>
                </a:effectLst>
              </a:rPr>
              <a:t>caso</a:t>
            </a:r>
            <a:r>
              <a:rPr lang="en-US" altLang="es-ES" sz="2800" b="1" dirty="0">
                <a:solidFill>
                  <a:schemeClr val="accent6"/>
                </a:solidFill>
                <a:effectLst>
                  <a:outerShdw blurRad="38100" dist="38100" dir="2700000" algn="tl">
                    <a:srgbClr val="C0C0C0"/>
                  </a:outerShdw>
                </a:effectLst>
              </a:rPr>
              <a:t> de ascender </a:t>
            </a:r>
            <a:r>
              <a:rPr lang="en-US" altLang="es-ES" sz="2800" b="1" dirty="0" err="1">
                <a:solidFill>
                  <a:schemeClr val="accent6"/>
                </a:solidFill>
                <a:effectLst>
                  <a:outerShdw blurRad="38100" dist="38100" dir="2700000" algn="tl">
                    <a:srgbClr val="C0C0C0"/>
                  </a:outerShdw>
                </a:effectLst>
              </a:rPr>
              <a:t>mucho</a:t>
            </a:r>
            <a:r>
              <a:rPr lang="en-US" altLang="es-ES" sz="2800" b="1" dirty="0">
                <a:solidFill>
                  <a:schemeClr val="accent6"/>
                </a:solidFill>
                <a:effectLst>
                  <a:outerShdw blurRad="38100" dist="38100" dir="2700000" algn="tl">
                    <a:srgbClr val="C0C0C0"/>
                  </a:outerShdw>
                </a:effectLst>
              </a:rPr>
              <a:t> </a:t>
            </a:r>
            <a:r>
              <a:rPr lang="en-US" altLang="es-ES" sz="2800" b="1" dirty="0" err="1">
                <a:solidFill>
                  <a:schemeClr val="accent6"/>
                </a:solidFill>
                <a:effectLst>
                  <a:outerShdw blurRad="38100" dist="38100" dir="2700000" algn="tl">
                    <a:srgbClr val="C0C0C0"/>
                  </a:outerShdw>
                </a:effectLst>
              </a:rPr>
              <a:t>durante</a:t>
            </a:r>
            <a:r>
              <a:rPr lang="en-US" altLang="es-ES" sz="2800" b="1" dirty="0">
                <a:solidFill>
                  <a:schemeClr val="accent6"/>
                </a:solidFill>
                <a:effectLst>
                  <a:outerShdw blurRad="38100" dist="38100" dir="2700000" algn="tl">
                    <a:srgbClr val="C0C0C0"/>
                  </a:outerShdw>
                </a:effectLst>
              </a:rPr>
              <a:t> </a:t>
            </a:r>
            <a:r>
              <a:rPr lang="en-US" altLang="es-ES" sz="2800" b="1" dirty="0" err="1">
                <a:solidFill>
                  <a:schemeClr val="accent6"/>
                </a:solidFill>
                <a:effectLst>
                  <a:outerShdw blurRad="38100" dist="38100" dir="2700000" algn="tl">
                    <a:srgbClr val="C0C0C0"/>
                  </a:outerShdw>
                </a:effectLst>
              </a:rPr>
              <a:t>el</a:t>
            </a:r>
            <a:r>
              <a:rPr lang="en-US" altLang="es-ES" sz="2800" b="1" dirty="0">
                <a:solidFill>
                  <a:schemeClr val="accent6"/>
                </a:solidFill>
                <a:effectLst>
                  <a:outerShdw blurRad="38100" dist="38100" dir="2700000" algn="tl">
                    <a:srgbClr val="C0C0C0"/>
                  </a:outerShdw>
                </a:effectLst>
              </a:rPr>
              <a:t> día (no </a:t>
            </a:r>
            <a:r>
              <a:rPr lang="en-US" altLang="es-ES" sz="2800" b="1" dirty="0" err="1">
                <a:solidFill>
                  <a:schemeClr val="accent6"/>
                </a:solidFill>
                <a:effectLst>
                  <a:outerShdw blurRad="38100" dist="38100" dir="2700000" algn="tl">
                    <a:srgbClr val="C0C0C0"/>
                  </a:outerShdw>
                </a:effectLst>
              </a:rPr>
              <a:t>conviene</a:t>
            </a:r>
            <a:r>
              <a:rPr lang="en-US" altLang="es-ES" sz="2800" b="1" dirty="0">
                <a:solidFill>
                  <a:schemeClr val="accent6"/>
                </a:solidFill>
                <a:effectLst>
                  <a:outerShdw blurRad="38100" dist="38100" dir="2700000" algn="tl">
                    <a:srgbClr val="C0C0C0"/>
                  </a:outerShdw>
                </a:effectLst>
              </a:rPr>
              <a:t> </a:t>
            </a:r>
            <a:r>
              <a:rPr lang="en-US" altLang="es-ES" sz="2800" b="1" dirty="0" err="1">
                <a:solidFill>
                  <a:schemeClr val="accent6"/>
                </a:solidFill>
                <a:effectLst>
                  <a:outerShdw blurRad="38100" dist="38100" dir="2700000" algn="tl">
                    <a:srgbClr val="C0C0C0"/>
                  </a:outerShdw>
                </a:effectLst>
              </a:rPr>
              <a:t>subir</a:t>
            </a:r>
            <a:r>
              <a:rPr lang="en-US" altLang="es-ES" sz="2800" b="1" dirty="0">
                <a:solidFill>
                  <a:schemeClr val="accent6"/>
                </a:solidFill>
                <a:effectLst>
                  <a:outerShdw blurRad="38100" dist="38100" dir="2700000" algn="tl">
                    <a:srgbClr val="C0C0C0"/>
                  </a:outerShdw>
                </a:effectLst>
              </a:rPr>
              <a:t> </a:t>
            </a:r>
            <a:r>
              <a:rPr lang="en-US" altLang="es-ES" sz="2800" b="1" dirty="0" err="1">
                <a:solidFill>
                  <a:schemeClr val="accent6"/>
                </a:solidFill>
                <a:effectLst>
                  <a:outerShdw blurRad="38100" dist="38100" dir="2700000" algn="tl">
                    <a:srgbClr val="C0C0C0"/>
                  </a:outerShdw>
                </a:effectLst>
              </a:rPr>
              <a:t>más</a:t>
            </a:r>
            <a:r>
              <a:rPr lang="en-US" altLang="es-ES" sz="2800" b="1" dirty="0">
                <a:solidFill>
                  <a:schemeClr val="accent6"/>
                </a:solidFill>
                <a:effectLst>
                  <a:outerShdw blurRad="38100" dist="38100" dir="2700000" algn="tl">
                    <a:srgbClr val="C0C0C0"/>
                  </a:outerShdw>
                </a:effectLst>
              </a:rPr>
              <a:t> de 300 m. </a:t>
            </a:r>
            <a:r>
              <a:rPr lang="en-US" altLang="es-ES" sz="2800" b="1" dirty="0" err="1">
                <a:solidFill>
                  <a:schemeClr val="accent6"/>
                </a:solidFill>
                <a:effectLst>
                  <a:outerShdw blurRad="38100" dist="38100" dir="2700000" algn="tl">
                    <a:srgbClr val="C0C0C0"/>
                  </a:outerShdw>
                </a:effectLst>
              </a:rPr>
              <a:t>cada</a:t>
            </a:r>
            <a:r>
              <a:rPr lang="en-US" altLang="es-ES" sz="2800" b="1" dirty="0">
                <a:solidFill>
                  <a:schemeClr val="accent6"/>
                </a:solidFill>
                <a:effectLst>
                  <a:outerShdw blurRad="38100" dist="38100" dir="2700000" algn="tl">
                    <a:srgbClr val="C0C0C0"/>
                  </a:outerShdw>
                </a:effectLst>
              </a:rPr>
              <a:t> jornada),  </a:t>
            </a:r>
            <a:r>
              <a:rPr lang="en-US" altLang="es-ES" sz="2800" b="1" dirty="0" err="1">
                <a:solidFill>
                  <a:schemeClr val="accent6"/>
                </a:solidFill>
                <a:effectLst>
                  <a:outerShdw blurRad="38100" dist="38100" dir="2700000" algn="tl">
                    <a:srgbClr val="C0C0C0"/>
                  </a:outerShdw>
                </a:effectLst>
              </a:rPr>
              <a:t>debe</a:t>
            </a:r>
            <a:r>
              <a:rPr lang="en-US" altLang="es-ES" sz="2800" b="1" dirty="0">
                <a:solidFill>
                  <a:schemeClr val="accent6"/>
                </a:solidFill>
                <a:effectLst>
                  <a:outerShdw blurRad="38100" dist="38100" dir="2700000" algn="tl">
                    <a:srgbClr val="C0C0C0"/>
                  </a:outerShdw>
                </a:effectLst>
              </a:rPr>
              <a:t> </a:t>
            </a:r>
            <a:r>
              <a:rPr lang="en-US" altLang="es-ES" sz="2800" b="1" dirty="0" err="1">
                <a:solidFill>
                  <a:schemeClr val="accent6"/>
                </a:solidFill>
                <a:effectLst>
                  <a:outerShdw blurRad="38100" dist="38100" dir="2700000" algn="tl">
                    <a:srgbClr val="C0C0C0"/>
                  </a:outerShdw>
                </a:effectLst>
              </a:rPr>
              <a:t>descenderse</a:t>
            </a:r>
            <a:r>
              <a:rPr lang="en-US" altLang="es-ES" sz="2800" b="1" dirty="0">
                <a:solidFill>
                  <a:schemeClr val="accent6"/>
                </a:solidFill>
                <a:effectLst>
                  <a:outerShdw blurRad="38100" dist="38100" dir="2700000" algn="tl">
                    <a:srgbClr val="C0C0C0"/>
                  </a:outerShdw>
                </a:effectLst>
              </a:rPr>
              <a:t> </a:t>
            </a:r>
            <a:r>
              <a:rPr lang="en-US" altLang="es-ES" sz="2800" b="1" dirty="0" err="1">
                <a:solidFill>
                  <a:schemeClr val="accent6"/>
                </a:solidFill>
                <a:effectLst>
                  <a:outerShdw blurRad="38100" dist="38100" dir="2700000" algn="tl">
                    <a:srgbClr val="C0C0C0"/>
                  </a:outerShdw>
                </a:effectLst>
              </a:rPr>
              <a:t>por</a:t>
            </a:r>
            <a:r>
              <a:rPr lang="en-US" altLang="es-ES" sz="2800" b="1" dirty="0">
                <a:solidFill>
                  <a:schemeClr val="accent6"/>
                </a:solidFill>
                <a:effectLst>
                  <a:outerShdw blurRad="38100" dist="38100" dir="2700000" algn="tl">
                    <a:srgbClr val="C0C0C0"/>
                  </a:outerShdw>
                </a:effectLst>
              </a:rPr>
              <a:t> la </a:t>
            </a:r>
            <a:r>
              <a:rPr lang="en-US" altLang="es-ES" sz="2800" b="1" dirty="0" err="1">
                <a:solidFill>
                  <a:schemeClr val="accent6"/>
                </a:solidFill>
                <a:effectLst>
                  <a:outerShdw blurRad="38100" dist="38100" dir="2700000" algn="tl">
                    <a:srgbClr val="C0C0C0"/>
                  </a:outerShdw>
                </a:effectLst>
              </a:rPr>
              <a:t>noche</a:t>
            </a:r>
            <a:r>
              <a:rPr lang="en-US" altLang="es-ES" sz="2800" b="1" dirty="0">
                <a:solidFill>
                  <a:schemeClr val="accent6"/>
                </a:solidFill>
                <a:effectLst>
                  <a:outerShdw blurRad="38100" dist="38100" dir="2700000" algn="tl">
                    <a:srgbClr val="C0C0C0"/>
                  </a:outerShdw>
                </a:effectLst>
              </a:rPr>
              <a:t> para </a:t>
            </a:r>
            <a:r>
              <a:rPr lang="en-US" altLang="es-ES" sz="2800" b="1" dirty="0" err="1">
                <a:solidFill>
                  <a:schemeClr val="accent6"/>
                </a:solidFill>
                <a:effectLst>
                  <a:outerShdw blurRad="38100" dist="38100" dir="2700000" algn="tl">
                    <a:srgbClr val="C0C0C0"/>
                  </a:outerShdw>
                </a:effectLst>
              </a:rPr>
              <a:t>dormir</a:t>
            </a:r>
            <a:r>
              <a:rPr lang="en-US" altLang="es-ES" sz="2800" b="1" dirty="0">
                <a:solidFill>
                  <a:schemeClr val="accent6"/>
                </a:solidFill>
                <a:effectLst>
                  <a:outerShdw blurRad="38100" dist="38100" dir="2700000" algn="tl">
                    <a:srgbClr val="C0C0C0"/>
                  </a:outerShdw>
                </a:effectLst>
              </a:rPr>
              <a:t> </a:t>
            </a:r>
            <a:r>
              <a:rPr lang="en-US" altLang="es-ES" sz="2800" b="1" dirty="0" err="1">
                <a:solidFill>
                  <a:schemeClr val="accent6"/>
                </a:solidFill>
                <a:effectLst>
                  <a:outerShdw blurRad="38100" dist="38100" dir="2700000" algn="tl">
                    <a:srgbClr val="C0C0C0"/>
                  </a:outerShdw>
                </a:effectLst>
              </a:rPr>
              <a:t>en</a:t>
            </a:r>
            <a:r>
              <a:rPr lang="en-US" altLang="es-ES" sz="2800" b="1" dirty="0">
                <a:solidFill>
                  <a:schemeClr val="accent6"/>
                </a:solidFill>
                <a:effectLst>
                  <a:outerShdw blurRad="38100" dist="38100" dir="2700000" algn="tl">
                    <a:srgbClr val="C0C0C0"/>
                  </a:outerShdw>
                </a:effectLst>
              </a:rPr>
              <a:t> </a:t>
            </a:r>
            <a:r>
              <a:rPr lang="en-US" altLang="es-ES" sz="2800" b="1" dirty="0" err="1">
                <a:solidFill>
                  <a:schemeClr val="accent6"/>
                </a:solidFill>
                <a:effectLst>
                  <a:outerShdw blurRad="38100" dist="38100" dir="2700000" algn="tl">
                    <a:srgbClr val="C0C0C0"/>
                  </a:outerShdw>
                </a:effectLst>
              </a:rPr>
              <a:t>cotas</a:t>
            </a:r>
            <a:r>
              <a:rPr lang="en-US" altLang="es-ES" sz="2800" b="1" dirty="0">
                <a:solidFill>
                  <a:schemeClr val="accent6"/>
                </a:solidFill>
                <a:effectLst>
                  <a:outerShdw blurRad="38100" dist="38100" dir="2700000" algn="tl">
                    <a:srgbClr val="C0C0C0"/>
                  </a:outerShdw>
                </a:effectLst>
              </a:rPr>
              <a:t> </a:t>
            </a:r>
            <a:r>
              <a:rPr lang="en-US" altLang="es-ES" sz="2800" b="1" dirty="0" err="1">
                <a:solidFill>
                  <a:schemeClr val="accent6"/>
                </a:solidFill>
                <a:effectLst>
                  <a:outerShdw blurRad="38100" dist="38100" dir="2700000" algn="tl">
                    <a:srgbClr val="C0C0C0"/>
                  </a:outerShdw>
                </a:effectLst>
              </a:rPr>
              <a:t>más</a:t>
            </a:r>
            <a:r>
              <a:rPr lang="en-US" altLang="es-ES" sz="2800" b="1" dirty="0">
                <a:solidFill>
                  <a:schemeClr val="accent6"/>
                </a:solidFill>
                <a:effectLst>
                  <a:outerShdw blurRad="38100" dist="38100" dir="2700000" algn="tl">
                    <a:srgbClr val="C0C0C0"/>
                  </a:outerShdw>
                </a:effectLst>
              </a:rPr>
              <a:t> </a:t>
            </a:r>
            <a:r>
              <a:rPr lang="en-US" altLang="es-ES" sz="2800" b="1" dirty="0" err="1">
                <a:solidFill>
                  <a:schemeClr val="accent6"/>
                </a:solidFill>
                <a:effectLst>
                  <a:outerShdw blurRad="38100" dist="38100" dir="2700000" algn="tl">
                    <a:srgbClr val="C0C0C0"/>
                  </a:outerShdw>
                </a:effectLst>
              </a:rPr>
              <a:t>bajas</a:t>
            </a:r>
            <a:r>
              <a:rPr lang="en-US" altLang="es-ES" sz="2800" b="1" dirty="0">
                <a:solidFill>
                  <a:schemeClr val="accent6"/>
                </a:solidFill>
                <a:effectLst>
                  <a:outerShdw blurRad="38100" dist="38100" dir="2700000" algn="tl">
                    <a:srgbClr val="C0C0C0"/>
                  </a:outerShdw>
                </a:effectLst>
              </a:rPr>
              <a:t>.</a:t>
            </a:r>
          </a:p>
          <a:p>
            <a:pPr algn="just" eaLnBrk="1">
              <a:buSzPct val="100000"/>
              <a:defRPr/>
            </a:pPr>
            <a:r>
              <a:rPr lang="en-US" altLang="es-ES" sz="2800" b="1" dirty="0">
                <a:solidFill>
                  <a:schemeClr val="accent6"/>
                </a:solidFill>
                <a:effectLst>
                  <a:outerShdw blurRad="38100" dist="38100" dir="2700000" algn="tl">
                    <a:srgbClr val="C0C0C0"/>
                  </a:outerShdw>
                </a:effectLst>
              </a:rPr>
              <a:t>3. Durante las </a:t>
            </a:r>
            <a:r>
              <a:rPr lang="en-US" altLang="es-ES" sz="2800" b="1" dirty="0" err="1">
                <a:solidFill>
                  <a:schemeClr val="accent6"/>
                </a:solidFill>
                <a:effectLst>
                  <a:outerShdw blurRad="38100" dist="38100" dir="2700000" algn="tl">
                    <a:srgbClr val="C0C0C0"/>
                  </a:outerShdw>
                </a:effectLst>
              </a:rPr>
              <a:t>primeras</a:t>
            </a:r>
            <a:r>
              <a:rPr lang="en-US" altLang="es-ES" sz="2800" b="1" dirty="0">
                <a:solidFill>
                  <a:schemeClr val="accent6"/>
                </a:solidFill>
                <a:effectLst>
                  <a:outerShdw blurRad="38100" dist="38100" dir="2700000" algn="tl">
                    <a:srgbClr val="C0C0C0"/>
                  </a:outerShdw>
                </a:effectLst>
              </a:rPr>
              <a:t> 24 horas hay que </a:t>
            </a:r>
            <a:r>
              <a:rPr lang="en-US" altLang="es-ES" sz="2800" b="1" dirty="0" err="1">
                <a:solidFill>
                  <a:schemeClr val="accent6"/>
                </a:solidFill>
                <a:effectLst>
                  <a:outerShdw blurRad="38100" dist="38100" dir="2700000" algn="tl">
                    <a:srgbClr val="C0C0C0"/>
                  </a:outerShdw>
                </a:effectLst>
              </a:rPr>
              <a:t>evitar</a:t>
            </a:r>
            <a:r>
              <a:rPr lang="en-US" altLang="es-ES" sz="2800" b="1" dirty="0">
                <a:solidFill>
                  <a:schemeClr val="accent6"/>
                </a:solidFill>
                <a:effectLst>
                  <a:outerShdw blurRad="38100" dist="38100" dir="2700000" algn="tl">
                    <a:srgbClr val="C0C0C0"/>
                  </a:outerShdw>
                </a:effectLst>
              </a:rPr>
              <a:t> </a:t>
            </a:r>
            <a:r>
              <a:rPr lang="en-US" altLang="es-ES" sz="2800" b="1" dirty="0" err="1">
                <a:solidFill>
                  <a:schemeClr val="accent6"/>
                </a:solidFill>
                <a:effectLst>
                  <a:outerShdw blurRad="38100" dist="38100" dir="2700000" algn="tl">
                    <a:srgbClr val="C0C0C0"/>
                  </a:outerShdw>
                </a:effectLst>
              </a:rPr>
              <a:t>el</a:t>
            </a:r>
            <a:r>
              <a:rPr lang="en-US" altLang="es-ES" sz="2800" b="1" dirty="0">
                <a:solidFill>
                  <a:schemeClr val="accent6"/>
                </a:solidFill>
                <a:effectLst>
                  <a:outerShdw blurRad="38100" dist="38100" dir="2700000" algn="tl">
                    <a:srgbClr val="C0C0C0"/>
                  </a:outerShdw>
                </a:effectLst>
              </a:rPr>
              <a:t> </a:t>
            </a:r>
            <a:r>
              <a:rPr lang="en-US" altLang="es-ES" sz="2800" b="1" dirty="0" err="1">
                <a:solidFill>
                  <a:schemeClr val="accent6"/>
                </a:solidFill>
                <a:effectLst>
                  <a:outerShdw blurRad="38100" dist="38100" dir="2700000" algn="tl">
                    <a:srgbClr val="C0C0C0"/>
                  </a:outerShdw>
                </a:effectLst>
              </a:rPr>
              <a:t>ejercicio</a:t>
            </a:r>
            <a:r>
              <a:rPr lang="en-US" altLang="es-ES" sz="2800" b="1" dirty="0">
                <a:solidFill>
                  <a:schemeClr val="accent6"/>
                </a:solidFill>
                <a:effectLst>
                  <a:outerShdw blurRad="38100" dist="38100" dir="2700000" algn="tl">
                    <a:srgbClr val="C0C0C0"/>
                  </a:outerShdw>
                </a:effectLst>
              </a:rPr>
              <a:t> </a:t>
            </a:r>
            <a:r>
              <a:rPr lang="en-US" altLang="es-ES" sz="2800" b="1" dirty="0" err="1">
                <a:solidFill>
                  <a:schemeClr val="accent6"/>
                </a:solidFill>
                <a:effectLst>
                  <a:outerShdw blurRad="38100" dist="38100" dir="2700000" algn="tl">
                    <a:srgbClr val="C0C0C0"/>
                  </a:outerShdw>
                </a:effectLst>
              </a:rPr>
              <a:t>físico</a:t>
            </a:r>
            <a:r>
              <a:rPr lang="en-US" altLang="es-ES" sz="2800" b="1" dirty="0">
                <a:solidFill>
                  <a:schemeClr val="accent6"/>
                </a:solidFill>
                <a:effectLst>
                  <a:outerShdw blurRad="38100" dist="38100" dir="2700000" algn="tl">
                    <a:srgbClr val="C0C0C0"/>
                  </a:outerShdw>
                </a:effectLst>
              </a:rPr>
              <a:t> y no </a:t>
            </a:r>
            <a:r>
              <a:rPr lang="en-US" altLang="es-ES" sz="2800" b="1" dirty="0" err="1">
                <a:solidFill>
                  <a:schemeClr val="accent6"/>
                </a:solidFill>
                <a:effectLst>
                  <a:outerShdw blurRad="38100" dist="38100" dir="2700000" algn="tl">
                    <a:srgbClr val="C0C0C0"/>
                  </a:outerShdw>
                </a:effectLst>
              </a:rPr>
              <a:t>tomar</a:t>
            </a:r>
            <a:r>
              <a:rPr lang="en-US" altLang="es-ES" sz="2800" b="1" dirty="0">
                <a:solidFill>
                  <a:schemeClr val="accent6"/>
                </a:solidFill>
                <a:effectLst>
                  <a:outerShdw blurRad="38100" dist="38100" dir="2700000" algn="tl">
                    <a:srgbClr val="C0C0C0"/>
                  </a:outerShdw>
                </a:effectLst>
              </a:rPr>
              <a:t> alcohol; es </a:t>
            </a:r>
            <a:r>
              <a:rPr lang="en-US" altLang="es-ES" sz="2800" b="1" dirty="0" err="1">
                <a:solidFill>
                  <a:schemeClr val="accent6"/>
                </a:solidFill>
                <a:effectLst>
                  <a:outerShdw blurRad="38100" dist="38100" dir="2700000" algn="tl">
                    <a:srgbClr val="C0C0C0"/>
                  </a:outerShdw>
                </a:effectLst>
              </a:rPr>
              <a:t>muy</a:t>
            </a:r>
            <a:r>
              <a:rPr lang="en-US" altLang="es-ES" sz="2800" b="1" dirty="0">
                <a:solidFill>
                  <a:schemeClr val="accent6"/>
                </a:solidFill>
                <a:effectLst>
                  <a:outerShdw blurRad="38100" dist="38100" dir="2700000" algn="tl">
                    <a:srgbClr val="C0C0C0"/>
                  </a:outerShdw>
                </a:effectLst>
              </a:rPr>
              <a:t> </a:t>
            </a:r>
            <a:r>
              <a:rPr lang="en-US" altLang="es-ES" sz="2800" b="1" dirty="0" err="1">
                <a:solidFill>
                  <a:schemeClr val="accent6"/>
                </a:solidFill>
                <a:effectLst>
                  <a:outerShdw blurRad="38100" dist="38100" dir="2700000" algn="tl">
                    <a:srgbClr val="C0C0C0"/>
                  </a:outerShdw>
                </a:effectLst>
              </a:rPr>
              <a:t>conveniente</a:t>
            </a:r>
            <a:r>
              <a:rPr lang="en-US" altLang="es-ES" sz="2800" b="1" dirty="0">
                <a:solidFill>
                  <a:schemeClr val="accent6"/>
                </a:solidFill>
                <a:effectLst>
                  <a:outerShdw blurRad="38100" dist="38100" dir="2700000" algn="tl">
                    <a:srgbClr val="C0C0C0"/>
                  </a:outerShdw>
                </a:effectLst>
              </a:rPr>
              <a:t> </a:t>
            </a:r>
            <a:r>
              <a:rPr lang="en-US" altLang="es-ES" sz="2800" b="1" dirty="0" err="1">
                <a:solidFill>
                  <a:schemeClr val="accent6"/>
                </a:solidFill>
                <a:effectLst>
                  <a:outerShdw blurRad="38100" dist="38100" dir="2700000" algn="tl">
                    <a:srgbClr val="C0C0C0"/>
                  </a:outerShdw>
                </a:effectLst>
              </a:rPr>
              <a:t>tomar</a:t>
            </a:r>
            <a:r>
              <a:rPr lang="en-US" altLang="es-ES" sz="2800" b="1" dirty="0">
                <a:solidFill>
                  <a:schemeClr val="accent6"/>
                </a:solidFill>
                <a:effectLst>
                  <a:outerShdw blurRad="38100" dist="38100" dir="2700000" algn="tl">
                    <a:srgbClr val="C0C0C0"/>
                  </a:outerShdw>
                </a:effectLst>
              </a:rPr>
              <a:t> </a:t>
            </a:r>
            <a:r>
              <a:rPr lang="en-US" altLang="es-ES" sz="2800" b="1" dirty="0" err="1">
                <a:solidFill>
                  <a:schemeClr val="accent6"/>
                </a:solidFill>
                <a:effectLst>
                  <a:outerShdw blurRad="38100" dist="38100" dir="2700000" algn="tl">
                    <a:srgbClr val="C0C0C0"/>
                  </a:outerShdw>
                </a:effectLst>
              </a:rPr>
              <a:t>líquidos</a:t>
            </a:r>
            <a:r>
              <a:rPr lang="en-US" altLang="es-ES" sz="2800" b="1" dirty="0">
                <a:solidFill>
                  <a:schemeClr val="accent6"/>
                </a:solidFill>
                <a:effectLst>
                  <a:outerShdw blurRad="38100" dist="38100" dir="2700000" algn="tl">
                    <a:srgbClr val="C0C0C0"/>
                  </a:outerShdw>
                </a:effectLst>
              </a:rPr>
              <a:t> </a:t>
            </a:r>
            <a:r>
              <a:rPr lang="en-US" altLang="es-ES" sz="2800" b="1" dirty="0" err="1">
                <a:solidFill>
                  <a:schemeClr val="accent6"/>
                </a:solidFill>
                <a:effectLst>
                  <a:outerShdw blurRad="38100" dist="38100" dir="2700000" algn="tl">
                    <a:srgbClr val="C0C0C0"/>
                  </a:outerShdw>
                </a:effectLst>
              </a:rPr>
              <a:t>abundantes</a:t>
            </a:r>
            <a:r>
              <a:rPr lang="en-US" altLang="es-ES" sz="2800" b="1" dirty="0">
                <a:solidFill>
                  <a:schemeClr val="accent6"/>
                </a:solidFill>
                <a:effectLst>
                  <a:outerShdw blurRad="38100" dist="38100" dir="2700000" algn="tl">
                    <a:srgbClr val="C0C0C0"/>
                  </a:outerShdw>
                </a:effectLst>
              </a:rPr>
              <a:t>, para </a:t>
            </a:r>
            <a:r>
              <a:rPr lang="en-US" altLang="es-ES" sz="2800" b="1" dirty="0" err="1">
                <a:solidFill>
                  <a:schemeClr val="accent6"/>
                </a:solidFill>
                <a:effectLst>
                  <a:outerShdw blurRad="38100" dist="38100" dir="2700000" algn="tl">
                    <a:srgbClr val="C0C0C0"/>
                  </a:outerShdw>
                </a:effectLst>
              </a:rPr>
              <a:t>evitar</a:t>
            </a:r>
            <a:r>
              <a:rPr lang="en-US" altLang="es-ES" sz="2800" b="1" dirty="0">
                <a:solidFill>
                  <a:schemeClr val="accent6"/>
                </a:solidFill>
                <a:effectLst>
                  <a:outerShdw blurRad="38100" dist="38100" dir="2700000" algn="tl">
                    <a:srgbClr val="C0C0C0"/>
                  </a:outerShdw>
                </a:effectLst>
              </a:rPr>
              <a:t> la </a:t>
            </a:r>
            <a:r>
              <a:rPr lang="en-US" altLang="es-ES" sz="2800" b="1" dirty="0" err="1">
                <a:solidFill>
                  <a:schemeClr val="accent6"/>
                </a:solidFill>
                <a:effectLst>
                  <a:outerShdw blurRad="38100" dist="38100" dir="2700000" algn="tl">
                    <a:srgbClr val="C0C0C0"/>
                  </a:outerShdw>
                </a:effectLst>
              </a:rPr>
              <a:t>deshidratación</a:t>
            </a:r>
            <a:r>
              <a:rPr lang="en-US" altLang="es-ES" sz="2800" b="1" dirty="0">
                <a:solidFill>
                  <a:schemeClr val="accent6"/>
                </a:solidFill>
                <a:effectLst>
                  <a:outerShdw blurRad="38100" dist="38100" dir="2700000" algn="tl">
                    <a:srgbClr val="C0C0C0"/>
                  </a:outerShdw>
                </a:effectLst>
              </a:rPr>
              <a:t> </a:t>
            </a:r>
            <a:r>
              <a:rPr lang="en-US" altLang="es-ES" sz="2800" b="1" dirty="0" err="1">
                <a:solidFill>
                  <a:schemeClr val="accent6"/>
                </a:solidFill>
                <a:effectLst>
                  <a:outerShdw blurRad="38100" dist="38100" dir="2700000" algn="tl">
                    <a:srgbClr val="C0C0C0"/>
                  </a:outerShdw>
                </a:effectLst>
              </a:rPr>
              <a:t>acompañante</a:t>
            </a:r>
            <a:r>
              <a:rPr lang="en-US" altLang="es-ES" sz="2800" b="1" dirty="0">
                <a:solidFill>
                  <a:schemeClr val="accent6"/>
                </a:solidFill>
                <a:effectLst>
                  <a:outerShdw blurRad="38100" dist="38100" dir="2700000" algn="tl">
                    <a:srgbClr val="C0C0C0"/>
                  </a:outerShdw>
                </a:effectLst>
              </a:rPr>
              <a:t> de la </a:t>
            </a:r>
            <a:r>
              <a:rPr lang="en-US" altLang="es-ES" sz="2800" b="1" dirty="0" err="1">
                <a:solidFill>
                  <a:schemeClr val="accent6"/>
                </a:solidFill>
                <a:effectLst>
                  <a:outerShdw blurRad="38100" dist="38100" dir="2700000" algn="tl">
                    <a:srgbClr val="C0C0C0"/>
                  </a:outerShdw>
                </a:effectLst>
              </a:rPr>
              <a:t>altura</a:t>
            </a:r>
            <a:r>
              <a:rPr lang="en-US" altLang="es-ES" sz="2800" b="1" dirty="0">
                <a:solidFill>
                  <a:schemeClr val="accent6"/>
                </a:solidFill>
                <a:effectLst>
                  <a:outerShdw blurRad="38100" dist="38100" dir="2700000" algn="tl">
                    <a:srgbClr val="C0C0C0"/>
                  </a:outerShdw>
                </a:effectLst>
              </a:rPr>
              <a:t>.</a:t>
            </a:r>
          </a:p>
          <a:p>
            <a:pPr algn="just" eaLnBrk="1">
              <a:buSzPct val="100000"/>
              <a:defRPr/>
            </a:pPr>
            <a:endParaRPr lang="en-US" altLang="es-ES" sz="2800" b="1" dirty="0">
              <a:solidFill>
                <a:schemeClr val="accent6"/>
              </a:solidFill>
              <a:effectLst>
                <a:outerShdw blurRad="38100" dist="38100" dir="2700000" algn="tl">
                  <a:srgbClr val="C0C0C0"/>
                </a:outerShdw>
              </a:effectLst>
            </a:endParaRPr>
          </a:p>
          <a:p>
            <a:pPr algn="just" eaLnBrk="1">
              <a:buSzPct val="100000"/>
              <a:defRPr/>
            </a:pPr>
            <a:endParaRPr lang="en-US" altLang="es-ES" sz="2800" b="1" dirty="0">
              <a:solidFill>
                <a:schemeClr val="accent6"/>
              </a:solidFill>
              <a:effectLst>
                <a:outerShdw blurRad="38100" dist="38100" dir="2700000" algn="tl">
                  <a:srgbClr val="C0C0C0"/>
                </a:outerShdw>
              </a:effectLst>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ext Box 1">
            <a:extLst>
              <a:ext uri="{FF2B5EF4-FFF2-40B4-BE49-F238E27FC236}">
                <a16:creationId xmlns:a16="http://schemas.microsoft.com/office/drawing/2014/main" id="{9C5E5AC2-1A1F-753E-11AD-8013296C42F7}"/>
              </a:ext>
            </a:extLst>
          </p:cNvPr>
          <p:cNvSpPr txBox="1">
            <a:spLocks noChangeArrowheads="1"/>
          </p:cNvSpPr>
          <p:nvPr/>
        </p:nvSpPr>
        <p:spPr bwMode="auto">
          <a:xfrm>
            <a:off x="1884364" y="360363"/>
            <a:ext cx="8459787" cy="6248400"/>
          </a:xfrm>
          <a:prstGeom prst="rect">
            <a:avLst/>
          </a:prstGeom>
          <a:noFill/>
          <a:ln>
            <a:noFill/>
          </a:ln>
          <a:effectLst/>
        </p:spPr>
        <p:txBody>
          <a:bodyPr wrap="none" anchor="ctr"/>
          <a:lstStyle/>
          <a:p>
            <a:pPr eaLnBrk="1">
              <a:lnSpc>
                <a:spcPct val="93000"/>
              </a:lnSpc>
              <a:buClr>
                <a:srgbClr val="000000"/>
              </a:buClr>
              <a:buSzPct val="100000"/>
              <a:buFont typeface="Times New Roman" panose="02020603050405020304" pitchFamily="18" charset="0"/>
              <a:buNone/>
              <a:defRPr/>
            </a:pPr>
            <a:endParaRPr lang="es-ES">
              <a:solidFill>
                <a:schemeClr val="accent6"/>
              </a:solidFill>
            </a:endParaRPr>
          </a:p>
        </p:txBody>
      </p:sp>
      <p:sp>
        <p:nvSpPr>
          <p:cNvPr id="17410" name="Text Box 2">
            <a:extLst>
              <a:ext uri="{FF2B5EF4-FFF2-40B4-BE49-F238E27FC236}">
                <a16:creationId xmlns:a16="http://schemas.microsoft.com/office/drawing/2014/main" id="{BD5509C3-CA0E-281E-5CC4-B4B99593E56D}"/>
              </a:ext>
            </a:extLst>
          </p:cNvPr>
          <p:cNvSpPr txBox="1">
            <a:spLocks noChangeArrowheads="1"/>
          </p:cNvSpPr>
          <p:nvPr/>
        </p:nvSpPr>
        <p:spPr bwMode="auto">
          <a:xfrm>
            <a:off x="1884364" y="539750"/>
            <a:ext cx="8459787" cy="5645150"/>
          </a:xfrm>
          <a:prstGeom prst="rect">
            <a:avLst/>
          </a:prstGeom>
          <a:noFill/>
          <a:ln>
            <a:noFill/>
          </a:ln>
          <a:effec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9pPr>
          </a:lstStyle>
          <a:p>
            <a:pPr algn="just" eaLnBrk="1">
              <a:lnSpc>
                <a:spcPct val="93000"/>
              </a:lnSpc>
              <a:buSzPct val="100000"/>
              <a:defRPr/>
            </a:pPr>
            <a:r>
              <a:rPr lang="es-ES" altLang="es-ES" sz="2800" b="1" dirty="0">
                <a:solidFill>
                  <a:schemeClr val="accent6"/>
                </a:solidFill>
                <a:effectLst>
                  <a:outerShdw blurRad="38100" dist="38100" dir="2700000" algn="tl">
                    <a:srgbClr val="C0C0C0"/>
                  </a:outerShdw>
                </a:effectLst>
              </a:rPr>
              <a:t>4. Deben prohibirse los sedantes.</a:t>
            </a:r>
          </a:p>
          <a:p>
            <a:pPr algn="just" eaLnBrk="1">
              <a:lnSpc>
                <a:spcPct val="93000"/>
              </a:lnSpc>
              <a:buSzPct val="100000"/>
              <a:defRPr/>
            </a:pPr>
            <a:r>
              <a:rPr lang="es-ES" altLang="es-ES" sz="2800" b="1" dirty="0">
                <a:solidFill>
                  <a:schemeClr val="accent6"/>
                </a:solidFill>
                <a:effectLst>
                  <a:outerShdw blurRad="38100" dist="38100" dir="2700000" algn="tl">
                    <a:srgbClr val="C0C0C0"/>
                  </a:outerShdw>
                </a:effectLst>
              </a:rPr>
              <a:t>5. La ingestión de 250 mg. de acetazolamida, tres veces al día entre las 8 y las 16 horas antes de iniciar el ascenso, previene los trastornos, pero no sustituye en modo alguno la aclimatación.</a:t>
            </a:r>
          </a:p>
          <a:p>
            <a:pPr algn="just" eaLnBrk="1">
              <a:lnSpc>
                <a:spcPct val="93000"/>
              </a:lnSpc>
              <a:buSzPct val="100000"/>
              <a:defRPr/>
            </a:pPr>
            <a:r>
              <a:rPr lang="en-US" altLang="es-ES" sz="2800" b="1" dirty="0">
                <a:solidFill>
                  <a:schemeClr val="accent6"/>
                </a:solidFill>
                <a:effectLst>
                  <a:outerShdw blurRad="38100" dist="38100" dir="2700000" algn="tl">
                    <a:srgbClr val="C0C0C0"/>
                  </a:outerShdw>
                </a:effectLst>
              </a:rPr>
              <a:t>6. Si a </a:t>
            </a:r>
            <a:r>
              <a:rPr lang="en-US" altLang="es-ES" sz="2800" b="1" dirty="0" err="1">
                <a:solidFill>
                  <a:schemeClr val="accent6"/>
                </a:solidFill>
                <a:effectLst>
                  <a:outerShdw blurRad="38100" dist="38100" dir="2700000" algn="tl">
                    <a:srgbClr val="C0C0C0"/>
                  </a:outerShdw>
                </a:effectLst>
              </a:rPr>
              <a:t>pesar</a:t>
            </a:r>
            <a:r>
              <a:rPr lang="en-US" altLang="es-ES" sz="2800" b="1" dirty="0">
                <a:solidFill>
                  <a:schemeClr val="accent6"/>
                </a:solidFill>
                <a:effectLst>
                  <a:outerShdw blurRad="38100" dist="38100" dir="2700000" algn="tl">
                    <a:srgbClr val="C0C0C0"/>
                  </a:outerShdw>
                </a:effectLst>
              </a:rPr>
              <a:t> de </a:t>
            </a:r>
            <a:r>
              <a:rPr lang="en-US" altLang="es-ES" sz="2800" b="1" dirty="0" err="1">
                <a:solidFill>
                  <a:schemeClr val="accent6"/>
                </a:solidFill>
                <a:effectLst>
                  <a:outerShdw blurRad="38100" dist="38100" dir="2700000" algn="tl">
                    <a:srgbClr val="C0C0C0"/>
                  </a:outerShdw>
                </a:effectLst>
              </a:rPr>
              <a:t>todo</a:t>
            </a:r>
            <a:r>
              <a:rPr lang="en-US" altLang="es-ES" sz="2800" b="1" dirty="0">
                <a:solidFill>
                  <a:schemeClr val="accent6"/>
                </a:solidFill>
                <a:effectLst>
                  <a:outerShdw blurRad="38100" dist="38100" dir="2700000" algn="tl">
                    <a:srgbClr val="C0C0C0"/>
                  </a:outerShdw>
                </a:effectLst>
              </a:rPr>
              <a:t> se </a:t>
            </a:r>
            <a:r>
              <a:rPr lang="en-US" altLang="es-ES" sz="2800" b="1" dirty="0" err="1">
                <a:solidFill>
                  <a:schemeClr val="accent6"/>
                </a:solidFill>
                <a:effectLst>
                  <a:outerShdw blurRad="38100" dist="38100" dir="2700000" algn="tl">
                    <a:srgbClr val="C0C0C0"/>
                  </a:outerShdw>
                </a:effectLst>
              </a:rPr>
              <a:t>presenta</a:t>
            </a:r>
            <a:r>
              <a:rPr lang="en-US" altLang="es-ES" sz="2800" b="1" dirty="0">
                <a:solidFill>
                  <a:schemeClr val="accent6"/>
                </a:solidFill>
                <a:effectLst>
                  <a:outerShdw blurRad="38100" dist="38100" dir="2700000" algn="tl">
                    <a:srgbClr val="C0C0C0"/>
                  </a:outerShdw>
                </a:effectLst>
              </a:rPr>
              <a:t> </a:t>
            </a:r>
            <a:r>
              <a:rPr lang="en-US" altLang="es-ES" sz="2800" b="1" dirty="0" err="1">
                <a:solidFill>
                  <a:schemeClr val="accent6"/>
                </a:solidFill>
                <a:effectLst>
                  <a:outerShdw blurRad="38100" dist="38100" dir="2700000" algn="tl">
                    <a:srgbClr val="C0C0C0"/>
                  </a:outerShdw>
                </a:effectLst>
              </a:rPr>
              <a:t>alguno</a:t>
            </a:r>
            <a:r>
              <a:rPr lang="en-US" altLang="es-ES" sz="2800" b="1" dirty="0">
                <a:solidFill>
                  <a:schemeClr val="accent6"/>
                </a:solidFill>
                <a:effectLst>
                  <a:outerShdw blurRad="38100" dist="38100" dir="2700000" algn="tl">
                    <a:srgbClr val="C0C0C0"/>
                  </a:outerShdw>
                </a:effectLst>
              </a:rPr>
              <a:t> de </a:t>
            </a:r>
            <a:r>
              <a:rPr lang="en-US" altLang="es-ES" sz="2800" b="1" dirty="0" err="1">
                <a:solidFill>
                  <a:schemeClr val="accent6"/>
                </a:solidFill>
                <a:effectLst>
                  <a:outerShdw blurRad="38100" dist="38100" dir="2700000" algn="tl">
                    <a:srgbClr val="C0C0C0"/>
                  </a:outerShdw>
                </a:effectLst>
              </a:rPr>
              <a:t>los</a:t>
            </a:r>
            <a:r>
              <a:rPr lang="en-US" altLang="es-ES" sz="2800" b="1" dirty="0">
                <a:solidFill>
                  <a:schemeClr val="accent6"/>
                </a:solidFill>
                <a:effectLst>
                  <a:outerShdw blurRad="38100" dist="38100" dir="2700000" algn="tl">
                    <a:srgbClr val="C0C0C0"/>
                  </a:outerShdw>
                </a:effectLst>
              </a:rPr>
              <a:t> </a:t>
            </a:r>
            <a:r>
              <a:rPr lang="en-US" altLang="es-ES" sz="2800" b="1" dirty="0" err="1">
                <a:solidFill>
                  <a:schemeClr val="accent6"/>
                </a:solidFill>
                <a:effectLst>
                  <a:outerShdw blurRad="38100" dist="38100" dir="2700000" algn="tl">
                    <a:srgbClr val="C0C0C0"/>
                  </a:outerShdw>
                </a:effectLst>
              </a:rPr>
              <a:t>cuadros</a:t>
            </a:r>
            <a:r>
              <a:rPr lang="en-US" altLang="es-ES" sz="2800" b="1" dirty="0">
                <a:solidFill>
                  <a:schemeClr val="accent6"/>
                </a:solidFill>
                <a:effectLst>
                  <a:outerShdw blurRad="38100" dist="38100" dir="2700000" algn="tl">
                    <a:srgbClr val="C0C0C0"/>
                  </a:outerShdw>
                </a:effectLst>
              </a:rPr>
              <a:t> </a:t>
            </a:r>
            <a:r>
              <a:rPr lang="en-US" altLang="es-ES" sz="2800" b="1" dirty="0" err="1">
                <a:solidFill>
                  <a:schemeClr val="accent6"/>
                </a:solidFill>
                <a:effectLst>
                  <a:outerShdw blurRad="38100" dist="38100" dir="2700000" algn="tl">
                    <a:srgbClr val="C0C0C0"/>
                  </a:outerShdw>
                </a:effectLst>
              </a:rPr>
              <a:t>descritos</a:t>
            </a:r>
            <a:r>
              <a:rPr lang="en-US" altLang="es-ES" sz="2800" b="1" dirty="0">
                <a:solidFill>
                  <a:schemeClr val="accent6"/>
                </a:solidFill>
                <a:effectLst>
                  <a:outerShdw blurRad="38100" dist="38100" dir="2700000" algn="tl">
                    <a:srgbClr val="C0C0C0"/>
                  </a:outerShdw>
                </a:effectLst>
              </a:rPr>
              <a:t>, es </a:t>
            </a:r>
            <a:r>
              <a:rPr lang="en-US" altLang="es-ES" sz="2800" b="1" dirty="0" err="1">
                <a:solidFill>
                  <a:schemeClr val="accent6"/>
                </a:solidFill>
                <a:effectLst>
                  <a:outerShdw blurRad="38100" dist="38100" dir="2700000" algn="tl">
                    <a:srgbClr val="C0C0C0"/>
                  </a:outerShdw>
                </a:effectLst>
              </a:rPr>
              <a:t>obligatorio</a:t>
            </a:r>
            <a:r>
              <a:rPr lang="en-US" altLang="es-ES" sz="2800" b="1" dirty="0">
                <a:solidFill>
                  <a:schemeClr val="accent6"/>
                </a:solidFill>
                <a:effectLst>
                  <a:outerShdw blurRad="38100" dist="38100" dir="2700000" algn="tl">
                    <a:srgbClr val="C0C0C0"/>
                  </a:outerShdw>
                </a:effectLst>
              </a:rPr>
              <a:t> </a:t>
            </a:r>
            <a:r>
              <a:rPr lang="en-US" altLang="es-ES" sz="2800" b="1" dirty="0" err="1">
                <a:solidFill>
                  <a:schemeClr val="accent6"/>
                </a:solidFill>
                <a:effectLst>
                  <a:outerShdw blurRad="38100" dist="38100" dir="2700000" algn="tl">
                    <a:srgbClr val="C0C0C0"/>
                  </a:outerShdw>
                </a:effectLst>
              </a:rPr>
              <a:t>el</a:t>
            </a:r>
            <a:r>
              <a:rPr lang="en-US" altLang="es-ES" sz="2800" b="1" dirty="0">
                <a:solidFill>
                  <a:schemeClr val="accent6"/>
                </a:solidFill>
                <a:effectLst>
                  <a:outerShdw blurRad="38100" dist="38100" dir="2700000" algn="tl">
                    <a:srgbClr val="C0C0C0"/>
                  </a:outerShdw>
                </a:effectLst>
              </a:rPr>
              <a:t> </a:t>
            </a:r>
            <a:r>
              <a:rPr lang="en-US" altLang="es-ES" sz="2800" b="1" dirty="0" err="1">
                <a:solidFill>
                  <a:schemeClr val="accent6"/>
                </a:solidFill>
                <a:effectLst>
                  <a:outerShdw blurRad="38100" dist="38100" dir="2700000" algn="tl">
                    <a:srgbClr val="C0C0C0"/>
                  </a:outerShdw>
                </a:effectLst>
              </a:rPr>
              <a:t>descanso</a:t>
            </a:r>
            <a:r>
              <a:rPr lang="en-US" altLang="es-ES" sz="2800" b="1" dirty="0">
                <a:solidFill>
                  <a:schemeClr val="accent6"/>
                </a:solidFill>
                <a:effectLst>
                  <a:outerShdw blurRad="38100" dist="38100" dir="2700000" algn="tl">
                    <a:srgbClr val="C0C0C0"/>
                  </a:outerShdw>
                </a:effectLst>
              </a:rPr>
              <a:t>. Si con </a:t>
            </a:r>
            <a:r>
              <a:rPr lang="en-US" altLang="es-ES" sz="2800" b="1" dirty="0" err="1">
                <a:solidFill>
                  <a:schemeClr val="accent6"/>
                </a:solidFill>
                <a:effectLst>
                  <a:outerShdw blurRad="38100" dist="38100" dir="2700000" algn="tl">
                    <a:srgbClr val="C0C0C0"/>
                  </a:outerShdw>
                </a:effectLst>
              </a:rPr>
              <a:t>esto</a:t>
            </a:r>
            <a:r>
              <a:rPr lang="en-US" altLang="es-ES" sz="2800" b="1" dirty="0">
                <a:solidFill>
                  <a:schemeClr val="accent6"/>
                </a:solidFill>
                <a:effectLst>
                  <a:outerShdw blurRad="38100" dist="38100" dir="2700000" algn="tl">
                    <a:srgbClr val="C0C0C0"/>
                  </a:outerShdw>
                </a:effectLst>
              </a:rPr>
              <a:t> no </a:t>
            </a:r>
            <a:r>
              <a:rPr lang="en-US" altLang="es-ES" sz="2800" b="1" dirty="0" err="1">
                <a:solidFill>
                  <a:schemeClr val="accent6"/>
                </a:solidFill>
                <a:effectLst>
                  <a:outerShdw blurRad="38100" dist="38100" dir="2700000" algn="tl">
                    <a:srgbClr val="C0C0C0"/>
                  </a:outerShdw>
                </a:effectLst>
              </a:rPr>
              <a:t>mejora</a:t>
            </a:r>
            <a:r>
              <a:rPr lang="en-US" altLang="es-ES" sz="2800" b="1" dirty="0">
                <a:solidFill>
                  <a:schemeClr val="accent6"/>
                </a:solidFill>
                <a:effectLst>
                  <a:outerShdw blurRad="38100" dist="38100" dir="2700000" algn="tl">
                    <a:srgbClr val="C0C0C0"/>
                  </a:outerShdw>
                </a:effectLst>
              </a:rPr>
              <a:t> la </a:t>
            </a:r>
            <a:r>
              <a:rPr lang="en-US" altLang="es-ES" sz="2800" b="1" dirty="0" err="1">
                <a:solidFill>
                  <a:schemeClr val="accent6"/>
                </a:solidFill>
                <a:effectLst>
                  <a:outerShdw blurRad="38100" dist="38100" dir="2700000" algn="tl">
                    <a:srgbClr val="C0C0C0"/>
                  </a:outerShdw>
                </a:effectLst>
              </a:rPr>
              <a:t>sintomatología</a:t>
            </a:r>
            <a:r>
              <a:rPr lang="en-US" altLang="es-ES" sz="2800" b="1" dirty="0">
                <a:solidFill>
                  <a:schemeClr val="accent6"/>
                </a:solidFill>
                <a:effectLst>
                  <a:outerShdw blurRad="38100" dist="38100" dir="2700000" algn="tl">
                    <a:srgbClr val="C0C0C0"/>
                  </a:outerShdw>
                </a:effectLst>
              </a:rPr>
              <a:t> hay que descender y </a:t>
            </a:r>
            <a:r>
              <a:rPr lang="en-US" altLang="es-ES" sz="2800" b="1" dirty="0" err="1">
                <a:solidFill>
                  <a:schemeClr val="accent6"/>
                </a:solidFill>
                <a:effectLst>
                  <a:outerShdw blurRad="38100" dist="38100" dir="2700000" algn="tl">
                    <a:srgbClr val="C0C0C0"/>
                  </a:outerShdw>
                </a:effectLst>
              </a:rPr>
              <a:t>respirar</a:t>
            </a:r>
            <a:r>
              <a:rPr lang="en-US" altLang="es-ES" sz="2800" b="1" dirty="0">
                <a:solidFill>
                  <a:schemeClr val="accent6"/>
                </a:solidFill>
                <a:effectLst>
                  <a:outerShdw blurRad="38100" dist="38100" dir="2700000" algn="tl">
                    <a:srgbClr val="C0C0C0"/>
                  </a:outerShdw>
                </a:effectLst>
              </a:rPr>
              <a:t> </a:t>
            </a:r>
            <a:r>
              <a:rPr lang="en-US" altLang="es-ES" sz="2800" b="1" dirty="0" err="1">
                <a:solidFill>
                  <a:schemeClr val="accent6"/>
                </a:solidFill>
                <a:effectLst>
                  <a:outerShdw blurRad="38100" dist="38100" dir="2700000" algn="tl">
                    <a:srgbClr val="C0C0C0"/>
                  </a:outerShdw>
                </a:effectLst>
              </a:rPr>
              <a:t>oxígeno</a:t>
            </a:r>
            <a:r>
              <a:rPr lang="en-US" altLang="es-ES" sz="2800" b="1" dirty="0">
                <a:solidFill>
                  <a:schemeClr val="accent6"/>
                </a:solidFill>
                <a:effectLst>
                  <a:outerShdw blurRad="38100" dist="38100" dir="2700000" algn="tl">
                    <a:srgbClr val="C0C0C0"/>
                  </a:outerShdw>
                </a:effectLst>
              </a:rPr>
              <a:t> </a:t>
            </a:r>
            <a:r>
              <a:rPr lang="en-US" altLang="es-ES" sz="2800" b="1" dirty="0" err="1">
                <a:solidFill>
                  <a:schemeClr val="accent6"/>
                </a:solidFill>
                <a:effectLst>
                  <a:outerShdw blurRad="38100" dist="38100" dir="2700000" algn="tl">
                    <a:srgbClr val="C0C0C0"/>
                  </a:outerShdw>
                </a:effectLst>
              </a:rPr>
              <a:t>durante</a:t>
            </a:r>
            <a:r>
              <a:rPr lang="en-US" altLang="es-ES" sz="2800" b="1" dirty="0">
                <a:solidFill>
                  <a:schemeClr val="accent6"/>
                </a:solidFill>
                <a:effectLst>
                  <a:outerShdw blurRad="38100" dist="38100" dir="2700000" algn="tl">
                    <a:srgbClr val="C0C0C0"/>
                  </a:outerShdw>
                </a:effectLst>
              </a:rPr>
              <a:t> la bajada. En </a:t>
            </a:r>
            <a:r>
              <a:rPr lang="en-US" altLang="es-ES" sz="2800" b="1" dirty="0" err="1">
                <a:solidFill>
                  <a:schemeClr val="accent6"/>
                </a:solidFill>
                <a:effectLst>
                  <a:outerShdw blurRad="38100" dist="38100" dir="2700000" algn="tl">
                    <a:srgbClr val="C0C0C0"/>
                  </a:outerShdw>
                </a:effectLst>
              </a:rPr>
              <a:t>el</a:t>
            </a:r>
            <a:r>
              <a:rPr lang="en-US" altLang="es-ES" sz="2800" b="1" dirty="0">
                <a:solidFill>
                  <a:schemeClr val="accent6"/>
                </a:solidFill>
                <a:effectLst>
                  <a:outerShdw blurRad="38100" dist="38100" dir="2700000" algn="tl">
                    <a:srgbClr val="C0C0C0"/>
                  </a:outerShdw>
                </a:effectLst>
              </a:rPr>
              <a:t> edema cerebral </a:t>
            </a:r>
            <a:r>
              <a:rPr lang="en-US" altLang="es-ES" sz="2800" b="1" dirty="0" err="1">
                <a:solidFill>
                  <a:schemeClr val="accent6"/>
                </a:solidFill>
                <a:effectLst>
                  <a:outerShdw blurRad="38100" dist="38100" dir="2700000" algn="tl">
                    <a:srgbClr val="C0C0C0"/>
                  </a:outerShdw>
                </a:effectLst>
              </a:rPr>
              <a:t>los</a:t>
            </a:r>
            <a:r>
              <a:rPr lang="en-US" altLang="es-ES" sz="2800" b="1" dirty="0">
                <a:solidFill>
                  <a:schemeClr val="accent6"/>
                </a:solidFill>
                <a:effectLst>
                  <a:outerShdw blurRad="38100" dist="38100" dir="2700000" algn="tl">
                    <a:srgbClr val="C0C0C0"/>
                  </a:outerShdw>
                </a:effectLst>
              </a:rPr>
              <a:t> </a:t>
            </a:r>
            <a:r>
              <a:rPr lang="en-US" altLang="es-ES" sz="2800" b="1" dirty="0" err="1">
                <a:solidFill>
                  <a:schemeClr val="accent6"/>
                </a:solidFill>
                <a:effectLst>
                  <a:outerShdw blurRad="38100" dist="38100" dir="2700000" algn="tl">
                    <a:srgbClr val="C0C0C0"/>
                  </a:outerShdw>
                </a:effectLst>
              </a:rPr>
              <a:t>corticoides</a:t>
            </a:r>
            <a:r>
              <a:rPr lang="en-US" altLang="es-ES" sz="2800" b="1" dirty="0">
                <a:solidFill>
                  <a:schemeClr val="accent6"/>
                </a:solidFill>
                <a:effectLst>
                  <a:outerShdw blurRad="38100" dist="38100" dir="2700000" algn="tl">
                    <a:srgbClr val="C0C0C0"/>
                  </a:outerShdw>
                </a:effectLst>
              </a:rPr>
              <a:t> </a:t>
            </a:r>
            <a:r>
              <a:rPr lang="en-US" altLang="es-ES" sz="2800" b="1" dirty="0" err="1">
                <a:solidFill>
                  <a:schemeClr val="accent6"/>
                </a:solidFill>
                <a:effectLst>
                  <a:outerShdw blurRad="38100" dist="38100" dir="2700000" algn="tl">
                    <a:srgbClr val="C0C0C0"/>
                  </a:outerShdw>
                </a:effectLst>
              </a:rPr>
              <a:t>administrados</a:t>
            </a:r>
            <a:r>
              <a:rPr lang="en-US" altLang="es-ES" sz="2800" b="1" dirty="0">
                <a:solidFill>
                  <a:schemeClr val="accent6"/>
                </a:solidFill>
                <a:effectLst>
                  <a:outerShdw blurRad="38100" dist="38100" dir="2700000" algn="tl">
                    <a:srgbClr val="C0C0C0"/>
                  </a:outerShdw>
                </a:effectLst>
              </a:rPr>
              <a:t> </a:t>
            </a:r>
            <a:r>
              <a:rPr lang="en-US" altLang="es-ES" sz="2800" b="1" dirty="0" err="1">
                <a:solidFill>
                  <a:schemeClr val="accent6"/>
                </a:solidFill>
                <a:effectLst>
                  <a:outerShdw blurRad="38100" dist="38100" dir="2700000" algn="tl">
                    <a:srgbClr val="C0C0C0"/>
                  </a:outerShdw>
                </a:effectLst>
              </a:rPr>
              <a:t>por</a:t>
            </a:r>
            <a:r>
              <a:rPr lang="en-US" altLang="es-ES" sz="2800" b="1" dirty="0">
                <a:solidFill>
                  <a:schemeClr val="accent6"/>
                </a:solidFill>
                <a:effectLst>
                  <a:outerShdw blurRad="38100" dist="38100" dir="2700000" algn="tl">
                    <a:srgbClr val="C0C0C0"/>
                  </a:outerShdw>
                </a:effectLst>
              </a:rPr>
              <a:t> </a:t>
            </a:r>
            <a:r>
              <a:rPr lang="en-US" altLang="es-ES" sz="2800" b="1" dirty="0" err="1">
                <a:solidFill>
                  <a:schemeClr val="accent6"/>
                </a:solidFill>
                <a:effectLst>
                  <a:outerShdw blurRad="38100" dist="38100" dir="2700000" algn="tl">
                    <a:srgbClr val="C0C0C0"/>
                  </a:outerShdw>
                </a:effectLst>
              </a:rPr>
              <a:t>vía</a:t>
            </a:r>
            <a:r>
              <a:rPr lang="en-US" altLang="es-ES" sz="2800" b="1" dirty="0">
                <a:solidFill>
                  <a:schemeClr val="accent6"/>
                </a:solidFill>
                <a:effectLst>
                  <a:outerShdw blurRad="38100" dist="38100" dir="2700000" algn="tl">
                    <a:srgbClr val="C0C0C0"/>
                  </a:outerShdw>
                </a:effectLst>
              </a:rPr>
              <a:t> </a:t>
            </a:r>
            <a:r>
              <a:rPr lang="en-US" altLang="es-ES" sz="2800" b="1" dirty="0" err="1">
                <a:solidFill>
                  <a:schemeClr val="accent6"/>
                </a:solidFill>
                <a:effectLst>
                  <a:outerShdw blurRad="38100" dist="38100" dir="2700000" algn="tl">
                    <a:srgbClr val="C0C0C0"/>
                  </a:outerShdw>
                </a:effectLst>
              </a:rPr>
              <a:t>intravenosa</a:t>
            </a:r>
            <a:r>
              <a:rPr lang="en-US" altLang="es-ES" sz="2800" b="1" dirty="0">
                <a:solidFill>
                  <a:schemeClr val="accent6"/>
                </a:solidFill>
                <a:effectLst>
                  <a:outerShdw blurRad="38100" dist="38100" dir="2700000" algn="tl">
                    <a:srgbClr val="C0C0C0"/>
                  </a:outerShdw>
                </a:effectLst>
              </a:rPr>
              <a:t>, la </a:t>
            </a:r>
            <a:r>
              <a:rPr lang="en-US" altLang="es-ES" sz="2800" b="1" dirty="0" err="1">
                <a:solidFill>
                  <a:schemeClr val="accent6"/>
                </a:solidFill>
                <a:effectLst>
                  <a:outerShdw blurRad="38100" dist="38100" dir="2700000" algn="tl">
                    <a:srgbClr val="C0C0C0"/>
                  </a:outerShdw>
                </a:effectLst>
              </a:rPr>
              <a:t>inhalación</a:t>
            </a:r>
            <a:r>
              <a:rPr lang="en-US" altLang="es-ES" sz="2800" b="1" dirty="0">
                <a:solidFill>
                  <a:schemeClr val="accent6"/>
                </a:solidFill>
                <a:effectLst>
                  <a:outerShdw blurRad="38100" dist="38100" dir="2700000" algn="tl">
                    <a:srgbClr val="C0C0C0"/>
                  </a:outerShdw>
                </a:effectLst>
              </a:rPr>
              <a:t> de </a:t>
            </a:r>
            <a:r>
              <a:rPr lang="en-US" altLang="es-ES" sz="2800" b="1" dirty="0" err="1">
                <a:solidFill>
                  <a:schemeClr val="accent6"/>
                </a:solidFill>
                <a:effectLst>
                  <a:outerShdw blurRad="38100" dist="38100" dir="2700000" algn="tl">
                    <a:srgbClr val="C0C0C0"/>
                  </a:outerShdw>
                </a:effectLst>
              </a:rPr>
              <a:t>oxígeno</a:t>
            </a:r>
            <a:r>
              <a:rPr lang="en-US" altLang="es-ES" sz="2800" b="1" dirty="0">
                <a:solidFill>
                  <a:schemeClr val="accent6"/>
                </a:solidFill>
                <a:effectLst>
                  <a:outerShdw blurRad="38100" dist="38100" dir="2700000" algn="tl">
                    <a:srgbClr val="C0C0C0"/>
                  </a:outerShdw>
                </a:effectLst>
              </a:rPr>
              <a:t> y </a:t>
            </a:r>
            <a:r>
              <a:rPr lang="en-US" altLang="es-ES" sz="2800" b="1" dirty="0" err="1">
                <a:solidFill>
                  <a:schemeClr val="accent6"/>
                </a:solidFill>
                <a:effectLst>
                  <a:outerShdw blurRad="38100" dist="38100" dir="2700000" algn="tl">
                    <a:srgbClr val="C0C0C0"/>
                  </a:outerShdw>
                </a:effectLst>
              </a:rPr>
              <a:t>el</a:t>
            </a:r>
            <a:r>
              <a:rPr lang="en-US" altLang="es-ES" sz="2800" b="1" dirty="0">
                <a:solidFill>
                  <a:schemeClr val="accent6"/>
                </a:solidFill>
                <a:effectLst>
                  <a:outerShdw blurRad="38100" dist="38100" dir="2700000" algn="tl">
                    <a:srgbClr val="C0C0C0"/>
                  </a:outerShdw>
                </a:effectLst>
              </a:rPr>
              <a:t> </a:t>
            </a:r>
            <a:r>
              <a:rPr lang="en-US" altLang="es-ES" sz="2800" b="1" dirty="0" err="1">
                <a:solidFill>
                  <a:schemeClr val="accent6"/>
                </a:solidFill>
                <a:effectLst>
                  <a:outerShdw blurRad="38100" dist="38100" dir="2700000" algn="tl">
                    <a:srgbClr val="C0C0C0"/>
                  </a:outerShdw>
                </a:effectLst>
              </a:rPr>
              <a:t>reposo</a:t>
            </a:r>
            <a:r>
              <a:rPr lang="en-US" altLang="es-ES" sz="2800" b="1" dirty="0">
                <a:solidFill>
                  <a:schemeClr val="accent6"/>
                </a:solidFill>
                <a:effectLst>
                  <a:outerShdw blurRad="38100" dist="38100" dir="2700000" algn="tl">
                    <a:srgbClr val="C0C0C0"/>
                  </a:outerShdw>
                </a:effectLst>
              </a:rPr>
              <a:t> </a:t>
            </a:r>
            <a:r>
              <a:rPr lang="en-US" altLang="es-ES" sz="2800" b="1" dirty="0" err="1">
                <a:solidFill>
                  <a:schemeClr val="accent6"/>
                </a:solidFill>
                <a:effectLst>
                  <a:outerShdw blurRad="38100" dist="38100" dir="2700000" algn="tl">
                    <a:srgbClr val="C0C0C0"/>
                  </a:outerShdw>
                </a:effectLst>
              </a:rPr>
              <a:t>en</a:t>
            </a:r>
            <a:r>
              <a:rPr lang="en-US" altLang="es-ES" sz="2800" b="1" dirty="0">
                <a:solidFill>
                  <a:schemeClr val="accent6"/>
                </a:solidFill>
                <a:effectLst>
                  <a:outerShdw blurRad="38100" dist="38100" dir="2700000" algn="tl">
                    <a:srgbClr val="C0C0C0"/>
                  </a:outerShdw>
                </a:effectLst>
              </a:rPr>
              <a:t> </a:t>
            </a:r>
            <a:r>
              <a:rPr lang="en-US" altLang="es-ES" sz="2800" b="1" dirty="0" err="1">
                <a:solidFill>
                  <a:schemeClr val="accent6"/>
                </a:solidFill>
                <a:effectLst>
                  <a:outerShdw blurRad="38100" dist="38100" dir="2700000" algn="tl">
                    <a:srgbClr val="C0C0C0"/>
                  </a:outerShdw>
                </a:effectLst>
              </a:rPr>
              <a:t>posición</a:t>
            </a:r>
            <a:r>
              <a:rPr lang="en-US" altLang="es-ES" sz="2800" b="1" dirty="0">
                <a:solidFill>
                  <a:schemeClr val="accent6"/>
                </a:solidFill>
                <a:effectLst>
                  <a:outerShdw blurRad="38100" dist="38100" dir="2700000" algn="tl">
                    <a:srgbClr val="C0C0C0"/>
                  </a:outerShdw>
                </a:effectLst>
              </a:rPr>
              <a:t> </a:t>
            </a:r>
            <a:r>
              <a:rPr lang="en-US" altLang="es-ES" sz="2800" b="1" dirty="0" err="1">
                <a:solidFill>
                  <a:schemeClr val="accent6"/>
                </a:solidFill>
                <a:effectLst>
                  <a:outerShdw blurRad="38100" dist="38100" dir="2700000" algn="tl">
                    <a:srgbClr val="C0C0C0"/>
                  </a:outerShdw>
                </a:effectLst>
              </a:rPr>
              <a:t>erecta</a:t>
            </a:r>
            <a:r>
              <a:rPr lang="en-US" altLang="es-ES" sz="2800" b="1" dirty="0">
                <a:solidFill>
                  <a:schemeClr val="accent6"/>
                </a:solidFill>
                <a:effectLst>
                  <a:outerShdw blurRad="38100" dist="38100" dir="2700000" algn="tl">
                    <a:srgbClr val="C0C0C0"/>
                  </a:outerShdw>
                </a:effectLst>
              </a:rPr>
              <a:t> </a:t>
            </a:r>
            <a:r>
              <a:rPr lang="en-US" altLang="es-ES" sz="2800" b="1" dirty="0" err="1">
                <a:solidFill>
                  <a:schemeClr val="accent6"/>
                </a:solidFill>
                <a:effectLst>
                  <a:outerShdw blurRad="38100" dist="38100" dir="2700000" algn="tl">
                    <a:srgbClr val="C0C0C0"/>
                  </a:outerShdw>
                </a:effectLst>
              </a:rPr>
              <a:t>suelen</a:t>
            </a:r>
            <a:r>
              <a:rPr lang="en-US" altLang="es-ES" sz="2800" b="1" dirty="0">
                <a:solidFill>
                  <a:schemeClr val="accent6"/>
                </a:solidFill>
                <a:effectLst>
                  <a:outerShdw blurRad="38100" dist="38100" dir="2700000" algn="tl">
                    <a:srgbClr val="C0C0C0"/>
                  </a:outerShdw>
                </a:effectLst>
              </a:rPr>
              <a:t> </a:t>
            </a:r>
            <a:r>
              <a:rPr lang="en-US" altLang="es-ES" sz="2800" b="1" dirty="0" err="1">
                <a:solidFill>
                  <a:schemeClr val="accent6"/>
                </a:solidFill>
                <a:effectLst>
                  <a:outerShdw blurRad="38100" dist="38100" dir="2700000" algn="tl">
                    <a:srgbClr val="C0C0C0"/>
                  </a:outerShdw>
                </a:effectLst>
              </a:rPr>
              <a:t>mejorar</a:t>
            </a:r>
            <a:r>
              <a:rPr lang="en-US" altLang="es-ES" sz="2800" b="1" dirty="0">
                <a:solidFill>
                  <a:schemeClr val="accent6"/>
                </a:solidFill>
                <a:effectLst>
                  <a:outerShdw blurRad="38100" dist="38100" dir="2700000" algn="tl">
                    <a:srgbClr val="C0C0C0"/>
                  </a:outerShdw>
                </a:effectLst>
              </a:rPr>
              <a:t> al </a:t>
            </a:r>
            <a:r>
              <a:rPr lang="en-US" altLang="es-ES" sz="2800" b="1" dirty="0" err="1">
                <a:solidFill>
                  <a:schemeClr val="accent6"/>
                </a:solidFill>
                <a:effectLst>
                  <a:outerShdw blurRad="38100" dist="38100" dir="2700000" algn="tl">
                    <a:srgbClr val="C0C0C0"/>
                  </a:outerShdw>
                </a:effectLst>
              </a:rPr>
              <a:t>enfermo</a:t>
            </a:r>
            <a:r>
              <a:rPr lang="en-US" altLang="es-ES" sz="2800" b="1" dirty="0">
                <a:solidFill>
                  <a:schemeClr val="accent6"/>
                </a:solidFill>
                <a:effectLst>
                  <a:outerShdw blurRad="38100" dist="38100" dir="2700000" algn="tl">
                    <a:srgbClr val="C0C0C0"/>
                  </a:outerShdw>
                </a:effectLst>
              </a:rPr>
              <a:t>.</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 Box 1">
            <a:extLst>
              <a:ext uri="{FF2B5EF4-FFF2-40B4-BE49-F238E27FC236}">
                <a16:creationId xmlns:a16="http://schemas.microsoft.com/office/drawing/2014/main" id="{50EE6263-A79D-13BE-95BD-EF5FF5EA7C4C}"/>
              </a:ext>
            </a:extLst>
          </p:cNvPr>
          <p:cNvSpPr txBox="1">
            <a:spLocks noChangeArrowheads="1"/>
          </p:cNvSpPr>
          <p:nvPr/>
        </p:nvSpPr>
        <p:spPr bwMode="auto">
          <a:xfrm>
            <a:off x="1884364" y="692150"/>
            <a:ext cx="8459787" cy="5645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18434" name="Text Box 2">
            <a:extLst>
              <a:ext uri="{FF2B5EF4-FFF2-40B4-BE49-F238E27FC236}">
                <a16:creationId xmlns:a16="http://schemas.microsoft.com/office/drawing/2014/main" id="{529A12F3-97E3-1A88-25FF-8C75D212DC3B}"/>
              </a:ext>
            </a:extLst>
          </p:cNvPr>
          <p:cNvSpPr txBox="1">
            <a:spLocks noChangeArrowheads="1"/>
          </p:cNvSpPr>
          <p:nvPr/>
        </p:nvSpPr>
        <p:spPr bwMode="auto">
          <a:xfrm>
            <a:off x="1703388" y="146050"/>
            <a:ext cx="8964612" cy="6154738"/>
          </a:xfrm>
          <a:prstGeom prst="rect">
            <a:avLst/>
          </a:prstGeom>
          <a:noFill/>
          <a:ln>
            <a:noFill/>
          </a:ln>
          <a:effec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9pPr>
          </a:lstStyle>
          <a:p>
            <a:pPr algn="ctr" eaLnBrk="1">
              <a:lnSpc>
                <a:spcPct val="93000"/>
              </a:lnSpc>
              <a:buSzPct val="100000"/>
              <a:defRPr/>
            </a:pPr>
            <a:r>
              <a:rPr lang="es-ES" altLang="es-ES" sz="3200" b="1" u="sng">
                <a:solidFill>
                  <a:srgbClr val="5E11A6"/>
                </a:solidFill>
                <a:effectLst>
                  <a:outerShdw blurRad="38100" dist="38100" dir="2700000" algn="tl">
                    <a:srgbClr val="C0C0C0"/>
                  </a:outerShdw>
                </a:effectLst>
              </a:rPr>
              <a:t>Aclimatación en condiciones de adaptación temporal.</a:t>
            </a:r>
          </a:p>
          <a:p>
            <a:pPr algn="just" eaLnBrk="1">
              <a:lnSpc>
                <a:spcPct val="93000"/>
              </a:lnSpc>
              <a:buSzPct val="100000"/>
              <a:defRPr/>
            </a:pPr>
            <a:r>
              <a:rPr lang="es-ES" altLang="es-ES" sz="2800" b="1">
                <a:solidFill>
                  <a:srgbClr val="5E11A6"/>
                </a:solidFill>
                <a:effectLst>
                  <a:outerShdw blurRad="38100" dist="38100" dir="2700000" algn="tl">
                    <a:srgbClr val="C0C0C0"/>
                  </a:outerShdw>
                </a:effectLst>
              </a:rPr>
              <a:t>Cuando la diferencia de horario es de más de 6 horas, se debe: </a:t>
            </a:r>
          </a:p>
          <a:p>
            <a:pPr algn="just" eaLnBrk="1">
              <a:lnSpc>
                <a:spcPct val="93000"/>
              </a:lnSpc>
              <a:buClr>
                <a:srgbClr val="000000"/>
              </a:buClr>
              <a:buSzPct val="26000"/>
              <a:buFont typeface="Times New Roman" panose="02020603050405020304" pitchFamily="18" charset="0"/>
              <a:buBlip>
                <a:blip r:embed="rId3"/>
              </a:buBlip>
              <a:defRPr/>
            </a:pPr>
            <a:r>
              <a:rPr lang="es-ES" altLang="es-ES" sz="2800" b="1">
                <a:solidFill>
                  <a:srgbClr val="5E11A6"/>
                </a:solidFill>
                <a:effectLst>
                  <a:outerShdw blurRad="38100" dist="38100" dir="2700000" algn="tl">
                    <a:srgbClr val="C0C0C0"/>
                  </a:outerShdw>
                </a:effectLst>
              </a:rPr>
              <a:t> Llegar al lugar de doce a veinte días antes del comienzo.</a:t>
            </a:r>
          </a:p>
          <a:p>
            <a:pPr algn="just" eaLnBrk="1">
              <a:lnSpc>
                <a:spcPct val="93000"/>
              </a:lnSpc>
              <a:buClr>
                <a:srgbClr val="000000"/>
              </a:buClr>
              <a:buSzPct val="26000"/>
              <a:buFont typeface="Times New Roman" panose="02020603050405020304" pitchFamily="18" charset="0"/>
              <a:buBlip>
                <a:blip r:embed="rId3"/>
              </a:buBlip>
              <a:defRPr/>
            </a:pPr>
            <a:r>
              <a:rPr lang="es-ES" altLang="es-ES" sz="2800" b="1">
                <a:solidFill>
                  <a:srgbClr val="5E11A6"/>
                </a:solidFill>
                <a:effectLst>
                  <a:outerShdw blurRad="38100" dist="38100" dir="2700000" algn="tl">
                    <a:srgbClr val="C0C0C0"/>
                  </a:outerShdw>
                </a:effectLst>
              </a:rPr>
              <a:t> Descansar bien con anterioridad al vuelo.</a:t>
            </a:r>
          </a:p>
          <a:p>
            <a:pPr algn="just" eaLnBrk="1">
              <a:lnSpc>
                <a:spcPct val="93000"/>
              </a:lnSpc>
              <a:buClr>
                <a:srgbClr val="000000"/>
              </a:buClr>
              <a:buSzPct val="26000"/>
              <a:buFont typeface="Times New Roman" panose="02020603050405020304" pitchFamily="18" charset="0"/>
              <a:buBlip>
                <a:blip r:embed="rId3"/>
              </a:buBlip>
              <a:defRPr/>
            </a:pPr>
            <a:r>
              <a:rPr lang="es-ES" altLang="es-ES" sz="2800" b="1">
                <a:solidFill>
                  <a:srgbClr val="5E11A6"/>
                </a:solidFill>
                <a:effectLst>
                  <a:outerShdw blurRad="38100" dist="38100" dir="2700000" algn="tl">
                    <a:srgbClr val="C0C0C0"/>
                  </a:outerShdw>
                </a:effectLst>
              </a:rPr>
              <a:t> No es recomendable dormir durante el vuelo.</a:t>
            </a:r>
          </a:p>
          <a:p>
            <a:pPr algn="just" eaLnBrk="1">
              <a:lnSpc>
                <a:spcPct val="93000"/>
              </a:lnSpc>
              <a:buClr>
                <a:srgbClr val="000000"/>
              </a:buClr>
              <a:buSzPct val="26000"/>
              <a:buFont typeface="Times New Roman" panose="02020603050405020304" pitchFamily="18" charset="0"/>
              <a:buBlip>
                <a:blip r:embed="rId3"/>
              </a:buBlip>
              <a:defRPr/>
            </a:pPr>
            <a:r>
              <a:rPr lang="es-ES" altLang="es-ES" sz="2800" b="1">
                <a:solidFill>
                  <a:srgbClr val="5E11A6"/>
                </a:solidFill>
                <a:effectLst>
                  <a:outerShdw blurRad="38100" dist="38100" dir="2700000" algn="tl">
                    <a:srgbClr val="C0C0C0"/>
                  </a:outerShdw>
                </a:effectLst>
              </a:rPr>
              <a:t> Después de la ubicación, comenzar el régimen de vida del lugar.</a:t>
            </a:r>
          </a:p>
          <a:p>
            <a:pPr algn="just" eaLnBrk="1">
              <a:lnSpc>
                <a:spcPct val="93000"/>
              </a:lnSpc>
              <a:buClr>
                <a:srgbClr val="000000"/>
              </a:buClr>
              <a:buSzPct val="26000"/>
              <a:buFont typeface="Times New Roman" panose="02020603050405020304" pitchFamily="18" charset="0"/>
              <a:buBlip>
                <a:blip r:embed="rId3"/>
              </a:buBlip>
              <a:defRPr/>
            </a:pPr>
            <a:r>
              <a:rPr lang="es-ES" altLang="es-ES" sz="2800" b="1">
                <a:solidFill>
                  <a:srgbClr val="5E11A6"/>
                </a:solidFill>
                <a:effectLst>
                  <a:outerShdw blurRad="38100" dist="38100" dir="2700000" algn="tl">
                    <a:srgbClr val="C0C0C0"/>
                  </a:outerShdw>
                </a:effectLst>
              </a:rPr>
              <a:t>  Cumplimiento estricto del nuevo régimen diario.</a:t>
            </a:r>
          </a:p>
          <a:p>
            <a:pPr algn="just" eaLnBrk="1">
              <a:lnSpc>
                <a:spcPct val="93000"/>
              </a:lnSpc>
              <a:buClr>
                <a:srgbClr val="000000"/>
              </a:buClr>
              <a:buSzPct val="26000"/>
              <a:buFont typeface="Times New Roman" panose="02020603050405020304" pitchFamily="18" charset="0"/>
              <a:buBlip>
                <a:blip r:embed="rId3"/>
              </a:buBlip>
              <a:defRPr/>
            </a:pPr>
            <a:r>
              <a:rPr lang="es-ES" altLang="es-ES" sz="2800" b="1">
                <a:solidFill>
                  <a:srgbClr val="5E11A6"/>
                </a:solidFill>
                <a:effectLst>
                  <a:outerShdw blurRad="38100" dist="38100" dir="2700000" algn="tl">
                    <a:srgbClr val="C0C0C0"/>
                  </a:outerShdw>
                </a:effectLst>
              </a:rPr>
              <a:t> Correcta combinación del entrenamiento y el descanso.</a:t>
            </a:r>
          </a:p>
          <a:p>
            <a:pPr algn="just" eaLnBrk="1">
              <a:lnSpc>
                <a:spcPct val="93000"/>
              </a:lnSpc>
              <a:buClr>
                <a:srgbClr val="000000"/>
              </a:buClr>
              <a:buSzPct val="26000"/>
              <a:buFont typeface="Times New Roman" panose="02020603050405020304" pitchFamily="18" charset="0"/>
              <a:buBlip>
                <a:blip r:embed="rId3"/>
              </a:buBlip>
              <a:defRPr/>
            </a:pPr>
            <a:r>
              <a:rPr lang="es-ES" altLang="es-ES" sz="2800" b="1">
                <a:solidFill>
                  <a:srgbClr val="5E11A6"/>
                </a:solidFill>
                <a:effectLst>
                  <a:outerShdw blurRad="38100" dist="38100" dir="2700000" algn="tl">
                    <a:srgbClr val="C0C0C0"/>
                  </a:outerShdw>
                </a:effectLst>
              </a:rPr>
              <a:t> Correcta normación de las cargas de entrenamiento.</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
            <a:extLst>
              <a:ext uri="{FF2B5EF4-FFF2-40B4-BE49-F238E27FC236}">
                <a16:creationId xmlns:a16="http://schemas.microsoft.com/office/drawing/2014/main" id="{9F69D01C-7308-2C7F-E606-B8A51E8412F8}"/>
              </a:ext>
            </a:extLst>
          </p:cNvPr>
          <p:cNvSpPr txBox="1">
            <a:spLocks noChangeArrowheads="1"/>
          </p:cNvSpPr>
          <p:nvPr/>
        </p:nvSpPr>
        <p:spPr bwMode="auto">
          <a:xfrm>
            <a:off x="1884364" y="360363"/>
            <a:ext cx="8555037" cy="61198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2" name="Text Box 2">
            <a:extLst>
              <a:ext uri="{FF2B5EF4-FFF2-40B4-BE49-F238E27FC236}">
                <a16:creationId xmlns:a16="http://schemas.microsoft.com/office/drawing/2014/main" id="{9EE1948B-636B-B0E7-F445-2E939E367880}"/>
              </a:ext>
            </a:extLst>
          </p:cNvPr>
          <p:cNvSpPr txBox="1">
            <a:spLocks noChangeArrowheads="1"/>
          </p:cNvSpPr>
          <p:nvPr/>
        </p:nvSpPr>
        <p:spPr bwMode="auto">
          <a:xfrm>
            <a:off x="1774826" y="360363"/>
            <a:ext cx="8664575" cy="5529262"/>
          </a:xfrm>
          <a:prstGeom prst="rect">
            <a:avLst/>
          </a:prstGeom>
          <a:noFill/>
          <a:ln>
            <a:noFill/>
          </a:ln>
          <a:effec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9pPr>
          </a:lstStyle>
          <a:p>
            <a:pPr algn="ctr" eaLnBrk="1">
              <a:lnSpc>
                <a:spcPct val="93000"/>
              </a:lnSpc>
              <a:buSzPct val="100000"/>
              <a:defRPr/>
            </a:pPr>
            <a:r>
              <a:rPr lang="es-ES" sz="3200" b="1" u="sng" dirty="0">
                <a:solidFill>
                  <a:srgbClr val="FF0000"/>
                </a:solidFill>
                <a:effectLst>
                  <a:outerShdw blurRad="38100" dist="38100" dir="2700000" algn="tl">
                    <a:srgbClr val="C0C0C0"/>
                  </a:outerShdw>
                </a:effectLst>
              </a:rPr>
              <a:t>Observaciones médico-pedagógicas</a:t>
            </a:r>
            <a:r>
              <a:rPr lang="es-ES" sz="3200" b="1" dirty="0">
                <a:solidFill>
                  <a:srgbClr val="FF0000"/>
                </a:solidFill>
                <a:effectLst>
                  <a:outerShdw blurRad="38100" dist="38100" dir="2700000" algn="tl">
                    <a:srgbClr val="C0C0C0"/>
                  </a:outerShdw>
                </a:effectLst>
              </a:rPr>
              <a:t>:</a:t>
            </a:r>
          </a:p>
          <a:p>
            <a:pPr eaLnBrk="1">
              <a:lnSpc>
                <a:spcPct val="93000"/>
              </a:lnSpc>
              <a:buSzPct val="100000"/>
              <a:defRPr/>
            </a:pPr>
            <a:endParaRPr lang="en-US" sz="3200" b="1" dirty="0">
              <a:solidFill>
                <a:srgbClr val="FF0000"/>
              </a:solidFill>
              <a:effectLst>
                <a:outerShdw blurRad="38100" dist="38100" dir="2700000" algn="tl">
                  <a:srgbClr val="C0C0C0"/>
                </a:outerShdw>
              </a:effectLst>
            </a:endParaRPr>
          </a:p>
          <a:p>
            <a:pPr eaLnBrk="1">
              <a:lnSpc>
                <a:spcPct val="150000"/>
              </a:lnSpc>
              <a:buSzPct val="100000"/>
              <a:defRPr/>
            </a:pPr>
            <a:r>
              <a:rPr lang="en-US" sz="3200" b="1" dirty="0">
                <a:solidFill>
                  <a:srgbClr val="FF0000"/>
                </a:solidFill>
                <a:effectLst>
                  <a:outerShdw blurRad="38100" dist="38100" dir="2700000" algn="tl">
                    <a:srgbClr val="C0C0C0"/>
                  </a:outerShdw>
                </a:effectLst>
              </a:rPr>
              <a:t>Son las </a:t>
            </a:r>
            <a:r>
              <a:rPr lang="es-ES" sz="3200" b="1" dirty="0">
                <a:solidFill>
                  <a:srgbClr val="FF0000"/>
                </a:solidFill>
                <a:effectLst>
                  <a:outerShdw blurRad="38100" dist="38100" dir="2700000" algn="tl">
                    <a:srgbClr val="C0C0C0"/>
                  </a:outerShdw>
                </a:effectLst>
              </a:rPr>
              <a:t>investigaciones</a:t>
            </a:r>
            <a:r>
              <a:rPr lang="en-US" sz="3200" b="1" dirty="0">
                <a:solidFill>
                  <a:srgbClr val="FF0000"/>
                </a:solidFill>
                <a:effectLst>
                  <a:outerShdw blurRad="38100" dist="38100" dir="2700000" algn="tl">
                    <a:srgbClr val="C0C0C0"/>
                  </a:outerShdw>
                </a:effectLst>
              </a:rPr>
              <a:t> </a:t>
            </a:r>
            <a:r>
              <a:rPr lang="en-US" sz="3200" b="1" dirty="0" err="1">
                <a:solidFill>
                  <a:srgbClr val="FF0000"/>
                </a:solidFill>
                <a:effectLst>
                  <a:outerShdw blurRad="38100" dist="38100" dir="2700000" algn="tl">
                    <a:srgbClr val="C0C0C0"/>
                  </a:outerShdw>
                </a:effectLst>
              </a:rPr>
              <a:t>realizadas</a:t>
            </a:r>
            <a:r>
              <a:rPr lang="en-US" sz="3200" b="1" dirty="0">
                <a:solidFill>
                  <a:srgbClr val="FF0000"/>
                </a:solidFill>
                <a:effectLst>
                  <a:outerShdw blurRad="38100" dist="38100" dir="2700000" algn="tl">
                    <a:srgbClr val="C0C0C0"/>
                  </a:outerShdw>
                </a:effectLst>
              </a:rPr>
              <a:t> </a:t>
            </a:r>
            <a:r>
              <a:rPr lang="en-US" sz="3200" b="1" dirty="0" err="1">
                <a:solidFill>
                  <a:srgbClr val="FF0000"/>
                </a:solidFill>
                <a:effectLst>
                  <a:outerShdw blurRad="38100" dist="38100" dir="2700000" algn="tl">
                    <a:srgbClr val="C0C0C0"/>
                  </a:outerShdw>
                </a:effectLst>
              </a:rPr>
              <a:t>conjuntamente</a:t>
            </a:r>
            <a:r>
              <a:rPr lang="en-US" sz="3200" b="1" dirty="0">
                <a:solidFill>
                  <a:srgbClr val="FF0000"/>
                </a:solidFill>
                <a:effectLst>
                  <a:outerShdw blurRad="38100" dist="38100" dir="2700000" algn="tl">
                    <a:srgbClr val="C0C0C0"/>
                  </a:outerShdw>
                </a:effectLst>
              </a:rPr>
              <a:t> por el </a:t>
            </a:r>
            <a:r>
              <a:rPr lang="en-US" sz="3200" b="1" dirty="0" err="1">
                <a:solidFill>
                  <a:srgbClr val="FF0000"/>
                </a:solidFill>
                <a:effectLst>
                  <a:outerShdw blurRad="38100" dist="38100" dir="2700000" algn="tl">
                    <a:srgbClr val="C0C0C0"/>
                  </a:outerShdw>
                </a:effectLst>
              </a:rPr>
              <a:t>médico</a:t>
            </a:r>
            <a:r>
              <a:rPr lang="en-US" sz="3200" b="1" dirty="0">
                <a:solidFill>
                  <a:srgbClr val="FF0000"/>
                </a:solidFill>
                <a:effectLst>
                  <a:outerShdw blurRad="38100" dist="38100" dir="2700000" algn="tl">
                    <a:srgbClr val="C0C0C0"/>
                  </a:outerShdw>
                </a:effectLst>
              </a:rPr>
              <a:t> y el </a:t>
            </a:r>
            <a:r>
              <a:rPr lang="en-US" sz="3200" b="1" dirty="0" err="1">
                <a:solidFill>
                  <a:srgbClr val="FF0000"/>
                </a:solidFill>
                <a:effectLst>
                  <a:outerShdw blurRad="38100" dist="38100" dir="2700000" algn="tl">
                    <a:srgbClr val="C0C0C0"/>
                  </a:outerShdw>
                </a:effectLst>
              </a:rPr>
              <a:t>entrenador</a:t>
            </a:r>
            <a:r>
              <a:rPr lang="en-US" sz="3200" b="1" dirty="0">
                <a:solidFill>
                  <a:srgbClr val="FF0000"/>
                </a:solidFill>
                <a:effectLst>
                  <a:outerShdw blurRad="38100" dist="38100" dir="2700000" algn="tl">
                    <a:srgbClr val="C0C0C0"/>
                  </a:outerShdw>
                </a:effectLst>
              </a:rPr>
              <a:t> o profesor de Cultura Física con el objetivo de:</a:t>
            </a:r>
          </a:p>
          <a:p>
            <a:pPr eaLnBrk="1">
              <a:lnSpc>
                <a:spcPct val="150000"/>
              </a:lnSpc>
              <a:buSzPct val="100000"/>
              <a:defRPr/>
            </a:pPr>
            <a:r>
              <a:rPr lang="en-US" sz="3200" b="1" dirty="0">
                <a:solidFill>
                  <a:srgbClr val="FF0000"/>
                </a:solidFill>
                <a:effectLst>
                  <a:outerShdw blurRad="38100" dist="38100" dir="2700000" algn="tl">
                    <a:srgbClr val="C0C0C0"/>
                  </a:outerShdw>
                </a:effectLst>
              </a:rPr>
              <a:t>- </a:t>
            </a:r>
            <a:r>
              <a:rPr lang="en-US" sz="3200" b="1" dirty="0" err="1">
                <a:solidFill>
                  <a:srgbClr val="FF0000"/>
                </a:solidFill>
                <a:effectLst>
                  <a:outerShdw blurRad="38100" dist="38100" dir="2700000" algn="tl">
                    <a:srgbClr val="C0C0C0"/>
                  </a:outerShdw>
                </a:effectLst>
              </a:rPr>
              <a:t>valorar</a:t>
            </a:r>
            <a:r>
              <a:rPr lang="en-US" sz="3200" b="1" dirty="0">
                <a:solidFill>
                  <a:srgbClr val="FF0000"/>
                </a:solidFill>
                <a:effectLst>
                  <a:outerShdw blurRad="38100" dist="38100" dir="2700000" algn="tl">
                    <a:srgbClr val="C0C0C0"/>
                  </a:outerShdw>
                </a:effectLst>
              </a:rPr>
              <a:t> la influencia de las cargas de </a:t>
            </a:r>
            <a:r>
              <a:rPr lang="en-US" sz="3200" b="1" dirty="0" err="1">
                <a:solidFill>
                  <a:srgbClr val="FF0000"/>
                </a:solidFill>
                <a:effectLst>
                  <a:outerShdw blurRad="38100" dist="38100" dir="2700000" algn="tl">
                    <a:srgbClr val="C0C0C0"/>
                  </a:outerShdw>
                </a:effectLst>
              </a:rPr>
              <a:t>entrenamiento</a:t>
            </a:r>
            <a:r>
              <a:rPr lang="en-US" sz="3200" b="1" dirty="0">
                <a:solidFill>
                  <a:srgbClr val="FF0000"/>
                </a:solidFill>
                <a:effectLst>
                  <a:outerShdw blurRad="38100" dist="38100" dir="2700000" algn="tl">
                    <a:srgbClr val="C0C0C0"/>
                  </a:outerShdw>
                </a:effectLst>
              </a:rPr>
              <a:t> </a:t>
            </a:r>
            <a:r>
              <a:rPr lang="en-US" sz="3200" b="1" dirty="0" err="1">
                <a:solidFill>
                  <a:srgbClr val="FF0000"/>
                </a:solidFill>
                <a:effectLst>
                  <a:outerShdw blurRad="38100" dist="38100" dir="2700000" algn="tl">
                    <a:srgbClr val="C0C0C0"/>
                  </a:outerShdw>
                </a:effectLst>
              </a:rPr>
              <a:t>sobre</a:t>
            </a:r>
            <a:r>
              <a:rPr lang="en-US" sz="3200" b="1" dirty="0">
                <a:solidFill>
                  <a:srgbClr val="FF0000"/>
                </a:solidFill>
                <a:effectLst>
                  <a:outerShdw blurRad="38100" dist="38100" dir="2700000" algn="tl">
                    <a:srgbClr val="C0C0C0"/>
                  </a:outerShdw>
                </a:effectLst>
              </a:rPr>
              <a:t> </a:t>
            </a:r>
            <a:r>
              <a:rPr lang="en-US" sz="3200" b="1" dirty="0" err="1">
                <a:solidFill>
                  <a:srgbClr val="FF0000"/>
                </a:solidFill>
                <a:effectLst>
                  <a:outerShdw blurRad="38100" dist="38100" dir="2700000" algn="tl">
                    <a:srgbClr val="C0C0C0"/>
                  </a:outerShdw>
                </a:effectLst>
              </a:rPr>
              <a:t>el</a:t>
            </a:r>
            <a:r>
              <a:rPr lang="en-US" sz="3200" b="1" dirty="0">
                <a:solidFill>
                  <a:srgbClr val="FF0000"/>
                </a:solidFill>
                <a:effectLst>
                  <a:outerShdw blurRad="38100" dist="38100" dir="2700000" algn="tl">
                    <a:srgbClr val="C0C0C0"/>
                  </a:outerShdw>
                </a:effectLst>
              </a:rPr>
              <a:t> </a:t>
            </a:r>
            <a:r>
              <a:rPr lang="en-US" sz="3200" b="1" dirty="0" err="1">
                <a:solidFill>
                  <a:srgbClr val="FF0000"/>
                </a:solidFill>
                <a:effectLst>
                  <a:outerShdw blurRad="38100" dist="38100" dir="2700000" algn="tl">
                    <a:srgbClr val="C0C0C0"/>
                  </a:outerShdw>
                </a:effectLst>
              </a:rPr>
              <a:t>organismo</a:t>
            </a:r>
            <a:r>
              <a:rPr lang="en-US" sz="3200" b="1" dirty="0">
                <a:solidFill>
                  <a:srgbClr val="FF0000"/>
                </a:solidFill>
                <a:effectLst>
                  <a:outerShdw blurRad="38100" dist="38100" dir="2700000" algn="tl">
                    <a:srgbClr val="C0C0C0"/>
                  </a:outerShdw>
                </a:effectLst>
              </a:rPr>
              <a:t>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CuadroTexto 3">
            <a:extLst>
              <a:ext uri="{FF2B5EF4-FFF2-40B4-BE49-F238E27FC236}">
                <a16:creationId xmlns:a16="http://schemas.microsoft.com/office/drawing/2014/main" id="{64CFD273-BBD6-7599-9B0C-F953111935A6}"/>
              </a:ext>
            </a:extLst>
          </p:cNvPr>
          <p:cNvSpPr txBox="1">
            <a:spLocks noChangeArrowheads="1"/>
          </p:cNvSpPr>
          <p:nvPr/>
        </p:nvSpPr>
        <p:spPr bwMode="auto">
          <a:xfrm>
            <a:off x="2855639" y="1196753"/>
            <a:ext cx="7999173" cy="388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lnSpc>
                <a:spcPct val="150000"/>
              </a:lnSpc>
            </a:pPr>
            <a:r>
              <a:rPr lang="es-ES" altLang="es-ES" sz="3200" dirty="0">
                <a:solidFill>
                  <a:srgbClr val="002060"/>
                </a:solidFill>
                <a:cs typeface="Calibri" panose="020F0502020204030204" pitchFamily="34" charset="0"/>
              </a:rPr>
              <a:t>El desentrenamiento. Principales alteraciones aparecidas en los atletas al retiro. Alternativa profiláctica para el desentrenamiento</a:t>
            </a:r>
            <a:r>
              <a:rPr lang="es-MX" altLang="es-ES" sz="3200" dirty="0">
                <a:solidFill>
                  <a:srgbClr val="002060"/>
                </a:solidFill>
                <a:cs typeface="Calibri" panose="020F0502020204030204" pitchFamily="34" charset="0"/>
              </a:rPr>
              <a:t>.</a:t>
            </a:r>
            <a:endParaRPr lang="es-ES_tradnl" altLang="es-ES" sz="4000" b="1" dirty="0">
              <a:solidFill>
                <a:srgbClr val="002060"/>
              </a:solidFill>
            </a:endParaRPr>
          </a:p>
          <a:p>
            <a:pPr>
              <a:lnSpc>
                <a:spcPct val="150000"/>
              </a:lnSpc>
            </a:pPr>
            <a:endParaRPr lang="es-ES_tradnl" altLang="es-ES" sz="4000" b="1" dirty="0">
              <a:solidFill>
                <a:srgbClr val="002060"/>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5" name="Imagen 3">
            <a:extLst>
              <a:ext uri="{FF2B5EF4-FFF2-40B4-BE49-F238E27FC236}">
                <a16:creationId xmlns:a16="http://schemas.microsoft.com/office/drawing/2014/main" id="{A9C62F10-080E-2FD7-53F8-449D9D3206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9" name="Imagen 3">
            <a:extLst>
              <a:ext uri="{FF2B5EF4-FFF2-40B4-BE49-F238E27FC236}">
                <a16:creationId xmlns:a16="http://schemas.microsoft.com/office/drawing/2014/main" id="{86F90525-3177-5528-419B-C6364ED7DA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3" name="Imagen 3">
            <a:extLst>
              <a:ext uri="{FF2B5EF4-FFF2-40B4-BE49-F238E27FC236}">
                <a16:creationId xmlns:a16="http://schemas.microsoft.com/office/drawing/2014/main" id="{07C61F65-CA45-0FA0-658E-DBF93E8472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7" name="Imagen 3">
            <a:extLst>
              <a:ext uri="{FF2B5EF4-FFF2-40B4-BE49-F238E27FC236}">
                <a16:creationId xmlns:a16="http://schemas.microsoft.com/office/drawing/2014/main" id="{4AC9F454-8357-31D9-46E4-5D4410F475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1" name="Imagen 3">
            <a:extLst>
              <a:ext uri="{FF2B5EF4-FFF2-40B4-BE49-F238E27FC236}">
                <a16:creationId xmlns:a16="http://schemas.microsoft.com/office/drawing/2014/main" id="{74E014AE-12B5-1F8F-DAB9-E08E3DFE4B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5" name="Imagen 3">
            <a:extLst>
              <a:ext uri="{FF2B5EF4-FFF2-40B4-BE49-F238E27FC236}">
                <a16:creationId xmlns:a16="http://schemas.microsoft.com/office/drawing/2014/main" id="{C9EAC9F0-A6BE-14C6-FB85-EFBD3205B1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9" name="Imagen 3">
            <a:extLst>
              <a:ext uri="{FF2B5EF4-FFF2-40B4-BE49-F238E27FC236}">
                <a16:creationId xmlns:a16="http://schemas.microsoft.com/office/drawing/2014/main" id="{5AC140A0-774A-DEF4-D3B2-529BC86415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3" name="Imagen 3">
            <a:extLst>
              <a:ext uri="{FF2B5EF4-FFF2-40B4-BE49-F238E27FC236}">
                <a16:creationId xmlns:a16="http://schemas.microsoft.com/office/drawing/2014/main" id="{13E9BAA0-BF26-CC2B-CEEF-3A2CE286B8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7" name="Imagen 3">
            <a:extLst>
              <a:ext uri="{FF2B5EF4-FFF2-40B4-BE49-F238E27FC236}">
                <a16:creationId xmlns:a16="http://schemas.microsoft.com/office/drawing/2014/main" id="{7D011151-30FE-8BB0-DC00-652762301D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357D59B0-EF8A-DBB4-BF5E-7BAF86EDDCDF}"/>
              </a:ext>
            </a:extLst>
          </p:cNvPr>
          <p:cNvSpPr>
            <a:spLocks noGrp="1"/>
          </p:cNvSpPr>
          <p:nvPr>
            <p:ph type="dt" sz="quarter" idx="10"/>
          </p:nvPr>
        </p:nvSpPr>
        <p:spPr/>
        <p:txBody>
          <a:bodyPr/>
          <a:lstStyle/>
          <a:p>
            <a:pPr>
              <a:defRPr/>
            </a:pPr>
            <a:r>
              <a:rPr lang="es-ES"/>
              <a:t>17/03/15</a:t>
            </a:r>
          </a:p>
        </p:txBody>
      </p:sp>
      <p:sp>
        <p:nvSpPr>
          <p:cNvPr id="6" name="Rectángulo 5">
            <a:extLst>
              <a:ext uri="{FF2B5EF4-FFF2-40B4-BE49-F238E27FC236}">
                <a16:creationId xmlns:a16="http://schemas.microsoft.com/office/drawing/2014/main" id="{0E72F71B-A709-FA0D-5A48-84E96A4F0037}"/>
              </a:ext>
            </a:extLst>
          </p:cNvPr>
          <p:cNvSpPr/>
          <p:nvPr/>
        </p:nvSpPr>
        <p:spPr>
          <a:xfrm>
            <a:off x="1847851" y="1412876"/>
            <a:ext cx="8640763" cy="3046413"/>
          </a:xfrm>
          <a:prstGeom prst="rect">
            <a:avLst/>
          </a:prstGeom>
        </p:spPr>
        <p:txBody>
          <a:bodyPr>
            <a:spAutoFit/>
          </a:bodyPr>
          <a:lstStyle/>
          <a:p>
            <a:pPr eaLnBrk="1">
              <a:lnSpc>
                <a:spcPct val="150000"/>
              </a:lnSpc>
              <a:buSzPct val="100000"/>
              <a:defRPr/>
            </a:pPr>
            <a:r>
              <a:rPr lang="en-US" sz="3200" b="1" dirty="0">
                <a:solidFill>
                  <a:srgbClr val="FF0000"/>
                </a:solidFill>
                <a:effectLst>
                  <a:outerShdw blurRad="38100" dist="38100" dir="2700000" algn="tl">
                    <a:srgbClr val="C0C0C0"/>
                  </a:outerShdw>
                </a:effectLst>
              </a:rPr>
              <a:t>- establecer el </a:t>
            </a:r>
            <a:r>
              <a:rPr lang="en-US" sz="3200" b="1" dirty="0" err="1">
                <a:solidFill>
                  <a:srgbClr val="FF0000"/>
                </a:solidFill>
                <a:effectLst>
                  <a:outerShdw blurRad="38100" dist="38100" dir="2700000" algn="tl">
                    <a:srgbClr val="C0C0C0"/>
                  </a:outerShdw>
                </a:effectLst>
              </a:rPr>
              <a:t>nivel</a:t>
            </a:r>
            <a:r>
              <a:rPr lang="en-US" sz="3200" b="1" dirty="0">
                <a:solidFill>
                  <a:srgbClr val="FF0000"/>
                </a:solidFill>
                <a:effectLst>
                  <a:outerShdw blurRad="38100" dist="38100" dir="2700000" algn="tl">
                    <a:srgbClr val="C0C0C0"/>
                  </a:outerShdw>
                </a:effectLst>
              </a:rPr>
              <a:t> de </a:t>
            </a:r>
            <a:r>
              <a:rPr lang="en-US" sz="3200" b="1" dirty="0" err="1">
                <a:solidFill>
                  <a:srgbClr val="FF0000"/>
                </a:solidFill>
                <a:effectLst>
                  <a:outerShdw blurRad="38100" dist="38100" dir="2700000" algn="tl">
                    <a:srgbClr val="C0C0C0"/>
                  </a:outerShdw>
                </a:effectLst>
              </a:rPr>
              <a:t>entrenamiento</a:t>
            </a:r>
            <a:r>
              <a:rPr lang="en-US" sz="3200" b="1" dirty="0">
                <a:solidFill>
                  <a:srgbClr val="FF0000"/>
                </a:solidFill>
                <a:effectLst>
                  <a:outerShdw blurRad="38100" dist="38100" dir="2700000" algn="tl">
                    <a:srgbClr val="C0C0C0"/>
                  </a:outerShdw>
                </a:effectLst>
              </a:rPr>
              <a:t> del </a:t>
            </a:r>
            <a:r>
              <a:rPr lang="en-US" sz="3200" b="1" dirty="0" err="1">
                <a:solidFill>
                  <a:srgbClr val="FF0000"/>
                </a:solidFill>
                <a:effectLst>
                  <a:outerShdw blurRad="38100" dist="38100" dir="2700000" algn="tl">
                    <a:srgbClr val="C0C0C0"/>
                  </a:outerShdw>
                </a:effectLst>
              </a:rPr>
              <a:t>deportista</a:t>
            </a:r>
            <a:endParaRPr lang="en-US" sz="3200" b="1" dirty="0">
              <a:solidFill>
                <a:srgbClr val="FF0000"/>
              </a:solidFill>
              <a:effectLst>
                <a:outerShdw blurRad="38100" dist="38100" dir="2700000" algn="tl">
                  <a:srgbClr val="C0C0C0"/>
                </a:outerShdw>
              </a:effectLst>
            </a:endParaRPr>
          </a:p>
          <a:p>
            <a:pPr eaLnBrk="1">
              <a:lnSpc>
                <a:spcPct val="150000"/>
              </a:lnSpc>
              <a:buSzPct val="100000"/>
              <a:defRPr/>
            </a:pPr>
            <a:r>
              <a:rPr lang="en-US" sz="3200" b="1" dirty="0">
                <a:solidFill>
                  <a:srgbClr val="FF0000"/>
                </a:solidFill>
                <a:effectLst>
                  <a:outerShdw blurRad="38100" dist="38100" dir="2700000" algn="tl">
                    <a:srgbClr val="C0C0C0"/>
                  </a:outerShdw>
                </a:effectLst>
              </a:rPr>
              <a:t>- y </a:t>
            </a:r>
            <a:r>
              <a:rPr lang="en-US" sz="3200" b="1" dirty="0" err="1">
                <a:solidFill>
                  <a:srgbClr val="FF0000"/>
                </a:solidFill>
                <a:effectLst>
                  <a:outerShdw blurRad="38100" dist="38100" dir="2700000" algn="tl">
                    <a:srgbClr val="C0C0C0"/>
                  </a:outerShdw>
                </a:effectLst>
              </a:rPr>
              <a:t>sobre</a:t>
            </a:r>
            <a:r>
              <a:rPr lang="en-US" sz="3200" b="1" dirty="0">
                <a:solidFill>
                  <a:srgbClr val="FF0000"/>
                </a:solidFill>
                <a:effectLst>
                  <a:outerShdw blurRad="38100" dist="38100" dir="2700000" algn="tl">
                    <a:srgbClr val="C0C0C0"/>
                  </a:outerShdw>
                </a:effectLst>
              </a:rPr>
              <a:t> esta base, </a:t>
            </a:r>
            <a:r>
              <a:rPr lang="en-US" sz="3200" b="1" dirty="0" err="1">
                <a:solidFill>
                  <a:srgbClr val="FF0000"/>
                </a:solidFill>
                <a:effectLst>
                  <a:outerShdw blurRad="38100" dist="38100" dir="2700000" algn="tl">
                    <a:srgbClr val="C0C0C0"/>
                  </a:outerShdw>
                </a:effectLst>
              </a:rPr>
              <a:t>organizar</a:t>
            </a:r>
            <a:r>
              <a:rPr lang="en-US" sz="3200" b="1" dirty="0">
                <a:solidFill>
                  <a:srgbClr val="FF0000"/>
                </a:solidFill>
                <a:effectLst>
                  <a:outerShdw blurRad="38100" dist="38100" dir="2700000" algn="tl">
                    <a:srgbClr val="C0C0C0"/>
                  </a:outerShdw>
                </a:effectLst>
              </a:rPr>
              <a:t> la </a:t>
            </a:r>
            <a:r>
              <a:rPr lang="en-US" sz="3200" b="1" dirty="0" err="1">
                <a:solidFill>
                  <a:srgbClr val="FF0000"/>
                </a:solidFill>
                <a:effectLst>
                  <a:outerShdw blurRad="38100" dist="38100" dir="2700000" algn="tl">
                    <a:srgbClr val="C0C0C0"/>
                  </a:outerShdw>
                </a:effectLst>
              </a:rPr>
              <a:t>dirección</a:t>
            </a:r>
            <a:r>
              <a:rPr lang="en-US" sz="3200" b="1" dirty="0">
                <a:solidFill>
                  <a:srgbClr val="FF0000"/>
                </a:solidFill>
                <a:effectLst>
                  <a:outerShdw blurRad="38100" dist="38100" dir="2700000" algn="tl">
                    <a:srgbClr val="C0C0C0"/>
                  </a:outerShdw>
                </a:effectLst>
              </a:rPr>
              <a:t> del </a:t>
            </a:r>
            <a:r>
              <a:rPr lang="en-US" sz="3200" b="1" dirty="0" err="1">
                <a:solidFill>
                  <a:srgbClr val="FF0000"/>
                </a:solidFill>
                <a:effectLst>
                  <a:outerShdw blurRad="38100" dist="38100" dir="2700000" algn="tl">
                    <a:srgbClr val="C0C0C0"/>
                  </a:outerShdw>
                </a:effectLst>
              </a:rPr>
              <a:t>proceso</a:t>
            </a:r>
            <a:r>
              <a:rPr lang="en-US" sz="3200" b="1" dirty="0">
                <a:solidFill>
                  <a:srgbClr val="FF0000"/>
                </a:solidFill>
                <a:effectLst>
                  <a:outerShdw blurRad="38100" dist="38100" dir="2700000" algn="tl">
                    <a:srgbClr val="C0C0C0"/>
                  </a:outerShdw>
                </a:effectLst>
              </a:rPr>
              <a:t> </a:t>
            </a:r>
            <a:r>
              <a:rPr lang="en-US" sz="3200" b="1" dirty="0" err="1">
                <a:solidFill>
                  <a:srgbClr val="FF0000"/>
                </a:solidFill>
                <a:effectLst>
                  <a:outerShdw blurRad="38100" dist="38100" dir="2700000" algn="tl">
                    <a:srgbClr val="C0C0C0"/>
                  </a:outerShdw>
                </a:effectLst>
              </a:rPr>
              <a:t>docente</a:t>
            </a:r>
            <a:r>
              <a:rPr lang="en-US" sz="3200" b="1" dirty="0">
                <a:solidFill>
                  <a:srgbClr val="FF0000"/>
                </a:solidFill>
                <a:effectLst>
                  <a:outerShdw blurRad="38100" dist="38100" dir="2700000" algn="tl">
                    <a:srgbClr val="C0C0C0"/>
                  </a:outerShdw>
                </a:effectLst>
              </a:rPr>
              <a:t> de </a:t>
            </a:r>
            <a:r>
              <a:rPr lang="en-US" sz="3200" b="1" dirty="0" err="1">
                <a:solidFill>
                  <a:srgbClr val="FF0000"/>
                </a:solidFill>
                <a:effectLst>
                  <a:outerShdw blurRad="38100" dist="38100" dir="2700000" algn="tl">
                    <a:srgbClr val="C0C0C0"/>
                  </a:outerShdw>
                </a:effectLst>
              </a:rPr>
              <a:t>entrenamiento</a:t>
            </a:r>
            <a:r>
              <a:rPr lang="en-US" sz="3200" b="1" dirty="0">
                <a:solidFill>
                  <a:srgbClr val="FF0000"/>
                </a:solidFill>
                <a:effectLst>
                  <a:outerShdw blurRad="38100" dist="38100" dir="2700000" algn="tl">
                    <a:srgbClr val="C0C0C0"/>
                  </a:outerShdw>
                </a:effectLst>
              </a:rPr>
              <a: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1" name="Imagen 3">
            <a:extLst>
              <a:ext uri="{FF2B5EF4-FFF2-40B4-BE49-F238E27FC236}">
                <a16:creationId xmlns:a16="http://schemas.microsoft.com/office/drawing/2014/main" id="{A567C4BA-6352-43EE-E73A-230FEF9DFB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5" name="Imagen 3">
            <a:extLst>
              <a:ext uri="{FF2B5EF4-FFF2-40B4-BE49-F238E27FC236}">
                <a16:creationId xmlns:a16="http://schemas.microsoft.com/office/drawing/2014/main" id="{4A1A3E9F-21BC-D4FA-A00E-6F3028CC32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9" name="Imagen 3">
            <a:extLst>
              <a:ext uri="{FF2B5EF4-FFF2-40B4-BE49-F238E27FC236}">
                <a16:creationId xmlns:a16="http://schemas.microsoft.com/office/drawing/2014/main" id="{79CC258C-BCB2-AC8E-F110-A276388390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3" name="Imagen 3">
            <a:extLst>
              <a:ext uri="{FF2B5EF4-FFF2-40B4-BE49-F238E27FC236}">
                <a16:creationId xmlns:a16="http://schemas.microsoft.com/office/drawing/2014/main" id="{D7148C74-A80D-B0C8-C971-2901F2B0B9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7" name="Imagen 3">
            <a:extLst>
              <a:ext uri="{FF2B5EF4-FFF2-40B4-BE49-F238E27FC236}">
                <a16:creationId xmlns:a16="http://schemas.microsoft.com/office/drawing/2014/main" id="{E759CCD9-2223-BF5B-BE23-5B692629FC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1" name="Imagen 3">
            <a:extLst>
              <a:ext uri="{FF2B5EF4-FFF2-40B4-BE49-F238E27FC236}">
                <a16:creationId xmlns:a16="http://schemas.microsoft.com/office/drawing/2014/main" id="{35D5DB62-3B72-797F-4B22-D1B513B49B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5" name="Imagen 3">
            <a:extLst>
              <a:ext uri="{FF2B5EF4-FFF2-40B4-BE49-F238E27FC236}">
                <a16:creationId xmlns:a16="http://schemas.microsoft.com/office/drawing/2014/main" id="{1EC04FEE-C74B-D67E-A97A-E20BAB728E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9" name="Imagen 3">
            <a:extLst>
              <a:ext uri="{FF2B5EF4-FFF2-40B4-BE49-F238E27FC236}">
                <a16:creationId xmlns:a16="http://schemas.microsoft.com/office/drawing/2014/main" id="{5C253BF2-0F11-1E31-EECB-491F99B46A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3" name="Imagen 3">
            <a:extLst>
              <a:ext uri="{FF2B5EF4-FFF2-40B4-BE49-F238E27FC236}">
                <a16:creationId xmlns:a16="http://schemas.microsoft.com/office/drawing/2014/main" id="{3265A4B2-DA6B-6FFC-351A-E03821D858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7" name="Imagen 3">
            <a:extLst>
              <a:ext uri="{FF2B5EF4-FFF2-40B4-BE49-F238E27FC236}">
                <a16:creationId xmlns:a16="http://schemas.microsoft.com/office/drawing/2014/main" id="{806AB549-9159-0F9A-4226-38369DC3E2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ext Box 1">
            <a:extLst>
              <a:ext uri="{FF2B5EF4-FFF2-40B4-BE49-F238E27FC236}">
                <a16:creationId xmlns:a16="http://schemas.microsoft.com/office/drawing/2014/main" id="{EBE56BE7-0F3A-0149-6C8F-2D71A208547A}"/>
              </a:ext>
            </a:extLst>
          </p:cNvPr>
          <p:cNvSpPr txBox="1">
            <a:spLocks noChangeArrowheads="1"/>
          </p:cNvSpPr>
          <p:nvPr/>
        </p:nvSpPr>
        <p:spPr bwMode="auto">
          <a:xfrm>
            <a:off x="1787526" y="179389"/>
            <a:ext cx="8736013" cy="6300787"/>
          </a:xfrm>
          <a:prstGeom prst="rect">
            <a:avLst/>
          </a:prstGeom>
          <a:noFill/>
          <a:ln>
            <a:noFill/>
          </a:ln>
          <a:effec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9pPr>
          </a:lstStyle>
          <a:p>
            <a:pPr algn="ctr" eaLnBrk="1">
              <a:buSzPct val="100000"/>
              <a:defRPr/>
            </a:pPr>
            <a:r>
              <a:rPr lang="en-US" sz="3200" b="1">
                <a:solidFill>
                  <a:srgbClr val="FF0000"/>
                </a:solidFill>
                <a:effectLst>
                  <a:outerShdw blurRad="38100" dist="38100" dir="2700000" algn="tl">
                    <a:srgbClr val="C0C0C0"/>
                  </a:outerShdw>
                </a:effectLst>
              </a:rPr>
              <a:t>Observaciones médico-pedagógicas</a:t>
            </a:r>
          </a:p>
        </p:txBody>
      </p:sp>
      <p:sp>
        <p:nvSpPr>
          <p:cNvPr id="8195" name="AutoShape 2">
            <a:extLst>
              <a:ext uri="{FF2B5EF4-FFF2-40B4-BE49-F238E27FC236}">
                <a16:creationId xmlns:a16="http://schemas.microsoft.com/office/drawing/2014/main" id="{C41D0930-E628-504B-CD10-88D7CA83FF4E}"/>
              </a:ext>
            </a:extLst>
          </p:cNvPr>
          <p:cNvSpPr>
            <a:spLocks noChangeArrowheads="1"/>
          </p:cNvSpPr>
          <p:nvPr/>
        </p:nvSpPr>
        <p:spPr bwMode="auto">
          <a:xfrm>
            <a:off x="5664201" y="720726"/>
            <a:ext cx="360363" cy="720725"/>
          </a:xfrm>
          <a:prstGeom prst="downArrow">
            <a:avLst>
              <a:gd name="adj1" fmla="val 50000"/>
              <a:gd name="adj2" fmla="val 50000"/>
            </a:avLst>
          </a:prstGeom>
          <a:solidFill>
            <a:srgbClr val="99CCFF"/>
          </a:solidFill>
          <a:ln w="9360">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6147" name="Text Box 3">
            <a:extLst>
              <a:ext uri="{FF2B5EF4-FFF2-40B4-BE49-F238E27FC236}">
                <a16:creationId xmlns:a16="http://schemas.microsoft.com/office/drawing/2014/main" id="{CFE5F2D4-A417-6FFD-0170-BF228790BDBA}"/>
              </a:ext>
            </a:extLst>
          </p:cNvPr>
          <p:cNvSpPr txBox="1">
            <a:spLocks noChangeArrowheads="1"/>
          </p:cNvSpPr>
          <p:nvPr/>
        </p:nvSpPr>
        <p:spPr bwMode="auto">
          <a:xfrm>
            <a:off x="2244726" y="1616076"/>
            <a:ext cx="7559675" cy="542925"/>
          </a:xfrm>
          <a:prstGeom prst="rect">
            <a:avLst/>
          </a:prstGeom>
          <a:noFill/>
          <a:ln>
            <a:noFill/>
          </a:ln>
          <a:effec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9pPr>
          </a:lstStyle>
          <a:p>
            <a:pPr algn="ctr" eaLnBrk="1">
              <a:lnSpc>
                <a:spcPct val="93000"/>
              </a:lnSpc>
              <a:buSzPct val="100000"/>
              <a:defRPr/>
            </a:pPr>
            <a:r>
              <a:rPr lang="es-ES" sz="3200" b="1">
                <a:solidFill>
                  <a:srgbClr val="FF0000"/>
                </a:solidFill>
                <a:effectLst>
                  <a:outerShdw blurRad="38100" dist="38100" dir="2700000" algn="tl">
                    <a:srgbClr val="C0C0C0"/>
                  </a:outerShdw>
                </a:effectLst>
              </a:rPr>
              <a:t>Parte componente del control Médico</a:t>
            </a:r>
          </a:p>
        </p:txBody>
      </p:sp>
      <p:sp>
        <p:nvSpPr>
          <p:cNvPr id="8197" name="AutoShape 4">
            <a:extLst>
              <a:ext uri="{FF2B5EF4-FFF2-40B4-BE49-F238E27FC236}">
                <a16:creationId xmlns:a16="http://schemas.microsoft.com/office/drawing/2014/main" id="{FF5F62EF-8439-EC53-D5F0-DDC22167DD85}"/>
              </a:ext>
            </a:extLst>
          </p:cNvPr>
          <p:cNvSpPr>
            <a:spLocks noChangeArrowheads="1"/>
          </p:cNvSpPr>
          <p:nvPr/>
        </p:nvSpPr>
        <p:spPr bwMode="auto">
          <a:xfrm>
            <a:off x="5664201" y="2160589"/>
            <a:ext cx="360363" cy="720725"/>
          </a:xfrm>
          <a:prstGeom prst="downArrow">
            <a:avLst>
              <a:gd name="adj1" fmla="val 50000"/>
              <a:gd name="adj2" fmla="val 50000"/>
            </a:avLst>
          </a:prstGeom>
          <a:solidFill>
            <a:srgbClr val="99CCFF"/>
          </a:solidFill>
          <a:ln w="9360">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6149" name="Text Box 5">
            <a:extLst>
              <a:ext uri="{FF2B5EF4-FFF2-40B4-BE49-F238E27FC236}">
                <a16:creationId xmlns:a16="http://schemas.microsoft.com/office/drawing/2014/main" id="{3E198F94-0832-39F0-562E-6AC2CFDE16A6}"/>
              </a:ext>
            </a:extLst>
          </p:cNvPr>
          <p:cNvSpPr txBox="1">
            <a:spLocks noChangeArrowheads="1"/>
          </p:cNvSpPr>
          <p:nvPr/>
        </p:nvSpPr>
        <p:spPr bwMode="auto">
          <a:xfrm>
            <a:off x="2063750" y="2963863"/>
            <a:ext cx="7920038" cy="996950"/>
          </a:xfrm>
          <a:prstGeom prst="rect">
            <a:avLst/>
          </a:prstGeom>
          <a:noFill/>
          <a:ln>
            <a:noFill/>
          </a:ln>
          <a:effec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9pPr>
          </a:lstStyle>
          <a:p>
            <a:pPr algn="ctr" eaLnBrk="1">
              <a:lnSpc>
                <a:spcPct val="93000"/>
              </a:lnSpc>
              <a:buSzPct val="100000"/>
              <a:defRPr/>
            </a:pPr>
            <a:r>
              <a:rPr lang="es-ES" sz="3200" b="1">
                <a:solidFill>
                  <a:srgbClr val="FF0000"/>
                </a:solidFill>
                <a:effectLst>
                  <a:outerShdw blurRad="38100" dist="38100" dir="2700000" algn="tl">
                    <a:srgbClr val="C0C0C0"/>
                  </a:outerShdw>
                </a:effectLst>
              </a:rPr>
              <a:t>Métodos de investigación pedagógicos, médico-sicológicos y otros.</a:t>
            </a:r>
          </a:p>
        </p:txBody>
      </p:sp>
      <p:sp>
        <p:nvSpPr>
          <p:cNvPr id="6150" name="Text Box 6">
            <a:extLst>
              <a:ext uri="{FF2B5EF4-FFF2-40B4-BE49-F238E27FC236}">
                <a16:creationId xmlns:a16="http://schemas.microsoft.com/office/drawing/2014/main" id="{D4E55FB0-46E6-6023-7DAE-69DE4F81598A}"/>
              </a:ext>
            </a:extLst>
          </p:cNvPr>
          <p:cNvSpPr txBox="1">
            <a:spLocks noChangeArrowheads="1"/>
          </p:cNvSpPr>
          <p:nvPr/>
        </p:nvSpPr>
        <p:spPr bwMode="auto">
          <a:xfrm>
            <a:off x="6024564" y="2336801"/>
            <a:ext cx="2700337" cy="542925"/>
          </a:xfrm>
          <a:prstGeom prst="rect">
            <a:avLst/>
          </a:prstGeom>
          <a:noFill/>
          <a:ln>
            <a:noFill/>
          </a:ln>
          <a:effec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9pPr>
          </a:lstStyle>
          <a:p>
            <a:pPr algn="ctr" eaLnBrk="1">
              <a:lnSpc>
                <a:spcPct val="93000"/>
              </a:lnSpc>
              <a:buSzPct val="100000"/>
              <a:defRPr/>
            </a:pPr>
            <a:r>
              <a:rPr lang="es-ES" sz="3200" b="1">
                <a:solidFill>
                  <a:srgbClr val="4700B8"/>
                </a:solidFill>
                <a:effectLst>
                  <a:outerShdw blurRad="38100" dist="38100" dir="2700000" algn="tl">
                    <a:srgbClr val="C0C0C0"/>
                  </a:outerShdw>
                </a:effectLst>
              </a:rPr>
              <a:t>basado en</a:t>
            </a:r>
          </a:p>
        </p:txBody>
      </p:sp>
      <p:sp>
        <p:nvSpPr>
          <p:cNvPr id="8200" name="AutoShape 7">
            <a:extLst>
              <a:ext uri="{FF2B5EF4-FFF2-40B4-BE49-F238E27FC236}">
                <a16:creationId xmlns:a16="http://schemas.microsoft.com/office/drawing/2014/main" id="{D54F0578-A436-6930-D1E9-D294103D141C}"/>
              </a:ext>
            </a:extLst>
          </p:cNvPr>
          <p:cNvSpPr>
            <a:spLocks noChangeArrowheads="1"/>
          </p:cNvSpPr>
          <p:nvPr/>
        </p:nvSpPr>
        <p:spPr bwMode="auto">
          <a:xfrm>
            <a:off x="5843588" y="3959226"/>
            <a:ext cx="360362" cy="720725"/>
          </a:xfrm>
          <a:prstGeom prst="downArrow">
            <a:avLst>
              <a:gd name="adj1" fmla="val 50000"/>
              <a:gd name="adj2" fmla="val 50000"/>
            </a:avLst>
          </a:prstGeom>
          <a:solidFill>
            <a:srgbClr val="99CCFF"/>
          </a:solidFill>
          <a:ln w="9360">
            <a:solidFill>
              <a:srgbClr val="000000"/>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6152" name="Text Box 8">
            <a:extLst>
              <a:ext uri="{FF2B5EF4-FFF2-40B4-BE49-F238E27FC236}">
                <a16:creationId xmlns:a16="http://schemas.microsoft.com/office/drawing/2014/main" id="{F5A9BD78-B3BF-8FF1-0E0D-E2F0AD4F2980}"/>
              </a:ext>
            </a:extLst>
          </p:cNvPr>
          <p:cNvSpPr txBox="1">
            <a:spLocks noChangeArrowheads="1"/>
          </p:cNvSpPr>
          <p:nvPr/>
        </p:nvSpPr>
        <p:spPr bwMode="auto">
          <a:xfrm>
            <a:off x="2244725" y="4679951"/>
            <a:ext cx="7740650" cy="1281113"/>
          </a:xfrm>
          <a:prstGeom prst="rect">
            <a:avLst/>
          </a:prstGeom>
          <a:noFill/>
          <a:ln>
            <a:noFill/>
          </a:ln>
          <a:effec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9pPr>
          </a:lstStyle>
          <a:p>
            <a:pPr algn="just" eaLnBrk="1">
              <a:lnSpc>
                <a:spcPct val="93000"/>
              </a:lnSpc>
              <a:buSzPct val="100000"/>
              <a:defRPr/>
            </a:pPr>
            <a:r>
              <a:rPr lang="es-ES" sz="2800" b="1" u="sng">
                <a:solidFill>
                  <a:srgbClr val="2300DC"/>
                </a:solidFill>
                <a:effectLst>
                  <a:outerShdw blurRad="38100" dist="38100" dir="2700000" algn="tl">
                    <a:srgbClr val="C0C0C0"/>
                  </a:outerShdw>
                </a:effectLst>
              </a:rPr>
              <a:t>Objetivo</a:t>
            </a:r>
            <a:r>
              <a:rPr lang="es-ES" sz="2800" b="1">
                <a:solidFill>
                  <a:srgbClr val="2300DC"/>
                </a:solidFill>
                <a:effectLst>
                  <a:outerShdw blurRad="38100" dist="38100" dir="2700000" algn="tl">
                    <a:srgbClr val="C0C0C0"/>
                  </a:outerShdw>
                </a:effectLst>
              </a:rPr>
              <a:t>: necesidad de conocer la influencia de las recuperaciones incompletas y los procesos de sobrefatiga sobre el deportista.</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1" name="Imagen 3">
            <a:extLst>
              <a:ext uri="{FF2B5EF4-FFF2-40B4-BE49-F238E27FC236}">
                <a16:creationId xmlns:a16="http://schemas.microsoft.com/office/drawing/2014/main" id="{F850F73B-0EAF-342D-61CE-EB0D25E036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5" name="Imagen 3">
            <a:extLst>
              <a:ext uri="{FF2B5EF4-FFF2-40B4-BE49-F238E27FC236}">
                <a16:creationId xmlns:a16="http://schemas.microsoft.com/office/drawing/2014/main" id="{B57E4BEB-FF8E-BF3B-165E-37F7036ACE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9" name="Imagen 3">
            <a:extLst>
              <a:ext uri="{FF2B5EF4-FFF2-40B4-BE49-F238E27FC236}">
                <a16:creationId xmlns:a16="http://schemas.microsoft.com/office/drawing/2014/main" id="{06D1E132-6B87-D79A-DA66-C60CC84654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3" name="Imagen 3">
            <a:extLst>
              <a:ext uri="{FF2B5EF4-FFF2-40B4-BE49-F238E27FC236}">
                <a16:creationId xmlns:a16="http://schemas.microsoft.com/office/drawing/2014/main" id="{AA5449C8-0503-93A4-4B2D-CF13684FE2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7" name="Imagen 3">
            <a:extLst>
              <a:ext uri="{FF2B5EF4-FFF2-40B4-BE49-F238E27FC236}">
                <a16:creationId xmlns:a16="http://schemas.microsoft.com/office/drawing/2014/main" id="{42BF55B6-09EC-F14D-331C-A78B9BF54B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1" name="Imagen 3">
            <a:extLst>
              <a:ext uri="{FF2B5EF4-FFF2-40B4-BE49-F238E27FC236}">
                <a16:creationId xmlns:a16="http://schemas.microsoft.com/office/drawing/2014/main" id="{09060008-CA53-04D5-2172-3C26F9FEBA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5" name="Imagen 3">
            <a:extLst>
              <a:ext uri="{FF2B5EF4-FFF2-40B4-BE49-F238E27FC236}">
                <a16:creationId xmlns:a16="http://schemas.microsoft.com/office/drawing/2014/main" id="{02657A19-15EB-2617-EE37-08CE9C554B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9" name="Imagen 3">
            <a:extLst>
              <a:ext uri="{FF2B5EF4-FFF2-40B4-BE49-F238E27FC236}">
                <a16:creationId xmlns:a16="http://schemas.microsoft.com/office/drawing/2014/main" id="{FB4CADD0-D914-9A7A-5ED4-8C90A332C6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3" name="Imagen 3">
            <a:extLst>
              <a:ext uri="{FF2B5EF4-FFF2-40B4-BE49-F238E27FC236}">
                <a16:creationId xmlns:a16="http://schemas.microsoft.com/office/drawing/2014/main" id="{8883A8EA-A30B-C646-C3F4-D8DC7FC904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7" name="Imagen 3">
            <a:extLst>
              <a:ext uri="{FF2B5EF4-FFF2-40B4-BE49-F238E27FC236}">
                <a16:creationId xmlns:a16="http://schemas.microsoft.com/office/drawing/2014/main" id="{ED1E5709-5E90-54D2-C236-0C6D37FB2F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1">
            <a:extLst>
              <a:ext uri="{FF2B5EF4-FFF2-40B4-BE49-F238E27FC236}">
                <a16:creationId xmlns:a16="http://schemas.microsoft.com/office/drawing/2014/main" id="{576B9593-39D5-6A35-2887-BEDAC9D91D8C}"/>
              </a:ext>
            </a:extLst>
          </p:cNvPr>
          <p:cNvSpPr txBox="1">
            <a:spLocks noChangeArrowheads="1"/>
          </p:cNvSpPr>
          <p:nvPr/>
        </p:nvSpPr>
        <p:spPr bwMode="auto">
          <a:xfrm>
            <a:off x="1981200" y="1371600"/>
            <a:ext cx="8229600" cy="3206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10243" name="Text Box 2">
            <a:extLst>
              <a:ext uri="{FF2B5EF4-FFF2-40B4-BE49-F238E27FC236}">
                <a16:creationId xmlns:a16="http://schemas.microsoft.com/office/drawing/2014/main" id="{83C84981-4E24-7FD5-0698-8E343C4FE379}"/>
              </a:ext>
            </a:extLst>
          </p:cNvPr>
          <p:cNvSpPr txBox="1">
            <a:spLocks noChangeArrowheads="1"/>
          </p:cNvSpPr>
          <p:nvPr/>
        </p:nvSpPr>
        <p:spPr bwMode="auto">
          <a:xfrm>
            <a:off x="1752600" y="360363"/>
            <a:ext cx="8686800" cy="6026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7171" name="Text Box 3">
            <a:extLst>
              <a:ext uri="{FF2B5EF4-FFF2-40B4-BE49-F238E27FC236}">
                <a16:creationId xmlns:a16="http://schemas.microsoft.com/office/drawing/2014/main" id="{81CA65A3-6213-6CEB-D108-68B252DB1B6B}"/>
              </a:ext>
            </a:extLst>
          </p:cNvPr>
          <p:cNvSpPr txBox="1">
            <a:spLocks noChangeArrowheads="1"/>
          </p:cNvSpPr>
          <p:nvPr/>
        </p:nvSpPr>
        <p:spPr bwMode="auto">
          <a:xfrm>
            <a:off x="2963864" y="539750"/>
            <a:ext cx="7019925" cy="2160588"/>
          </a:xfrm>
          <a:prstGeom prst="rect">
            <a:avLst/>
          </a:prstGeom>
          <a:noFill/>
          <a:ln>
            <a:noFill/>
          </a:ln>
          <a:effec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9pPr>
          </a:lstStyle>
          <a:p>
            <a:pPr algn="ctr" eaLnBrk="1">
              <a:lnSpc>
                <a:spcPct val="93000"/>
              </a:lnSpc>
              <a:buSzPct val="100000"/>
              <a:defRPr/>
            </a:pPr>
            <a:r>
              <a:rPr lang="es-ES" sz="3200" b="1" u="sng" dirty="0">
                <a:solidFill>
                  <a:srgbClr val="6B0094"/>
                </a:solidFill>
                <a:effectLst>
                  <a:outerShdw blurRad="38100" dist="38100" dir="2700000" algn="tl">
                    <a:srgbClr val="C0C0C0"/>
                  </a:outerShdw>
                </a:effectLst>
              </a:rPr>
              <a:t>Métodos utilizados:</a:t>
            </a:r>
          </a:p>
          <a:p>
            <a:pPr algn="just" eaLnBrk="1">
              <a:buClr>
                <a:srgbClr val="000000"/>
              </a:buClr>
              <a:buSzPct val="45000"/>
              <a:buFont typeface="Wingdings" panose="05000000000000000000" pitchFamily="2" charset="2"/>
              <a:buChar char=""/>
              <a:defRPr/>
            </a:pPr>
            <a:r>
              <a:rPr lang="es-ES" sz="3200" b="1" dirty="0">
                <a:solidFill>
                  <a:srgbClr val="6B0094"/>
                </a:solidFill>
                <a:effectLst>
                  <a:outerShdw blurRad="38100" dist="38100" dir="2700000" algn="tl">
                    <a:srgbClr val="C0C0C0"/>
                  </a:outerShdw>
                </a:effectLst>
              </a:rPr>
              <a:t> Simples</a:t>
            </a:r>
          </a:p>
          <a:p>
            <a:pPr algn="just" eaLnBrk="1">
              <a:buClr>
                <a:srgbClr val="000000"/>
              </a:buClr>
              <a:buSzPct val="45000"/>
              <a:buFont typeface="Wingdings" panose="05000000000000000000" pitchFamily="2" charset="2"/>
              <a:buChar char=""/>
              <a:defRPr/>
            </a:pPr>
            <a:r>
              <a:rPr lang="es-ES" sz="3200" b="1" dirty="0">
                <a:solidFill>
                  <a:srgbClr val="6B0094"/>
                </a:solidFill>
                <a:effectLst>
                  <a:outerShdw blurRad="38100" dist="38100" dir="2700000" algn="tl">
                    <a:srgbClr val="C0C0C0"/>
                  </a:outerShdw>
                </a:effectLst>
              </a:rPr>
              <a:t> Complementarios</a:t>
            </a:r>
          </a:p>
          <a:p>
            <a:pPr algn="just" eaLnBrk="1">
              <a:buClr>
                <a:srgbClr val="000000"/>
              </a:buClr>
              <a:buSzPct val="45000"/>
              <a:buFont typeface="Wingdings" panose="05000000000000000000" pitchFamily="2" charset="2"/>
              <a:buChar char=""/>
              <a:defRPr/>
            </a:pPr>
            <a:r>
              <a:rPr lang="es-ES" sz="3200" b="1" dirty="0">
                <a:solidFill>
                  <a:srgbClr val="6B0094"/>
                </a:solidFill>
                <a:effectLst>
                  <a:outerShdw blurRad="38100" dist="38100" dir="2700000" algn="tl">
                    <a:srgbClr val="C0C0C0"/>
                  </a:outerShdw>
                </a:effectLst>
              </a:rPr>
              <a:t>Especiales</a:t>
            </a:r>
          </a:p>
        </p:txBody>
      </p:sp>
      <p:sp>
        <p:nvSpPr>
          <p:cNvPr id="7172" name="Text Box 4">
            <a:extLst>
              <a:ext uri="{FF2B5EF4-FFF2-40B4-BE49-F238E27FC236}">
                <a16:creationId xmlns:a16="http://schemas.microsoft.com/office/drawing/2014/main" id="{24358F3D-027B-36A8-6E90-877BBC9EAFB3}"/>
              </a:ext>
            </a:extLst>
          </p:cNvPr>
          <p:cNvSpPr txBox="1">
            <a:spLocks noChangeArrowheads="1"/>
          </p:cNvSpPr>
          <p:nvPr/>
        </p:nvSpPr>
        <p:spPr bwMode="auto">
          <a:xfrm>
            <a:off x="2244726" y="2714625"/>
            <a:ext cx="7019925" cy="3263900"/>
          </a:xfrm>
          <a:prstGeom prst="rect">
            <a:avLst/>
          </a:prstGeom>
          <a:noFill/>
          <a:ln>
            <a:noFill/>
          </a:ln>
          <a:effec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9pPr>
          </a:lstStyle>
          <a:p>
            <a:pPr algn="ctr" eaLnBrk="1">
              <a:lnSpc>
                <a:spcPct val="93000"/>
              </a:lnSpc>
              <a:buSzPct val="100000"/>
              <a:defRPr/>
            </a:pPr>
            <a:r>
              <a:rPr lang="es-ES" sz="2800" b="1" u="sng">
                <a:solidFill>
                  <a:srgbClr val="FF0000"/>
                </a:solidFill>
                <a:effectLst>
                  <a:outerShdw blurRad="38100" dist="38100" dir="2700000" algn="tl">
                    <a:srgbClr val="C0C0C0"/>
                  </a:outerShdw>
                </a:effectLst>
              </a:rPr>
              <a:t>Simples</a:t>
            </a:r>
          </a:p>
          <a:p>
            <a:pPr algn="just" eaLnBrk="1">
              <a:lnSpc>
                <a:spcPct val="93000"/>
              </a:lnSpc>
              <a:buClr>
                <a:srgbClr val="000000"/>
              </a:buClr>
              <a:buSzPct val="45000"/>
              <a:buFont typeface="Times New Roman" panose="02020603050405020304" pitchFamily="18" charset="0"/>
              <a:buBlip>
                <a:blip r:embed="rId3"/>
              </a:buBlip>
              <a:defRPr/>
            </a:pPr>
            <a:r>
              <a:rPr lang="es-ES" sz="2800" b="1">
                <a:solidFill>
                  <a:srgbClr val="FF0000"/>
                </a:solidFill>
                <a:effectLst>
                  <a:outerShdw blurRad="38100" dist="38100" dir="2700000" algn="tl">
                    <a:srgbClr val="C0C0C0"/>
                  </a:outerShdw>
                </a:effectLst>
              </a:rPr>
              <a:t> Control de la frecuencia cardíaca.</a:t>
            </a:r>
          </a:p>
          <a:p>
            <a:pPr algn="just" eaLnBrk="1">
              <a:lnSpc>
                <a:spcPct val="93000"/>
              </a:lnSpc>
              <a:buClr>
                <a:srgbClr val="000000"/>
              </a:buClr>
              <a:buSzPct val="45000"/>
              <a:buFont typeface="Times New Roman" panose="02020603050405020304" pitchFamily="18" charset="0"/>
              <a:buBlip>
                <a:blip r:embed="rId3"/>
              </a:buBlip>
              <a:defRPr/>
            </a:pPr>
            <a:r>
              <a:rPr lang="es-ES" sz="2800" b="1">
                <a:solidFill>
                  <a:srgbClr val="FF0000"/>
                </a:solidFill>
                <a:effectLst>
                  <a:outerShdw blurRad="38100" dist="38100" dir="2700000" algn="tl">
                    <a:srgbClr val="C0C0C0"/>
                  </a:outerShdw>
                </a:effectLst>
              </a:rPr>
              <a:t> Control de la frecuencia respiratoria.</a:t>
            </a:r>
          </a:p>
          <a:p>
            <a:pPr algn="just" eaLnBrk="1">
              <a:lnSpc>
                <a:spcPct val="93000"/>
              </a:lnSpc>
              <a:buClr>
                <a:srgbClr val="000000"/>
              </a:buClr>
              <a:buSzPct val="45000"/>
              <a:buFont typeface="Times New Roman" panose="02020603050405020304" pitchFamily="18" charset="0"/>
              <a:buBlip>
                <a:blip r:embed="rId3"/>
              </a:buBlip>
              <a:defRPr/>
            </a:pPr>
            <a:r>
              <a:rPr lang="es-ES" sz="2800" b="1">
                <a:solidFill>
                  <a:srgbClr val="FF0000"/>
                </a:solidFill>
                <a:effectLst>
                  <a:outerShdw blurRad="38100" dist="38100" dir="2700000" algn="tl">
                    <a:srgbClr val="C0C0C0"/>
                  </a:outerShdw>
                </a:effectLst>
              </a:rPr>
              <a:t> Peso, talla.</a:t>
            </a:r>
          </a:p>
          <a:p>
            <a:pPr algn="just" eaLnBrk="1">
              <a:lnSpc>
                <a:spcPct val="93000"/>
              </a:lnSpc>
              <a:buClr>
                <a:srgbClr val="000000"/>
              </a:buClr>
              <a:buSzPct val="45000"/>
              <a:buFont typeface="Times New Roman" panose="02020603050405020304" pitchFamily="18" charset="0"/>
              <a:buBlip>
                <a:blip r:embed="rId3"/>
              </a:buBlip>
              <a:defRPr/>
            </a:pPr>
            <a:r>
              <a:rPr lang="es-ES" sz="2800" b="1">
                <a:solidFill>
                  <a:srgbClr val="FF0000"/>
                </a:solidFill>
                <a:effectLst>
                  <a:outerShdw blurRad="38100" dist="38100" dir="2700000" algn="tl">
                    <a:srgbClr val="C0C0C0"/>
                  </a:outerShdw>
                </a:effectLst>
              </a:rPr>
              <a:t> Capacidad vital pulmonar.</a:t>
            </a:r>
          </a:p>
          <a:p>
            <a:pPr algn="just" eaLnBrk="1">
              <a:lnSpc>
                <a:spcPct val="93000"/>
              </a:lnSpc>
              <a:buClr>
                <a:srgbClr val="000000"/>
              </a:buClr>
              <a:buSzPct val="45000"/>
              <a:buFont typeface="Times New Roman" panose="02020603050405020304" pitchFamily="18" charset="0"/>
              <a:buBlip>
                <a:blip r:embed="rId3"/>
              </a:buBlip>
              <a:defRPr/>
            </a:pPr>
            <a:r>
              <a:rPr lang="es-ES" sz="2800" b="1">
                <a:solidFill>
                  <a:srgbClr val="FF0000"/>
                </a:solidFill>
                <a:effectLst>
                  <a:outerShdw blurRad="38100" dist="38100" dir="2700000" algn="tl">
                    <a:srgbClr val="C0C0C0"/>
                  </a:outerShdw>
                </a:effectLst>
              </a:rPr>
              <a:t> Circunferencias.</a:t>
            </a:r>
          </a:p>
          <a:p>
            <a:pPr algn="just" eaLnBrk="1">
              <a:lnSpc>
                <a:spcPct val="93000"/>
              </a:lnSpc>
              <a:buClr>
                <a:srgbClr val="000000"/>
              </a:buClr>
              <a:buSzPct val="45000"/>
              <a:buFont typeface="Times New Roman" panose="02020603050405020304" pitchFamily="18" charset="0"/>
              <a:buBlip>
                <a:blip r:embed="rId3"/>
              </a:buBlip>
              <a:defRPr/>
            </a:pPr>
            <a:r>
              <a:rPr lang="es-ES" sz="2800" b="1">
                <a:solidFill>
                  <a:srgbClr val="FF0000"/>
                </a:solidFill>
                <a:effectLst>
                  <a:outerShdw blurRad="38100" dist="38100" dir="2700000" algn="tl">
                    <a:srgbClr val="C0C0C0"/>
                  </a:outerShdw>
                </a:effectLst>
              </a:rPr>
              <a:t> Dinamometría.</a:t>
            </a:r>
          </a:p>
          <a:p>
            <a:pPr algn="just" eaLnBrk="1">
              <a:lnSpc>
                <a:spcPct val="93000"/>
              </a:lnSpc>
              <a:buClr>
                <a:srgbClr val="000000"/>
              </a:buClr>
              <a:buSzPct val="45000"/>
              <a:buFont typeface="Times New Roman" panose="02020603050405020304" pitchFamily="18" charset="0"/>
              <a:buBlip>
                <a:blip r:embed="rId3"/>
              </a:buBlip>
              <a:defRPr/>
            </a:pPr>
            <a:r>
              <a:rPr lang="es-ES" sz="2800" b="1">
                <a:solidFill>
                  <a:srgbClr val="FF0000"/>
                </a:solidFill>
                <a:effectLst>
                  <a:outerShdw blurRad="38100" dist="38100" dir="2700000" algn="tl">
                    <a:srgbClr val="C0C0C0"/>
                  </a:outerShdw>
                </a:effectLst>
              </a:rPr>
              <a:t> Test sencillos.</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1" name="Imagen 3">
            <a:extLst>
              <a:ext uri="{FF2B5EF4-FFF2-40B4-BE49-F238E27FC236}">
                <a16:creationId xmlns:a16="http://schemas.microsoft.com/office/drawing/2014/main" id="{110AA522-A713-BB17-2B60-141C02637C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5" name="Imagen 3">
            <a:extLst>
              <a:ext uri="{FF2B5EF4-FFF2-40B4-BE49-F238E27FC236}">
                <a16:creationId xmlns:a16="http://schemas.microsoft.com/office/drawing/2014/main" id="{B25D72BC-C815-2C32-8BD6-D37DC6930F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9" name="Imagen 3">
            <a:extLst>
              <a:ext uri="{FF2B5EF4-FFF2-40B4-BE49-F238E27FC236}">
                <a16:creationId xmlns:a16="http://schemas.microsoft.com/office/drawing/2014/main" id="{A70435B6-1253-F3AD-0F11-865158F115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3" name="Imagen 3">
            <a:extLst>
              <a:ext uri="{FF2B5EF4-FFF2-40B4-BE49-F238E27FC236}">
                <a16:creationId xmlns:a16="http://schemas.microsoft.com/office/drawing/2014/main" id="{2C61486C-0731-7862-05FE-BC4D141762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7" name="Imagen 3">
            <a:extLst>
              <a:ext uri="{FF2B5EF4-FFF2-40B4-BE49-F238E27FC236}">
                <a16:creationId xmlns:a16="http://schemas.microsoft.com/office/drawing/2014/main" id="{24DEC5E6-565F-0FDF-A379-182DCEBF96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1" name="Imagen 3">
            <a:extLst>
              <a:ext uri="{FF2B5EF4-FFF2-40B4-BE49-F238E27FC236}">
                <a16:creationId xmlns:a16="http://schemas.microsoft.com/office/drawing/2014/main" id="{C979CB75-807A-3367-DF83-F87D6F3527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5" name="Imagen 3">
            <a:extLst>
              <a:ext uri="{FF2B5EF4-FFF2-40B4-BE49-F238E27FC236}">
                <a16:creationId xmlns:a16="http://schemas.microsoft.com/office/drawing/2014/main" id="{3F6A0F92-4D31-3A6F-1D4C-165F756F12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9" name="Imagen 3">
            <a:extLst>
              <a:ext uri="{FF2B5EF4-FFF2-40B4-BE49-F238E27FC236}">
                <a16:creationId xmlns:a16="http://schemas.microsoft.com/office/drawing/2014/main" id="{C3403744-F828-8F4D-663E-AD89BF90EE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CuadroTexto 3">
            <a:extLst>
              <a:ext uri="{FF2B5EF4-FFF2-40B4-BE49-F238E27FC236}">
                <a16:creationId xmlns:a16="http://schemas.microsoft.com/office/drawing/2014/main" id="{5CAFF1B7-6C84-D6E8-C0BD-B3343457CFF0}"/>
              </a:ext>
            </a:extLst>
          </p:cNvPr>
          <p:cNvSpPr txBox="1">
            <a:spLocks noChangeArrowheads="1"/>
          </p:cNvSpPr>
          <p:nvPr/>
        </p:nvSpPr>
        <p:spPr bwMode="auto">
          <a:xfrm>
            <a:off x="2855913" y="1196976"/>
            <a:ext cx="5886450" cy="22320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lnSpc>
                <a:spcPct val="150000"/>
              </a:lnSpc>
            </a:pPr>
            <a:r>
              <a:rPr lang="es-ES" altLang="es-ES" sz="3200" dirty="0">
                <a:solidFill>
                  <a:srgbClr val="002060"/>
                </a:solidFill>
                <a:cs typeface="Calibri" panose="020F0502020204030204" pitchFamily="34" charset="0"/>
              </a:rPr>
              <a:t>Medios principales de recuperación durante la práctica de actividades físicas.</a:t>
            </a:r>
            <a:endParaRPr lang="es-ES_tradnl" altLang="es-ES" sz="4000" b="1" dirty="0">
              <a:solidFill>
                <a:srgbClr val="002060"/>
              </a:solidFill>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a:extLst>
              <a:ext uri="{FF2B5EF4-FFF2-40B4-BE49-F238E27FC236}">
                <a16:creationId xmlns:a16="http://schemas.microsoft.com/office/drawing/2014/main" id="{D6BC8C2A-6008-1CD6-0A4F-DD25D28CFC78}"/>
              </a:ext>
            </a:extLst>
          </p:cNvPr>
          <p:cNvSpPr txBox="1"/>
          <p:nvPr/>
        </p:nvSpPr>
        <p:spPr>
          <a:xfrm>
            <a:off x="1992314" y="692151"/>
            <a:ext cx="8351837" cy="5972175"/>
          </a:xfrm>
          <a:prstGeom prst="rect">
            <a:avLst/>
          </a:prstGeom>
          <a:noFill/>
        </p:spPr>
        <p:txBody>
          <a:bodyPr>
            <a:spAutoFit/>
          </a:bodyPr>
          <a:lstStyle/>
          <a:p>
            <a:pPr algn="just" eaLnBrk="1" hangingPunct="1">
              <a:defRPr/>
            </a:pPr>
            <a:r>
              <a:rPr lang="es-ES" sz="2800" b="1" u="sng" dirty="0">
                <a:solidFill>
                  <a:schemeClr val="tx2"/>
                </a:solidFill>
                <a:effectLst>
                  <a:outerShdw blurRad="38100" dist="38100" dir="2700000" algn="tl">
                    <a:srgbClr val="000000">
                      <a:alpha val="43137"/>
                    </a:srgbClr>
                  </a:outerShdw>
                </a:effectLst>
                <a:latin typeface="Arial" pitchFamily="34" charset="0"/>
                <a:cs typeface="Arial" pitchFamily="34" charset="0"/>
              </a:rPr>
              <a:t>Recuperación</a:t>
            </a:r>
            <a:r>
              <a:rPr lang="es-ES" sz="2800" b="1" dirty="0">
                <a:solidFill>
                  <a:schemeClr val="tx2"/>
                </a:solidFill>
                <a:effectLst>
                  <a:outerShdw blurRad="38100" dist="38100" dir="2700000" algn="tl">
                    <a:srgbClr val="000000">
                      <a:alpha val="43137"/>
                    </a:srgbClr>
                  </a:outerShdw>
                </a:effectLst>
                <a:latin typeface="Arial" pitchFamily="34" charset="0"/>
                <a:cs typeface="Arial" pitchFamily="34" charset="0"/>
              </a:rPr>
              <a:t>:</a:t>
            </a:r>
            <a:r>
              <a:rPr lang="es-ES" sz="2800" b="1" dirty="0">
                <a:solidFill>
                  <a:schemeClr val="tx2"/>
                </a:solidFill>
                <a:latin typeface="Arial" pitchFamily="34" charset="0"/>
                <a:cs typeface="Arial" pitchFamily="34" charset="0"/>
              </a:rPr>
              <a:t> </a:t>
            </a:r>
            <a:r>
              <a:rPr lang="es-ES" sz="2800" b="1" dirty="0">
                <a:solidFill>
                  <a:schemeClr val="tx2"/>
                </a:solidFill>
                <a:effectLst>
                  <a:outerShdw blurRad="38100" dist="38100" dir="2700000" algn="tl">
                    <a:srgbClr val="000000">
                      <a:alpha val="43137"/>
                    </a:srgbClr>
                  </a:outerShdw>
                </a:effectLst>
                <a:latin typeface="Arial" pitchFamily="34" charset="0"/>
                <a:cs typeface="Arial" pitchFamily="34" charset="0"/>
              </a:rPr>
              <a:t>durante la etapa de descanso posterior al trabajo, donde ocurren intensos procesos de </a:t>
            </a:r>
            <a:r>
              <a:rPr lang="es-ES" sz="2800" b="1" dirty="0" err="1">
                <a:solidFill>
                  <a:schemeClr val="tx2"/>
                </a:solidFill>
                <a:effectLst>
                  <a:outerShdw blurRad="38100" dist="38100" dir="2700000" algn="tl">
                    <a:srgbClr val="000000">
                      <a:alpha val="43137"/>
                    </a:srgbClr>
                  </a:outerShdw>
                </a:effectLst>
                <a:latin typeface="Arial" pitchFamily="34" charset="0"/>
                <a:cs typeface="Arial" pitchFamily="34" charset="0"/>
              </a:rPr>
              <a:t>fosforilación</a:t>
            </a:r>
            <a:r>
              <a:rPr lang="es-ES" sz="2800" b="1" dirty="0">
                <a:solidFill>
                  <a:schemeClr val="tx2"/>
                </a:solidFill>
                <a:effectLst>
                  <a:outerShdw blurRad="38100" dist="38100" dir="2700000" algn="tl">
                    <a:srgbClr val="000000">
                      <a:alpha val="43137"/>
                    </a:srgbClr>
                  </a:outerShdw>
                </a:effectLst>
                <a:latin typeface="Arial" pitchFamily="34" charset="0"/>
                <a:cs typeface="Arial" pitchFamily="34" charset="0"/>
              </a:rPr>
              <a:t> oxidativa a nivel de la cadena respiratoria, que aseguran la formación del ATP necesario para garantizar el adecuado predominio de los procesos de biosíntesis de todas las sustancias consumidas durante el esfuerzo.</a:t>
            </a:r>
          </a:p>
          <a:p>
            <a:pPr algn="just" eaLnBrk="1" hangingPunct="1">
              <a:defRPr/>
            </a:pPr>
            <a:r>
              <a:rPr lang="es-ES" sz="2800" b="1" dirty="0">
                <a:solidFill>
                  <a:schemeClr val="tx2"/>
                </a:solidFill>
                <a:effectLst>
                  <a:outerShdw blurRad="38100" dist="38100" dir="2700000" algn="tl">
                    <a:srgbClr val="000000">
                      <a:alpha val="43137"/>
                    </a:srgbClr>
                  </a:outerShdw>
                </a:effectLst>
                <a:latin typeface="Arial" pitchFamily="34" charset="0"/>
                <a:cs typeface="Arial" pitchFamily="34" charset="0"/>
              </a:rPr>
              <a:t>Inseparablemente relacionada con el perfeccionamiento de todo el sistema de la preparación de los deportistas, e incluye el </a:t>
            </a:r>
            <a:r>
              <a:rPr lang="es-ES" sz="2800" b="1" dirty="0">
                <a:solidFill>
                  <a:srgbClr val="C00000"/>
                </a:solidFill>
                <a:effectLst>
                  <a:outerShdw blurRad="38100" dist="38100" dir="2700000" algn="tl">
                    <a:srgbClr val="000000">
                      <a:alpha val="43137"/>
                    </a:srgbClr>
                  </a:outerShdw>
                </a:effectLst>
                <a:latin typeface="Arial" pitchFamily="34" charset="0"/>
                <a:cs typeface="Arial" pitchFamily="34" charset="0"/>
              </a:rPr>
              <a:t>empleo de métodos auxiliares del incremento de la capacidad de trabajo. </a:t>
            </a:r>
          </a:p>
          <a:p>
            <a:pPr algn="just" eaLnBrk="1" hangingPunct="1">
              <a:defRPr/>
            </a:pPr>
            <a:endParaRPr lang="es-ES" b="1" dirty="0">
              <a:solidFill>
                <a:schemeClr val="tx2"/>
              </a:solidFill>
              <a:effectLst>
                <a:outerShdw blurRad="38100" dist="38100" dir="2700000" algn="tl">
                  <a:srgbClr val="000000">
                    <a:alpha val="43137"/>
                  </a:srgbClr>
                </a:outerShdw>
              </a:effectLs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F04758A4-4C0F-6515-896E-4B80DE5AF240}"/>
              </a:ext>
            </a:extLst>
          </p:cNvPr>
          <p:cNvSpPr>
            <a:spLocks noGrp="1"/>
          </p:cNvSpPr>
          <p:nvPr>
            <p:ph type="dt" sz="quarter" idx="10"/>
          </p:nvPr>
        </p:nvSpPr>
        <p:spPr/>
        <p:txBody>
          <a:bodyPr/>
          <a:lstStyle/>
          <a:p>
            <a:pPr>
              <a:defRPr/>
            </a:pPr>
            <a:r>
              <a:rPr lang="es-ES"/>
              <a:t>17/03/15</a:t>
            </a:r>
          </a:p>
        </p:txBody>
      </p:sp>
      <p:sp>
        <p:nvSpPr>
          <p:cNvPr id="3" name="Rectángulo 2">
            <a:extLst>
              <a:ext uri="{FF2B5EF4-FFF2-40B4-BE49-F238E27FC236}">
                <a16:creationId xmlns:a16="http://schemas.microsoft.com/office/drawing/2014/main" id="{AE91E45B-E3D6-2C37-D396-AD8A7F46E806}"/>
              </a:ext>
            </a:extLst>
          </p:cNvPr>
          <p:cNvSpPr/>
          <p:nvPr/>
        </p:nvSpPr>
        <p:spPr>
          <a:xfrm>
            <a:off x="1631950" y="620713"/>
            <a:ext cx="8135938" cy="1016000"/>
          </a:xfrm>
          <a:prstGeom prst="rect">
            <a:avLst/>
          </a:prstGeom>
        </p:spPr>
        <p:txBody>
          <a:bodyPr>
            <a:spAutoFit/>
          </a:bodyPr>
          <a:lstStyle/>
          <a:p>
            <a:pPr eaLnBrk="1">
              <a:buClr>
                <a:srgbClr val="000000"/>
              </a:buClr>
              <a:buSzPct val="45000"/>
              <a:buFont typeface="Times New Roman" panose="02020603050405020304" pitchFamily="18" charset="0"/>
              <a:buNone/>
              <a:defRPr/>
            </a:pPr>
            <a:r>
              <a:rPr lang="es-ES" sz="3200" b="1" u="sng" dirty="0">
                <a:solidFill>
                  <a:srgbClr val="6B0094"/>
                </a:solidFill>
                <a:effectLst>
                  <a:outerShdw blurRad="38100" dist="38100" dir="2700000" algn="tl">
                    <a:srgbClr val="C0C0C0"/>
                  </a:outerShdw>
                </a:effectLst>
              </a:rPr>
              <a:t>Complementarios</a:t>
            </a:r>
            <a:r>
              <a:rPr lang="es-ES" sz="3200" b="1" dirty="0">
                <a:solidFill>
                  <a:srgbClr val="6B0094"/>
                </a:solidFill>
                <a:effectLst>
                  <a:outerShdw blurRad="38100" dist="38100" dir="2700000" algn="tl">
                    <a:srgbClr val="C0C0C0"/>
                  </a:outerShdw>
                </a:effectLst>
              </a:rPr>
              <a:t>: </a:t>
            </a:r>
            <a:r>
              <a:rPr lang="es-ES" sz="2800" b="1" dirty="0">
                <a:solidFill>
                  <a:srgbClr val="6B0094"/>
                </a:solidFill>
                <a:effectLst>
                  <a:outerShdw blurRad="38100" dist="38100" dir="2700000" algn="tl">
                    <a:srgbClr val="C0C0C0"/>
                  </a:outerShdw>
                </a:effectLst>
              </a:rPr>
              <a:t>con la utilización de </a:t>
            </a:r>
          </a:p>
          <a:p>
            <a:pPr eaLnBrk="1">
              <a:buClr>
                <a:srgbClr val="000000"/>
              </a:buClr>
              <a:buSzPct val="45000"/>
              <a:buFont typeface="Times New Roman" panose="02020603050405020304" pitchFamily="18" charset="0"/>
              <a:buNone/>
              <a:defRPr/>
            </a:pPr>
            <a:r>
              <a:rPr lang="es-ES" sz="2800" b="1" dirty="0">
                <a:solidFill>
                  <a:srgbClr val="6B0094"/>
                </a:solidFill>
                <a:effectLst>
                  <a:outerShdw blurRad="38100" dist="38100" dir="2700000" algn="tl">
                    <a:srgbClr val="C0C0C0"/>
                  </a:outerShdw>
                </a:effectLst>
              </a:rPr>
              <a:t>equipos específicos ejemplos:ECG, EEG,TAC.</a:t>
            </a:r>
          </a:p>
        </p:txBody>
      </p:sp>
      <p:sp>
        <p:nvSpPr>
          <p:cNvPr id="4" name="Rectángulo 3">
            <a:extLst>
              <a:ext uri="{FF2B5EF4-FFF2-40B4-BE49-F238E27FC236}">
                <a16:creationId xmlns:a16="http://schemas.microsoft.com/office/drawing/2014/main" id="{111D2D79-1E31-4FE8-3410-BC345B85C6B6}"/>
              </a:ext>
            </a:extLst>
          </p:cNvPr>
          <p:cNvSpPr/>
          <p:nvPr/>
        </p:nvSpPr>
        <p:spPr>
          <a:xfrm>
            <a:off x="1631951" y="2205039"/>
            <a:ext cx="8856663" cy="3386137"/>
          </a:xfrm>
          <a:prstGeom prst="rect">
            <a:avLst/>
          </a:prstGeom>
        </p:spPr>
        <p:txBody>
          <a:bodyPr>
            <a:spAutoFit/>
          </a:bodyPr>
          <a:lstStyle/>
          <a:p>
            <a:pPr algn="just" eaLnBrk="1">
              <a:buClr>
                <a:srgbClr val="000000"/>
              </a:buClr>
              <a:buSzPct val="45000"/>
              <a:buFont typeface="Times New Roman" panose="02020603050405020304" pitchFamily="18" charset="0"/>
              <a:buNone/>
              <a:defRPr/>
            </a:pPr>
            <a:r>
              <a:rPr lang="es-ES" sz="3200" b="1" u="sng" dirty="0">
                <a:solidFill>
                  <a:srgbClr val="6B0094"/>
                </a:solidFill>
                <a:effectLst>
                  <a:outerShdw blurRad="38100" dist="38100" dir="2700000" algn="tl">
                    <a:srgbClr val="C0C0C0"/>
                  </a:outerShdw>
                </a:effectLst>
              </a:rPr>
              <a:t>Especiales</a:t>
            </a:r>
            <a:r>
              <a:rPr lang="es-ES" b="1" dirty="0">
                <a:solidFill>
                  <a:srgbClr val="6B0094"/>
                </a:solidFill>
                <a:effectLst>
                  <a:outerShdw blurRad="38100" dist="38100" dir="2700000" algn="tl">
                    <a:srgbClr val="C0C0C0"/>
                  </a:outerShdw>
                </a:effectLst>
              </a:rPr>
              <a:t> </a:t>
            </a:r>
            <a:r>
              <a:rPr lang="es-ES" sz="2800" b="1" dirty="0">
                <a:solidFill>
                  <a:srgbClr val="6B0094"/>
                </a:solidFill>
                <a:effectLst>
                  <a:outerShdw blurRad="38100" dist="38100" dir="2700000" algn="tl">
                    <a:srgbClr val="C0C0C0"/>
                  </a:outerShdw>
                </a:effectLst>
              </a:rPr>
              <a:t>:se aplican en el propio entrenamiento y estas son:</a:t>
            </a:r>
          </a:p>
          <a:p>
            <a:pPr algn="just" eaLnBrk="1">
              <a:buClr>
                <a:srgbClr val="000000"/>
              </a:buClr>
              <a:buSzPct val="45000"/>
              <a:buFont typeface="Wingdings" panose="05000000000000000000" pitchFamily="2" charset="2"/>
              <a:buChar char=""/>
              <a:defRPr/>
            </a:pPr>
            <a:endParaRPr lang="es-ES" sz="2800" b="1" dirty="0">
              <a:solidFill>
                <a:srgbClr val="6B0094"/>
              </a:solidFill>
              <a:effectLst>
                <a:outerShdw blurRad="38100" dist="38100" dir="2700000" algn="tl">
                  <a:srgbClr val="C0C0C0"/>
                </a:outerShdw>
              </a:effectLst>
            </a:endParaRPr>
          </a:p>
          <a:p>
            <a:pPr algn="just" eaLnBrk="1">
              <a:lnSpc>
                <a:spcPct val="150000"/>
              </a:lnSpc>
              <a:buClr>
                <a:srgbClr val="000000"/>
              </a:buClr>
              <a:buSzPct val="45000"/>
              <a:buFont typeface="Times New Roman" panose="02020603050405020304" pitchFamily="18" charset="0"/>
              <a:buNone/>
              <a:defRPr/>
            </a:pPr>
            <a:r>
              <a:rPr lang="es-ES" sz="2800" b="1" dirty="0">
                <a:solidFill>
                  <a:srgbClr val="6B0094"/>
                </a:solidFill>
                <a:effectLst>
                  <a:outerShdw blurRad="38100" dist="38100" dir="2700000" algn="tl">
                    <a:srgbClr val="C0C0C0"/>
                  </a:outerShdw>
                </a:effectLst>
              </a:rPr>
              <a:t>a)Pruebas con carga complementarias: estándar y</a:t>
            </a:r>
          </a:p>
          <a:p>
            <a:pPr algn="just" eaLnBrk="1">
              <a:lnSpc>
                <a:spcPct val="150000"/>
              </a:lnSpc>
              <a:buClr>
                <a:srgbClr val="000000"/>
              </a:buClr>
              <a:buSzPct val="45000"/>
              <a:buFont typeface="Times New Roman" panose="02020603050405020304" pitchFamily="18" charset="0"/>
              <a:buNone/>
              <a:defRPr/>
            </a:pPr>
            <a:r>
              <a:rPr lang="es-ES" sz="2800" b="1" dirty="0">
                <a:solidFill>
                  <a:srgbClr val="6B0094"/>
                </a:solidFill>
                <a:effectLst>
                  <a:outerShdw blurRad="38100" dist="38100" dir="2700000" algn="tl">
                    <a:srgbClr val="C0C0C0"/>
                  </a:outerShdw>
                </a:effectLst>
              </a:rPr>
              <a:t>específicas.</a:t>
            </a:r>
          </a:p>
          <a:p>
            <a:pPr algn="just" eaLnBrk="1">
              <a:lnSpc>
                <a:spcPct val="150000"/>
              </a:lnSpc>
              <a:buClr>
                <a:srgbClr val="000000"/>
              </a:buClr>
              <a:buSzPct val="45000"/>
              <a:buFont typeface="Times New Roman" panose="02020603050405020304" pitchFamily="18" charset="0"/>
              <a:buNone/>
              <a:defRPr/>
            </a:pPr>
            <a:r>
              <a:rPr lang="es-ES" sz="2800" b="1" dirty="0">
                <a:solidFill>
                  <a:srgbClr val="6B0094"/>
                </a:solidFill>
                <a:effectLst>
                  <a:outerShdw blurRad="38100" dist="38100" dir="2700000" algn="tl">
                    <a:srgbClr val="C0C0C0"/>
                  </a:outerShdw>
                </a:effectLst>
              </a:rPr>
              <a:t>b)Pruebas con cargas físicas repetidas.</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a:extLst>
              <a:ext uri="{FF2B5EF4-FFF2-40B4-BE49-F238E27FC236}">
                <a16:creationId xmlns:a16="http://schemas.microsoft.com/office/drawing/2014/main" id="{818D84A6-AE12-FAFB-711B-CAC2AD077580}"/>
              </a:ext>
            </a:extLst>
          </p:cNvPr>
          <p:cNvSpPr txBox="1"/>
          <p:nvPr/>
        </p:nvSpPr>
        <p:spPr>
          <a:xfrm>
            <a:off x="1992313" y="549276"/>
            <a:ext cx="8424862" cy="5508625"/>
          </a:xfrm>
          <a:prstGeom prst="rect">
            <a:avLst/>
          </a:prstGeom>
          <a:noFill/>
        </p:spPr>
        <p:txBody>
          <a:bodyPr>
            <a:spAutoFit/>
          </a:bodyPr>
          <a:lstStyle/>
          <a:p>
            <a:pPr eaLnBrk="1" hangingPunct="1">
              <a:defRPr/>
            </a:pPr>
            <a:r>
              <a:rPr lang="es-ES" sz="3200" b="1" dirty="0">
                <a:solidFill>
                  <a:srgbClr val="000099"/>
                </a:solidFill>
                <a:effectLst>
                  <a:outerShdw blurRad="38100" dist="38100" dir="2700000" algn="tl">
                    <a:srgbClr val="000000">
                      <a:alpha val="43137"/>
                    </a:srgbClr>
                  </a:outerShdw>
                </a:effectLst>
                <a:latin typeface="Arial" pitchFamily="34" charset="0"/>
                <a:cs typeface="Arial" pitchFamily="34" charset="0"/>
              </a:rPr>
              <a:t>En el deporte se debe comprender por </a:t>
            </a:r>
            <a:r>
              <a:rPr lang="es-ES" sz="3200" b="1" dirty="0">
                <a:solidFill>
                  <a:srgbClr val="FF0000"/>
                </a:solidFill>
                <a:effectLst>
                  <a:outerShdw blurRad="38100" dist="38100" dir="2700000" algn="tl">
                    <a:srgbClr val="000000">
                      <a:alpha val="43137"/>
                    </a:srgbClr>
                  </a:outerShdw>
                </a:effectLst>
                <a:latin typeface="Arial" pitchFamily="34" charset="0"/>
                <a:cs typeface="Arial" pitchFamily="34" charset="0"/>
              </a:rPr>
              <a:t>sistema de recuperación el empleo integrador de medios de diferente acción, dirigidos a  la aceleración de los medios de recuperación.</a:t>
            </a:r>
          </a:p>
          <a:p>
            <a:pPr marL="457200" indent="-457200">
              <a:buFont typeface="Wingdings" pitchFamily="2" charset="2"/>
              <a:buChar char="Ø"/>
              <a:defRPr/>
            </a:pPr>
            <a:r>
              <a:rPr lang="es-ES" sz="3200" b="1" dirty="0">
                <a:solidFill>
                  <a:srgbClr val="000099"/>
                </a:solidFill>
                <a:effectLst>
                  <a:outerShdw blurRad="38100" dist="38100" dir="2700000" algn="tl">
                    <a:srgbClr val="000000">
                      <a:alpha val="43137"/>
                    </a:srgbClr>
                  </a:outerShdw>
                </a:effectLst>
                <a:latin typeface="Arial" pitchFamily="34" charset="0"/>
                <a:cs typeface="Arial" pitchFamily="34" charset="0"/>
              </a:rPr>
              <a:t>Carácter integral.</a:t>
            </a:r>
          </a:p>
          <a:p>
            <a:pPr marL="457200" indent="-457200">
              <a:buFont typeface="Wingdings" pitchFamily="2" charset="2"/>
              <a:buChar char="Ø"/>
              <a:defRPr/>
            </a:pPr>
            <a:r>
              <a:rPr lang="es-ES" sz="3200" b="1" dirty="0">
                <a:solidFill>
                  <a:srgbClr val="000099"/>
                </a:solidFill>
                <a:effectLst>
                  <a:outerShdw blurRad="38100" dist="38100" dir="2700000" algn="tl">
                    <a:srgbClr val="000000">
                      <a:alpha val="43137"/>
                    </a:srgbClr>
                  </a:outerShdw>
                </a:effectLst>
                <a:latin typeface="Arial" pitchFamily="34" charset="0"/>
                <a:cs typeface="Arial" pitchFamily="34" charset="0"/>
              </a:rPr>
              <a:t>Carácter sistémico.</a:t>
            </a:r>
          </a:p>
          <a:p>
            <a:pPr marL="457200" indent="-457200">
              <a:buFont typeface="Wingdings" pitchFamily="2" charset="2"/>
              <a:buChar char="Ø"/>
              <a:defRPr/>
            </a:pPr>
            <a:r>
              <a:rPr lang="es-ES" sz="3200" b="1" dirty="0">
                <a:solidFill>
                  <a:srgbClr val="000099"/>
                </a:solidFill>
                <a:effectLst>
                  <a:outerShdw blurRad="38100" dist="38100" dir="2700000" algn="tl">
                    <a:srgbClr val="000000">
                      <a:alpha val="43137"/>
                    </a:srgbClr>
                  </a:outerShdw>
                </a:effectLst>
                <a:latin typeface="Arial" pitchFamily="34" charset="0"/>
                <a:cs typeface="Arial" pitchFamily="34" charset="0"/>
              </a:rPr>
              <a:t>Interrelación con el proceso de entrenamiento.</a:t>
            </a:r>
          </a:p>
          <a:p>
            <a:pPr marL="457200" indent="-457200">
              <a:buFont typeface="Wingdings" pitchFamily="2" charset="2"/>
              <a:buChar char="Ø"/>
              <a:defRPr/>
            </a:pPr>
            <a:r>
              <a:rPr lang="es-ES" sz="3200" b="1" dirty="0">
                <a:solidFill>
                  <a:srgbClr val="000099"/>
                </a:solidFill>
                <a:effectLst>
                  <a:outerShdw blurRad="38100" dist="38100" dir="2700000" algn="tl">
                    <a:srgbClr val="000000">
                      <a:alpha val="43137"/>
                    </a:srgbClr>
                  </a:outerShdw>
                </a:effectLst>
                <a:latin typeface="Arial" pitchFamily="34" charset="0"/>
                <a:cs typeface="Arial" pitchFamily="34" charset="0"/>
              </a:rPr>
              <a:t>Facilitan incremento temporal de la capacidad de trabajo.</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a:extLst>
              <a:ext uri="{FF2B5EF4-FFF2-40B4-BE49-F238E27FC236}">
                <a16:creationId xmlns:a16="http://schemas.microsoft.com/office/drawing/2014/main" id="{7E6CC350-B3E2-4F89-CBB7-5243C6363870}"/>
              </a:ext>
            </a:extLst>
          </p:cNvPr>
          <p:cNvSpPr txBox="1"/>
          <p:nvPr/>
        </p:nvSpPr>
        <p:spPr>
          <a:xfrm>
            <a:off x="2279650" y="603250"/>
            <a:ext cx="7848600" cy="954088"/>
          </a:xfrm>
          <a:prstGeom prst="rect">
            <a:avLst/>
          </a:prstGeom>
          <a:noFill/>
        </p:spPr>
        <p:txBody>
          <a:bodyPr>
            <a:spAutoFit/>
          </a:bodyPr>
          <a:lstStyle/>
          <a:p>
            <a:pPr algn="ctr" eaLnBrk="1" hangingPunct="1">
              <a:defRPr/>
            </a:pPr>
            <a:r>
              <a:rPr lang="es-ES" sz="2800" b="1" dirty="0">
                <a:solidFill>
                  <a:srgbClr val="000099"/>
                </a:solidFill>
                <a:effectLst>
                  <a:outerShdw blurRad="38100" dist="38100" dir="2700000" algn="tl">
                    <a:srgbClr val="000000">
                      <a:alpha val="43137"/>
                    </a:srgbClr>
                  </a:outerShdw>
                </a:effectLst>
                <a:latin typeface="Arial" pitchFamily="34" charset="0"/>
                <a:cs typeface="Arial" pitchFamily="34" charset="0"/>
              </a:rPr>
              <a:t>Aceleración de la recuperación: indicador básico del nivel de entrenamiento</a:t>
            </a:r>
          </a:p>
        </p:txBody>
      </p:sp>
      <p:cxnSp>
        <p:nvCxnSpPr>
          <p:cNvPr id="8" name="7 Conector recto de flecha">
            <a:extLst>
              <a:ext uri="{FF2B5EF4-FFF2-40B4-BE49-F238E27FC236}">
                <a16:creationId xmlns:a16="http://schemas.microsoft.com/office/drawing/2014/main" id="{920DEA37-FB5A-B071-1C99-E190BC2A6505}"/>
              </a:ext>
            </a:extLst>
          </p:cNvPr>
          <p:cNvCxnSpPr/>
          <p:nvPr/>
        </p:nvCxnSpPr>
        <p:spPr>
          <a:xfrm flipH="1">
            <a:off x="3863975" y="1773238"/>
            <a:ext cx="719138" cy="893762"/>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1" name="10 Conector recto de flecha">
            <a:extLst>
              <a:ext uri="{FF2B5EF4-FFF2-40B4-BE49-F238E27FC236}">
                <a16:creationId xmlns:a16="http://schemas.microsoft.com/office/drawing/2014/main" id="{50443A9C-A435-AF98-2829-D8D85E670F41}"/>
              </a:ext>
            </a:extLst>
          </p:cNvPr>
          <p:cNvCxnSpPr/>
          <p:nvPr/>
        </p:nvCxnSpPr>
        <p:spPr>
          <a:xfrm>
            <a:off x="7680326" y="1773238"/>
            <a:ext cx="576263" cy="893762"/>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2" name="11 CuadroTexto">
            <a:extLst>
              <a:ext uri="{FF2B5EF4-FFF2-40B4-BE49-F238E27FC236}">
                <a16:creationId xmlns:a16="http://schemas.microsoft.com/office/drawing/2014/main" id="{EE44D402-D8E0-A869-D4BB-4AB165602B81}"/>
              </a:ext>
            </a:extLst>
          </p:cNvPr>
          <p:cNvSpPr txBox="1"/>
          <p:nvPr/>
        </p:nvSpPr>
        <p:spPr>
          <a:xfrm>
            <a:off x="1792288" y="2952750"/>
            <a:ext cx="3744912" cy="584200"/>
          </a:xfrm>
          <a:prstGeom prst="rect">
            <a:avLst/>
          </a:prstGeom>
          <a:noFill/>
        </p:spPr>
        <p:txBody>
          <a:bodyPr>
            <a:spAutoFit/>
          </a:bodyPr>
          <a:lstStyle/>
          <a:p>
            <a:pPr algn="ctr" eaLnBrk="1" hangingPunct="1">
              <a:defRPr/>
            </a:pPr>
            <a:r>
              <a:rPr lang="es-ES" sz="3200" b="1" dirty="0">
                <a:solidFill>
                  <a:srgbClr val="000099"/>
                </a:solidFill>
                <a:effectLst>
                  <a:outerShdw blurRad="38100" dist="38100" dir="2700000" algn="tl">
                    <a:srgbClr val="000000">
                      <a:alpha val="43137"/>
                    </a:srgbClr>
                  </a:outerShdw>
                </a:effectLst>
                <a:latin typeface="Arial" pitchFamily="34" charset="0"/>
                <a:cs typeface="Arial" pitchFamily="34" charset="0"/>
              </a:rPr>
              <a:t>Vías naturales </a:t>
            </a:r>
          </a:p>
        </p:txBody>
      </p:sp>
      <p:sp>
        <p:nvSpPr>
          <p:cNvPr id="13" name="12 CuadroTexto">
            <a:extLst>
              <a:ext uri="{FF2B5EF4-FFF2-40B4-BE49-F238E27FC236}">
                <a16:creationId xmlns:a16="http://schemas.microsoft.com/office/drawing/2014/main" id="{A9665294-E67B-E753-E48A-46210554C2BD}"/>
              </a:ext>
            </a:extLst>
          </p:cNvPr>
          <p:cNvSpPr txBox="1"/>
          <p:nvPr/>
        </p:nvSpPr>
        <p:spPr>
          <a:xfrm>
            <a:off x="6757989" y="3013076"/>
            <a:ext cx="3240087" cy="523875"/>
          </a:xfrm>
          <a:prstGeom prst="rect">
            <a:avLst/>
          </a:prstGeom>
          <a:noFill/>
        </p:spPr>
        <p:txBody>
          <a:bodyPr>
            <a:spAutoFit/>
          </a:bodyPr>
          <a:lstStyle/>
          <a:p>
            <a:pPr algn="ctr" eaLnBrk="1" hangingPunct="1">
              <a:defRPr/>
            </a:pPr>
            <a:r>
              <a:rPr lang="es-ES" sz="2800" b="1" dirty="0">
                <a:solidFill>
                  <a:srgbClr val="000099"/>
                </a:solidFill>
                <a:effectLst>
                  <a:outerShdw blurRad="38100" dist="38100" dir="2700000" algn="tl">
                    <a:srgbClr val="000000">
                      <a:alpha val="43137"/>
                    </a:srgbClr>
                  </a:outerShdw>
                </a:effectLst>
                <a:latin typeface="Arial" pitchFamily="34" charset="0"/>
                <a:cs typeface="Arial" pitchFamily="34" charset="0"/>
              </a:rPr>
              <a:t>Medios auxiliares</a:t>
            </a:r>
          </a:p>
        </p:txBody>
      </p:sp>
      <p:sp>
        <p:nvSpPr>
          <p:cNvPr id="14" name="13 CuadroTexto">
            <a:extLst>
              <a:ext uri="{FF2B5EF4-FFF2-40B4-BE49-F238E27FC236}">
                <a16:creationId xmlns:a16="http://schemas.microsoft.com/office/drawing/2014/main" id="{BDD7381E-05BD-424A-51A7-9D2F4FD885F5}"/>
              </a:ext>
            </a:extLst>
          </p:cNvPr>
          <p:cNvSpPr txBox="1"/>
          <p:nvPr/>
        </p:nvSpPr>
        <p:spPr>
          <a:xfrm>
            <a:off x="4943475" y="2205038"/>
            <a:ext cx="2520950" cy="461962"/>
          </a:xfrm>
          <a:prstGeom prst="rect">
            <a:avLst/>
          </a:prstGeom>
          <a:noFill/>
        </p:spPr>
        <p:txBody>
          <a:bodyPr>
            <a:spAutoFit/>
          </a:bodyPr>
          <a:lstStyle/>
          <a:p>
            <a:pPr algn="ctr" eaLnBrk="1" hangingPunct="1">
              <a:defRPr/>
            </a:pPr>
            <a:r>
              <a:rPr lang="es-ES" sz="2400" b="1" dirty="0">
                <a:solidFill>
                  <a:srgbClr val="FF0000"/>
                </a:solidFill>
                <a:effectLst>
                  <a:outerShdw blurRad="38100" dist="38100" dir="2700000" algn="tl">
                    <a:srgbClr val="000000">
                      <a:alpha val="43137"/>
                    </a:srgbClr>
                  </a:outerShdw>
                </a:effectLst>
                <a:latin typeface="Arial" pitchFamily="34" charset="0"/>
                <a:cs typeface="Arial" pitchFamily="34" charset="0"/>
              </a:rPr>
              <a:t>puede lograrse</a:t>
            </a:r>
          </a:p>
        </p:txBody>
      </p:sp>
      <p:cxnSp>
        <p:nvCxnSpPr>
          <p:cNvPr id="16" name="15 Conector recto de flecha">
            <a:extLst>
              <a:ext uri="{FF2B5EF4-FFF2-40B4-BE49-F238E27FC236}">
                <a16:creationId xmlns:a16="http://schemas.microsoft.com/office/drawing/2014/main" id="{8B9EEFE3-5FD6-0721-FC57-6B0BCECB815B}"/>
              </a:ext>
            </a:extLst>
          </p:cNvPr>
          <p:cNvCxnSpPr/>
          <p:nvPr/>
        </p:nvCxnSpPr>
        <p:spPr>
          <a:xfrm>
            <a:off x="3683000" y="3549651"/>
            <a:ext cx="1081088" cy="63976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8" name="17 Conector recto de flecha">
            <a:extLst>
              <a:ext uri="{FF2B5EF4-FFF2-40B4-BE49-F238E27FC236}">
                <a16:creationId xmlns:a16="http://schemas.microsoft.com/office/drawing/2014/main" id="{EEC8A16A-7903-E41D-5783-ED99A554D0FC}"/>
              </a:ext>
            </a:extLst>
          </p:cNvPr>
          <p:cNvCxnSpPr/>
          <p:nvPr/>
        </p:nvCxnSpPr>
        <p:spPr>
          <a:xfrm flipH="1">
            <a:off x="7067550" y="3573463"/>
            <a:ext cx="1189038" cy="639762"/>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21" name="20 CuadroTexto">
            <a:extLst>
              <a:ext uri="{FF2B5EF4-FFF2-40B4-BE49-F238E27FC236}">
                <a16:creationId xmlns:a16="http://schemas.microsoft.com/office/drawing/2014/main" id="{2B37A3EA-FCCE-AA09-F1A5-94B191A8882C}"/>
              </a:ext>
            </a:extLst>
          </p:cNvPr>
          <p:cNvSpPr txBox="1"/>
          <p:nvPr/>
        </p:nvSpPr>
        <p:spPr>
          <a:xfrm>
            <a:off x="2279650" y="4365625"/>
            <a:ext cx="7848600" cy="1816100"/>
          </a:xfrm>
          <a:prstGeom prst="rect">
            <a:avLst/>
          </a:prstGeom>
          <a:noFill/>
        </p:spPr>
        <p:txBody>
          <a:bodyPr>
            <a:spAutoFit/>
          </a:bodyPr>
          <a:lstStyle/>
          <a:p>
            <a:pPr eaLnBrk="1" hangingPunct="1">
              <a:defRPr/>
            </a:pPr>
            <a:r>
              <a:rPr lang="es-ES" sz="2800" b="1" dirty="0">
                <a:solidFill>
                  <a:srgbClr val="000099"/>
                </a:solidFill>
                <a:effectLst>
                  <a:outerShdw blurRad="38100" dist="38100" dir="2700000" algn="tl">
                    <a:srgbClr val="000000">
                      <a:alpha val="43137"/>
                    </a:srgbClr>
                  </a:outerShdw>
                </a:effectLst>
                <a:latin typeface="Arial" pitchFamily="34" charset="0"/>
                <a:cs typeface="Arial" pitchFamily="34" charset="0"/>
              </a:rPr>
              <a:t>Condicionados por el tipo de deporte, el período y tarea del entrenamiento, el carácter y duración de las competencia, la edad y nivel de preparación del entrenado.</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a:extLst>
              <a:ext uri="{FF2B5EF4-FFF2-40B4-BE49-F238E27FC236}">
                <a16:creationId xmlns:a16="http://schemas.microsoft.com/office/drawing/2014/main" id="{0366FD10-FC40-8DB8-8480-885425F5895C}"/>
              </a:ext>
            </a:extLst>
          </p:cNvPr>
          <p:cNvSpPr txBox="1"/>
          <p:nvPr/>
        </p:nvSpPr>
        <p:spPr>
          <a:xfrm>
            <a:off x="2855913" y="476250"/>
            <a:ext cx="6553200" cy="585788"/>
          </a:xfrm>
          <a:prstGeom prst="rect">
            <a:avLst/>
          </a:prstGeom>
          <a:noFill/>
        </p:spPr>
        <p:txBody>
          <a:bodyPr>
            <a:spAutoFit/>
          </a:bodyPr>
          <a:lstStyle/>
          <a:p>
            <a:pPr algn="ctr" eaLnBrk="1" hangingPunct="1">
              <a:defRPr/>
            </a:pPr>
            <a:r>
              <a:rPr lang="es-ES" sz="3200" b="1" dirty="0">
                <a:solidFill>
                  <a:srgbClr val="002060"/>
                </a:solidFill>
                <a:effectLst>
                  <a:outerShdw blurRad="38100" dist="38100" dir="2700000" algn="tl">
                    <a:srgbClr val="000000">
                      <a:alpha val="43137"/>
                    </a:srgbClr>
                  </a:outerShdw>
                </a:effectLst>
                <a:latin typeface="Arial" pitchFamily="34" charset="0"/>
                <a:cs typeface="Arial" pitchFamily="34" charset="0"/>
              </a:rPr>
              <a:t>Dos formas básicas</a:t>
            </a:r>
          </a:p>
        </p:txBody>
      </p:sp>
      <p:sp>
        <p:nvSpPr>
          <p:cNvPr id="3" name="2 Flecha abajo">
            <a:extLst>
              <a:ext uri="{FF2B5EF4-FFF2-40B4-BE49-F238E27FC236}">
                <a16:creationId xmlns:a16="http://schemas.microsoft.com/office/drawing/2014/main" id="{0A09F1B2-15E1-2A13-6F85-EF45F7A83A36}"/>
              </a:ext>
            </a:extLst>
          </p:cNvPr>
          <p:cNvSpPr/>
          <p:nvPr/>
        </p:nvSpPr>
        <p:spPr>
          <a:xfrm>
            <a:off x="3632201" y="1333501"/>
            <a:ext cx="322263" cy="88741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ES"/>
          </a:p>
        </p:txBody>
      </p:sp>
      <p:sp>
        <p:nvSpPr>
          <p:cNvPr id="4" name="3 Flecha abajo">
            <a:extLst>
              <a:ext uri="{FF2B5EF4-FFF2-40B4-BE49-F238E27FC236}">
                <a16:creationId xmlns:a16="http://schemas.microsoft.com/office/drawing/2014/main" id="{0E71ED66-7CC0-0EB2-20EC-5F94ACA5C9CC}"/>
              </a:ext>
            </a:extLst>
          </p:cNvPr>
          <p:cNvSpPr/>
          <p:nvPr/>
        </p:nvSpPr>
        <p:spPr>
          <a:xfrm>
            <a:off x="7737476" y="1333501"/>
            <a:ext cx="373063" cy="9175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ES"/>
          </a:p>
        </p:txBody>
      </p:sp>
      <p:sp>
        <p:nvSpPr>
          <p:cNvPr id="5" name="4 CuadroTexto">
            <a:extLst>
              <a:ext uri="{FF2B5EF4-FFF2-40B4-BE49-F238E27FC236}">
                <a16:creationId xmlns:a16="http://schemas.microsoft.com/office/drawing/2014/main" id="{F7DE1107-8603-F28F-7930-482AFC6FD60C}"/>
              </a:ext>
            </a:extLst>
          </p:cNvPr>
          <p:cNvSpPr txBox="1"/>
          <p:nvPr/>
        </p:nvSpPr>
        <p:spPr>
          <a:xfrm>
            <a:off x="1774825" y="2276476"/>
            <a:ext cx="4357688" cy="2678113"/>
          </a:xfrm>
          <a:prstGeom prst="rect">
            <a:avLst/>
          </a:prstGeom>
          <a:noFill/>
        </p:spPr>
        <p:txBody>
          <a:bodyPr>
            <a:spAutoFit/>
          </a:bodyPr>
          <a:lstStyle/>
          <a:p>
            <a:pPr eaLnBrk="1" hangingPunct="1">
              <a:defRPr/>
            </a:pPr>
            <a:r>
              <a:rPr lang="es-ES" sz="2800" b="1" dirty="0">
                <a:solidFill>
                  <a:srgbClr val="000066"/>
                </a:solidFill>
                <a:effectLst>
                  <a:outerShdw blurRad="38100" dist="38100" dir="2700000" algn="tl">
                    <a:srgbClr val="000000">
                      <a:alpha val="43137"/>
                    </a:srgbClr>
                  </a:outerShdw>
                </a:effectLst>
                <a:latin typeface="Arial" pitchFamily="34" charset="0"/>
                <a:cs typeface="Arial" pitchFamily="34" charset="0"/>
              </a:rPr>
              <a:t>Recuperación de la capacidad de trabajo deportivo durante los entrenamientos con cargas grandes y las competencias.</a:t>
            </a:r>
          </a:p>
        </p:txBody>
      </p:sp>
      <p:sp>
        <p:nvSpPr>
          <p:cNvPr id="6" name="5 CuadroTexto">
            <a:extLst>
              <a:ext uri="{FF2B5EF4-FFF2-40B4-BE49-F238E27FC236}">
                <a16:creationId xmlns:a16="http://schemas.microsoft.com/office/drawing/2014/main" id="{E9D8A4B4-E349-246A-2503-C3833D608BA7}"/>
              </a:ext>
            </a:extLst>
          </p:cNvPr>
          <p:cNvSpPr txBox="1"/>
          <p:nvPr/>
        </p:nvSpPr>
        <p:spPr>
          <a:xfrm>
            <a:off x="6103938" y="2276475"/>
            <a:ext cx="4284662" cy="2247900"/>
          </a:xfrm>
          <a:prstGeom prst="rect">
            <a:avLst/>
          </a:prstGeom>
          <a:noFill/>
        </p:spPr>
        <p:txBody>
          <a:bodyPr>
            <a:spAutoFit/>
          </a:bodyPr>
          <a:lstStyle/>
          <a:p>
            <a:pPr eaLnBrk="1" hangingPunct="1">
              <a:defRPr/>
            </a:pPr>
            <a:r>
              <a:rPr lang="es-ES" sz="2800" b="1" dirty="0">
                <a:solidFill>
                  <a:srgbClr val="002060"/>
                </a:solidFill>
                <a:effectLst>
                  <a:outerShdw blurRad="38100" dist="38100" dir="2700000" algn="tl">
                    <a:srgbClr val="000000">
                      <a:alpha val="43137"/>
                    </a:srgbClr>
                  </a:outerShdw>
                </a:effectLst>
                <a:latin typeface="Arial" pitchFamily="34" charset="0"/>
                <a:cs typeface="Arial" pitchFamily="34" charset="0"/>
              </a:rPr>
              <a:t>Recuperación de los deportistas después de sufrir enfermedades, traumas o sobretensión física.</a:t>
            </a:r>
          </a:p>
        </p:txBody>
      </p:sp>
      <p:sp>
        <p:nvSpPr>
          <p:cNvPr id="7" name="6 Flecha curvada hacia abajo">
            <a:extLst>
              <a:ext uri="{FF2B5EF4-FFF2-40B4-BE49-F238E27FC236}">
                <a16:creationId xmlns:a16="http://schemas.microsoft.com/office/drawing/2014/main" id="{E7301456-E685-A617-DB5D-AD6A24B95FBC}"/>
              </a:ext>
            </a:extLst>
          </p:cNvPr>
          <p:cNvSpPr/>
          <p:nvPr/>
        </p:nvSpPr>
        <p:spPr>
          <a:xfrm>
            <a:off x="7104063" y="4524376"/>
            <a:ext cx="1593850" cy="849313"/>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ES">
              <a:solidFill>
                <a:schemeClr val="tx1"/>
              </a:solidFill>
            </a:endParaRPr>
          </a:p>
        </p:txBody>
      </p:sp>
      <p:sp>
        <p:nvSpPr>
          <p:cNvPr id="8" name="7 CuadroTexto">
            <a:extLst>
              <a:ext uri="{FF2B5EF4-FFF2-40B4-BE49-F238E27FC236}">
                <a16:creationId xmlns:a16="http://schemas.microsoft.com/office/drawing/2014/main" id="{08820EEF-814F-B666-0C2A-A18C57A1B973}"/>
              </a:ext>
            </a:extLst>
          </p:cNvPr>
          <p:cNvSpPr txBox="1"/>
          <p:nvPr/>
        </p:nvSpPr>
        <p:spPr>
          <a:xfrm>
            <a:off x="5773739" y="5575301"/>
            <a:ext cx="4256087" cy="523875"/>
          </a:xfrm>
          <a:prstGeom prst="rect">
            <a:avLst/>
          </a:prstGeom>
          <a:noFill/>
        </p:spPr>
        <p:txBody>
          <a:bodyPr>
            <a:spAutoFit/>
          </a:bodyPr>
          <a:lstStyle/>
          <a:p>
            <a:pPr algn="ctr" eaLnBrk="1" hangingPunct="1">
              <a:defRPr/>
            </a:pPr>
            <a:r>
              <a:rPr lang="es-ES" sz="2800" b="1" dirty="0">
                <a:solidFill>
                  <a:srgbClr val="FF0000"/>
                </a:solidFill>
                <a:effectLst>
                  <a:outerShdw blurRad="38100" dist="38100" dir="2700000" algn="tl">
                    <a:srgbClr val="000000">
                      <a:alpha val="43137"/>
                    </a:srgbClr>
                  </a:outerShdw>
                </a:effectLst>
                <a:latin typeface="Arial" pitchFamily="34" charset="0"/>
                <a:cs typeface="Arial" pitchFamily="34" charset="0"/>
              </a:rPr>
              <a:t>Rehabilitación</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a:extLst>
              <a:ext uri="{FF2B5EF4-FFF2-40B4-BE49-F238E27FC236}">
                <a16:creationId xmlns:a16="http://schemas.microsoft.com/office/drawing/2014/main" id="{B5E55F08-36D7-90DC-F04D-60C36D02E9E5}"/>
              </a:ext>
            </a:extLst>
          </p:cNvPr>
          <p:cNvSpPr txBox="1"/>
          <p:nvPr/>
        </p:nvSpPr>
        <p:spPr>
          <a:xfrm>
            <a:off x="2351088" y="692150"/>
            <a:ext cx="7777162" cy="585788"/>
          </a:xfrm>
          <a:prstGeom prst="rect">
            <a:avLst/>
          </a:prstGeom>
          <a:noFill/>
        </p:spPr>
        <p:txBody>
          <a:bodyPr>
            <a:spAutoFit/>
          </a:bodyPr>
          <a:lstStyle/>
          <a:p>
            <a:pPr algn="ctr" eaLnBrk="1" hangingPunct="1">
              <a:defRPr/>
            </a:pPr>
            <a:r>
              <a:rPr lang="es-ES" sz="3200" b="1" dirty="0">
                <a:solidFill>
                  <a:schemeClr val="tx2"/>
                </a:solidFill>
                <a:effectLst>
                  <a:outerShdw blurRad="38100" dist="38100" dir="2700000" algn="tl">
                    <a:srgbClr val="000000">
                      <a:alpha val="43137"/>
                    </a:srgbClr>
                  </a:outerShdw>
                </a:effectLst>
                <a:latin typeface="Arial" pitchFamily="34" charset="0"/>
                <a:cs typeface="Arial" pitchFamily="34" charset="0"/>
              </a:rPr>
              <a:t>Medios principales de recuperación.</a:t>
            </a:r>
          </a:p>
        </p:txBody>
      </p:sp>
      <p:cxnSp>
        <p:nvCxnSpPr>
          <p:cNvPr id="4" name="3 Conector recto de flecha">
            <a:extLst>
              <a:ext uri="{FF2B5EF4-FFF2-40B4-BE49-F238E27FC236}">
                <a16:creationId xmlns:a16="http://schemas.microsoft.com/office/drawing/2014/main" id="{13BA7DA3-41E7-935C-8476-C98A48F4D5BA}"/>
              </a:ext>
            </a:extLst>
          </p:cNvPr>
          <p:cNvCxnSpPr/>
          <p:nvPr/>
        </p:nvCxnSpPr>
        <p:spPr>
          <a:xfrm>
            <a:off x="2855913" y="1744664"/>
            <a:ext cx="0" cy="1152525"/>
          </a:xfrm>
          <a:prstGeom prst="straightConnector1">
            <a:avLst/>
          </a:prstGeom>
          <a:ln w="38100">
            <a:prstDash val="solid"/>
            <a:tailEnd type="arrow"/>
          </a:ln>
        </p:spPr>
        <p:style>
          <a:lnRef idx="1">
            <a:schemeClr val="accent1"/>
          </a:lnRef>
          <a:fillRef idx="0">
            <a:schemeClr val="accent1"/>
          </a:fillRef>
          <a:effectRef idx="0">
            <a:schemeClr val="accent1"/>
          </a:effectRef>
          <a:fontRef idx="minor">
            <a:schemeClr val="tx1"/>
          </a:fontRef>
        </p:style>
      </p:cxnSp>
      <p:sp>
        <p:nvSpPr>
          <p:cNvPr id="5" name="4 CuadroTexto">
            <a:extLst>
              <a:ext uri="{FF2B5EF4-FFF2-40B4-BE49-F238E27FC236}">
                <a16:creationId xmlns:a16="http://schemas.microsoft.com/office/drawing/2014/main" id="{D91438F9-16B2-A533-7DE5-11E340DAB4FB}"/>
              </a:ext>
            </a:extLst>
          </p:cNvPr>
          <p:cNvSpPr txBox="1"/>
          <p:nvPr/>
        </p:nvSpPr>
        <p:spPr>
          <a:xfrm>
            <a:off x="1774825" y="3284539"/>
            <a:ext cx="2808288" cy="522287"/>
          </a:xfrm>
          <a:prstGeom prst="rect">
            <a:avLst/>
          </a:prstGeom>
          <a:noFill/>
        </p:spPr>
        <p:txBody>
          <a:bodyPr>
            <a:spAutoFit/>
          </a:bodyPr>
          <a:lstStyle/>
          <a:p>
            <a:pPr algn="ctr" eaLnBrk="1" hangingPunct="1">
              <a:defRPr/>
            </a:pPr>
            <a:r>
              <a:rPr lang="es-ES" sz="2800" b="1" dirty="0">
                <a:solidFill>
                  <a:schemeClr val="tx2"/>
                </a:solidFill>
                <a:effectLst>
                  <a:outerShdw blurRad="38100" dist="38100" dir="2700000" algn="tl">
                    <a:srgbClr val="000000">
                      <a:alpha val="43137"/>
                    </a:srgbClr>
                  </a:outerShdw>
                </a:effectLst>
                <a:latin typeface="Arial" pitchFamily="34" charset="0"/>
                <a:cs typeface="Arial" pitchFamily="34" charset="0"/>
              </a:rPr>
              <a:t>Pedagógicos</a:t>
            </a:r>
          </a:p>
        </p:txBody>
      </p:sp>
      <p:cxnSp>
        <p:nvCxnSpPr>
          <p:cNvPr id="7" name="6 Conector recto de flecha">
            <a:extLst>
              <a:ext uri="{FF2B5EF4-FFF2-40B4-BE49-F238E27FC236}">
                <a16:creationId xmlns:a16="http://schemas.microsoft.com/office/drawing/2014/main" id="{1580BB86-BA4C-6EA5-FDAC-B6BBF1C6A9AE}"/>
              </a:ext>
            </a:extLst>
          </p:cNvPr>
          <p:cNvCxnSpPr/>
          <p:nvPr/>
        </p:nvCxnSpPr>
        <p:spPr>
          <a:xfrm>
            <a:off x="6024563" y="1741488"/>
            <a:ext cx="0" cy="273685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8" name="7 CuadroTexto">
            <a:extLst>
              <a:ext uri="{FF2B5EF4-FFF2-40B4-BE49-F238E27FC236}">
                <a16:creationId xmlns:a16="http://schemas.microsoft.com/office/drawing/2014/main" id="{3FFFFAEF-C77A-1BA9-9074-EB1B54722A12}"/>
              </a:ext>
            </a:extLst>
          </p:cNvPr>
          <p:cNvSpPr txBox="1"/>
          <p:nvPr/>
        </p:nvSpPr>
        <p:spPr>
          <a:xfrm>
            <a:off x="4451351" y="4699000"/>
            <a:ext cx="3097213" cy="522288"/>
          </a:xfrm>
          <a:prstGeom prst="rect">
            <a:avLst/>
          </a:prstGeom>
          <a:noFill/>
        </p:spPr>
        <p:txBody>
          <a:bodyPr>
            <a:spAutoFit/>
          </a:bodyPr>
          <a:lstStyle/>
          <a:p>
            <a:pPr algn="ctr" eaLnBrk="1" hangingPunct="1">
              <a:defRPr/>
            </a:pPr>
            <a:r>
              <a:rPr lang="es-ES" sz="2800" b="1" dirty="0">
                <a:solidFill>
                  <a:schemeClr val="tx2"/>
                </a:solidFill>
                <a:effectLst>
                  <a:outerShdw blurRad="38100" dist="38100" dir="2700000" algn="tl">
                    <a:srgbClr val="000000">
                      <a:alpha val="43137"/>
                    </a:srgbClr>
                  </a:outerShdw>
                </a:effectLst>
                <a:latin typeface="Arial" pitchFamily="34" charset="0"/>
                <a:cs typeface="Arial" pitchFamily="34" charset="0"/>
              </a:rPr>
              <a:t>Psicológicos</a:t>
            </a:r>
          </a:p>
        </p:txBody>
      </p:sp>
      <p:cxnSp>
        <p:nvCxnSpPr>
          <p:cNvPr id="10" name="9 Conector recto de flecha">
            <a:extLst>
              <a:ext uri="{FF2B5EF4-FFF2-40B4-BE49-F238E27FC236}">
                <a16:creationId xmlns:a16="http://schemas.microsoft.com/office/drawing/2014/main" id="{CE9ACF4C-3DAA-8615-0DB9-AC5A3D0C2939}"/>
              </a:ext>
            </a:extLst>
          </p:cNvPr>
          <p:cNvCxnSpPr/>
          <p:nvPr/>
        </p:nvCxnSpPr>
        <p:spPr>
          <a:xfrm>
            <a:off x="9083675" y="1668464"/>
            <a:ext cx="0" cy="1360487"/>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2" name="11 CuadroTexto">
            <a:extLst>
              <a:ext uri="{FF2B5EF4-FFF2-40B4-BE49-F238E27FC236}">
                <a16:creationId xmlns:a16="http://schemas.microsoft.com/office/drawing/2014/main" id="{7B8E2692-B6A8-8170-6E77-6E8768E04DB3}"/>
              </a:ext>
            </a:extLst>
          </p:cNvPr>
          <p:cNvSpPr txBox="1"/>
          <p:nvPr/>
        </p:nvSpPr>
        <p:spPr>
          <a:xfrm>
            <a:off x="7680326" y="3448051"/>
            <a:ext cx="2663825" cy="523875"/>
          </a:xfrm>
          <a:prstGeom prst="rect">
            <a:avLst/>
          </a:prstGeom>
          <a:noFill/>
        </p:spPr>
        <p:txBody>
          <a:bodyPr>
            <a:spAutoFit/>
          </a:bodyPr>
          <a:lstStyle/>
          <a:p>
            <a:pPr algn="ctr" eaLnBrk="1" hangingPunct="1">
              <a:defRPr/>
            </a:pPr>
            <a:r>
              <a:rPr lang="es-ES" sz="2800" b="1" dirty="0">
                <a:solidFill>
                  <a:schemeClr val="tx2"/>
                </a:solidFill>
                <a:effectLst>
                  <a:outerShdw blurRad="38100" dist="38100" dir="2700000" algn="tl">
                    <a:srgbClr val="000000">
                      <a:alpha val="43137"/>
                    </a:srgbClr>
                  </a:outerShdw>
                </a:effectLst>
                <a:latin typeface="Arial" pitchFamily="34" charset="0"/>
                <a:cs typeface="Arial" pitchFamily="34" charset="0"/>
              </a:rPr>
              <a:t>Médicos</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a:extLst>
              <a:ext uri="{FF2B5EF4-FFF2-40B4-BE49-F238E27FC236}">
                <a16:creationId xmlns:a16="http://schemas.microsoft.com/office/drawing/2014/main" id="{C0BEAA1F-8CEF-031A-B388-232C940D8561}"/>
              </a:ext>
            </a:extLst>
          </p:cNvPr>
          <p:cNvSpPr txBox="1"/>
          <p:nvPr/>
        </p:nvSpPr>
        <p:spPr>
          <a:xfrm>
            <a:off x="1852614" y="188914"/>
            <a:ext cx="8588375" cy="6370637"/>
          </a:xfrm>
          <a:prstGeom prst="rect">
            <a:avLst/>
          </a:prstGeom>
          <a:noFill/>
        </p:spPr>
        <p:txBody>
          <a:bodyPr>
            <a:spAutoFit/>
          </a:bodyPr>
          <a:lstStyle/>
          <a:p>
            <a:pPr eaLnBrk="1" hangingPunct="1">
              <a:defRPr/>
            </a:pPr>
            <a:r>
              <a:rPr lang="es-ES" sz="2400" b="1" u="sng" dirty="0">
                <a:solidFill>
                  <a:schemeClr val="tx2"/>
                </a:solidFill>
                <a:effectLst>
                  <a:outerShdw blurRad="38100" dist="38100" dir="2700000" algn="tl">
                    <a:srgbClr val="000000">
                      <a:alpha val="43137"/>
                    </a:srgbClr>
                  </a:outerShdw>
                </a:effectLst>
                <a:latin typeface="Arial" pitchFamily="34" charset="0"/>
                <a:cs typeface="Arial" pitchFamily="34" charset="0"/>
              </a:rPr>
              <a:t>Medios pedagógicos</a:t>
            </a:r>
            <a:r>
              <a:rPr lang="es-ES" sz="2400" b="1" dirty="0">
                <a:solidFill>
                  <a:schemeClr val="tx2"/>
                </a:solidFill>
                <a:effectLst>
                  <a:outerShdw blurRad="38100" dist="38100" dir="2700000" algn="tl">
                    <a:srgbClr val="000000">
                      <a:alpha val="43137"/>
                    </a:srgbClr>
                  </a:outerShdw>
                </a:effectLst>
                <a:latin typeface="Arial" pitchFamily="34" charset="0"/>
                <a:cs typeface="Arial" pitchFamily="34" charset="0"/>
              </a:rPr>
              <a:t>: los más naturales y básicos. </a:t>
            </a:r>
          </a:p>
          <a:p>
            <a:pPr marL="342900" indent="-342900">
              <a:buFont typeface="Wingdings" pitchFamily="2" charset="2"/>
              <a:buChar char="ü"/>
              <a:defRPr/>
            </a:pPr>
            <a:r>
              <a:rPr lang="es-ES" sz="2400" b="1" dirty="0">
                <a:solidFill>
                  <a:schemeClr val="tx2"/>
                </a:solidFill>
                <a:effectLst>
                  <a:outerShdw blurRad="38100" dist="38100" dir="2700000" algn="tl">
                    <a:srgbClr val="000000">
                      <a:alpha val="43137"/>
                    </a:srgbClr>
                  </a:outerShdw>
                </a:effectLst>
                <a:latin typeface="Arial" pitchFamily="34" charset="0"/>
                <a:cs typeface="Arial" pitchFamily="34" charset="0"/>
              </a:rPr>
              <a:t>La combinación racional de los medios  de la preparación general y especial de la carga y el descanso en los </a:t>
            </a:r>
            <a:r>
              <a:rPr lang="es-ES" sz="2400" b="1" dirty="0" err="1">
                <a:solidFill>
                  <a:schemeClr val="tx2"/>
                </a:solidFill>
                <a:effectLst>
                  <a:outerShdw blurRad="38100" dist="38100" dir="2700000" algn="tl">
                    <a:srgbClr val="000000">
                      <a:alpha val="43137"/>
                    </a:srgbClr>
                  </a:outerShdw>
                </a:effectLst>
                <a:latin typeface="Arial" pitchFamily="34" charset="0"/>
                <a:cs typeface="Arial" pitchFamily="34" charset="0"/>
              </a:rPr>
              <a:t>microciclos</a:t>
            </a:r>
            <a:r>
              <a:rPr lang="es-ES" sz="2400" b="1" dirty="0">
                <a:solidFill>
                  <a:schemeClr val="tx2"/>
                </a:solidFill>
                <a:effectLst>
                  <a:outerShdw blurRad="38100" dist="38100" dir="2700000" algn="tl">
                    <a:srgbClr val="000000">
                      <a:alpha val="43137"/>
                    </a:srgbClr>
                  </a:outerShdw>
                </a:effectLst>
                <a:latin typeface="Arial" pitchFamily="34" charset="0"/>
                <a:cs typeface="Arial" pitchFamily="34" charset="0"/>
              </a:rPr>
              <a:t>, </a:t>
            </a:r>
            <a:r>
              <a:rPr lang="es-ES" sz="2400" b="1" dirty="0" err="1">
                <a:solidFill>
                  <a:schemeClr val="tx2"/>
                </a:solidFill>
                <a:effectLst>
                  <a:outerShdw blurRad="38100" dist="38100" dir="2700000" algn="tl">
                    <a:srgbClr val="000000">
                      <a:alpha val="43137"/>
                    </a:srgbClr>
                  </a:outerShdw>
                </a:effectLst>
                <a:latin typeface="Arial" pitchFamily="34" charset="0"/>
                <a:cs typeface="Arial" pitchFamily="34" charset="0"/>
              </a:rPr>
              <a:t>macrociclos</a:t>
            </a:r>
            <a:r>
              <a:rPr lang="es-ES" sz="2400" b="1" dirty="0">
                <a:solidFill>
                  <a:schemeClr val="tx2"/>
                </a:solidFill>
                <a:effectLst>
                  <a:outerShdw blurRad="38100" dist="38100" dir="2700000" algn="tl">
                    <a:srgbClr val="000000">
                      <a:alpha val="43137"/>
                    </a:srgbClr>
                  </a:outerShdw>
                </a:effectLst>
                <a:latin typeface="Arial" pitchFamily="34" charset="0"/>
                <a:cs typeface="Arial" pitchFamily="34" charset="0"/>
              </a:rPr>
              <a:t> y de varios años de entrenamiento.</a:t>
            </a:r>
          </a:p>
          <a:p>
            <a:pPr marL="342900" indent="-342900">
              <a:buFont typeface="Wingdings" pitchFamily="2" charset="2"/>
              <a:buChar char="ü"/>
              <a:defRPr/>
            </a:pPr>
            <a:r>
              <a:rPr lang="es-ES" sz="2400" b="1" dirty="0">
                <a:solidFill>
                  <a:schemeClr val="tx2"/>
                </a:solidFill>
                <a:effectLst>
                  <a:outerShdw blurRad="38100" dist="38100" dir="2700000" algn="tl">
                    <a:srgbClr val="000000">
                      <a:alpha val="43137"/>
                    </a:srgbClr>
                  </a:outerShdw>
                </a:effectLst>
                <a:latin typeface="Arial" pitchFamily="34" charset="0"/>
                <a:cs typeface="Arial" pitchFamily="34" charset="0"/>
              </a:rPr>
              <a:t>La variación y el carácter ondulatorio de la carga.</a:t>
            </a:r>
          </a:p>
          <a:p>
            <a:pPr marL="342900" indent="-342900">
              <a:buFont typeface="Wingdings" pitchFamily="2" charset="2"/>
              <a:buChar char="ü"/>
              <a:defRPr/>
            </a:pPr>
            <a:r>
              <a:rPr lang="es-ES" sz="2400" b="1" dirty="0">
                <a:solidFill>
                  <a:schemeClr val="tx2"/>
                </a:solidFill>
                <a:effectLst>
                  <a:outerShdw blurRad="38100" dist="38100" dir="2700000" algn="tl">
                    <a:srgbClr val="000000">
                      <a:alpha val="43137"/>
                    </a:srgbClr>
                  </a:outerShdw>
                </a:effectLst>
                <a:latin typeface="Arial" pitchFamily="34" charset="0"/>
                <a:cs typeface="Arial" pitchFamily="34" charset="0"/>
              </a:rPr>
              <a:t>El empleo de cambios de actividad de ejercicios no específicos, de ejercicios para el relajamiento de los músculos y ejercicios respiratorios durante el desarrollo de la clase y en forma de clases por separado.</a:t>
            </a:r>
          </a:p>
          <a:p>
            <a:pPr marL="342900" indent="-342900">
              <a:buFont typeface="Wingdings" pitchFamily="2" charset="2"/>
              <a:buChar char="ü"/>
              <a:defRPr/>
            </a:pPr>
            <a:r>
              <a:rPr lang="es-ES" sz="2400" b="1" dirty="0">
                <a:solidFill>
                  <a:schemeClr val="tx2"/>
                </a:solidFill>
                <a:effectLst>
                  <a:outerShdw blurRad="38100" dist="38100" dir="2700000" algn="tl">
                    <a:srgbClr val="000000">
                      <a:alpha val="43137"/>
                    </a:srgbClr>
                  </a:outerShdw>
                </a:effectLst>
                <a:latin typeface="Arial" pitchFamily="34" charset="0"/>
                <a:cs typeface="Arial" pitchFamily="34" charset="0"/>
              </a:rPr>
              <a:t>La introducción de días y períodos de descanso activo profiláctico.</a:t>
            </a:r>
          </a:p>
          <a:p>
            <a:pPr marL="342900" indent="-342900">
              <a:buFont typeface="Wingdings" pitchFamily="2" charset="2"/>
              <a:buChar char="ü"/>
              <a:defRPr/>
            </a:pPr>
            <a:r>
              <a:rPr lang="es-ES" sz="2400" b="1" dirty="0">
                <a:solidFill>
                  <a:schemeClr val="tx2"/>
                </a:solidFill>
                <a:effectLst>
                  <a:outerShdw blurRad="38100" dist="38100" dir="2700000" algn="tl">
                    <a:srgbClr val="000000">
                      <a:alpha val="43137"/>
                    </a:srgbClr>
                  </a:outerShdw>
                </a:effectLst>
                <a:latin typeface="Arial" pitchFamily="34" charset="0"/>
                <a:cs typeface="Arial" pitchFamily="34" charset="0"/>
              </a:rPr>
              <a:t>El buen calentamiento.</a:t>
            </a:r>
          </a:p>
          <a:p>
            <a:pPr marL="342900" indent="-342900">
              <a:buFont typeface="Wingdings" pitchFamily="2" charset="2"/>
              <a:buChar char="ü"/>
              <a:defRPr/>
            </a:pPr>
            <a:r>
              <a:rPr lang="es-ES" sz="2400" b="1" dirty="0">
                <a:solidFill>
                  <a:schemeClr val="tx2"/>
                </a:solidFill>
                <a:effectLst>
                  <a:outerShdw blurRad="38100" dist="38100" dir="2700000" algn="tl">
                    <a:srgbClr val="000000">
                      <a:alpha val="43137"/>
                    </a:srgbClr>
                  </a:outerShdw>
                </a:effectLst>
                <a:latin typeface="Arial" pitchFamily="34" charset="0"/>
                <a:cs typeface="Arial" pitchFamily="34" charset="0"/>
              </a:rPr>
              <a:t>La buena parte final de la clase.</a:t>
            </a:r>
          </a:p>
          <a:p>
            <a:pPr marL="342900" indent="-342900">
              <a:buFont typeface="Wingdings" pitchFamily="2" charset="2"/>
              <a:buChar char="ü"/>
              <a:defRPr/>
            </a:pPr>
            <a:r>
              <a:rPr lang="es-ES" sz="2400" b="1" dirty="0">
                <a:solidFill>
                  <a:schemeClr val="tx2"/>
                </a:solidFill>
                <a:effectLst>
                  <a:outerShdw blurRad="38100" dist="38100" dir="2700000" algn="tl">
                    <a:srgbClr val="000000">
                      <a:alpha val="43137"/>
                    </a:srgbClr>
                  </a:outerShdw>
                </a:effectLst>
                <a:latin typeface="Arial" pitchFamily="34" charset="0"/>
                <a:cs typeface="Arial" pitchFamily="34" charset="0"/>
              </a:rPr>
              <a:t>La creación del fondo emocional correcto.</a:t>
            </a:r>
          </a:p>
          <a:p>
            <a:pPr marL="342900" indent="-342900">
              <a:buFont typeface="Wingdings" pitchFamily="2" charset="2"/>
              <a:buChar char="ü"/>
              <a:defRPr/>
            </a:pPr>
            <a:r>
              <a:rPr lang="es-ES" sz="2400" b="1" dirty="0">
                <a:solidFill>
                  <a:schemeClr val="tx2"/>
                </a:solidFill>
                <a:effectLst>
                  <a:outerShdw blurRad="38100" dist="38100" dir="2700000" algn="tl">
                    <a:srgbClr val="000000">
                      <a:alpha val="43137"/>
                    </a:srgbClr>
                  </a:outerShdw>
                </a:effectLst>
                <a:latin typeface="Arial" pitchFamily="34" charset="0"/>
                <a:cs typeface="Arial" pitchFamily="34" charset="0"/>
              </a:rPr>
              <a:t>La individualización del entrenamiento, etc. </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a:extLst>
              <a:ext uri="{FF2B5EF4-FFF2-40B4-BE49-F238E27FC236}">
                <a16:creationId xmlns:a16="http://schemas.microsoft.com/office/drawing/2014/main" id="{08F35917-DD0C-B5C4-7887-6A48C16F705E}"/>
              </a:ext>
            </a:extLst>
          </p:cNvPr>
          <p:cNvSpPr txBox="1"/>
          <p:nvPr/>
        </p:nvSpPr>
        <p:spPr>
          <a:xfrm>
            <a:off x="1847850" y="549276"/>
            <a:ext cx="8496300" cy="5508625"/>
          </a:xfrm>
          <a:prstGeom prst="rect">
            <a:avLst/>
          </a:prstGeom>
          <a:noFill/>
        </p:spPr>
        <p:txBody>
          <a:bodyPr>
            <a:spAutoFit/>
          </a:bodyPr>
          <a:lstStyle/>
          <a:p>
            <a:pPr eaLnBrk="1" hangingPunct="1">
              <a:defRPr/>
            </a:pPr>
            <a:r>
              <a:rPr lang="es-ES" sz="3200" b="1" u="sng" dirty="0">
                <a:solidFill>
                  <a:schemeClr val="tx2"/>
                </a:solidFill>
                <a:effectLst>
                  <a:outerShdw blurRad="38100" dist="38100" dir="2700000" algn="tl">
                    <a:srgbClr val="000000">
                      <a:alpha val="43137"/>
                    </a:srgbClr>
                  </a:outerShdw>
                </a:effectLst>
                <a:latin typeface="Arial" pitchFamily="34" charset="0"/>
                <a:cs typeface="Arial" pitchFamily="34" charset="0"/>
              </a:rPr>
              <a:t>Medios psicológicos</a:t>
            </a:r>
            <a:r>
              <a:rPr lang="es-ES" sz="3200" b="1" dirty="0">
                <a:solidFill>
                  <a:schemeClr val="tx2"/>
                </a:solidFill>
                <a:effectLst>
                  <a:outerShdw blurRad="38100" dist="38100" dir="2700000" algn="tl">
                    <a:srgbClr val="000000">
                      <a:alpha val="43137"/>
                    </a:srgbClr>
                  </a:outerShdw>
                </a:effectLst>
                <a:latin typeface="Arial" pitchFamily="34" charset="0"/>
                <a:cs typeface="Arial" pitchFamily="34" charset="0"/>
              </a:rPr>
              <a:t>: aquellos cuya acción se encuentra dirigida primordialmente a la recuperación del equilibrio nervioso y la estabilidad psíquica del deportista.</a:t>
            </a:r>
          </a:p>
          <a:p>
            <a:pPr eaLnBrk="1" hangingPunct="1">
              <a:defRPr/>
            </a:pPr>
            <a:r>
              <a:rPr lang="es-ES" sz="3200" b="1" dirty="0">
                <a:solidFill>
                  <a:schemeClr val="tx2"/>
                </a:solidFill>
                <a:effectLst>
                  <a:outerShdw blurRad="38100" dist="38100" dir="2700000" algn="tl">
                    <a:srgbClr val="000000">
                      <a:alpha val="43137"/>
                    </a:srgbClr>
                  </a:outerShdw>
                </a:effectLst>
                <a:latin typeface="Arial" pitchFamily="34" charset="0"/>
                <a:cs typeface="Arial" pitchFamily="34" charset="0"/>
              </a:rPr>
              <a:t>Este grupo incluye tanto todo lo relacionado con el enfoque pedagógico correcto del entrenador y del médico hacia el deportista como individuo, como los procedimientos especiales de regulación de los estados psíquicos. </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a:extLst>
              <a:ext uri="{FF2B5EF4-FFF2-40B4-BE49-F238E27FC236}">
                <a16:creationId xmlns:a16="http://schemas.microsoft.com/office/drawing/2014/main" id="{D9310FAB-EF00-057C-3A1F-1BECBB416F15}"/>
              </a:ext>
            </a:extLst>
          </p:cNvPr>
          <p:cNvSpPr txBox="1"/>
          <p:nvPr/>
        </p:nvSpPr>
        <p:spPr>
          <a:xfrm>
            <a:off x="1992314" y="404813"/>
            <a:ext cx="8135937" cy="5694362"/>
          </a:xfrm>
          <a:prstGeom prst="rect">
            <a:avLst/>
          </a:prstGeom>
          <a:noFill/>
        </p:spPr>
        <p:txBody>
          <a:bodyPr>
            <a:spAutoFit/>
          </a:bodyPr>
          <a:lstStyle/>
          <a:p>
            <a:pPr marL="285750" indent="-285750">
              <a:buFont typeface="Wingdings" pitchFamily="2" charset="2"/>
              <a:buChar char="v"/>
              <a:defRPr/>
            </a:pPr>
            <a:r>
              <a:rPr lang="es-ES" sz="2800" b="1" dirty="0">
                <a:solidFill>
                  <a:srgbClr val="000099"/>
                </a:solidFill>
                <a:effectLst>
                  <a:outerShdw blurRad="38100" dist="38100" dir="2700000" algn="tl">
                    <a:srgbClr val="000000">
                      <a:alpha val="43137"/>
                    </a:srgbClr>
                  </a:outerShdw>
                </a:effectLst>
                <a:latin typeface="Arial" pitchFamily="34" charset="0"/>
                <a:cs typeface="Arial" pitchFamily="34" charset="0"/>
              </a:rPr>
              <a:t> Control de la psiquis.</a:t>
            </a:r>
          </a:p>
          <a:p>
            <a:pPr marL="285750" indent="-285750">
              <a:buFont typeface="Wingdings" pitchFamily="2" charset="2"/>
              <a:buChar char="v"/>
              <a:defRPr/>
            </a:pPr>
            <a:r>
              <a:rPr lang="es-ES" sz="2800" b="1" dirty="0">
                <a:solidFill>
                  <a:srgbClr val="000099"/>
                </a:solidFill>
                <a:effectLst>
                  <a:outerShdw blurRad="38100" dist="38100" dir="2700000" algn="tl">
                    <a:srgbClr val="000000">
                      <a:alpha val="43137"/>
                    </a:srgbClr>
                  </a:outerShdw>
                </a:effectLst>
                <a:latin typeface="Arial" pitchFamily="34" charset="0"/>
                <a:cs typeface="Arial" pitchFamily="34" charset="0"/>
              </a:rPr>
              <a:t> Aseguramiento de un clima moral óptimo en el colectivo.</a:t>
            </a:r>
          </a:p>
          <a:p>
            <a:pPr marL="285750" indent="-285750">
              <a:buFont typeface="Wingdings" pitchFamily="2" charset="2"/>
              <a:buChar char="v"/>
              <a:defRPr/>
            </a:pPr>
            <a:r>
              <a:rPr lang="es-ES" sz="2800" b="1" dirty="0">
                <a:solidFill>
                  <a:srgbClr val="000099"/>
                </a:solidFill>
                <a:effectLst>
                  <a:outerShdw blurRad="38100" dist="38100" dir="2700000" algn="tl">
                    <a:srgbClr val="000000">
                      <a:alpha val="43137"/>
                    </a:srgbClr>
                  </a:outerShdw>
                </a:effectLst>
                <a:latin typeface="Arial" pitchFamily="34" charset="0"/>
                <a:cs typeface="Arial" pitchFamily="34" charset="0"/>
              </a:rPr>
              <a:t> Organización de un descanso interesante.</a:t>
            </a:r>
          </a:p>
          <a:p>
            <a:pPr marL="285750" indent="-285750">
              <a:buFont typeface="Wingdings" pitchFamily="2" charset="2"/>
              <a:buChar char="v"/>
              <a:defRPr/>
            </a:pPr>
            <a:r>
              <a:rPr lang="es-ES" sz="2800" b="1" dirty="0">
                <a:solidFill>
                  <a:srgbClr val="000099"/>
                </a:solidFill>
                <a:effectLst>
                  <a:outerShdw blurRad="38100" dist="38100" dir="2700000" algn="tl">
                    <a:srgbClr val="000000">
                      <a:alpha val="43137"/>
                    </a:srgbClr>
                  </a:outerShdw>
                </a:effectLst>
                <a:latin typeface="Arial" pitchFamily="34" charset="0"/>
                <a:cs typeface="Arial" pitchFamily="34" charset="0"/>
              </a:rPr>
              <a:t> Consideración de las particularidades individuales del deportista.</a:t>
            </a:r>
          </a:p>
          <a:p>
            <a:pPr marL="285750" indent="-285750">
              <a:buFont typeface="Wingdings" pitchFamily="2" charset="2"/>
              <a:buChar char="v"/>
              <a:defRPr/>
            </a:pPr>
            <a:r>
              <a:rPr lang="es-ES" sz="2800" b="1" dirty="0">
                <a:solidFill>
                  <a:srgbClr val="000099"/>
                </a:solidFill>
                <a:effectLst>
                  <a:outerShdw blurRad="38100" dist="38100" dir="2700000" algn="tl">
                    <a:srgbClr val="000000">
                      <a:alpha val="43137"/>
                    </a:srgbClr>
                  </a:outerShdw>
                </a:effectLst>
                <a:latin typeface="Arial" pitchFamily="34" charset="0"/>
                <a:cs typeface="Arial" pitchFamily="34" charset="0"/>
              </a:rPr>
              <a:t> Instalación de los deportistas en las competencias.</a:t>
            </a:r>
          </a:p>
          <a:p>
            <a:pPr marL="285750" indent="-285750">
              <a:buFont typeface="Wingdings" pitchFamily="2" charset="2"/>
              <a:buChar char="v"/>
              <a:defRPr/>
            </a:pPr>
            <a:r>
              <a:rPr lang="es-ES" sz="2800" b="1" dirty="0">
                <a:solidFill>
                  <a:srgbClr val="000099"/>
                </a:solidFill>
                <a:effectLst>
                  <a:outerShdw blurRad="38100" dist="38100" dir="2700000" algn="tl">
                    <a:srgbClr val="000000">
                      <a:alpha val="43137"/>
                    </a:srgbClr>
                  </a:outerShdw>
                </a:effectLst>
                <a:latin typeface="Arial" pitchFamily="34" charset="0"/>
                <a:cs typeface="Arial" pitchFamily="34" charset="0"/>
              </a:rPr>
              <a:t> Buen sueño.</a:t>
            </a:r>
          </a:p>
          <a:p>
            <a:pPr marL="285750" indent="-285750">
              <a:buFont typeface="Wingdings" pitchFamily="2" charset="2"/>
              <a:buChar char="v"/>
              <a:defRPr/>
            </a:pPr>
            <a:r>
              <a:rPr lang="es-ES" sz="2800" b="1" dirty="0">
                <a:solidFill>
                  <a:srgbClr val="000099"/>
                </a:solidFill>
                <a:effectLst>
                  <a:outerShdw blurRad="38100" dist="38100" dir="2700000" algn="tl">
                    <a:srgbClr val="000000">
                      <a:alpha val="43137"/>
                    </a:srgbClr>
                  </a:outerShdw>
                </a:effectLst>
                <a:latin typeface="Arial" pitchFamily="34" charset="0"/>
                <a:cs typeface="Arial" pitchFamily="34" charset="0"/>
              </a:rPr>
              <a:t> Entrenamiento </a:t>
            </a:r>
            <a:r>
              <a:rPr lang="es-ES" sz="2800" b="1" dirty="0" err="1">
                <a:solidFill>
                  <a:srgbClr val="000099"/>
                </a:solidFill>
                <a:effectLst>
                  <a:outerShdw blurRad="38100" dist="38100" dir="2700000" algn="tl">
                    <a:srgbClr val="000000">
                      <a:alpha val="43137"/>
                    </a:srgbClr>
                  </a:outerShdw>
                </a:effectLst>
                <a:latin typeface="Arial" pitchFamily="34" charset="0"/>
                <a:cs typeface="Arial" pitchFamily="34" charset="0"/>
              </a:rPr>
              <a:t>psico-rregulador</a:t>
            </a:r>
            <a:r>
              <a:rPr lang="es-ES" sz="2800" b="1" dirty="0">
                <a:solidFill>
                  <a:srgbClr val="000099"/>
                </a:solidFill>
                <a:effectLst>
                  <a:outerShdw blurRad="38100" dist="38100" dir="2700000" algn="tl">
                    <a:srgbClr val="000000">
                      <a:alpha val="43137"/>
                    </a:srgbClr>
                  </a:outerShdw>
                </a:effectLst>
                <a:latin typeface="Arial" pitchFamily="34" charset="0"/>
                <a:cs typeface="Arial" pitchFamily="34" charset="0"/>
              </a:rPr>
              <a:t> y autógeno.</a:t>
            </a:r>
          </a:p>
          <a:p>
            <a:pPr marL="285750" indent="-285750">
              <a:buFont typeface="Wingdings" pitchFamily="2" charset="2"/>
              <a:buChar char="v"/>
              <a:defRPr/>
            </a:pPr>
            <a:r>
              <a:rPr lang="es-ES" sz="2800" b="1" dirty="0">
                <a:solidFill>
                  <a:srgbClr val="000099"/>
                </a:solidFill>
                <a:effectLst>
                  <a:outerShdw blurRad="38100" dist="38100" dir="2700000" algn="tl">
                    <a:srgbClr val="000000">
                      <a:alpha val="43137"/>
                    </a:srgbClr>
                  </a:outerShdw>
                </a:effectLst>
                <a:latin typeface="Arial" pitchFamily="34" charset="0"/>
                <a:cs typeface="Arial" pitchFamily="34" charset="0"/>
              </a:rPr>
              <a:t> Procedimientos de relajación muscular.</a:t>
            </a:r>
          </a:p>
          <a:p>
            <a:pPr marL="285750" indent="-285750">
              <a:buFont typeface="Wingdings" pitchFamily="2" charset="2"/>
              <a:buChar char="v"/>
              <a:defRPr/>
            </a:pPr>
            <a:r>
              <a:rPr lang="es-ES" sz="2800" b="1" dirty="0">
                <a:solidFill>
                  <a:srgbClr val="000099"/>
                </a:solidFill>
                <a:effectLst>
                  <a:outerShdw blurRad="38100" dist="38100" dir="2700000" algn="tl">
                    <a:srgbClr val="000000">
                      <a:alpha val="43137"/>
                    </a:srgbClr>
                  </a:outerShdw>
                </a:effectLst>
                <a:latin typeface="Arial" pitchFamily="34" charset="0"/>
                <a:cs typeface="Arial" pitchFamily="34" charset="0"/>
              </a:rPr>
              <a:t> Empleo de algunos medicamentos para el equilibrio de los procesos nerviosos.</a:t>
            </a:r>
            <a:endParaRPr lang="es-ES" dirty="0">
              <a:solidFill>
                <a:srgbClr val="000099"/>
              </a:solidFill>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a:extLst>
              <a:ext uri="{FF2B5EF4-FFF2-40B4-BE49-F238E27FC236}">
                <a16:creationId xmlns:a16="http://schemas.microsoft.com/office/drawing/2014/main" id="{6EA78427-2014-82E5-D9C1-BA4D9EEF3624}"/>
              </a:ext>
            </a:extLst>
          </p:cNvPr>
          <p:cNvSpPr txBox="1"/>
          <p:nvPr/>
        </p:nvSpPr>
        <p:spPr>
          <a:xfrm>
            <a:off x="1992313" y="549275"/>
            <a:ext cx="7848600" cy="5538788"/>
          </a:xfrm>
          <a:prstGeom prst="rect">
            <a:avLst/>
          </a:prstGeom>
          <a:noFill/>
        </p:spPr>
        <p:txBody>
          <a:bodyPr>
            <a:spAutoFit/>
          </a:bodyPr>
          <a:lstStyle/>
          <a:p>
            <a:pPr eaLnBrk="1" hangingPunct="1">
              <a:defRPr/>
            </a:pPr>
            <a:r>
              <a:rPr lang="es-ES" sz="2800" b="1" u="sng" dirty="0">
                <a:solidFill>
                  <a:srgbClr val="CC0000"/>
                </a:solidFill>
                <a:effectLst>
                  <a:outerShdw blurRad="38100" dist="38100" dir="2700000" algn="tl">
                    <a:srgbClr val="000000">
                      <a:alpha val="43137"/>
                    </a:srgbClr>
                  </a:outerShdw>
                </a:effectLst>
                <a:latin typeface="Arial" pitchFamily="34" charset="0"/>
                <a:cs typeface="Arial" pitchFamily="34" charset="0"/>
              </a:rPr>
              <a:t>Medios médicos</a:t>
            </a:r>
            <a:r>
              <a:rPr lang="es-ES" sz="2800" b="1" dirty="0">
                <a:solidFill>
                  <a:srgbClr val="CC0000"/>
                </a:solidFill>
                <a:effectLst>
                  <a:outerShdw blurRad="38100" dist="38100" dir="2700000" algn="tl">
                    <a:srgbClr val="000000">
                      <a:alpha val="43137"/>
                    </a:srgbClr>
                  </a:outerShdw>
                </a:effectLst>
                <a:latin typeface="Arial" pitchFamily="34" charset="0"/>
                <a:cs typeface="Arial" pitchFamily="34" charset="0"/>
              </a:rPr>
              <a:t>:</a:t>
            </a:r>
          </a:p>
          <a:p>
            <a:pPr eaLnBrk="1" hangingPunct="1">
              <a:defRPr/>
            </a:pPr>
            <a:endParaRPr lang="es-ES" sz="2800" b="1" dirty="0">
              <a:solidFill>
                <a:srgbClr val="CC0000"/>
              </a:solidFill>
              <a:effectLst>
                <a:outerShdw blurRad="38100" dist="38100" dir="2700000" algn="tl">
                  <a:srgbClr val="000000">
                    <a:alpha val="43137"/>
                  </a:srgbClr>
                </a:outerShdw>
              </a:effectLst>
              <a:latin typeface="Arial" pitchFamily="34" charset="0"/>
              <a:cs typeface="Arial" pitchFamily="34" charset="0"/>
            </a:endParaRPr>
          </a:p>
          <a:p>
            <a:pPr marL="285750" indent="-285750">
              <a:buFont typeface="Wingdings" pitchFamily="2" charset="2"/>
              <a:buChar char="ü"/>
              <a:defRPr/>
            </a:pPr>
            <a:r>
              <a:rPr lang="es-ES" sz="2800" b="1" dirty="0">
                <a:solidFill>
                  <a:srgbClr val="CC0000"/>
                </a:solidFill>
                <a:effectLst>
                  <a:outerShdw blurRad="38100" dist="38100" dir="2700000" algn="tl">
                    <a:srgbClr val="000000">
                      <a:alpha val="43137"/>
                    </a:srgbClr>
                  </a:outerShdw>
                </a:effectLst>
                <a:latin typeface="Arial" pitchFamily="34" charset="0"/>
                <a:cs typeface="Arial" pitchFamily="34" charset="0"/>
              </a:rPr>
              <a:t>Los factores físicos : los tratamientos hídricos de balneario, eléctricos, luminosos y calóricos, el masaje y la </a:t>
            </a:r>
            <a:r>
              <a:rPr lang="es-ES" sz="2800" b="1" dirty="0" err="1">
                <a:solidFill>
                  <a:srgbClr val="CC0000"/>
                </a:solidFill>
                <a:effectLst>
                  <a:outerShdw blurRad="38100" dist="38100" dir="2700000" algn="tl">
                    <a:srgbClr val="000000">
                      <a:alpha val="43137"/>
                    </a:srgbClr>
                  </a:outerShdw>
                </a:effectLst>
                <a:latin typeface="Arial" pitchFamily="34" charset="0"/>
                <a:cs typeface="Arial" pitchFamily="34" charset="0"/>
              </a:rPr>
              <a:t>aeroionización</a:t>
            </a:r>
            <a:r>
              <a:rPr lang="es-ES" sz="2800" b="1" dirty="0">
                <a:solidFill>
                  <a:srgbClr val="CC0000"/>
                </a:solidFill>
                <a:effectLst>
                  <a:outerShdw blurRad="38100" dist="38100" dir="2700000" algn="tl">
                    <a:srgbClr val="000000">
                      <a:alpha val="43137"/>
                    </a:srgbClr>
                  </a:outerShdw>
                </a:effectLst>
                <a:latin typeface="Arial" pitchFamily="34" charset="0"/>
                <a:cs typeface="Arial" pitchFamily="34" charset="0"/>
              </a:rPr>
              <a:t>.</a:t>
            </a:r>
          </a:p>
          <a:p>
            <a:pPr marL="285750" indent="-285750">
              <a:buFont typeface="Wingdings" pitchFamily="2" charset="2"/>
              <a:buChar char="ü"/>
              <a:defRPr/>
            </a:pPr>
            <a:r>
              <a:rPr lang="es-ES" sz="2800" b="1" dirty="0">
                <a:solidFill>
                  <a:srgbClr val="CC0000"/>
                </a:solidFill>
                <a:effectLst>
                  <a:outerShdw blurRad="38100" dist="38100" dir="2700000" algn="tl">
                    <a:srgbClr val="000000">
                      <a:alpha val="43137"/>
                    </a:srgbClr>
                  </a:outerShdw>
                </a:effectLst>
                <a:latin typeface="Arial" pitchFamily="34" charset="0"/>
                <a:cs typeface="Arial" pitchFamily="34" charset="0"/>
              </a:rPr>
              <a:t>La alimentación racional.</a:t>
            </a:r>
          </a:p>
          <a:p>
            <a:pPr marL="285750" indent="-285750">
              <a:buFont typeface="Wingdings" pitchFamily="2" charset="2"/>
              <a:buChar char="ü"/>
              <a:defRPr/>
            </a:pPr>
            <a:r>
              <a:rPr lang="es-ES" sz="2800" b="1" dirty="0">
                <a:solidFill>
                  <a:srgbClr val="CC0000"/>
                </a:solidFill>
                <a:effectLst>
                  <a:outerShdw blurRad="38100" dist="38100" dir="2700000" algn="tl">
                    <a:srgbClr val="000000">
                      <a:alpha val="43137"/>
                    </a:srgbClr>
                  </a:outerShdw>
                </a:effectLst>
                <a:latin typeface="Arial" pitchFamily="34" charset="0"/>
                <a:cs typeface="Arial" pitchFamily="34" charset="0"/>
              </a:rPr>
              <a:t>La vitaminación.</a:t>
            </a:r>
          </a:p>
          <a:p>
            <a:pPr marL="285750" indent="-285750">
              <a:buFont typeface="Wingdings" pitchFamily="2" charset="2"/>
              <a:buChar char="ü"/>
              <a:defRPr/>
            </a:pPr>
            <a:r>
              <a:rPr lang="es-ES" sz="2800" b="1" dirty="0">
                <a:solidFill>
                  <a:srgbClr val="CC0000"/>
                </a:solidFill>
                <a:effectLst>
                  <a:outerShdw blurRad="38100" dist="38100" dir="2700000" algn="tl">
                    <a:srgbClr val="000000">
                      <a:alpha val="43137"/>
                    </a:srgbClr>
                  </a:outerShdw>
                </a:effectLst>
                <a:latin typeface="Arial" pitchFamily="34" charset="0"/>
                <a:cs typeface="Arial" pitchFamily="34" charset="0"/>
              </a:rPr>
              <a:t>El empleo de algunos medios naturales y farmacológicos.</a:t>
            </a:r>
          </a:p>
          <a:p>
            <a:pPr marL="285750" indent="-285750">
              <a:buFont typeface="Wingdings" pitchFamily="2" charset="2"/>
              <a:buChar char="ü"/>
              <a:defRPr/>
            </a:pPr>
            <a:r>
              <a:rPr lang="es-ES" sz="2800" b="1" dirty="0">
                <a:solidFill>
                  <a:srgbClr val="CC0000"/>
                </a:solidFill>
                <a:effectLst>
                  <a:outerShdw blurRad="38100" dist="38100" dir="2700000" algn="tl">
                    <a:srgbClr val="000000">
                      <a:alpha val="43137"/>
                    </a:srgbClr>
                  </a:outerShdw>
                </a:effectLst>
                <a:latin typeface="Arial" pitchFamily="34" charset="0"/>
                <a:cs typeface="Arial" pitchFamily="34" charset="0"/>
              </a:rPr>
              <a:t>El régimen diario bien organizado</a:t>
            </a:r>
          </a:p>
          <a:p>
            <a:pPr marL="285750" indent="-285750">
              <a:buFont typeface="Wingdings" pitchFamily="2" charset="2"/>
              <a:buChar char="ü"/>
              <a:defRPr/>
            </a:pPr>
            <a:r>
              <a:rPr lang="es-ES" sz="2800" b="1" dirty="0">
                <a:solidFill>
                  <a:srgbClr val="CC0000"/>
                </a:solidFill>
                <a:effectLst>
                  <a:outerShdw blurRad="38100" dist="38100" dir="2700000" algn="tl">
                    <a:srgbClr val="000000">
                      <a:alpha val="43137"/>
                    </a:srgbClr>
                  </a:outerShdw>
                </a:effectLst>
                <a:latin typeface="Arial" pitchFamily="34" charset="0"/>
                <a:cs typeface="Arial" pitchFamily="34" charset="0"/>
              </a:rPr>
              <a:t>Los factores climáticos y otros.</a:t>
            </a:r>
          </a:p>
          <a:p>
            <a:pPr eaLnBrk="1" hangingPunct="1">
              <a:defRPr/>
            </a:pPr>
            <a:r>
              <a:rPr lang="es-ES" dirty="0"/>
              <a:t> </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a:extLst>
              <a:ext uri="{FF2B5EF4-FFF2-40B4-BE49-F238E27FC236}">
                <a16:creationId xmlns:a16="http://schemas.microsoft.com/office/drawing/2014/main" id="{D38C4E20-879C-289C-83C1-62421D2EB0D6}"/>
              </a:ext>
            </a:extLst>
          </p:cNvPr>
          <p:cNvSpPr txBox="1"/>
          <p:nvPr/>
        </p:nvSpPr>
        <p:spPr>
          <a:xfrm>
            <a:off x="2063751" y="620713"/>
            <a:ext cx="8208963" cy="5016500"/>
          </a:xfrm>
          <a:prstGeom prst="rect">
            <a:avLst/>
          </a:prstGeom>
          <a:noFill/>
        </p:spPr>
        <p:txBody>
          <a:bodyPr>
            <a:spAutoFit/>
          </a:bodyPr>
          <a:lstStyle/>
          <a:p>
            <a:pPr eaLnBrk="1" hangingPunct="1">
              <a:defRPr/>
            </a:pPr>
            <a:r>
              <a:rPr lang="es-ES" sz="3200" b="1" dirty="0">
                <a:solidFill>
                  <a:srgbClr val="000099"/>
                </a:solidFill>
                <a:effectLst>
                  <a:outerShdw blurRad="38100" dist="38100" dir="2700000" algn="tl">
                    <a:srgbClr val="000000">
                      <a:alpha val="43137"/>
                    </a:srgbClr>
                  </a:outerShdw>
                </a:effectLst>
                <a:latin typeface="Arial" pitchFamily="34" charset="0"/>
                <a:cs typeface="Arial" pitchFamily="34" charset="0"/>
              </a:rPr>
              <a:t>Criterios para la selección de los medios de recuperación:</a:t>
            </a:r>
          </a:p>
          <a:p>
            <a:pPr marL="285750" indent="-285750">
              <a:buFont typeface="Wingdings" pitchFamily="2" charset="2"/>
              <a:buChar char="Ø"/>
              <a:defRPr/>
            </a:pPr>
            <a:r>
              <a:rPr lang="es-ES" sz="3200" b="1" dirty="0">
                <a:solidFill>
                  <a:srgbClr val="000099"/>
                </a:solidFill>
                <a:effectLst>
                  <a:outerShdw blurRad="38100" dist="38100" dir="2700000" algn="tl">
                    <a:srgbClr val="000000">
                      <a:alpha val="43137"/>
                    </a:srgbClr>
                  </a:outerShdw>
                </a:effectLst>
                <a:latin typeface="Arial" pitchFamily="34" charset="0"/>
                <a:cs typeface="Arial" pitchFamily="34" charset="0"/>
              </a:rPr>
              <a:t> Conocer el desarrollo natural de la recuperación ante las cargas.</a:t>
            </a:r>
          </a:p>
          <a:p>
            <a:pPr marL="285750" indent="-285750">
              <a:buFont typeface="Wingdings" pitchFamily="2" charset="2"/>
              <a:buChar char="Ø"/>
              <a:defRPr/>
            </a:pPr>
            <a:r>
              <a:rPr lang="es-ES" sz="3200" b="1" dirty="0">
                <a:solidFill>
                  <a:srgbClr val="000099"/>
                </a:solidFill>
                <a:effectLst>
                  <a:outerShdw blurRad="38100" dist="38100" dir="2700000" algn="tl">
                    <a:srgbClr val="000000">
                      <a:alpha val="43137"/>
                    </a:srgbClr>
                  </a:outerShdw>
                </a:effectLst>
                <a:latin typeface="Arial" pitchFamily="34" charset="0"/>
                <a:cs typeface="Arial" pitchFamily="34" charset="0"/>
              </a:rPr>
              <a:t> El régimen de entrenamiento.</a:t>
            </a:r>
          </a:p>
          <a:p>
            <a:pPr marL="285750" indent="-285750">
              <a:buFont typeface="Wingdings" pitchFamily="2" charset="2"/>
              <a:buChar char="Ø"/>
              <a:defRPr/>
            </a:pPr>
            <a:r>
              <a:rPr lang="es-ES" sz="3200" b="1" dirty="0">
                <a:solidFill>
                  <a:srgbClr val="000099"/>
                </a:solidFill>
                <a:effectLst>
                  <a:outerShdw blurRad="38100" dist="38100" dir="2700000" algn="tl">
                    <a:srgbClr val="000000">
                      <a:alpha val="43137"/>
                    </a:srgbClr>
                  </a:outerShdw>
                </a:effectLst>
                <a:latin typeface="Arial" pitchFamily="34" charset="0"/>
                <a:cs typeface="Arial" pitchFamily="34" charset="0"/>
              </a:rPr>
              <a:t> El nivel de preparación del deportista estudiado.</a:t>
            </a:r>
          </a:p>
          <a:p>
            <a:pPr marL="285750" indent="-285750">
              <a:buFont typeface="Wingdings" pitchFamily="2" charset="2"/>
              <a:buChar char="Ø"/>
              <a:defRPr/>
            </a:pPr>
            <a:r>
              <a:rPr lang="es-ES" sz="3200" b="1" dirty="0">
                <a:solidFill>
                  <a:srgbClr val="000099"/>
                </a:solidFill>
                <a:effectLst>
                  <a:outerShdw blurRad="38100" dist="38100" dir="2700000" algn="tl">
                    <a:srgbClr val="000000">
                      <a:alpha val="43137"/>
                    </a:srgbClr>
                  </a:outerShdw>
                </a:effectLst>
                <a:latin typeface="Arial" pitchFamily="34" charset="0"/>
                <a:cs typeface="Arial" pitchFamily="34" charset="0"/>
              </a:rPr>
              <a:t> Tipo de deporte.</a:t>
            </a:r>
          </a:p>
          <a:p>
            <a:pPr marL="285750" indent="-285750">
              <a:buFont typeface="Wingdings" pitchFamily="2" charset="2"/>
              <a:buChar char="Ø"/>
              <a:defRPr/>
            </a:pPr>
            <a:r>
              <a:rPr lang="es-ES" sz="3200" b="1" dirty="0">
                <a:solidFill>
                  <a:srgbClr val="000099"/>
                </a:solidFill>
                <a:effectLst>
                  <a:outerShdw blurRad="38100" dist="38100" dir="2700000" algn="tl">
                    <a:srgbClr val="000000">
                      <a:alpha val="43137"/>
                    </a:srgbClr>
                  </a:outerShdw>
                </a:effectLst>
                <a:latin typeface="Arial" pitchFamily="34" charset="0"/>
                <a:cs typeface="Arial" pitchFamily="34" charset="0"/>
              </a:rPr>
              <a:t> La combinación racional de los medios de acción general y local.</a:t>
            </a:r>
            <a:endParaRPr lang="es-ES" sz="2800" b="1" dirty="0">
              <a:solidFill>
                <a:srgbClr val="000099"/>
              </a:solidFill>
              <a:effectLst>
                <a:outerShdw blurRad="38100" dist="38100" dir="2700000" algn="tl">
                  <a:srgbClr val="000000">
                    <a:alpha val="43137"/>
                  </a:srgbClr>
                </a:outerShdw>
              </a:effectLst>
              <a:latin typeface="Arial" pitchFamily="34" charset="0"/>
              <a:cs typeface="Arial" pitchFamily="34" charset="0"/>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a:extLst>
              <a:ext uri="{FF2B5EF4-FFF2-40B4-BE49-F238E27FC236}">
                <a16:creationId xmlns:a16="http://schemas.microsoft.com/office/drawing/2014/main" id="{C1DAC84C-60E3-2EBD-3893-757931477309}"/>
              </a:ext>
            </a:extLst>
          </p:cNvPr>
          <p:cNvSpPr txBox="1"/>
          <p:nvPr/>
        </p:nvSpPr>
        <p:spPr>
          <a:xfrm>
            <a:off x="2003426" y="177800"/>
            <a:ext cx="5400675" cy="3538538"/>
          </a:xfrm>
          <a:prstGeom prst="rect">
            <a:avLst/>
          </a:prstGeom>
          <a:noFill/>
        </p:spPr>
        <p:txBody>
          <a:bodyPr>
            <a:spAutoFit/>
          </a:bodyPr>
          <a:lstStyle/>
          <a:p>
            <a:pPr eaLnBrk="1" hangingPunct="1">
              <a:defRPr/>
            </a:pPr>
            <a:r>
              <a:rPr lang="es-ES" sz="3200" b="1" u="sng" dirty="0">
                <a:solidFill>
                  <a:srgbClr val="FF0000"/>
                </a:solidFill>
                <a:effectLst>
                  <a:outerShdw blurRad="38100" dist="38100" dir="2700000" algn="tl">
                    <a:srgbClr val="000000">
                      <a:alpha val="43137"/>
                    </a:srgbClr>
                  </a:outerShdw>
                </a:effectLst>
                <a:latin typeface="Arial" pitchFamily="34" charset="0"/>
                <a:cs typeface="Arial" pitchFamily="34" charset="0"/>
              </a:rPr>
              <a:t>Medios de acción general</a:t>
            </a:r>
            <a:r>
              <a:rPr lang="es-ES" sz="3200" b="1" dirty="0">
                <a:solidFill>
                  <a:srgbClr val="FF0000"/>
                </a:solidFill>
                <a:effectLst>
                  <a:outerShdw blurRad="38100" dist="38100" dir="2700000" algn="tl">
                    <a:srgbClr val="000000">
                      <a:alpha val="43137"/>
                    </a:srgbClr>
                  </a:outerShdw>
                </a:effectLst>
                <a:latin typeface="Arial" pitchFamily="34" charset="0"/>
                <a:cs typeface="Arial" pitchFamily="34" charset="0"/>
              </a:rPr>
              <a:t>:</a:t>
            </a:r>
          </a:p>
          <a:p>
            <a:pPr marL="285750" indent="-285750">
              <a:buBlip>
                <a:blip r:embed="rId2"/>
              </a:buBlip>
              <a:defRPr/>
            </a:pPr>
            <a:r>
              <a:rPr lang="es-ES" sz="3200" b="1" dirty="0">
                <a:solidFill>
                  <a:srgbClr val="FF0000"/>
                </a:solidFill>
                <a:effectLst>
                  <a:outerShdw blurRad="38100" dist="38100" dir="2700000" algn="tl">
                    <a:srgbClr val="000000">
                      <a:alpha val="43137"/>
                    </a:srgbClr>
                  </a:outerShdw>
                </a:effectLst>
                <a:latin typeface="Arial" pitchFamily="34" charset="0"/>
                <a:cs typeface="Arial" pitchFamily="34" charset="0"/>
              </a:rPr>
              <a:t> Los baños, las duchas.</a:t>
            </a:r>
          </a:p>
          <a:p>
            <a:pPr marL="285750" indent="-285750">
              <a:buBlip>
                <a:blip r:embed="rId2"/>
              </a:buBlip>
              <a:defRPr/>
            </a:pPr>
            <a:r>
              <a:rPr lang="es-ES" sz="3200" b="1" dirty="0">
                <a:solidFill>
                  <a:srgbClr val="FF0000"/>
                </a:solidFill>
                <a:effectLst>
                  <a:outerShdw blurRad="38100" dist="38100" dir="2700000" algn="tl">
                    <a:srgbClr val="000000">
                      <a:alpha val="43137"/>
                    </a:srgbClr>
                  </a:outerShdw>
                </a:effectLst>
                <a:latin typeface="Arial" pitchFamily="34" charset="0"/>
                <a:cs typeface="Arial" pitchFamily="34" charset="0"/>
              </a:rPr>
              <a:t> La radiación ultravioleta.</a:t>
            </a:r>
          </a:p>
          <a:p>
            <a:pPr marL="285750" indent="-285750">
              <a:buBlip>
                <a:blip r:embed="rId2"/>
              </a:buBlip>
              <a:defRPr/>
            </a:pPr>
            <a:r>
              <a:rPr lang="es-ES" sz="3200" b="1" dirty="0">
                <a:solidFill>
                  <a:srgbClr val="FF0000"/>
                </a:solidFill>
                <a:effectLst>
                  <a:outerShdw blurRad="38100" dist="38100" dir="2700000" algn="tl">
                    <a:srgbClr val="000000">
                      <a:alpha val="43137"/>
                    </a:srgbClr>
                  </a:outerShdw>
                </a:effectLst>
                <a:latin typeface="Arial" pitchFamily="34" charset="0"/>
                <a:cs typeface="Arial" pitchFamily="34" charset="0"/>
              </a:rPr>
              <a:t> La </a:t>
            </a:r>
            <a:r>
              <a:rPr lang="es-ES" sz="3200" b="1" dirty="0" err="1">
                <a:solidFill>
                  <a:srgbClr val="FF0000"/>
                </a:solidFill>
                <a:effectLst>
                  <a:outerShdw blurRad="38100" dist="38100" dir="2700000" algn="tl">
                    <a:srgbClr val="000000">
                      <a:alpha val="43137"/>
                    </a:srgbClr>
                  </a:outerShdw>
                </a:effectLst>
                <a:latin typeface="Arial" pitchFamily="34" charset="0"/>
                <a:cs typeface="Arial" pitchFamily="34" charset="0"/>
              </a:rPr>
              <a:t>aero</a:t>
            </a:r>
            <a:r>
              <a:rPr lang="es-ES" sz="3200" b="1" dirty="0">
                <a:solidFill>
                  <a:srgbClr val="FF0000"/>
                </a:solidFill>
                <a:effectLst>
                  <a:outerShdw blurRad="38100" dist="38100" dir="2700000" algn="tl">
                    <a:srgbClr val="000000">
                      <a:alpha val="43137"/>
                    </a:srgbClr>
                  </a:outerShdw>
                </a:effectLst>
                <a:latin typeface="Arial" pitchFamily="34" charset="0"/>
                <a:cs typeface="Arial" pitchFamily="34" charset="0"/>
              </a:rPr>
              <a:t>-ionización .</a:t>
            </a:r>
          </a:p>
          <a:p>
            <a:pPr marL="285750" indent="-285750">
              <a:buBlip>
                <a:blip r:embed="rId2"/>
              </a:buBlip>
              <a:defRPr/>
            </a:pPr>
            <a:r>
              <a:rPr lang="es-ES" sz="3200" b="1" dirty="0">
                <a:solidFill>
                  <a:srgbClr val="FF0000"/>
                </a:solidFill>
                <a:effectLst>
                  <a:outerShdw blurRad="38100" dist="38100" dir="2700000" algn="tl">
                    <a:srgbClr val="000000">
                      <a:alpha val="43137"/>
                    </a:srgbClr>
                  </a:outerShdw>
                </a:effectLst>
                <a:latin typeface="Arial" pitchFamily="34" charset="0"/>
                <a:cs typeface="Arial" pitchFamily="34" charset="0"/>
              </a:rPr>
              <a:t> El régimen diario.</a:t>
            </a:r>
          </a:p>
          <a:p>
            <a:pPr marL="285750" indent="-285750">
              <a:buBlip>
                <a:blip r:embed="rId2"/>
              </a:buBlip>
              <a:defRPr/>
            </a:pPr>
            <a:r>
              <a:rPr lang="es-ES" sz="3200" b="1" dirty="0">
                <a:solidFill>
                  <a:srgbClr val="FF0000"/>
                </a:solidFill>
                <a:effectLst>
                  <a:outerShdw blurRad="38100" dist="38100" dir="2700000" algn="tl">
                    <a:srgbClr val="000000">
                      <a:alpha val="43137"/>
                    </a:srgbClr>
                  </a:outerShdw>
                </a:effectLst>
                <a:latin typeface="Arial" pitchFamily="34" charset="0"/>
                <a:cs typeface="Arial" pitchFamily="34" charset="0"/>
              </a:rPr>
              <a:t> La alimentación.</a:t>
            </a:r>
          </a:p>
          <a:p>
            <a:pPr marL="285750" indent="-285750">
              <a:buBlip>
                <a:blip r:embed="rId2"/>
              </a:buBlip>
              <a:defRPr/>
            </a:pPr>
            <a:r>
              <a:rPr lang="es-ES" sz="3200" b="1" dirty="0">
                <a:solidFill>
                  <a:srgbClr val="FF0000"/>
                </a:solidFill>
                <a:effectLst>
                  <a:outerShdw blurRad="38100" dist="38100" dir="2700000" algn="tl">
                    <a:srgbClr val="000000">
                      <a:alpha val="43137"/>
                    </a:srgbClr>
                  </a:outerShdw>
                </a:effectLst>
                <a:latin typeface="Arial" pitchFamily="34" charset="0"/>
                <a:cs typeface="Arial" pitchFamily="34" charset="0"/>
              </a:rPr>
              <a:t> El clima, etc. </a:t>
            </a:r>
          </a:p>
        </p:txBody>
      </p:sp>
      <p:sp>
        <p:nvSpPr>
          <p:cNvPr id="3" name="2 CuadroTexto">
            <a:extLst>
              <a:ext uri="{FF2B5EF4-FFF2-40B4-BE49-F238E27FC236}">
                <a16:creationId xmlns:a16="http://schemas.microsoft.com/office/drawing/2014/main" id="{49B25467-3686-ED3A-B070-9F5C616AF853}"/>
              </a:ext>
            </a:extLst>
          </p:cNvPr>
          <p:cNvSpPr txBox="1"/>
          <p:nvPr/>
        </p:nvSpPr>
        <p:spPr>
          <a:xfrm>
            <a:off x="4367214" y="3716339"/>
            <a:ext cx="6073775" cy="2555875"/>
          </a:xfrm>
          <a:prstGeom prst="rect">
            <a:avLst/>
          </a:prstGeom>
          <a:noFill/>
        </p:spPr>
        <p:txBody>
          <a:bodyPr>
            <a:spAutoFit/>
          </a:bodyPr>
          <a:lstStyle/>
          <a:p>
            <a:pPr eaLnBrk="1" hangingPunct="1">
              <a:defRPr/>
            </a:pPr>
            <a:r>
              <a:rPr lang="es-ES" sz="3200" b="1" u="sng" dirty="0">
                <a:solidFill>
                  <a:srgbClr val="000099"/>
                </a:solidFill>
                <a:effectLst>
                  <a:outerShdw blurRad="38100" dist="38100" dir="2700000" algn="tl">
                    <a:srgbClr val="000000">
                      <a:alpha val="43137"/>
                    </a:srgbClr>
                  </a:outerShdw>
                </a:effectLst>
                <a:latin typeface="Arial" pitchFamily="34" charset="0"/>
                <a:cs typeface="Arial" pitchFamily="34" charset="0"/>
              </a:rPr>
              <a:t>Medios locales</a:t>
            </a:r>
            <a:r>
              <a:rPr lang="es-ES" sz="3200" b="1" dirty="0">
                <a:solidFill>
                  <a:srgbClr val="000099"/>
                </a:solidFill>
                <a:effectLst>
                  <a:outerShdw blurRad="38100" dist="38100" dir="2700000" algn="tl">
                    <a:srgbClr val="000000">
                      <a:alpha val="43137"/>
                    </a:srgbClr>
                  </a:outerShdw>
                </a:effectLst>
                <a:latin typeface="Arial" pitchFamily="34" charset="0"/>
                <a:cs typeface="Arial" pitchFamily="34" charset="0"/>
              </a:rPr>
              <a:t>:</a:t>
            </a:r>
          </a:p>
          <a:p>
            <a:pPr marL="285750" indent="-285750">
              <a:buBlip>
                <a:blip r:embed="rId3"/>
              </a:buBlip>
              <a:defRPr/>
            </a:pPr>
            <a:r>
              <a:rPr lang="es-ES" sz="3200" b="1" dirty="0">
                <a:solidFill>
                  <a:srgbClr val="000099"/>
                </a:solidFill>
                <a:effectLst>
                  <a:outerShdw blurRad="38100" dist="38100" dir="2700000" algn="tl">
                    <a:srgbClr val="000000">
                      <a:alpha val="43137"/>
                    </a:srgbClr>
                  </a:outerShdw>
                </a:effectLst>
                <a:latin typeface="Arial" pitchFamily="34" charset="0"/>
                <a:cs typeface="Arial" pitchFamily="34" charset="0"/>
              </a:rPr>
              <a:t> La electro-estimulación.</a:t>
            </a:r>
          </a:p>
          <a:p>
            <a:pPr marL="285750" indent="-285750">
              <a:buBlip>
                <a:blip r:embed="rId3"/>
              </a:buBlip>
              <a:defRPr/>
            </a:pPr>
            <a:r>
              <a:rPr lang="es-ES" sz="3200" b="1" dirty="0">
                <a:solidFill>
                  <a:srgbClr val="000099"/>
                </a:solidFill>
                <a:effectLst>
                  <a:outerShdw blurRad="38100" dist="38100" dir="2700000" algn="tl">
                    <a:srgbClr val="000000">
                      <a:alpha val="43137"/>
                    </a:srgbClr>
                  </a:outerShdw>
                </a:effectLst>
                <a:latin typeface="Arial" pitchFamily="34" charset="0"/>
                <a:cs typeface="Arial" pitchFamily="34" charset="0"/>
              </a:rPr>
              <a:t> Los baños parciales.</a:t>
            </a:r>
          </a:p>
          <a:p>
            <a:pPr marL="285750" indent="-285750">
              <a:buBlip>
                <a:blip r:embed="rId3"/>
              </a:buBlip>
              <a:defRPr/>
            </a:pPr>
            <a:r>
              <a:rPr lang="es-ES" sz="3200" b="1" dirty="0">
                <a:solidFill>
                  <a:srgbClr val="000099"/>
                </a:solidFill>
                <a:effectLst>
                  <a:outerShdw blurRad="38100" dist="38100" dir="2700000" algn="tl">
                    <a:srgbClr val="000000">
                      <a:alpha val="43137"/>
                    </a:srgbClr>
                  </a:outerShdw>
                </a:effectLst>
                <a:latin typeface="Arial" pitchFamily="34" charset="0"/>
                <a:cs typeface="Arial" pitchFamily="34" charset="0"/>
              </a:rPr>
              <a:t> Los tratamientos de calor</a:t>
            </a:r>
          </a:p>
          <a:p>
            <a:pPr marL="285750" indent="-285750">
              <a:buBlip>
                <a:blip r:embed="rId3"/>
              </a:buBlip>
              <a:defRPr/>
            </a:pPr>
            <a:r>
              <a:rPr lang="es-ES" sz="3200" b="1" dirty="0">
                <a:solidFill>
                  <a:srgbClr val="000099"/>
                </a:solidFill>
                <a:effectLst>
                  <a:outerShdw blurRad="38100" dist="38100" dir="2700000" algn="tl">
                    <a:srgbClr val="000000">
                      <a:alpha val="43137"/>
                    </a:srgbClr>
                  </a:outerShdw>
                </a:effectLst>
                <a:latin typeface="Arial" pitchFamily="34" charset="0"/>
                <a:cs typeface="Arial" pitchFamily="34" charset="0"/>
              </a:rPr>
              <a:t> El masaje por áreas , etc.</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1">
            <a:extLst>
              <a:ext uri="{FF2B5EF4-FFF2-40B4-BE49-F238E27FC236}">
                <a16:creationId xmlns:a16="http://schemas.microsoft.com/office/drawing/2014/main" id="{4E9EB87B-9D0E-747B-B6F8-FD48CCDEE772}"/>
              </a:ext>
            </a:extLst>
          </p:cNvPr>
          <p:cNvSpPr txBox="1">
            <a:spLocks noChangeArrowheads="1"/>
          </p:cNvSpPr>
          <p:nvPr/>
        </p:nvSpPr>
        <p:spPr bwMode="auto">
          <a:xfrm>
            <a:off x="1752600" y="457200"/>
            <a:ext cx="8686800" cy="6040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8194" name="Text Box 2">
            <a:extLst>
              <a:ext uri="{FF2B5EF4-FFF2-40B4-BE49-F238E27FC236}">
                <a16:creationId xmlns:a16="http://schemas.microsoft.com/office/drawing/2014/main" id="{AD17054F-F604-EFF3-AF99-44F84C1BB79D}"/>
              </a:ext>
            </a:extLst>
          </p:cNvPr>
          <p:cNvSpPr txBox="1">
            <a:spLocks noChangeArrowheads="1"/>
          </p:cNvSpPr>
          <p:nvPr/>
        </p:nvSpPr>
        <p:spPr bwMode="auto">
          <a:xfrm>
            <a:off x="2063750" y="539750"/>
            <a:ext cx="7740650" cy="5219700"/>
          </a:xfrm>
          <a:prstGeom prst="rect">
            <a:avLst/>
          </a:prstGeom>
          <a:noFill/>
          <a:ln>
            <a:noFill/>
          </a:ln>
          <a:effec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9pPr>
          </a:lstStyle>
          <a:p>
            <a:pPr algn="ctr" eaLnBrk="1">
              <a:lnSpc>
                <a:spcPct val="93000"/>
              </a:lnSpc>
              <a:buSzPct val="100000"/>
              <a:defRPr/>
            </a:pPr>
            <a:r>
              <a:rPr lang="en-US" sz="3600" b="1" u="sng">
                <a:solidFill>
                  <a:srgbClr val="0000FF"/>
                </a:solidFill>
                <a:effectLst>
                  <a:outerShdw blurRad="38100" dist="38100" dir="2700000" algn="tl">
                    <a:srgbClr val="C0C0C0"/>
                  </a:outerShdw>
                </a:effectLst>
              </a:rPr>
              <a:t>Pruebas con cargas complementarias.</a:t>
            </a:r>
          </a:p>
        </p:txBody>
      </p:sp>
      <p:sp>
        <p:nvSpPr>
          <p:cNvPr id="13316" name="Line 3">
            <a:extLst>
              <a:ext uri="{FF2B5EF4-FFF2-40B4-BE49-F238E27FC236}">
                <a16:creationId xmlns:a16="http://schemas.microsoft.com/office/drawing/2014/main" id="{44689657-FA72-571E-AB23-608B3A19014D}"/>
              </a:ext>
            </a:extLst>
          </p:cNvPr>
          <p:cNvSpPr>
            <a:spLocks noChangeShapeType="1"/>
          </p:cNvSpPr>
          <p:nvPr/>
        </p:nvSpPr>
        <p:spPr bwMode="auto">
          <a:xfrm flipH="1">
            <a:off x="3676651" y="1800225"/>
            <a:ext cx="733425" cy="539750"/>
          </a:xfrm>
          <a:prstGeom prst="line">
            <a:avLst/>
          </a:prstGeom>
          <a:noFill/>
          <a:ln w="936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13317" name="Line 4">
            <a:extLst>
              <a:ext uri="{FF2B5EF4-FFF2-40B4-BE49-F238E27FC236}">
                <a16:creationId xmlns:a16="http://schemas.microsoft.com/office/drawing/2014/main" id="{C137AEC4-101A-A61E-4A21-DBEEC2028DC6}"/>
              </a:ext>
            </a:extLst>
          </p:cNvPr>
          <p:cNvSpPr>
            <a:spLocks noChangeShapeType="1"/>
          </p:cNvSpPr>
          <p:nvPr/>
        </p:nvSpPr>
        <p:spPr bwMode="auto">
          <a:xfrm>
            <a:off x="6743701" y="1800225"/>
            <a:ext cx="900113" cy="539750"/>
          </a:xfrm>
          <a:prstGeom prst="line">
            <a:avLst/>
          </a:prstGeom>
          <a:noFill/>
          <a:ln w="936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s-ES"/>
          </a:p>
        </p:txBody>
      </p:sp>
      <p:sp>
        <p:nvSpPr>
          <p:cNvPr id="8197" name="Text Box 5">
            <a:extLst>
              <a:ext uri="{FF2B5EF4-FFF2-40B4-BE49-F238E27FC236}">
                <a16:creationId xmlns:a16="http://schemas.microsoft.com/office/drawing/2014/main" id="{9657FE68-8FF8-0082-8069-8B6FC0888AC6}"/>
              </a:ext>
            </a:extLst>
          </p:cNvPr>
          <p:cNvSpPr txBox="1">
            <a:spLocks noChangeArrowheads="1"/>
          </p:cNvSpPr>
          <p:nvPr/>
        </p:nvSpPr>
        <p:spPr bwMode="auto">
          <a:xfrm>
            <a:off x="2424113" y="2339976"/>
            <a:ext cx="1979612" cy="487363"/>
          </a:xfrm>
          <a:prstGeom prst="rect">
            <a:avLst/>
          </a:prstGeom>
          <a:noFill/>
          <a:ln>
            <a:noFill/>
          </a:ln>
          <a:effec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9pPr>
          </a:lstStyle>
          <a:p>
            <a:pPr algn="ctr" eaLnBrk="1">
              <a:lnSpc>
                <a:spcPct val="93000"/>
              </a:lnSpc>
              <a:buSzPct val="100000"/>
              <a:defRPr/>
            </a:pPr>
            <a:r>
              <a:rPr lang="es-ES" sz="2800" b="1">
                <a:solidFill>
                  <a:srgbClr val="FF0000"/>
                </a:solidFill>
                <a:effectLst>
                  <a:outerShdw blurRad="38100" dist="38100" dir="2700000" algn="tl">
                    <a:srgbClr val="C0C0C0"/>
                  </a:outerShdw>
                </a:effectLst>
              </a:rPr>
              <a:t>Estándar</a:t>
            </a:r>
          </a:p>
        </p:txBody>
      </p:sp>
      <p:sp>
        <p:nvSpPr>
          <p:cNvPr id="8198" name="Text Box 6">
            <a:extLst>
              <a:ext uri="{FF2B5EF4-FFF2-40B4-BE49-F238E27FC236}">
                <a16:creationId xmlns:a16="http://schemas.microsoft.com/office/drawing/2014/main" id="{68ADDC2F-6E67-FE77-DF90-035BB0A02CB9}"/>
              </a:ext>
            </a:extLst>
          </p:cNvPr>
          <p:cNvSpPr txBox="1">
            <a:spLocks noChangeArrowheads="1"/>
          </p:cNvSpPr>
          <p:nvPr/>
        </p:nvSpPr>
        <p:spPr bwMode="auto">
          <a:xfrm>
            <a:off x="6203950" y="2339976"/>
            <a:ext cx="3600450" cy="487363"/>
          </a:xfrm>
          <a:prstGeom prst="rect">
            <a:avLst/>
          </a:prstGeom>
          <a:noFill/>
          <a:ln>
            <a:noFill/>
          </a:ln>
          <a:effec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9pPr>
          </a:lstStyle>
          <a:p>
            <a:pPr algn="ctr" eaLnBrk="1">
              <a:lnSpc>
                <a:spcPct val="93000"/>
              </a:lnSpc>
              <a:buSzPct val="100000"/>
              <a:defRPr/>
            </a:pPr>
            <a:r>
              <a:rPr lang="es-ES" sz="2800" b="1">
                <a:solidFill>
                  <a:srgbClr val="FF0000"/>
                </a:solidFill>
                <a:effectLst>
                  <a:outerShdw blurRad="38100" dist="38100" dir="2700000" algn="tl">
                    <a:srgbClr val="C0C0C0"/>
                  </a:outerShdw>
                </a:effectLst>
              </a:rPr>
              <a:t>Complementarias</a:t>
            </a:r>
          </a:p>
        </p:txBody>
      </p:sp>
      <p:sp>
        <p:nvSpPr>
          <p:cNvPr id="8199" name="Text Box 7">
            <a:extLst>
              <a:ext uri="{FF2B5EF4-FFF2-40B4-BE49-F238E27FC236}">
                <a16:creationId xmlns:a16="http://schemas.microsoft.com/office/drawing/2014/main" id="{333C5B9F-ABCC-7683-7C5D-1266AE65A25F}"/>
              </a:ext>
            </a:extLst>
          </p:cNvPr>
          <p:cNvSpPr txBox="1">
            <a:spLocks noChangeArrowheads="1"/>
          </p:cNvSpPr>
          <p:nvPr/>
        </p:nvSpPr>
        <p:spPr bwMode="auto">
          <a:xfrm>
            <a:off x="2063751" y="3060701"/>
            <a:ext cx="8099425" cy="2867025"/>
          </a:xfrm>
          <a:prstGeom prst="rect">
            <a:avLst/>
          </a:prstGeom>
          <a:noFill/>
          <a:ln>
            <a:noFill/>
          </a:ln>
          <a:effec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9pPr>
          </a:lstStyle>
          <a:p>
            <a:pPr algn="just" eaLnBrk="1">
              <a:lnSpc>
                <a:spcPct val="93000"/>
              </a:lnSpc>
              <a:buSzPct val="100000"/>
              <a:defRPr/>
            </a:pPr>
            <a:r>
              <a:rPr lang="es-ES" sz="2800" b="1">
                <a:solidFill>
                  <a:srgbClr val="7E0021"/>
                </a:solidFill>
                <a:effectLst>
                  <a:outerShdw blurRad="38100" dist="38100" dir="2700000" algn="tl">
                    <a:srgbClr val="C0C0C0"/>
                  </a:outerShdw>
                </a:effectLst>
              </a:rPr>
              <a:t>“Consiste en aplicar cargas antes de comenzar la sesión y 15-20 min. después de concluida la misma, midiendo índices fisiológicos como frecuencia cardíaca.”</a:t>
            </a:r>
          </a:p>
          <a:p>
            <a:pPr algn="just" eaLnBrk="1">
              <a:lnSpc>
                <a:spcPct val="93000"/>
              </a:lnSpc>
              <a:buSzPct val="100000"/>
              <a:defRPr/>
            </a:pPr>
            <a:r>
              <a:rPr lang="es-ES" sz="2800" b="1" u="sng">
                <a:solidFill>
                  <a:srgbClr val="7E0021"/>
                </a:solidFill>
                <a:effectLst>
                  <a:outerShdw blurRad="38100" dist="38100" dir="2700000" algn="tl">
                    <a:srgbClr val="C0C0C0"/>
                  </a:outerShdw>
                </a:effectLst>
              </a:rPr>
              <a:t>Objetivo</a:t>
            </a:r>
            <a:r>
              <a:rPr lang="es-ES" sz="2800" b="1">
                <a:solidFill>
                  <a:srgbClr val="7E0021"/>
                </a:solidFill>
                <a:effectLst>
                  <a:outerShdw blurRad="38100" dist="38100" dir="2700000" algn="tl">
                    <a:srgbClr val="C0C0C0"/>
                  </a:outerShdw>
                </a:effectLst>
              </a:rPr>
              <a:t>: evaluar el efecto o influencia de las cargas de la sesión, sobre la capacidad funcional del sujeto.</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a:extLst>
              <a:ext uri="{FF2B5EF4-FFF2-40B4-BE49-F238E27FC236}">
                <a16:creationId xmlns:a16="http://schemas.microsoft.com/office/drawing/2014/main" id="{A165B971-C299-C505-A558-EE9B904BC872}"/>
              </a:ext>
            </a:extLst>
          </p:cNvPr>
          <p:cNvSpPr txBox="1"/>
          <p:nvPr/>
        </p:nvSpPr>
        <p:spPr>
          <a:xfrm>
            <a:off x="1703388" y="42864"/>
            <a:ext cx="8856662" cy="6740525"/>
          </a:xfrm>
          <a:prstGeom prst="rect">
            <a:avLst/>
          </a:prstGeom>
          <a:solidFill>
            <a:schemeClr val="bg1"/>
          </a:solidFill>
        </p:spPr>
        <p:txBody>
          <a:bodyPr>
            <a:spAutoFit/>
          </a:bodyPr>
          <a:lstStyle/>
          <a:p>
            <a:pPr eaLnBrk="1" hangingPunct="1">
              <a:defRPr/>
            </a:pPr>
            <a:r>
              <a:rPr lang="es-ES" sz="2400" b="1" dirty="0">
                <a:solidFill>
                  <a:schemeClr val="tx2"/>
                </a:solidFill>
                <a:effectLst>
                  <a:outerShdw blurRad="38100" dist="38100" dir="2700000" algn="tl">
                    <a:srgbClr val="000000">
                      <a:alpha val="43137"/>
                    </a:srgbClr>
                  </a:outerShdw>
                </a:effectLst>
                <a:latin typeface="Arial" pitchFamily="34" charset="0"/>
                <a:cs typeface="Arial" pitchFamily="34" charset="0"/>
              </a:rPr>
              <a:t>Las medidas recuperativas se deben incluir en el plan general de preparación del deportista. Formas básicas organizativas en la realización de las medidas recuperativas:</a:t>
            </a:r>
          </a:p>
          <a:p>
            <a:pPr marL="285750" indent="-285750">
              <a:buFont typeface="Wingdings" pitchFamily="2" charset="2"/>
              <a:buChar char="ü"/>
              <a:defRPr/>
            </a:pPr>
            <a:r>
              <a:rPr lang="es-ES" sz="2400" b="1" dirty="0">
                <a:solidFill>
                  <a:schemeClr val="tx2"/>
                </a:solidFill>
                <a:effectLst>
                  <a:outerShdw blurRad="38100" dist="38100" dir="2700000" algn="tl">
                    <a:srgbClr val="000000">
                      <a:alpha val="43137"/>
                    </a:srgbClr>
                  </a:outerShdw>
                </a:effectLst>
                <a:latin typeface="Arial" pitchFamily="34" charset="0"/>
                <a:cs typeface="Arial" pitchFamily="34" charset="0"/>
              </a:rPr>
              <a:t>El empleo diario de medios simples que no requieren de equipos y observaciones especiales: estructura racional de las clases de entrenamiento, del descanso y del régimen de vida, la higiene personal, la alimentación racional, la vitaminación, los tratamientos hídricos, el masaje y el </a:t>
            </a:r>
            <a:r>
              <a:rPr lang="es-ES" sz="2400" b="1" dirty="0" err="1">
                <a:solidFill>
                  <a:schemeClr val="tx2"/>
                </a:solidFill>
                <a:effectLst>
                  <a:outerShdw blurRad="38100" dist="38100" dir="2700000" algn="tl">
                    <a:srgbClr val="000000">
                      <a:alpha val="43137"/>
                    </a:srgbClr>
                  </a:outerShdw>
                </a:effectLst>
                <a:latin typeface="Arial" pitchFamily="34" charset="0"/>
                <a:cs typeface="Arial" pitchFamily="34" charset="0"/>
              </a:rPr>
              <a:t>automasaje</a:t>
            </a:r>
            <a:r>
              <a:rPr lang="es-ES" sz="2400" b="1" dirty="0">
                <a:solidFill>
                  <a:schemeClr val="tx2"/>
                </a:solidFill>
                <a:effectLst>
                  <a:outerShdw blurRad="38100" dist="38100" dir="2700000" algn="tl">
                    <a:srgbClr val="000000">
                      <a:alpha val="43137"/>
                    </a:srgbClr>
                  </a:outerShdw>
                </a:effectLst>
                <a:latin typeface="Arial" pitchFamily="34" charset="0"/>
                <a:cs typeface="Arial" pitchFamily="34" charset="0"/>
              </a:rPr>
              <a:t>.</a:t>
            </a:r>
          </a:p>
          <a:p>
            <a:pPr marL="285750" indent="-285750">
              <a:buFont typeface="Wingdings" pitchFamily="2" charset="2"/>
              <a:buChar char="ü"/>
              <a:defRPr/>
            </a:pPr>
            <a:r>
              <a:rPr lang="es-ES" sz="2400" b="1" dirty="0">
                <a:solidFill>
                  <a:schemeClr val="tx2"/>
                </a:solidFill>
                <a:effectLst>
                  <a:outerShdw blurRad="38100" dist="38100" dir="2700000" algn="tl">
                    <a:srgbClr val="000000">
                      <a:alpha val="43137"/>
                    </a:srgbClr>
                  </a:outerShdw>
                </a:effectLst>
                <a:latin typeface="Arial" pitchFamily="34" charset="0"/>
                <a:cs typeface="Arial" pitchFamily="34" charset="0"/>
              </a:rPr>
              <a:t>El empleo de un conjunto de medios de recuperación en bases deportivas especialmente equipadas, durante la estancia en los deportistas en los internados docentes de entrenamiento y competencias.</a:t>
            </a:r>
          </a:p>
          <a:p>
            <a:pPr marL="285750" indent="-285750">
              <a:buFont typeface="Wingdings" pitchFamily="2" charset="2"/>
              <a:buChar char="ü"/>
              <a:defRPr/>
            </a:pPr>
            <a:r>
              <a:rPr lang="es-ES" sz="2400" b="1" dirty="0">
                <a:solidFill>
                  <a:schemeClr val="tx2"/>
                </a:solidFill>
                <a:effectLst>
                  <a:outerShdw blurRad="38100" dist="38100" dir="2700000" algn="tl">
                    <a:srgbClr val="000000">
                      <a:alpha val="43137"/>
                    </a:srgbClr>
                  </a:outerShdw>
                </a:effectLst>
                <a:latin typeface="Arial" pitchFamily="34" charset="0"/>
                <a:cs typeface="Arial" pitchFamily="34" charset="0"/>
              </a:rPr>
              <a:t>La estancia de los deportistas en centros especializados de recuperación, con la organización de  un régimen motor especial y con la acción de factores climáticos favorables en los sanatorios o las casas de descanso.</a:t>
            </a:r>
            <a:endParaRPr lang="es-ES" dirty="0">
              <a:solidFill>
                <a:schemeClr val="tx2"/>
              </a:solidFill>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a:extLst>
              <a:ext uri="{FF2B5EF4-FFF2-40B4-BE49-F238E27FC236}">
                <a16:creationId xmlns:a16="http://schemas.microsoft.com/office/drawing/2014/main" id="{1CD3D013-433E-2308-7492-3D392419CAC0}"/>
              </a:ext>
            </a:extLst>
          </p:cNvPr>
          <p:cNvSpPr txBox="1"/>
          <p:nvPr/>
        </p:nvSpPr>
        <p:spPr>
          <a:xfrm>
            <a:off x="2063750" y="765175"/>
            <a:ext cx="7848600" cy="3538538"/>
          </a:xfrm>
          <a:prstGeom prst="rect">
            <a:avLst/>
          </a:prstGeom>
          <a:noFill/>
        </p:spPr>
        <p:txBody>
          <a:bodyPr>
            <a:spAutoFit/>
          </a:bodyPr>
          <a:lstStyle/>
          <a:p>
            <a:pPr eaLnBrk="1" hangingPunct="1">
              <a:defRPr/>
            </a:pPr>
            <a:r>
              <a:rPr lang="es-ES" sz="3200" b="1" u="sng" dirty="0">
                <a:solidFill>
                  <a:schemeClr val="tx2"/>
                </a:solidFill>
                <a:effectLst>
                  <a:outerShdw blurRad="38100" dist="38100" dir="2700000" algn="tl">
                    <a:srgbClr val="000000">
                      <a:alpha val="43137"/>
                    </a:srgbClr>
                  </a:outerShdw>
                </a:effectLst>
                <a:latin typeface="Arial" pitchFamily="34" charset="0"/>
                <a:cs typeface="Arial" pitchFamily="34" charset="0"/>
              </a:rPr>
              <a:t>Rehabilitación</a:t>
            </a:r>
            <a:r>
              <a:rPr lang="es-ES" sz="3200" b="1" dirty="0">
                <a:solidFill>
                  <a:schemeClr val="tx2"/>
                </a:solidFill>
                <a:effectLst>
                  <a:outerShdw blurRad="38100" dist="38100" dir="2700000" algn="tl">
                    <a:srgbClr val="000000">
                      <a:alpha val="43137"/>
                    </a:srgbClr>
                  </a:outerShdw>
                </a:effectLst>
                <a:latin typeface="Arial" pitchFamily="34" charset="0"/>
                <a:cs typeface="Arial" pitchFamily="34" charset="0"/>
              </a:rPr>
              <a:t>: de las posibilidades funcionales del organismo y de la capacidad de trabajo después de haber sufrido enfermedades, traumas o sobretensión física , se garantiza fundamentalmente a través del médico, pero también interviene el entrenador</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a:extLst>
              <a:ext uri="{FF2B5EF4-FFF2-40B4-BE49-F238E27FC236}">
                <a16:creationId xmlns:a16="http://schemas.microsoft.com/office/drawing/2014/main" id="{C1E19533-A1C3-C1AF-4EDF-EBB8B08DB05F}"/>
              </a:ext>
            </a:extLst>
          </p:cNvPr>
          <p:cNvSpPr txBox="1">
            <a:spLocks noChangeArrowheads="1"/>
          </p:cNvSpPr>
          <p:nvPr/>
        </p:nvSpPr>
        <p:spPr bwMode="auto">
          <a:xfrm>
            <a:off x="2209800" y="1207921"/>
            <a:ext cx="7543800" cy="23574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9pPr>
          </a:lstStyle>
          <a:p>
            <a:pPr eaLnBrk="1">
              <a:lnSpc>
                <a:spcPct val="93000"/>
              </a:lnSpc>
              <a:buSzPct val="100000"/>
              <a:defRPr/>
            </a:pPr>
            <a:r>
              <a:rPr lang="es-US" altLang="es-ES" sz="4000" b="1" dirty="0">
                <a:solidFill>
                  <a:srgbClr val="FF0000"/>
                </a:solidFill>
                <a:effectLst>
                  <a:outerShdw blurRad="38100" dist="38100" dir="2700000" algn="tl">
                    <a:srgbClr val="C0C0C0"/>
                  </a:outerShdw>
                </a:effectLst>
              </a:rPr>
              <a:t>Test específicos para evaluar el estado funcional de los diferentes sistemas: sistema nervioso.</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ext Box 1">
            <a:extLst>
              <a:ext uri="{FF2B5EF4-FFF2-40B4-BE49-F238E27FC236}">
                <a16:creationId xmlns:a16="http://schemas.microsoft.com/office/drawing/2014/main" id="{3CB8F354-D7DB-E058-0BF8-6732C1BDCDA1}"/>
              </a:ext>
            </a:extLst>
          </p:cNvPr>
          <p:cNvSpPr txBox="1">
            <a:spLocks noChangeArrowheads="1"/>
          </p:cNvSpPr>
          <p:nvPr/>
        </p:nvSpPr>
        <p:spPr bwMode="auto">
          <a:xfrm>
            <a:off x="1703388" y="49213"/>
            <a:ext cx="8736012" cy="64309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9pPr>
          </a:lstStyle>
          <a:p>
            <a:pPr algn="just" eaLnBrk="1">
              <a:lnSpc>
                <a:spcPct val="93000"/>
              </a:lnSpc>
              <a:buSzPct val="100000"/>
              <a:defRPr/>
            </a:pPr>
            <a:r>
              <a:rPr lang="en-US" altLang="es-ES" sz="2800" b="1" dirty="0">
                <a:solidFill>
                  <a:srgbClr val="0000FF"/>
                </a:solidFill>
                <a:effectLst>
                  <a:outerShdw blurRad="38100" dist="38100" dir="2700000" algn="tl">
                    <a:srgbClr val="C0C0C0"/>
                  </a:outerShdw>
                </a:effectLst>
              </a:rPr>
              <a:t>En el sistema nervioso </a:t>
            </a:r>
            <a:r>
              <a:rPr lang="en-US" altLang="es-ES" sz="2800" b="1" dirty="0" err="1">
                <a:solidFill>
                  <a:srgbClr val="0000FF"/>
                </a:solidFill>
                <a:effectLst>
                  <a:outerShdw blurRad="38100" dist="38100" dir="2700000" algn="tl">
                    <a:srgbClr val="C0C0C0"/>
                  </a:outerShdw>
                </a:effectLst>
              </a:rPr>
              <a:t>pueden</a:t>
            </a:r>
            <a:r>
              <a:rPr lang="en-US" altLang="es-ES" sz="2800" b="1" dirty="0">
                <a:solidFill>
                  <a:srgbClr val="0000FF"/>
                </a:solidFill>
                <a:effectLst>
                  <a:outerShdw blurRad="38100" dist="38100" dir="2700000" algn="tl">
                    <a:srgbClr val="C0C0C0"/>
                  </a:outerShdw>
                </a:effectLst>
              </a:rPr>
              <a:t> </a:t>
            </a:r>
            <a:r>
              <a:rPr lang="en-US" altLang="es-ES" sz="2800" b="1" dirty="0" err="1">
                <a:solidFill>
                  <a:srgbClr val="0000FF"/>
                </a:solidFill>
                <a:effectLst>
                  <a:outerShdw blurRad="38100" dist="38100" dir="2700000" algn="tl">
                    <a:srgbClr val="C0C0C0"/>
                  </a:outerShdw>
                </a:effectLst>
              </a:rPr>
              <a:t>presentarse</a:t>
            </a:r>
            <a:r>
              <a:rPr lang="en-US" altLang="es-ES" sz="2800" b="1" dirty="0">
                <a:solidFill>
                  <a:srgbClr val="0000FF"/>
                </a:solidFill>
                <a:effectLst>
                  <a:outerShdw blurRad="38100" dist="38100" dir="2700000" algn="tl">
                    <a:srgbClr val="C0C0C0"/>
                  </a:outerShdw>
                </a:effectLst>
              </a:rPr>
              <a:t> </a:t>
            </a:r>
            <a:r>
              <a:rPr lang="en-US" altLang="es-ES" sz="2800" b="1" dirty="0" err="1">
                <a:solidFill>
                  <a:srgbClr val="0000FF"/>
                </a:solidFill>
                <a:effectLst>
                  <a:outerShdw blurRad="38100" dist="38100" dir="2700000" algn="tl">
                    <a:srgbClr val="C0C0C0"/>
                  </a:outerShdw>
                </a:effectLst>
              </a:rPr>
              <a:t>afectaciones</a:t>
            </a:r>
            <a:r>
              <a:rPr lang="en-US" altLang="es-ES" sz="2800" b="1" dirty="0">
                <a:solidFill>
                  <a:srgbClr val="0000FF"/>
                </a:solidFill>
                <a:effectLst>
                  <a:outerShdw blurRad="38100" dist="38100" dir="2700000" algn="tl">
                    <a:srgbClr val="C0C0C0"/>
                  </a:outerShdw>
                </a:effectLst>
              </a:rPr>
              <a:t> </a:t>
            </a:r>
            <a:r>
              <a:rPr lang="en-US" altLang="es-ES" sz="2800" b="1" dirty="0" err="1">
                <a:solidFill>
                  <a:srgbClr val="0000FF"/>
                </a:solidFill>
                <a:effectLst>
                  <a:outerShdw blurRad="38100" dist="38100" dir="2700000" algn="tl">
                    <a:srgbClr val="C0C0C0"/>
                  </a:outerShdw>
                </a:effectLst>
              </a:rPr>
              <a:t>por</a:t>
            </a:r>
            <a:r>
              <a:rPr lang="en-US" altLang="es-ES" sz="2800" b="1" dirty="0">
                <a:solidFill>
                  <a:srgbClr val="0000FF"/>
                </a:solidFill>
                <a:effectLst>
                  <a:outerShdw blurRad="38100" dist="38100" dir="2700000" algn="tl">
                    <a:srgbClr val="C0C0C0"/>
                  </a:outerShdw>
                </a:effectLst>
              </a:rPr>
              <a:t> el </a:t>
            </a:r>
            <a:r>
              <a:rPr lang="en-US" altLang="es-ES" sz="2800" b="1" dirty="0" err="1">
                <a:solidFill>
                  <a:srgbClr val="0000FF"/>
                </a:solidFill>
                <a:effectLst>
                  <a:outerShdw blurRad="38100" dist="38100" dir="2700000" algn="tl">
                    <a:srgbClr val="C0C0C0"/>
                  </a:outerShdw>
                </a:effectLst>
              </a:rPr>
              <a:t>síndrome</a:t>
            </a:r>
            <a:r>
              <a:rPr lang="en-US" altLang="es-ES" sz="2800" b="1" dirty="0">
                <a:solidFill>
                  <a:srgbClr val="0000FF"/>
                </a:solidFill>
                <a:effectLst>
                  <a:outerShdw blurRad="38100" dist="38100" dir="2700000" algn="tl">
                    <a:srgbClr val="C0C0C0"/>
                  </a:outerShdw>
                </a:effectLst>
              </a:rPr>
              <a:t> de </a:t>
            </a:r>
            <a:r>
              <a:rPr lang="en-US" altLang="es-ES" sz="2800" b="1" dirty="0" err="1">
                <a:solidFill>
                  <a:srgbClr val="0000FF"/>
                </a:solidFill>
                <a:effectLst>
                  <a:outerShdw blurRad="38100" dist="38100" dir="2700000" algn="tl">
                    <a:srgbClr val="C0C0C0"/>
                  </a:outerShdw>
                </a:effectLst>
              </a:rPr>
              <a:t>sobreentrenamiento</a:t>
            </a:r>
            <a:r>
              <a:rPr lang="en-US" altLang="es-ES" sz="2800" b="1" dirty="0">
                <a:solidFill>
                  <a:srgbClr val="0000FF"/>
                </a:solidFill>
                <a:effectLst>
                  <a:outerShdw blurRad="38100" dist="38100" dir="2700000" algn="tl">
                    <a:srgbClr val="C0C0C0"/>
                  </a:outerShdw>
                </a:effectLst>
              </a:rPr>
              <a:t>: </a:t>
            </a:r>
          </a:p>
          <a:p>
            <a:pPr algn="just" eaLnBrk="1">
              <a:defRPr/>
            </a:pPr>
            <a:r>
              <a:rPr lang="en-US" altLang="es-ES" sz="2800" b="1" u="sng" dirty="0" err="1">
                <a:solidFill>
                  <a:srgbClr val="0000FF"/>
                </a:solidFill>
                <a:effectLst>
                  <a:outerShdw blurRad="38100" dist="38100" dir="2700000" algn="tl">
                    <a:srgbClr val="C0C0C0"/>
                  </a:outerShdw>
                </a:effectLst>
              </a:rPr>
              <a:t>Síndrome</a:t>
            </a:r>
            <a:r>
              <a:rPr lang="en-US" altLang="es-ES" sz="2800" b="1" u="sng" dirty="0">
                <a:solidFill>
                  <a:srgbClr val="0000FF"/>
                </a:solidFill>
                <a:effectLst>
                  <a:outerShdw blurRad="38100" dist="38100" dir="2700000" algn="tl">
                    <a:srgbClr val="C0C0C0"/>
                  </a:outerShdw>
                </a:effectLst>
              </a:rPr>
              <a:t> de </a:t>
            </a:r>
            <a:r>
              <a:rPr lang="en-US" altLang="es-ES" sz="2800" b="1" u="sng" dirty="0" err="1">
                <a:solidFill>
                  <a:srgbClr val="0000FF"/>
                </a:solidFill>
                <a:effectLst>
                  <a:outerShdw blurRad="38100" dist="38100" dir="2700000" algn="tl">
                    <a:srgbClr val="C0C0C0"/>
                  </a:outerShdw>
                </a:effectLst>
              </a:rPr>
              <a:t>sobreentrenamiento</a:t>
            </a:r>
            <a:r>
              <a:rPr lang="en-US" altLang="es-ES" sz="2800" b="1" u="sng" dirty="0">
                <a:solidFill>
                  <a:srgbClr val="0000FF"/>
                </a:solidFill>
                <a:effectLst>
                  <a:outerShdw blurRad="38100" dist="38100" dir="2700000" algn="tl">
                    <a:srgbClr val="C0C0C0"/>
                  </a:outerShdw>
                </a:effectLst>
              </a:rPr>
              <a:t> del SN </a:t>
            </a:r>
            <a:r>
              <a:rPr lang="en-US" altLang="es-ES" sz="2800" b="1" u="sng" dirty="0" err="1">
                <a:solidFill>
                  <a:srgbClr val="0000FF"/>
                </a:solidFill>
                <a:effectLst>
                  <a:outerShdw blurRad="38100" dist="38100" dir="2700000" algn="tl">
                    <a:srgbClr val="C0C0C0"/>
                  </a:outerShdw>
                </a:effectLst>
              </a:rPr>
              <a:t>simpático</a:t>
            </a:r>
            <a:r>
              <a:rPr lang="en-US" altLang="es-ES" sz="2800" b="1" dirty="0">
                <a:solidFill>
                  <a:srgbClr val="0000FF"/>
                </a:solidFill>
                <a:effectLst>
                  <a:outerShdw blurRad="38100" dist="38100" dir="2700000" algn="tl">
                    <a:srgbClr val="C0C0C0"/>
                  </a:outerShdw>
                </a:effectLst>
              </a:rPr>
              <a:t>: </a:t>
            </a:r>
            <a:r>
              <a:rPr lang="en-US" altLang="es-ES" sz="2800" b="1" dirty="0" err="1">
                <a:solidFill>
                  <a:srgbClr val="0000FF"/>
                </a:solidFill>
                <a:effectLst>
                  <a:outerShdw blurRad="38100" dist="38100" dir="2700000" algn="tl">
                    <a:srgbClr val="C0C0C0"/>
                  </a:outerShdw>
                </a:effectLst>
              </a:rPr>
              <a:t>incremento</a:t>
            </a:r>
            <a:r>
              <a:rPr lang="en-US" altLang="es-ES" sz="2800" b="1" dirty="0">
                <a:solidFill>
                  <a:srgbClr val="0000FF"/>
                </a:solidFill>
                <a:effectLst>
                  <a:outerShdw blurRad="38100" dist="38100" dir="2700000" algn="tl">
                    <a:srgbClr val="C0C0C0"/>
                  </a:outerShdw>
                </a:effectLst>
              </a:rPr>
              <a:t> de la FC y TA basal </a:t>
            </a:r>
            <a:r>
              <a:rPr lang="en-US" altLang="es-ES" sz="2800" b="1" dirty="0" err="1">
                <a:solidFill>
                  <a:srgbClr val="0000FF"/>
                </a:solidFill>
                <a:effectLst>
                  <a:outerShdw blurRad="38100" dist="38100" dir="2700000" algn="tl">
                    <a:srgbClr val="C0C0C0"/>
                  </a:outerShdw>
                </a:effectLst>
              </a:rPr>
              <a:t>durante</a:t>
            </a:r>
            <a:r>
              <a:rPr lang="en-US" altLang="es-ES" sz="2800" b="1" dirty="0">
                <a:solidFill>
                  <a:srgbClr val="0000FF"/>
                </a:solidFill>
                <a:effectLst>
                  <a:outerShdw blurRad="38100" dist="38100" dir="2700000" algn="tl">
                    <a:srgbClr val="C0C0C0"/>
                  </a:outerShdw>
                </a:effectLst>
              </a:rPr>
              <a:t> el </a:t>
            </a:r>
            <a:r>
              <a:rPr lang="en-US" altLang="es-ES" sz="2800" b="1" dirty="0" err="1">
                <a:solidFill>
                  <a:srgbClr val="0000FF"/>
                </a:solidFill>
                <a:effectLst>
                  <a:outerShdw blurRad="38100" dist="38100" dir="2700000" algn="tl">
                    <a:srgbClr val="C0C0C0"/>
                  </a:outerShdw>
                </a:effectLst>
              </a:rPr>
              <a:t>ejercicio</a:t>
            </a:r>
            <a:r>
              <a:rPr lang="en-US" altLang="es-ES" sz="2800" b="1" dirty="0">
                <a:solidFill>
                  <a:srgbClr val="0000FF"/>
                </a:solidFill>
                <a:effectLst>
                  <a:outerShdw blurRad="38100" dist="38100" dir="2700000" algn="tl">
                    <a:srgbClr val="C0C0C0"/>
                  </a:outerShdw>
                </a:effectLst>
              </a:rPr>
              <a:t> y la </a:t>
            </a:r>
            <a:r>
              <a:rPr lang="en-US" altLang="es-ES" sz="2800" b="1" dirty="0" err="1">
                <a:solidFill>
                  <a:srgbClr val="0000FF"/>
                </a:solidFill>
                <a:effectLst>
                  <a:outerShdw blurRad="38100" dist="38100" dir="2700000" algn="tl">
                    <a:srgbClr val="C0C0C0"/>
                  </a:outerShdw>
                </a:effectLst>
              </a:rPr>
              <a:t>recuperación</a:t>
            </a:r>
            <a:r>
              <a:rPr lang="en-US" altLang="es-ES" sz="2800" b="1" dirty="0">
                <a:solidFill>
                  <a:srgbClr val="0000FF"/>
                </a:solidFill>
                <a:effectLst>
                  <a:outerShdw blurRad="38100" dist="38100" dir="2700000" algn="tl">
                    <a:srgbClr val="C0C0C0"/>
                  </a:outerShdw>
                </a:effectLst>
              </a:rPr>
              <a:t>; </a:t>
            </a:r>
            <a:r>
              <a:rPr lang="en-US" altLang="es-ES" sz="2800" b="1" dirty="0" err="1">
                <a:solidFill>
                  <a:srgbClr val="0000FF"/>
                </a:solidFill>
                <a:effectLst>
                  <a:outerShdw blurRad="38100" dist="38100" dir="2700000" algn="tl">
                    <a:srgbClr val="C0C0C0"/>
                  </a:outerShdw>
                </a:effectLst>
              </a:rPr>
              <a:t>aumento</a:t>
            </a:r>
            <a:r>
              <a:rPr lang="en-US" altLang="es-ES" sz="2800" b="1" dirty="0">
                <a:solidFill>
                  <a:srgbClr val="0000FF"/>
                </a:solidFill>
                <a:effectLst>
                  <a:outerShdw blurRad="38100" dist="38100" dir="2700000" algn="tl">
                    <a:srgbClr val="C0C0C0"/>
                  </a:outerShdw>
                </a:effectLst>
              </a:rPr>
              <a:t> del </a:t>
            </a:r>
            <a:r>
              <a:rPr lang="en-US" altLang="es-ES" sz="2800" b="1" dirty="0" err="1">
                <a:solidFill>
                  <a:srgbClr val="0000FF"/>
                </a:solidFill>
                <a:effectLst>
                  <a:outerShdw blurRad="38100" dist="38100" dir="2700000" algn="tl">
                    <a:srgbClr val="C0C0C0"/>
                  </a:outerShdw>
                </a:effectLst>
              </a:rPr>
              <a:t>metabolismo</a:t>
            </a:r>
            <a:r>
              <a:rPr lang="en-US" altLang="es-ES" sz="2800" b="1" dirty="0">
                <a:solidFill>
                  <a:srgbClr val="0000FF"/>
                </a:solidFill>
                <a:effectLst>
                  <a:outerShdw blurRad="38100" dist="38100" dir="2700000" algn="tl">
                    <a:srgbClr val="C0C0C0"/>
                  </a:outerShdw>
                </a:effectLst>
              </a:rPr>
              <a:t> basal, </a:t>
            </a:r>
            <a:r>
              <a:rPr lang="en-US" altLang="es-ES" sz="2800" b="1" dirty="0" err="1">
                <a:solidFill>
                  <a:srgbClr val="0000FF"/>
                </a:solidFill>
                <a:effectLst>
                  <a:outerShdw blurRad="38100" dist="38100" dir="2700000" algn="tl">
                    <a:srgbClr val="C0C0C0"/>
                  </a:outerShdw>
                </a:effectLst>
              </a:rPr>
              <a:t>disminución</a:t>
            </a:r>
            <a:r>
              <a:rPr lang="en-US" altLang="es-ES" sz="2800" b="1" dirty="0">
                <a:solidFill>
                  <a:srgbClr val="0000FF"/>
                </a:solidFill>
                <a:effectLst>
                  <a:outerShdw blurRad="38100" dist="38100" dir="2700000" algn="tl">
                    <a:srgbClr val="C0C0C0"/>
                  </a:outerShdw>
                </a:effectLst>
              </a:rPr>
              <a:t> del peso corporal, </a:t>
            </a:r>
            <a:r>
              <a:rPr lang="en-US" altLang="es-ES" sz="2800" b="1" dirty="0" err="1">
                <a:solidFill>
                  <a:srgbClr val="0000FF"/>
                </a:solidFill>
                <a:effectLst>
                  <a:outerShdw blurRad="38100" dist="38100" dir="2700000" algn="tl">
                    <a:srgbClr val="C0C0C0"/>
                  </a:outerShdw>
                </a:effectLst>
              </a:rPr>
              <a:t>sudoración</a:t>
            </a:r>
            <a:r>
              <a:rPr lang="en-US" altLang="es-ES" sz="2800" b="1" dirty="0">
                <a:solidFill>
                  <a:srgbClr val="0000FF"/>
                </a:solidFill>
                <a:effectLst>
                  <a:outerShdw blurRad="38100" dist="38100" dir="2700000" algn="tl">
                    <a:srgbClr val="C0C0C0"/>
                  </a:outerShdw>
                </a:effectLst>
              </a:rPr>
              <a:t> </a:t>
            </a:r>
            <a:r>
              <a:rPr lang="en-US" altLang="es-ES" sz="2800" b="1" dirty="0" err="1">
                <a:solidFill>
                  <a:srgbClr val="0000FF"/>
                </a:solidFill>
                <a:effectLst>
                  <a:outerShdw blurRad="38100" dist="38100" dir="2700000" algn="tl">
                    <a:srgbClr val="C0C0C0"/>
                  </a:outerShdw>
                </a:effectLst>
              </a:rPr>
              <a:t>nocturna</a:t>
            </a:r>
            <a:r>
              <a:rPr lang="en-US" altLang="es-ES" sz="2800" b="1" dirty="0">
                <a:solidFill>
                  <a:srgbClr val="0000FF"/>
                </a:solidFill>
                <a:effectLst>
                  <a:outerShdw blurRad="38100" dist="38100" dir="2700000" algn="tl">
                    <a:srgbClr val="C0C0C0"/>
                  </a:outerShdw>
                </a:effectLst>
              </a:rPr>
              <a:t>, </a:t>
            </a:r>
            <a:r>
              <a:rPr lang="en-US" altLang="es-ES" sz="2800" b="1" dirty="0" err="1">
                <a:solidFill>
                  <a:srgbClr val="0000FF"/>
                </a:solidFill>
                <a:effectLst>
                  <a:outerShdw blurRad="38100" dist="38100" dir="2700000" algn="tl">
                    <a:srgbClr val="C0C0C0"/>
                  </a:outerShdw>
                </a:effectLst>
              </a:rPr>
              <a:t>inestabilidad</a:t>
            </a:r>
            <a:r>
              <a:rPr lang="en-US" altLang="es-ES" sz="2800" b="1" dirty="0">
                <a:solidFill>
                  <a:srgbClr val="0000FF"/>
                </a:solidFill>
                <a:effectLst>
                  <a:outerShdw blurRad="38100" dist="38100" dir="2700000" algn="tl">
                    <a:srgbClr val="C0C0C0"/>
                  </a:outerShdw>
                </a:effectLst>
              </a:rPr>
              <a:t> </a:t>
            </a:r>
            <a:r>
              <a:rPr lang="en-US" altLang="es-ES" sz="2800" b="1" dirty="0" err="1">
                <a:solidFill>
                  <a:srgbClr val="0000FF"/>
                </a:solidFill>
                <a:effectLst>
                  <a:outerShdw blurRad="38100" dist="38100" dir="2700000" algn="tl">
                    <a:srgbClr val="C0C0C0"/>
                  </a:outerShdw>
                </a:effectLst>
              </a:rPr>
              <a:t>emocional</a:t>
            </a:r>
            <a:r>
              <a:rPr lang="en-US" altLang="es-ES" sz="2800" b="1" dirty="0">
                <a:solidFill>
                  <a:srgbClr val="0000FF"/>
                </a:solidFill>
                <a:effectLst>
                  <a:outerShdw blurRad="38100" dist="38100" dir="2700000" algn="tl">
                    <a:srgbClr val="C0C0C0"/>
                  </a:outerShdw>
                </a:effectLst>
              </a:rPr>
              <a:t>, </a:t>
            </a:r>
            <a:r>
              <a:rPr lang="en-US" altLang="es-ES" sz="2800" b="1" dirty="0" err="1">
                <a:solidFill>
                  <a:srgbClr val="0000FF"/>
                </a:solidFill>
                <a:effectLst>
                  <a:outerShdw blurRad="38100" dist="38100" dir="2700000" algn="tl">
                    <a:srgbClr val="C0C0C0"/>
                  </a:outerShdw>
                </a:effectLst>
              </a:rPr>
              <a:t>incremento</a:t>
            </a:r>
            <a:r>
              <a:rPr lang="en-US" altLang="es-ES" sz="2800" b="1" dirty="0">
                <a:solidFill>
                  <a:srgbClr val="0000FF"/>
                </a:solidFill>
                <a:effectLst>
                  <a:outerShdw blurRad="38100" dist="38100" dir="2700000" algn="tl">
                    <a:srgbClr val="C0C0C0"/>
                  </a:outerShdw>
                </a:effectLst>
              </a:rPr>
              <a:t> de la urea, </a:t>
            </a:r>
            <a:r>
              <a:rPr lang="en-US" altLang="es-ES" sz="2800" b="1" dirty="0" err="1">
                <a:solidFill>
                  <a:srgbClr val="0000FF"/>
                </a:solidFill>
                <a:effectLst>
                  <a:outerShdw blurRad="38100" dist="38100" dir="2700000" algn="tl">
                    <a:srgbClr val="C0C0C0"/>
                  </a:outerShdw>
                </a:effectLst>
              </a:rPr>
              <a:t>incremento</a:t>
            </a:r>
            <a:r>
              <a:rPr lang="en-US" altLang="es-ES" sz="2800" b="1" dirty="0">
                <a:solidFill>
                  <a:srgbClr val="0000FF"/>
                </a:solidFill>
                <a:effectLst>
                  <a:outerShdw blurRad="38100" dist="38100" dir="2700000" algn="tl">
                    <a:srgbClr val="C0C0C0"/>
                  </a:outerShdw>
                </a:effectLst>
              </a:rPr>
              <a:t> del cortisol, </a:t>
            </a:r>
            <a:r>
              <a:rPr lang="en-US" altLang="es-ES" sz="2800" b="1" dirty="0" err="1">
                <a:solidFill>
                  <a:srgbClr val="0000FF"/>
                </a:solidFill>
                <a:effectLst>
                  <a:outerShdw blurRad="38100" dist="38100" dir="2700000" algn="tl">
                    <a:srgbClr val="C0C0C0"/>
                  </a:outerShdw>
                </a:effectLst>
              </a:rPr>
              <a:t>generalmente</a:t>
            </a:r>
            <a:r>
              <a:rPr lang="en-US" altLang="es-ES" sz="2800" b="1" dirty="0">
                <a:solidFill>
                  <a:srgbClr val="0000FF"/>
                </a:solidFill>
                <a:effectLst>
                  <a:outerShdw blurRad="38100" dist="38100" dir="2700000" algn="tl">
                    <a:srgbClr val="C0C0C0"/>
                  </a:outerShdw>
                </a:effectLst>
              </a:rPr>
              <a:t> </a:t>
            </a:r>
            <a:r>
              <a:rPr lang="en-US" altLang="es-ES" sz="2800" b="1" dirty="0" err="1">
                <a:solidFill>
                  <a:srgbClr val="0000FF"/>
                </a:solidFill>
                <a:effectLst>
                  <a:outerShdw blurRad="38100" dist="38100" dir="2700000" algn="tl">
                    <a:srgbClr val="C0C0C0"/>
                  </a:outerShdw>
                </a:effectLst>
              </a:rPr>
              <a:t>disminución</a:t>
            </a:r>
            <a:r>
              <a:rPr lang="en-US" altLang="es-ES" sz="2800" b="1" dirty="0">
                <a:solidFill>
                  <a:srgbClr val="0000FF"/>
                </a:solidFill>
                <a:effectLst>
                  <a:outerShdw blurRad="38100" dist="38100" dir="2700000" algn="tl">
                    <a:srgbClr val="C0C0C0"/>
                  </a:outerShdw>
                </a:effectLst>
              </a:rPr>
              <a:t> de la </a:t>
            </a:r>
            <a:r>
              <a:rPr lang="en-US" altLang="es-ES" sz="2800" b="1" dirty="0" err="1">
                <a:solidFill>
                  <a:srgbClr val="0000FF"/>
                </a:solidFill>
                <a:effectLst>
                  <a:outerShdw blurRad="38100" dist="38100" dir="2700000" algn="tl">
                    <a:srgbClr val="C0C0C0"/>
                  </a:outerShdw>
                </a:effectLst>
              </a:rPr>
              <a:t>testosterona</a:t>
            </a:r>
            <a:r>
              <a:rPr lang="en-US" altLang="es-ES" sz="2800" b="1" dirty="0">
                <a:solidFill>
                  <a:srgbClr val="0000FF"/>
                </a:solidFill>
                <a:effectLst>
                  <a:outerShdw blurRad="38100" dist="38100" dir="2700000" algn="tl">
                    <a:srgbClr val="C0C0C0"/>
                  </a:outerShdw>
                </a:effectLst>
              </a:rPr>
              <a:t>, </a:t>
            </a:r>
            <a:r>
              <a:rPr lang="en-US" altLang="es-ES" sz="2800" b="1" dirty="0" err="1">
                <a:solidFill>
                  <a:srgbClr val="0000FF"/>
                </a:solidFill>
                <a:effectLst>
                  <a:outerShdw blurRad="38100" dist="38100" dir="2700000" algn="tl">
                    <a:srgbClr val="C0C0C0"/>
                  </a:outerShdw>
                </a:effectLst>
              </a:rPr>
              <a:t>disminución</a:t>
            </a:r>
            <a:r>
              <a:rPr lang="en-US" altLang="es-ES" sz="2800" b="1" dirty="0">
                <a:solidFill>
                  <a:srgbClr val="0000FF"/>
                </a:solidFill>
                <a:effectLst>
                  <a:outerShdw blurRad="38100" dist="38100" dir="2700000" algn="tl">
                    <a:srgbClr val="C0C0C0"/>
                  </a:outerShdw>
                </a:effectLst>
              </a:rPr>
              <a:t> del </a:t>
            </a:r>
            <a:r>
              <a:rPr lang="en-US" altLang="es-ES" sz="2800" b="1" dirty="0" err="1">
                <a:solidFill>
                  <a:srgbClr val="0000FF"/>
                </a:solidFill>
                <a:effectLst>
                  <a:outerShdw blurRad="38100" dist="38100" dir="2700000" algn="tl">
                    <a:srgbClr val="C0C0C0"/>
                  </a:outerShdw>
                </a:effectLst>
              </a:rPr>
              <a:t>índice</a:t>
            </a:r>
            <a:r>
              <a:rPr lang="en-US" altLang="es-ES" sz="2800" b="1" dirty="0">
                <a:solidFill>
                  <a:srgbClr val="0000FF"/>
                </a:solidFill>
                <a:effectLst>
                  <a:outerShdw blurRad="38100" dist="38100" dir="2700000" algn="tl">
                    <a:srgbClr val="C0C0C0"/>
                  </a:outerShdw>
                </a:effectLst>
              </a:rPr>
              <a:t> </a:t>
            </a:r>
            <a:r>
              <a:rPr lang="en-US" altLang="es-ES" sz="2800" b="1" dirty="0" err="1">
                <a:solidFill>
                  <a:srgbClr val="0000FF"/>
                </a:solidFill>
                <a:effectLst>
                  <a:outerShdw blurRad="38100" dist="38100" dir="2700000" algn="tl">
                    <a:srgbClr val="C0C0C0"/>
                  </a:outerShdw>
                </a:effectLst>
              </a:rPr>
              <a:t>testosterona</a:t>
            </a:r>
            <a:r>
              <a:rPr lang="en-US" altLang="es-ES" sz="2800" b="1" dirty="0">
                <a:solidFill>
                  <a:srgbClr val="0000FF"/>
                </a:solidFill>
                <a:effectLst>
                  <a:outerShdw blurRad="38100" dist="38100" dir="2700000" algn="tl">
                    <a:srgbClr val="C0C0C0"/>
                  </a:outerShdw>
                </a:effectLst>
              </a:rPr>
              <a:t>/cortisol, </a:t>
            </a:r>
            <a:r>
              <a:rPr lang="en-US" altLang="es-ES" sz="2800" b="1" dirty="0" err="1">
                <a:solidFill>
                  <a:srgbClr val="0000FF"/>
                </a:solidFill>
                <a:effectLst>
                  <a:outerShdw blurRad="38100" dist="38100" dir="2700000" algn="tl">
                    <a:srgbClr val="C0C0C0"/>
                  </a:outerShdw>
                </a:effectLst>
              </a:rPr>
              <a:t>anormalidades</a:t>
            </a:r>
            <a:r>
              <a:rPr lang="en-US" altLang="es-ES" sz="2800" b="1" dirty="0">
                <a:solidFill>
                  <a:srgbClr val="0000FF"/>
                </a:solidFill>
                <a:effectLst>
                  <a:outerShdw blurRad="38100" dist="38100" dir="2700000" algn="tl">
                    <a:srgbClr val="C0C0C0"/>
                  </a:outerShdw>
                </a:effectLst>
              </a:rPr>
              <a:t> ECG, </a:t>
            </a:r>
            <a:r>
              <a:rPr lang="en-US" altLang="es-ES" sz="2800" b="1" dirty="0" err="1">
                <a:solidFill>
                  <a:srgbClr val="0000FF"/>
                </a:solidFill>
                <a:effectLst>
                  <a:outerShdw blurRad="38100" dist="38100" dir="2700000" algn="tl">
                    <a:srgbClr val="C0C0C0"/>
                  </a:outerShdw>
                </a:effectLst>
              </a:rPr>
              <a:t>lesiones</a:t>
            </a:r>
            <a:r>
              <a:rPr lang="en-US" altLang="es-ES" sz="2800" b="1" dirty="0">
                <a:solidFill>
                  <a:srgbClr val="0000FF"/>
                </a:solidFill>
                <a:effectLst>
                  <a:outerShdw blurRad="38100" dist="38100" dir="2700000" algn="tl">
                    <a:srgbClr val="C0C0C0"/>
                  </a:outerShdw>
                </a:effectLst>
              </a:rPr>
              <a:t>, </a:t>
            </a:r>
            <a:r>
              <a:rPr lang="en-US" altLang="es-ES" sz="2800" b="1" dirty="0" err="1">
                <a:solidFill>
                  <a:srgbClr val="0000FF"/>
                </a:solidFill>
                <a:effectLst>
                  <a:outerShdw blurRad="38100" dist="38100" dir="2700000" algn="tl">
                    <a:srgbClr val="C0C0C0"/>
                  </a:outerShdw>
                </a:effectLst>
              </a:rPr>
              <a:t>infecciones</a:t>
            </a:r>
            <a:r>
              <a:rPr lang="en-US" altLang="es-ES" sz="2800" b="1" dirty="0">
                <a:solidFill>
                  <a:srgbClr val="0000FF"/>
                </a:solidFill>
                <a:effectLst>
                  <a:outerShdw blurRad="38100" dist="38100" dir="2700000" algn="tl">
                    <a:srgbClr val="C0C0C0"/>
                  </a:outerShdw>
                </a:effectLst>
              </a:rPr>
              <a:t> a </a:t>
            </a:r>
            <a:r>
              <a:rPr lang="en-US" altLang="es-ES" sz="2800" b="1" dirty="0" err="1">
                <a:solidFill>
                  <a:srgbClr val="0000FF"/>
                </a:solidFill>
                <a:effectLst>
                  <a:outerShdw blurRad="38100" dist="38100" dir="2700000" algn="tl">
                    <a:srgbClr val="C0C0C0"/>
                  </a:outerShdw>
                </a:effectLst>
              </a:rPr>
              <a:t>repetición</a:t>
            </a:r>
            <a:r>
              <a:rPr lang="en-US" altLang="es-ES" sz="2800" b="1" dirty="0">
                <a:solidFill>
                  <a:srgbClr val="0000FF"/>
                </a:solidFill>
                <a:effectLst>
                  <a:outerShdw blurRad="38100" dist="38100" dir="2700000" algn="tl">
                    <a:srgbClr val="C0C0C0"/>
                  </a:outerShdw>
                </a:effectLst>
              </a:rPr>
              <a:t>, </a:t>
            </a:r>
            <a:r>
              <a:rPr lang="en-US" altLang="es-ES" sz="2800" b="1" dirty="0" err="1">
                <a:solidFill>
                  <a:srgbClr val="0000FF"/>
                </a:solidFill>
                <a:effectLst>
                  <a:outerShdw blurRad="38100" dist="38100" dir="2700000" algn="tl">
                    <a:srgbClr val="C0C0C0"/>
                  </a:outerShdw>
                </a:effectLst>
              </a:rPr>
              <a:t>trastornos</a:t>
            </a:r>
            <a:r>
              <a:rPr lang="en-US" altLang="es-ES" sz="2800" b="1" dirty="0">
                <a:solidFill>
                  <a:srgbClr val="0000FF"/>
                </a:solidFill>
                <a:effectLst>
                  <a:outerShdw blurRad="38100" dist="38100" dir="2700000" algn="tl">
                    <a:srgbClr val="C0C0C0"/>
                  </a:outerShdw>
                </a:effectLst>
              </a:rPr>
              <a:t> </a:t>
            </a:r>
            <a:r>
              <a:rPr lang="en-US" altLang="es-ES" sz="2800" b="1" dirty="0" err="1">
                <a:solidFill>
                  <a:srgbClr val="0000FF"/>
                </a:solidFill>
                <a:effectLst>
                  <a:outerShdw blurRad="38100" dist="38100" dir="2700000" algn="tl">
                    <a:srgbClr val="C0C0C0"/>
                  </a:outerShdw>
                </a:effectLst>
              </a:rPr>
              <a:t>menstruales</a:t>
            </a:r>
            <a:r>
              <a:rPr lang="en-US" altLang="es-ES" sz="2800" b="1" dirty="0">
                <a:solidFill>
                  <a:srgbClr val="0000FF"/>
                </a:solidFill>
                <a:effectLst>
                  <a:outerShdw blurRad="38100" dist="38100" dir="2700000" algn="tl">
                    <a:srgbClr val="C0C0C0"/>
                  </a:outerShdw>
                </a:effectLst>
              </a:rPr>
              <a:t>, </a:t>
            </a:r>
            <a:r>
              <a:rPr lang="en-US" altLang="es-ES" sz="2800" b="1" dirty="0" err="1">
                <a:solidFill>
                  <a:srgbClr val="0000FF"/>
                </a:solidFill>
                <a:effectLst>
                  <a:outerShdw blurRad="38100" dist="38100" dir="2700000" algn="tl">
                    <a:srgbClr val="C0C0C0"/>
                  </a:outerShdw>
                </a:effectLst>
              </a:rPr>
              <a:t>disminución</a:t>
            </a:r>
            <a:r>
              <a:rPr lang="en-US" altLang="es-ES" sz="2800" b="1" dirty="0">
                <a:solidFill>
                  <a:srgbClr val="0000FF"/>
                </a:solidFill>
                <a:effectLst>
                  <a:outerShdw blurRad="38100" dist="38100" dir="2700000" algn="tl">
                    <a:srgbClr val="C0C0C0"/>
                  </a:outerShdw>
                </a:effectLst>
              </a:rPr>
              <a:t> del </a:t>
            </a:r>
            <a:r>
              <a:rPr lang="en-US" altLang="es-ES" sz="2800" b="1" dirty="0" err="1">
                <a:solidFill>
                  <a:srgbClr val="0000FF"/>
                </a:solidFill>
                <a:effectLst>
                  <a:outerShdw blurRad="38100" dist="38100" dir="2700000" algn="tl">
                    <a:srgbClr val="C0C0C0"/>
                  </a:outerShdw>
                </a:effectLst>
              </a:rPr>
              <a:t>rendimiento</a:t>
            </a:r>
            <a:r>
              <a:rPr lang="en-US" altLang="es-ES" sz="2800" b="1" dirty="0">
                <a:solidFill>
                  <a:srgbClr val="0000FF"/>
                </a:solidFill>
                <a:effectLst>
                  <a:outerShdw blurRad="38100" dist="38100" dir="2700000" algn="tl">
                    <a:srgbClr val="C0C0C0"/>
                  </a:outerShdw>
                </a:effectLst>
              </a:rPr>
              <a:t> </a:t>
            </a:r>
            <a:r>
              <a:rPr lang="en-US" altLang="es-ES" sz="2800" b="1" dirty="0" err="1">
                <a:solidFill>
                  <a:srgbClr val="0000FF"/>
                </a:solidFill>
                <a:effectLst>
                  <a:outerShdw blurRad="38100" dist="38100" dir="2700000" algn="tl">
                    <a:srgbClr val="C0C0C0"/>
                  </a:outerShdw>
                </a:effectLst>
              </a:rPr>
              <a:t>deportivo</a:t>
            </a:r>
            <a:r>
              <a:rPr lang="en-US" altLang="es-ES" sz="2800" b="1" dirty="0">
                <a:solidFill>
                  <a:srgbClr val="0000FF"/>
                </a:solidFill>
                <a:effectLst>
                  <a:outerShdw blurRad="38100" dist="38100" dir="2700000" algn="tl">
                    <a:srgbClr val="C0C0C0"/>
                  </a:outerShdw>
                </a:effectLst>
              </a:rPr>
              <a:t>.</a:t>
            </a:r>
          </a:p>
          <a:p>
            <a:pPr algn="just" eaLnBrk="1">
              <a:defRPr/>
            </a:pPr>
            <a:endParaRPr lang="en-US" altLang="es-ES" sz="2800" b="1" dirty="0">
              <a:solidFill>
                <a:srgbClr val="0000FF"/>
              </a:solidFill>
              <a:effectLst>
                <a:outerShdw blurRad="38100" dist="38100" dir="2700000" algn="tl">
                  <a:srgbClr val="C0C0C0"/>
                </a:outerShdw>
              </a:effectLst>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ext Box 1">
            <a:extLst>
              <a:ext uri="{FF2B5EF4-FFF2-40B4-BE49-F238E27FC236}">
                <a16:creationId xmlns:a16="http://schemas.microsoft.com/office/drawing/2014/main" id="{B73532FC-60BC-166A-A8CB-993C1D81B0E8}"/>
              </a:ext>
            </a:extLst>
          </p:cNvPr>
          <p:cNvSpPr txBox="1">
            <a:spLocks noChangeArrowheads="1"/>
          </p:cNvSpPr>
          <p:nvPr/>
        </p:nvSpPr>
        <p:spPr bwMode="auto">
          <a:xfrm>
            <a:off x="1703388" y="179389"/>
            <a:ext cx="8736012" cy="63007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cs typeface="DejaVu Sans" charset="0"/>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cs typeface="DejaVu Sans" charset="0"/>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cs typeface="DejaVu Sans" charset="0"/>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cs typeface="DejaVu Sans" charset="0"/>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cs typeface="DejaVu Sans" charset="0"/>
              </a:defRPr>
            </a:lvl9pPr>
          </a:lstStyle>
          <a:p>
            <a:pPr algn="just" eaLnBrk="1">
              <a:buClr>
                <a:srgbClr val="000000"/>
              </a:buClr>
              <a:buSzPct val="100000"/>
              <a:buFont typeface="Times New Roman" panose="02020603050405020304" pitchFamily="18" charset="0"/>
              <a:buNone/>
              <a:defRPr/>
            </a:pPr>
            <a:r>
              <a:rPr lang="en-US" altLang="es-ES" sz="3200" b="1" u="sng">
                <a:solidFill>
                  <a:srgbClr val="FF0000"/>
                </a:solidFill>
                <a:effectLst>
                  <a:outerShdw blurRad="38100" dist="38100" dir="2700000" algn="tl">
                    <a:srgbClr val="C0C0C0"/>
                  </a:outerShdw>
                </a:effectLst>
              </a:rPr>
              <a:t>Síndrome de sobreentrenamiento del SN parasimpático o Vagal</a:t>
            </a:r>
            <a:r>
              <a:rPr lang="en-US" altLang="es-ES" sz="3200" b="1">
                <a:solidFill>
                  <a:srgbClr val="FF0000"/>
                </a:solidFill>
                <a:effectLst>
                  <a:outerShdw blurRad="38100" dist="38100" dir="2700000" algn="tl">
                    <a:srgbClr val="C0C0C0"/>
                  </a:outerShdw>
                </a:effectLst>
              </a:rPr>
              <a:t>.</a:t>
            </a:r>
          </a:p>
          <a:p>
            <a:pPr algn="just" eaLnBrk="1">
              <a:buClr>
                <a:srgbClr val="000000"/>
              </a:buClr>
              <a:buSzPct val="100000"/>
              <a:buFont typeface="Times New Roman" panose="02020603050405020304" pitchFamily="18" charset="0"/>
              <a:buNone/>
              <a:defRPr/>
            </a:pPr>
            <a:r>
              <a:rPr lang="en-US" altLang="es-ES" sz="3200" b="1">
                <a:solidFill>
                  <a:srgbClr val="FF0000"/>
                </a:solidFill>
                <a:effectLst>
                  <a:outerShdw blurRad="38100" dist="38100" dir="2700000" algn="tl">
                    <a:srgbClr val="C0C0C0"/>
                  </a:outerShdw>
                </a:effectLst>
              </a:rPr>
              <a:t>Disminución de la FC y tensión arterial basal durante el ejercicio con un rápida recuperación del pulso, problemas digestivos, hipoglicemia (y poca reactividad a la hipoglicemia), anemia, disminución de cortisol y testosterona. Puede conducir al síndrome de Addison. Puede estar acompañado de trastornos menstruales en la deportista, cuadro de inmunodepresión; el índice de lesiones musculares es mayor.</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1">
            <a:extLst>
              <a:ext uri="{FF2B5EF4-FFF2-40B4-BE49-F238E27FC236}">
                <a16:creationId xmlns:a16="http://schemas.microsoft.com/office/drawing/2014/main" id="{81604B7B-1A3A-A507-B614-902A7D20F828}"/>
              </a:ext>
            </a:extLst>
          </p:cNvPr>
          <p:cNvSpPr txBox="1">
            <a:spLocks noChangeArrowheads="1"/>
          </p:cNvSpPr>
          <p:nvPr/>
        </p:nvSpPr>
        <p:spPr bwMode="auto">
          <a:xfrm>
            <a:off x="1981200" y="1371600"/>
            <a:ext cx="8229600" cy="3206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10243" name="Text Box 2">
            <a:extLst>
              <a:ext uri="{FF2B5EF4-FFF2-40B4-BE49-F238E27FC236}">
                <a16:creationId xmlns:a16="http://schemas.microsoft.com/office/drawing/2014/main" id="{9DD2A4F0-94C7-6703-CBCA-11B164DD721D}"/>
              </a:ext>
            </a:extLst>
          </p:cNvPr>
          <p:cNvSpPr txBox="1">
            <a:spLocks noChangeArrowheads="1"/>
          </p:cNvSpPr>
          <p:nvPr/>
        </p:nvSpPr>
        <p:spPr bwMode="auto">
          <a:xfrm>
            <a:off x="1752600" y="360363"/>
            <a:ext cx="8686800" cy="6026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7171" name="Text Box 3">
            <a:extLst>
              <a:ext uri="{FF2B5EF4-FFF2-40B4-BE49-F238E27FC236}">
                <a16:creationId xmlns:a16="http://schemas.microsoft.com/office/drawing/2014/main" id="{DA6BCD9B-A2CA-B42F-1D85-1E4A31BF55E3}"/>
              </a:ext>
            </a:extLst>
          </p:cNvPr>
          <p:cNvSpPr txBox="1">
            <a:spLocks noChangeArrowheads="1"/>
          </p:cNvSpPr>
          <p:nvPr/>
        </p:nvSpPr>
        <p:spPr bwMode="auto">
          <a:xfrm>
            <a:off x="1703389" y="539751"/>
            <a:ext cx="8459787" cy="5580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9pPr>
          </a:lstStyle>
          <a:p>
            <a:pPr algn="ctr" eaLnBrk="1">
              <a:lnSpc>
                <a:spcPct val="93000"/>
              </a:lnSpc>
              <a:buClr>
                <a:srgbClr val="000000"/>
              </a:buClr>
              <a:buSzPct val="100000"/>
              <a:buFont typeface="Times New Roman" panose="02020603050405020304" pitchFamily="18" charset="0"/>
              <a:buNone/>
              <a:defRPr/>
            </a:pPr>
            <a:r>
              <a:rPr lang="es-ES" altLang="es-ES" sz="3200" b="1" u="sng">
                <a:solidFill>
                  <a:srgbClr val="6B0094"/>
                </a:solidFill>
                <a:effectLst>
                  <a:outerShdw blurRad="38100" dist="38100" dir="2700000" algn="tl">
                    <a:srgbClr val="C0C0C0"/>
                  </a:outerShdw>
                </a:effectLst>
              </a:rPr>
              <a:t>Pruebas para medir el estado de ataxia.</a:t>
            </a:r>
          </a:p>
          <a:p>
            <a:pPr eaLnBrk="1">
              <a:lnSpc>
                <a:spcPct val="93000"/>
              </a:lnSpc>
              <a:buClr>
                <a:srgbClr val="000000"/>
              </a:buClr>
              <a:buSzPct val="100000"/>
              <a:buFont typeface="Times New Roman" panose="02020603050405020304" pitchFamily="18" charset="0"/>
              <a:buNone/>
              <a:defRPr/>
            </a:pPr>
            <a:r>
              <a:rPr lang="es-ES" altLang="es-ES" sz="3200" b="1" u="sng">
                <a:solidFill>
                  <a:srgbClr val="6B0094"/>
                </a:solidFill>
                <a:effectLst>
                  <a:outerShdw blurRad="38100" dist="38100" dir="2700000" algn="tl">
                    <a:srgbClr val="C0C0C0"/>
                  </a:outerShdw>
                </a:effectLst>
              </a:rPr>
              <a:t>Ataxia</a:t>
            </a:r>
            <a:r>
              <a:rPr lang="es-ES" altLang="es-ES" sz="3200" b="1">
                <a:solidFill>
                  <a:srgbClr val="6B0094"/>
                </a:solidFill>
                <a:effectLst>
                  <a:outerShdw blurRad="38100" dist="38100" dir="2700000" algn="tl">
                    <a:srgbClr val="C0C0C0"/>
                  </a:outerShdw>
                </a:effectLst>
              </a:rPr>
              <a:t>: Trastorno en la coordinación de los movimientos.</a:t>
            </a:r>
          </a:p>
          <a:p>
            <a:pPr eaLnBrk="1">
              <a:lnSpc>
                <a:spcPct val="93000"/>
              </a:lnSpc>
              <a:buClr>
                <a:srgbClr val="000000"/>
              </a:buClr>
              <a:buSzPct val="100000"/>
              <a:buFont typeface="Times New Roman" panose="02020603050405020304" pitchFamily="18" charset="0"/>
              <a:buNone/>
              <a:defRPr/>
            </a:pPr>
            <a:r>
              <a:rPr lang="es-ES" altLang="es-ES" sz="3200" b="1" u="sng">
                <a:solidFill>
                  <a:srgbClr val="6B0094"/>
                </a:solidFill>
                <a:effectLst>
                  <a:outerShdw blurRad="38100" dist="38100" dir="2700000" algn="tl">
                    <a:srgbClr val="C0C0C0"/>
                  </a:outerShdw>
                </a:effectLst>
              </a:rPr>
              <a:t>Ataxia estática.</a:t>
            </a:r>
          </a:p>
          <a:p>
            <a:pPr eaLnBrk="1">
              <a:lnSpc>
                <a:spcPct val="93000"/>
              </a:lnSpc>
              <a:buClr>
                <a:srgbClr val="000000"/>
              </a:buClr>
              <a:buSzPct val="100000"/>
              <a:buFont typeface="Times New Roman" panose="02020603050405020304" pitchFamily="18" charset="0"/>
              <a:buNone/>
              <a:defRPr/>
            </a:pPr>
            <a:r>
              <a:rPr lang="es-ES" altLang="es-ES" sz="3200" b="1">
                <a:solidFill>
                  <a:srgbClr val="6B0094"/>
                </a:solidFill>
                <a:effectLst>
                  <a:outerShdw blurRad="38100" dist="38100" dir="2700000" algn="tl">
                    <a:srgbClr val="C0C0C0"/>
                  </a:outerShdw>
                </a:effectLst>
              </a:rPr>
              <a:t>1- </a:t>
            </a:r>
            <a:r>
              <a:rPr lang="es-ES" altLang="es-ES" sz="3200" b="1" u="sng">
                <a:solidFill>
                  <a:srgbClr val="6B0094"/>
                </a:solidFill>
                <a:effectLst>
                  <a:outerShdw blurRad="38100" dist="38100" dir="2700000" algn="tl">
                    <a:srgbClr val="C0C0C0"/>
                  </a:outerShdw>
                </a:effectLst>
              </a:rPr>
              <a:t>Romberg simple</a:t>
            </a:r>
            <a:r>
              <a:rPr lang="es-ES" altLang="es-ES" sz="3200" b="1">
                <a:solidFill>
                  <a:srgbClr val="6B0094"/>
                </a:solidFill>
                <a:effectLst>
                  <a:outerShdw blurRad="38100" dist="38100" dir="2700000" algn="tl">
                    <a:srgbClr val="C0C0C0"/>
                  </a:outerShdw>
                </a:effectLst>
              </a:rPr>
              <a:t>:</a:t>
            </a:r>
          </a:p>
          <a:p>
            <a:pPr algn="just" eaLnBrk="1">
              <a:lnSpc>
                <a:spcPct val="93000"/>
              </a:lnSpc>
              <a:buClr>
                <a:srgbClr val="000000"/>
              </a:buClr>
              <a:buSzPct val="100000"/>
              <a:buFont typeface="Times New Roman" panose="02020603050405020304" pitchFamily="18" charset="0"/>
              <a:buNone/>
              <a:defRPr/>
            </a:pPr>
            <a:r>
              <a:rPr lang="es-ES" altLang="es-ES" sz="3200" b="1">
                <a:solidFill>
                  <a:srgbClr val="6B0094"/>
                </a:solidFill>
                <a:effectLst>
                  <a:outerShdw blurRad="38100" dist="38100" dir="2700000" algn="tl">
                    <a:srgbClr val="C0C0C0"/>
                  </a:outerShdw>
                </a:effectLst>
              </a:rPr>
              <a:t>- Parar al examinado con los pies unidos, brazos al frente, dedos de las manos separados y ojos cerrados.</a:t>
            </a:r>
          </a:p>
          <a:p>
            <a:pPr algn="just" eaLnBrk="1">
              <a:lnSpc>
                <a:spcPct val="93000"/>
              </a:lnSpc>
              <a:buClr>
                <a:srgbClr val="000000"/>
              </a:buClr>
              <a:buSzPct val="100000"/>
              <a:buFont typeface="Times New Roman" panose="02020603050405020304" pitchFamily="18" charset="0"/>
              <a:buNone/>
              <a:defRPr/>
            </a:pPr>
            <a:r>
              <a:rPr lang="es-ES" altLang="es-ES" sz="3200" b="1">
                <a:solidFill>
                  <a:srgbClr val="6B0094"/>
                </a:solidFill>
                <a:effectLst>
                  <a:outerShdw blurRad="38100" dist="38100" dir="2700000" algn="tl">
                    <a:srgbClr val="C0C0C0"/>
                  </a:outerShdw>
                </a:effectLst>
              </a:rPr>
              <a:t>- Se observará si existe balanceo del cuerpo, temblor en los párpados o dedos de las manos. Si esto se produce es que tiene ataxia.</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Text Box 1">
            <a:extLst>
              <a:ext uri="{FF2B5EF4-FFF2-40B4-BE49-F238E27FC236}">
                <a16:creationId xmlns:a16="http://schemas.microsoft.com/office/drawing/2014/main" id="{560AB620-A262-51BD-4BFA-009A894C310B}"/>
              </a:ext>
            </a:extLst>
          </p:cNvPr>
          <p:cNvSpPr txBox="1">
            <a:spLocks noChangeArrowheads="1"/>
          </p:cNvSpPr>
          <p:nvPr/>
        </p:nvSpPr>
        <p:spPr bwMode="auto">
          <a:xfrm>
            <a:off x="1703388" y="179389"/>
            <a:ext cx="8686800" cy="63007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cs typeface="DejaVu Sans" charset="0"/>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cs typeface="DejaVu Sans" charset="0"/>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cs typeface="DejaVu Sans" charset="0"/>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cs typeface="DejaVu Sans" charset="0"/>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cs typeface="DejaVu Sans" charset="0"/>
              </a:defRPr>
            </a:lvl9pPr>
          </a:lstStyle>
          <a:p>
            <a:pPr algn="just" eaLnBrk="1">
              <a:buClr>
                <a:srgbClr val="000000"/>
              </a:buClr>
              <a:buSzPct val="100000"/>
              <a:buFont typeface="Times New Roman" panose="02020603050405020304" pitchFamily="18" charset="0"/>
              <a:buNone/>
              <a:defRPr/>
            </a:pPr>
            <a:r>
              <a:rPr lang="es-US" altLang="es-ES" sz="3200" b="1" dirty="0">
                <a:solidFill>
                  <a:srgbClr val="0000FF"/>
                </a:solidFill>
                <a:effectLst>
                  <a:outerShdw blurRad="38100" dist="38100" dir="2700000" algn="tl">
                    <a:srgbClr val="C0C0C0"/>
                  </a:outerShdw>
                </a:effectLst>
              </a:rPr>
              <a:t>2- </a:t>
            </a:r>
            <a:r>
              <a:rPr lang="es-US" altLang="es-ES" sz="3200" b="1" u="sng" dirty="0">
                <a:solidFill>
                  <a:srgbClr val="0000FF"/>
                </a:solidFill>
                <a:effectLst>
                  <a:outerShdw blurRad="38100" dist="38100" dir="2700000" algn="tl">
                    <a:srgbClr val="C0C0C0"/>
                  </a:outerShdw>
                </a:effectLst>
              </a:rPr>
              <a:t>Romberg compleja.</a:t>
            </a:r>
          </a:p>
          <a:p>
            <a:pPr algn="just" eaLnBrk="1">
              <a:buClr>
                <a:srgbClr val="000000"/>
              </a:buClr>
              <a:buSzPct val="100000"/>
              <a:buFont typeface="Times New Roman" panose="02020603050405020304" pitchFamily="18" charset="0"/>
              <a:buNone/>
              <a:defRPr/>
            </a:pPr>
            <a:r>
              <a:rPr lang="es-US" altLang="es-ES" sz="3200" b="1" dirty="0">
                <a:solidFill>
                  <a:srgbClr val="0000FF"/>
                </a:solidFill>
                <a:effectLst>
                  <a:outerShdw blurRad="38100" dist="38100" dir="2700000" algn="tl">
                    <a:srgbClr val="C0C0C0"/>
                  </a:outerShdw>
                </a:effectLst>
              </a:rPr>
              <a:t>Tiene 2 variantes:</a:t>
            </a:r>
          </a:p>
          <a:p>
            <a:pPr algn="just" eaLnBrk="1">
              <a:buClr>
                <a:srgbClr val="000000"/>
              </a:buClr>
              <a:buSzPct val="100000"/>
              <a:buFont typeface="Times New Roman" panose="02020603050405020304" pitchFamily="18" charset="0"/>
              <a:buNone/>
              <a:defRPr/>
            </a:pPr>
            <a:r>
              <a:rPr lang="es-US" altLang="es-ES" sz="3200" b="1" dirty="0">
                <a:solidFill>
                  <a:srgbClr val="0000FF"/>
                </a:solidFill>
                <a:effectLst>
                  <a:outerShdw blurRad="38100" dist="38100" dir="2700000" algn="tl">
                    <a:srgbClr val="C0C0C0"/>
                  </a:outerShdw>
                </a:effectLst>
              </a:rPr>
              <a:t>1- Brazos extendidos lateralmente y se hace contacto la punta de un pie con el talón del otro. </a:t>
            </a:r>
          </a:p>
          <a:p>
            <a:pPr algn="just" eaLnBrk="1">
              <a:buClr>
                <a:srgbClr val="000000"/>
              </a:buClr>
              <a:buSzPct val="100000"/>
              <a:buFont typeface="Times New Roman" panose="02020603050405020304" pitchFamily="18" charset="0"/>
              <a:buNone/>
              <a:defRPr/>
            </a:pPr>
            <a:r>
              <a:rPr lang="es-US" altLang="es-ES" sz="3200" b="1" dirty="0">
                <a:solidFill>
                  <a:srgbClr val="0000FF"/>
                </a:solidFill>
                <a:effectLst>
                  <a:outerShdw blurRad="38100" dist="38100" dir="2700000" algn="tl">
                    <a:srgbClr val="C0C0C0"/>
                  </a:outerShdw>
                </a:effectLst>
              </a:rPr>
              <a:t>En esta se observa lo mismo que en Romberg simple; los ojos pueden estar cerrados o no.</a:t>
            </a:r>
          </a:p>
          <a:p>
            <a:pPr algn="just" eaLnBrk="1">
              <a:buClr>
                <a:srgbClr val="000000"/>
              </a:buClr>
              <a:buSzPct val="100000"/>
              <a:buFont typeface="Times New Roman" panose="02020603050405020304" pitchFamily="18" charset="0"/>
              <a:buNone/>
              <a:defRPr/>
            </a:pPr>
            <a:r>
              <a:rPr lang="es-US" altLang="es-ES" sz="3200" b="1" dirty="0">
                <a:solidFill>
                  <a:srgbClr val="0000FF"/>
                </a:solidFill>
                <a:effectLst>
                  <a:outerShdw blurRad="38100" dist="38100" dir="2700000" algn="tl">
                    <a:srgbClr val="C0C0C0"/>
                  </a:outerShdw>
                </a:effectLst>
              </a:rPr>
              <a:t>2- Apoyado en un pie, la punta del otro toca el talón del pie en el cual estás apoyado.</a:t>
            </a:r>
          </a:p>
          <a:p>
            <a:pPr algn="just" eaLnBrk="1">
              <a:buClr>
                <a:srgbClr val="000000"/>
              </a:buClr>
              <a:buSzPct val="100000"/>
              <a:buFont typeface="Times New Roman" panose="02020603050405020304" pitchFamily="18" charset="0"/>
              <a:buNone/>
              <a:defRPr/>
            </a:pPr>
            <a:r>
              <a:rPr lang="es-US" altLang="es-ES" sz="3200" b="1" dirty="0">
                <a:solidFill>
                  <a:srgbClr val="0000FF"/>
                </a:solidFill>
                <a:effectLst>
                  <a:outerShdw blurRad="38100" dist="38100" dir="2700000" algn="tl">
                    <a:srgbClr val="C0C0C0"/>
                  </a:outerShdw>
                </a:effectLst>
              </a:rPr>
              <a:t>Debe mantenerse en esta posición durante 29 seg.</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1">
            <a:extLst>
              <a:ext uri="{FF2B5EF4-FFF2-40B4-BE49-F238E27FC236}">
                <a16:creationId xmlns:a16="http://schemas.microsoft.com/office/drawing/2014/main" id="{F4CEC5A3-25F4-502D-0AF1-7B8962405D56}"/>
              </a:ext>
            </a:extLst>
          </p:cNvPr>
          <p:cNvSpPr txBox="1">
            <a:spLocks noChangeArrowheads="1"/>
          </p:cNvSpPr>
          <p:nvPr/>
        </p:nvSpPr>
        <p:spPr bwMode="auto">
          <a:xfrm>
            <a:off x="1752600" y="628650"/>
            <a:ext cx="8686800" cy="6040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9218" name="Text Box 2">
            <a:extLst>
              <a:ext uri="{FF2B5EF4-FFF2-40B4-BE49-F238E27FC236}">
                <a16:creationId xmlns:a16="http://schemas.microsoft.com/office/drawing/2014/main" id="{ACEE3D7C-54D7-8DCB-5951-1ADC726B83A4}"/>
              </a:ext>
            </a:extLst>
          </p:cNvPr>
          <p:cNvSpPr txBox="1">
            <a:spLocks noChangeArrowheads="1"/>
          </p:cNvSpPr>
          <p:nvPr/>
        </p:nvSpPr>
        <p:spPr bwMode="auto">
          <a:xfrm>
            <a:off x="1703389" y="1123950"/>
            <a:ext cx="8459787" cy="46815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9pPr>
          </a:lstStyle>
          <a:p>
            <a:pPr eaLnBrk="1">
              <a:lnSpc>
                <a:spcPct val="93000"/>
              </a:lnSpc>
              <a:buClr>
                <a:srgbClr val="000000"/>
              </a:buClr>
              <a:buSzPct val="100000"/>
              <a:buFont typeface="Times New Roman" panose="02020603050405020304" pitchFamily="18" charset="0"/>
              <a:buNone/>
              <a:defRPr/>
            </a:pPr>
            <a:r>
              <a:rPr lang="en-US" altLang="es-ES" sz="3600" b="1" u="sng" dirty="0">
                <a:solidFill>
                  <a:srgbClr val="0000FF"/>
                </a:solidFill>
                <a:effectLst>
                  <a:outerShdw blurRad="38100" dist="38100" dir="2700000" algn="tl">
                    <a:srgbClr val="C0C0C0"/>
                  </a:outerShdw>
                </a:effectLst>
              </a:rPr>
              <a:t>Ataxia </a:t>
            </a:r>
            <a:r>
              <a:rPr lang="en-US" altLang="es-ES" sz="3600" b="1" u="sng" dirty="0" err="1">
                <a:solidFill>
                  <a:srgbClr val="0000FF"/>
                </a:solidFill>
                <a:effectLst>
                  <a:outerShdw blurRad="38100" dist="38100" dir="2700000" algn="tl">
                    <a:srgbClr val="C0C0C0"/>
                  </a:outerShdw>
                </a:effectLst>
              </a:rPr>
              <a:t>dinámica</a:t>
            </a:r>
            <a:r>
              <a:rPr lang="en-US" altLang="es-ES" sz="3600" b="1" dirty="0">
                <a:solidFill>
                  <a:srgbClr val="0000FF"/>
                </a:solidFill>
                <a:effectLst>
                  <a:outerShdw blurRad="38100" dist="38100" dir="2700000" algn="tl">
                    <a:srgbClr val="C0C0C0"/>
                  </a:outerShdw>
                </a:effectLst>
              </a:rPr>
              <a:t>: Mediante la </a:t>
            </a:r>
            <a:r>
              <a:rPr lang="en-US" altLang="es-ES" sz="3600" b="1" dirty="0" err="1">
                <a:solidFill>
                  <a:srgbClr val="0000FF"/>
                </a:solidFill>
                <a:effectLst>
                  <a:outerShdw blurRad="38100" dist="38100" dir="2700000" algn="tl">
                    <a:srgbClr val="C0C0C0"/>
                  </a:outerShdw>
                </a:effectLst>
              </a:rPr>
              <a:t>marcha</a:t>
            </a:r>
            <a:r>
              <a:rPr lang="en-US" altLang="es-ES" sz="3600" b="1" dirty="0">
                <a:solidFill>
                  <a:srgbClr val="0000FF"/>
                </a:solidFill>
                <a:effectLst>
                  <a:outerShdw blurRad="38100" dist="38100" dir="2700000" algn="tl">
                    <a:srgbClr val="C0C0C0"/>
                  </a:outerShdw>
                </a:effectLst>
              </a:rPr>
              <a:t> al </a:t>
            </a:r>
            <a:r>
              <a:rPr lang="en-US" altLang="es-ES" sz="3600" b="1" dirty="0" err="1">
                <a:solidFill>
                  <a:srgbClr val="0000FF"/>
                </a:solidFill>
                <a:effectLst>
                  <a:outerShdw blurRad="38100" dist="38100" dir="2700000" algn="tl">
                    <a:srgbClr val="C0C0C0"/>
                  </a:outerShdw>
                </a:effectLst>
              </a:rPr>
              <a:t>caminar</a:t>
            </a:r>
            <a:r>
              <a:rPr lang="en-US" altLang="es-ES" sz="3600" b="1" dirty="0">
                <a:solidFill>
                  <a:srgbClr val="0000FF"/>
                </a:solidFill>
                <a:effectLst>
                  <a:outerShdw blurRad="38100" dist="38100" dir="2700000" algn="tl">
                    <a:srgbClr val="C0C0C0"/>
                  </a:outerShdw>
                </a:effectLst>
              </a:rPr>
              <a:t> </a:t>
            </a:r>
            <a:r>
              <a:rPr lang="en-US" altLang="es-ES" sz="3600" b="1" dirty="0" err="1">
                <a:solidFill>
                  <a:srgbClr val="0000FF"/>
                </a:solidFill>
                <a:effectLst>
                  <a:outerShdw blurRad="38100" dist="38100" dir="2700000" algn="tl">
                    <a:srgbClr val="C0C0C0"/>
                  </a:outerShdw>
                </a:effectLst>
              </a:rPr>
              <a:t>sobre</a:t>
            </a:r>
            <a:r>
              <a:rPr lang="en-US" altLang="es-ES" sz="3600" b="1" dirty="0">
                <a:solidFill>
                  <a:srgbClr val="0000FF"/>
                </a:solidFill>
                <a:effectLst>
                  <a:outerShdw blurRad="38100" dist="38100" dir="2700000" algn="tl">
                    <a:srgbClr val="C0C0C0"/>
                  </a:outerShdw>
                </a:effectLst>
              </a:rPr>
              <a:t> </a:t>
            </a:r>
            <a:r>
              <a:rPr lang="en-US" altLang="es-ES" sz="3600" b="1" dirty="0" err="1">
                <a:solidFill>
                  <a:srgbClr val="0000FF"/>
                </a:solidFill>
                <a:effectLst>
                  <a:outerShdw blurRad="38100" dist="38100" dir="2700000" algn="tl">
                    <a:srgbClr val="C0C0C0"/>
                  </a:outerShdw>
                </a:effectLst>
              </a:rPr>
              <a:t>una</a:t>
            </a:r>
            <a:r>
              <a:rPr lang="en-US" altLang="es-ES" sz="3600" b="1" dirty="0">
                <a:solidFill>
                  <a:srgbClr val="0000FF"/>
                </a:solidFill>
                <a:effectLst>
                  <a:outerShdw blurRad="38100" dist="38100" dir="2700000" algn="tl">
                    <a:srgbClr val="C0C0C0"/>
                  </a:outerShdw>
                </a:effectLst>
              </a:rPr>
              <a:t> </a:t>
            </a:r>
            <a:r>
              <a:rPr lang="en-US" altLang="es-ES" sz="3600" b="1" dirty="0" err="1">
                <a:solidFill>
                  <a:srgbClr val="0000FF"/>
                </a:solidFill>
                <a:effectLst>
                  <a:outerShdw blurRad="38100" dist="38100" dir="2700000" algn="tl">
                    <a:srgbClr val="C0C0C0"/>
                  </a:outerShdw>
                </a:effectLst>
              </a:rPr>
              <a:t>línea</a:t>
            </a:r>
            <a:r>
              <a:rPr lang="en-US" altLang="es-ES" sz="3600" b="1" dirty="0">
                <a:solidFill>
                  <a:srgbClr val="0000FF"/>
                </a:solidFill>
                <a:effectLst>
                  <a:outerShdw blurRad="38100" dist="38100" dir="2700000" algn="tl">
                    <a:srgbClr val="C0C0C0"/>
                  </a:outerShdw>
                </a:effectLst>
              </a:rPr>
              <a:t>; o </a:t>
            </a:r>
            <a:r>
              <a:rPr lang="en-US" altLang="es-ES" sz="3600" b="1" dirty="0" err="1">
                <a:solidFill>
                  <a:srgbClr val="0000FF"/>
                </a:solidFill>
                <a:effectLst>
                  <a:outerShdw blurRad="38100" dist="38100" dir="2700000" algn="tl">
                    <a:srgbClr val="C0C0C0"/>
                  </a:outerShdw>
                </a:effectLst>
              </a:rPr>
              <a:t>también</a:t>
            </a:r>
            <a:r>
              <a:rPr lang="en-US" altLang="es-ES" sz="3600" b="1" dirty="0">
                <a:solidFill>
                  <a:srgbClr val="0000FF"/>
                </a:solidFill>
                <a:effectLst>
                  <a:outerShdw blurRad="38100" dist="38100" dir="2700000" algn="tl">
                    <a:srgbClr val="C0C0C0"/>
                  </a:outerShdw>
                </a:effectLst>
              </a:rPr>
              <a:t> </a:t>
            </a:r>
            <a:r>
              <a:rPr lang="en-US" altLang="es-ES" sz="3600" b="1" dirty="0" err="1">
                <a:solidFill>
                  <a:srgbClr val="0000FF"/>
                </a:solidFill>
                <a:effectLst>
                  <a:outerShdw blurRad="38100" dist="38100" dir="2700000" algn="tl">
                    <a:srgbClr val="C0C0C0"/>
                  </a:outerShdw>
                </a:effectLst>
              </a:rPr>
              <a:t>mediante</a:t>
            </a:r>
            <a:r>
              <a:rPr lang="en-US" altLang="es-ES" sz="3600" b="1" dirty="0">
                <a:solidFill>
                  <a:srgbClr val="0000FF"/>
                </a:solidFill>
                <a:effectLst>
                  <a:outerShdw blurRad="38100" dist="38100" dir="2700000" algn="tl">
                    <a:srgbClr val="C0C0C0"/>
                  </a:outerShdw>
                </a:effectLst>
              </a:rPr>
              <a:t> </a:t>
            </a:r>
            <a:r>
              <a:rPr lang="en-US" altLang="es-ES" sz="3600" b="1" dirty="0" err="1">
                <a:solidFill>
                  <a:srgbClr val="0000FF"/>
                </a:solidFill>
                <a:effectLst>
                  <a:outerShdw blurRad="38100" dist="38100" dir="2700000" algn="tl">
                    <a:srgbClr val="C0C0C0"/>
                  </a:outerShdw>
                </a:effectLst>
              </a:rPr>
              <a:t>otras</a:t>
            </a:r>
            <a:r>
              <a:rPr lang="en-US" altLang="es-ES" sz="3600" b="1" dirty="0">
                <a:solidFill>
                  <a:srgbClr val="0000FF"/>
                </a:solidFill>
                <a:effectLst>
                  <a:outerShdw blurRad="38100" dist="38100" dir="2700000" algn="tl">
                    <a:srgbClr val="C0C0C0"/>
                  </a:outerShdw>
                </a:effectLst>
              </a:rPr>
              <a:t> </a:t>
            </a:r>
            <a:r>
              <a:rPr lang="en-US" altLang="es-ES" sz="3600" b="1" dirty="0" err="1">
                <a:solidFill>
                  <a:srgbClr val="0000FF"/>
                </a:solidFill>
                <a:effectLst>
                  <a:outerShdw blurRad="38100" dist="38100" dir="2700000" algn="tl">
                    <a:srgbClr val="C0C0C0"/>
                  </a:outerShdw>
                </a:effectLst>
              </a:rPr>
              <a:t>pruebas</a:t>
            </a:r>
            <a:r>
              <a:rPr lang="en-US" altLang="es-ES" sz="3600" b="1" dirty="0">
                <a:solidFill>
                  <a:srgbClr val="0000FF"/>
                </a:solidFill>
                <a:effectLst>
                  <a:outerShdw blurRad="38100" dist="38100" dir="2700000" algn="tl">
                    <a:srgbClr val="C0C0C0"/>
                  </a:outerShdw>
                </a:effectLst>
              </a:rPr>
              <a:t> </a:t>
            </a:r>
            <a:r>
              <a:rPr lang="en-US" altLang="es-ES" sz="3600" b="1" dirty="0" err="1">
                <a:solidFill>
                  <a:srgbClr val="0000FF"/>
                </a:solidFill>
                <a:effectLst>
                  <a:outerShdw blurRad="38100" dist="38100" dir="2700000" algn="tl">
                    <a:srgbClr val="C0C0C0"/>
                  </a:outerShdw>
                </a:effectLst>
              </a:rPr>
              <a:t>sencillas</a:t>
            </a:r>
            <a:r>
              <a:rPr lang="en-US" altLang="es-ES" sz="3600" b="1" dirty="0">
                <a:solidFill>
                  <a:srgbClr val="0000FF"/>
                </a:solidFill>
                <a:effectLst>
                  <a:outerShdw blurRad="38100" dist="38100" dir="2700000" algn="tl">
                    <a:srgbClr val="C0C0C0"/>
                  </a:outerShdw>
                </a:effectLst>
              </a:rPr>
              <a:t> </a:t>
            </a:r>
            <a:r>
              <a:rPr lang="en-US" altLang="es-ES" sz="3600" b="1" dirty="0" err="1">
                <a:solidFill>
                  <a:srgbClr val="0000FF"/>
                </a:solidFill>
                <a:effectLst>
                  <a:outerShdw blurRad="38100" dist="38100" dir="2700000" algn="tl">
                    <a:srgbClr val="C0C0C0"/>
                  </a:outerShdw>
                </a:effectLst>
              </a:rPr>
              <a:t>como</a:t>
            </a:r>
            <a:r>
              <a:rPr lang="en-US" altLang="es-ES" sz="3600" b="1" dirty="0">
                <a:solidFill>
                  <a:srgbClr val="0000FF"/>
                </a:solidFill>
                <a:effectLst>
                  <a:outerShdw blurRad="38100" dist="38100" dir="2700000" algn="tl">
                    <a:srgbClr val="C0C0C0"/>
                  </a:outerShdw>
                </a:effectLst>
              </a:rPr>
              <a:t>: con </a:t>
            </a:r>
            <a:r>
              <a:rPr lang="en-US" altLang="es-ES" sz="3600" b="1" dirty="0" err="1">
                <a:solidFill>
                  <a:srgbClr val="0000FF"/>
                </a:solidFill>
                <a:effectLst>
                  <a:outerShdw blurRad="38100" dist="38100" dir="2700000" algn="tl">
                    <a:srgbClr val="C0C0C0"/>
                  </a:outerShdw>
                </a:effectLst>
              </a:rPr>
              <a:t>los</a:t>
            </a:r>
            <a:r>
              <a:rPr lang="en-US" altLang="es-ES" sz="3600" b="1" dirty="0">
                <a:solidFill>
                  <a:srgbClr val="0000FF"/>
                </a:solidFill>
                <a:effectLst>
                  <a:outerShdw blurRad="38100" dist="38100" dir="2700000" algn="tl">
                    <a:srgbClr val="C0C0C0"/>
                  </a:outerShdw>
                </a:effectLst>
              </a:rPr>
              <a:t> </a:t>
            </a:r>
            <a:r>
              <a:rPr lang="en-US" altLang="es-ES" sz="3600" b="1" dirty="0" err="1">
                <a:solidFill>
                  <a:srgbClr val="0000FF"/>
                </a:solidFill>
                <a:effectLst>
                  <a:outerShdw blurRad="38100" dist="38100" dir="2700000" algn="tl">
                    <a:srgbClr val="C0C0C0"/>
                  </a:outerShdw>
                </a:effectLst>
              </a:rPr>
              <a:t>ojos</a:t>
            </a:r>
            <a:r>
              <a:rPr lang="en-US" altLang="es-ES" sz="3600" b="1" dirty="0">
                <a:solidFill>
                  <a:srgbClr val="0000FF"/>
                </a:solidFill>
                <a:effectLst>
                  <a:outerShdw blurRad="38100" dist="38100" dir="2700000" algn="tl">
                    <a:srgbClr val="C0C0C0"/>
                  </a:outerShdw>
                </a:effectLst>
              </a:rPr>
              <a:t> </a:t>
            </a:r>
            <a:r>
              <a:rPr lang="en-US" altLang="es-ES" sz="3600" b="1" dirty="0" err="1">
                <a:solidFill>
                  <a:srgbClr val="0000FF"/>
                </a:solidFill>
                <a:effectLst>
                  <a:outerShdw blurRad="38100" dist="38100" dir="2700000" algn="tl">
                    <a:srgbClr val="C0C0C0"/>
                  </a:outerShdw>
                </a:effectLst>
              </a:rPr>
              <a:t>cerrados</a:t>
            </a:r>
            <a:r>
              <a:rPr lang="en-US" altLang="es-ES" sz="3600" b="1" dirty="0">
                <a:solidFill>
                  <a:srgbClr val="0000FF"/>
                </a:solidFill>
                <a:effectLst>
                  <a:outerShdw blurRad="38100" dist="38100" dir="2700000" algn="tl">
                    <a:srgbClr val="C0C0C0"/>
                  </a:outerShdw>
                </a:effectLst>
              </a:rPr>
              <a:t> </a:t>
            </a:r>
            <a:r>
              <a:rPr lang="en-US" altLang="es-ES" sz="3600" b="1" dirty="0" err="1">
                <a:solidFill>
                  <a:srgbClr val="0000FF"/>
                </a:solidFill>
                <a:effectLst>
                  <a:outerShdw blurRad="38100" dist="38100" dir="2700000" algn="tl">
                    <a:srgbClr val="C0C0C0"/>
                  </a:outerShdw>
                </a:effectLst>
              </a:rPr>
              <a:t>tocamos</a:t>
            </a:r>
            <a:r>
              <a:rPr lang="en-US" altLang="es-ES" sz="3600" b="1" dirty="0">
                <a:solidFill>
                  <a:srgbClr val="0000FF"/>
                </a:solidFill>
                <a:effectLst>
                  <a:outerShdw blurRad="38100" dist="38100" dir="2700000" algn="tl">
                    <a:srgbClr val="C0C0C0"/>
                  </a:outerShdw>
                </a:effectLst>
              </a:rPr>
              <a:t> la </a:t>
            </a:r>
            <a:r>
              <a:rPr lang="en-US" altLang="es-ES" sz="3600" b="1" dirty="0" err="1">
                <a:solidFill>
                  <a:srgbClr val="0000FF"/>
                </a:solidFill>
                <a:effectLst>
                  <a:outerShdw blurRad="38100" dist="38100" dir="2700000" algn="tl">
                    <a:srgbClr val="C0C0C0"/>
                  </a:outerShdw>
                </a:effectLst>
              </a:rPr>
              <a:t>punta</a:t>
            </a:r>
            <a:r>
              <a:rPr lang="en-US" altLang="es-ES" sz="3600" b="1" dirty="0">
                <a:solidFill>
                  <a:srgbClr val="0000FF"/>
                </a:solidFill>
                <a:effectLst>
                  <a:outerShdw blurRad="38100" dist="38100" dir="2700000" algn="tl">
                    <a:srgbClr val="C0C0C0"/>
                  </a:outerShdw>
                </a:effectLst>
              </a:rPr>
              <a:t> de la </a:t>
            </a:r>
            <a:r>
              <a:rPr lang="en-US" altLang="es-ES" sz="3600" b="1" dirty="0" err="1">
                <a:solidFill>
                  <a:srgbClr val="0000FF"/>
                </a:solidFill>
                <a:effectLst>
                  <a:outerShdw blurRad="38100" dist="38100" dir="2700000" algn="tl">
                    <a:srgbClr val="C0C0C0"/>
                  </a:outerShdw>
                </a:effectLst>
              </a:rPr>
              <a:t>naríz</a:t>
            </a:r>
            <a:r>
              <a:rPr lang="en-US" altLang="es-ES" sz="3600" b="1" dirty="0">
                <a:solidFill>
                  <a:srgbClr val="0000FF"/>
                </a:solidFill>
                <a:effectLst>
                  <a:outerShdw blurRad="38100" dist="38100" dir="2700000" algn="tl">
                    <a:srgbClr val="C0C0C0"/>
                  </a:outerShdw>
                </a:effectLst>
              </a:rPr>
              <a:t> con el </a:t>
            </a:r>
            <a:r>
              <a:rPr lang="en-US" altLang="es-ES" sz="3600" b="1" dirty="0" err="1">
                <a:solidFill>
                  <a:srgbClr val="0000FF"/>
                </a:solidFill>
                <a:effectLst>
                  <a:outerShdw blurRad="38100" dist="38100" dir="2700000" algn="tl">
                    <a:srgbClr val="C0C0C0"/>
                  </a:outerShdw>
                </a:effectLst>
              </a:rPr>
              <a:t>dedo</a:t>
            </a:r>
            <a:r>
              <a:rPr lang="en-US" altLang="es-ES" sz="3600" b="1" dirty="0">
                <a:solidFill>
                  <a:srgbClr val="0000FF"/>
                </a:solidFill>
                <a:effectLst>
                  <a:outerShdw blurRad="38100" dist="38100" dir="2700000" algn="tl">
                    <a:srgbClr val="C0C0C0"/>
                  </a:outerShdw>
                </a:effectLst>
              </a:rPr>
              <a:t> </a:t>
            </a:r>
            <a:r>
              <a:rPr lang="en-US" altLang="es-ES" sz="3600" b="1" dirty="0" err="1">
                <a:solidFill>
                  <a:srgbClr val="0000FF"/>
                </a:solidFill>
                <a:effectLst>
                  <a:outerShdw blurRad="38100" dist="38100" dir="2700000" algn="tl">
                    <a:srgbClr val="C0C0C0"/>
                  </a:outerShdw>
                </a:effectLst>
              </a:rPr>
              <a:t>índice</a:t>
            </a:r>
            <a:r>
              <a:rPr lang="en-US" altLang="es-ES" sz="3600" b="1" dirty="0">
                <a:solidFill>
                  <a:srgbClr val="0000FF"/>
                </a:solidFill>
                <a:effectLst>
                  <a:outerShdw blurRad="38100" dist="38100" dir="2700000" algn="tl">
                    <a:srgbClr val="C0C0C0"/>
                  </a:outerShdw>
                </a:effectLst>
              </a:rPr>
              <a:t> o </a:t>
            </a:r>
            <a:r>
              <a:rPr lang="en-US" altLang="es-ES" sz="3600" b="1" dirty="0" err="1">
                <a:solidFill>
                  <a:srgbClr val="0000FF"/>
                </a:solidFill>
                <a:effectLst>
                  <a:outerShdw blurRad="38100" dist="38100" dir="2700000" algn="tl">
                    <a:srgbClr val="C0C0C0"/>
                  </a:outerShdw>
                </a:effectLst>
              </a:rPr>
              <a:t>haciendo</a:t>
            </a:r>
            <a:r>
              <a:rPr lang="en-US" altLang="es-ES" sz="3600" b="1" dirty="0">
                <a:solidFill>
                  <a:srgbClr val="0000FF"/>
                </a:solidFill>
                <a:effectLst>
                  <a:outerShdw blurRad="38100" dist="38100" dir="2700000" algn="tl">
                    <a:srgbClr val="C0C0C0"/>
                  </a:outerShdw>
                </a:effectLst>
              </a:rPr>
              <a:t> </a:t>
            </a:r>
            <a:r>
              <a:rPr lang="en-US" altLang="es-ES" sz="3600" b="1" dirty="0" err="1">
                <a:solidFill>
                  <a:srgbClr val="0000FF"/>
                </a:solidFill>
                <a:effectLst>
                  <a:outerShdw blurRad="38100" dist="38100" dir="2700000" algn="tl">
                    <a:srgbClr val="C0C0C0"/>
                  </a:outerShdw>
                </a:effectLst>
              </a:rPr>
              <a:t>contacto</a:t>
            </a:r>
            <a:r>
              <a:rPr lang="en-US" altLang="es-ES" sz="3600" b="1" dirty="0">
                <a:solidFill>
                  <a:srgbClr val="0000FF"/>
                </a:solidFill>
                <a:effectLst>
                  <a:outerShdw blurRad="38100" dist="38100" dir="2700000" algn="tl">
                    <a:srgbClr val="C0C0C0"/>
                  </a:outerShdw>
                </a:effectLst>
              </a:rPr>
              <a:t> la </a:t>
            </a:r>
            <a:r>
              <a:rPr lang="en-US" altLang="es-ES" sz="3600" b="1" dirty="0" err="1">
                <a:solidFill>
                  <a:srgbClr val="0000FF"/>
                </a:solidFill>
                <a:effectLst>
                  <a:outerShdw blurRad="38100" dist="38100" dir="2700000" algn="tl">
                    <a:srgbClr val="C0C0C0"/>
                  </a:outerShdw>
                </a:effectLst>
              </a:rPr>
              <a:t>punta</a:t>
            </a:r>
            <a:r>
              <a:rPr lang="en-US" altLang="es-ES" sz="3600" b="1" dirty="0">
                <a:solidFill>
                  <a:srgbClr val="0000FF"/>
                </a:solidFill>
                <a:effectLst>
                  <a:outerShdw blurRad="38100" dist="38100" dir="2700000" algn="tl">
                    <a:srgbClr val="C0C0C0"/>
                  </a:outerShdw>
                </a:effectLst>
              </a:rPr>
              <a:t> de </a:t>
            </a:r>
            <a:r>
              <a:rPr lang="en-US" altLang="es-ES" sz="3600" b="1" dirty="0" err="1">
                <a:solidFill>
                  <a:srgbClr val="0000FF"/>
                </a:solidFill>
                <a:effectLst>
                  <a:outerShdw blurRad="38100" dist="38100" dir="2700000" algn="tl">
                    <a:srgbClr val="C0C0C0"/>
                  </a:outerShdw>
                </a:effectLst>
              </a:rPr>
              <a:t>los</a:t>
            </a:r>
            <a:r>
              <a:rPr lang="en-US" altLang="es-ES" sz="3600" b="1" dirty="0">
                <a:solidFill>
                  <a:srgbClr val="0000FF"/>
                </a:solidFill>
                <a:effectLst>
                  <a:outerShdw blurRad="38100" dist="38100" dir="2700000" algn="tl">
                    <a:srgbClr val="C0C0C0"/>
                  </a:outerShdw>
                </a:effectLst>
              </a:rPr>
              <a:t> dos </a:t>
            </a:r>
            <a:r>
              <a:rPr lang="en-US" altLang="es-ES" sz="3600" b="1" dirty="0" err="1">
                <a:solidFill>
                  <a:srgbClr val="0000FF"/>
                </a:solidFill>
                <a:effectLst>
                  <a:outerShdw blurRad="38100" dist="38100" dir="2700000" algn="tl">
                    <a:srgbClr val="C0C0C0"/>
                  </a:outerShdw>
                </a:effectLst>
              </a:rPr>
              <a:t>dedos</a:t>
            </a:r>
            <a:r>
              <a:rPr lang="en-US" altLang="es-ES" sz="3600" b="1" dirty="0">
                <a:solidFill>
                  <a:srgbClr val="0000FF"/>
                </a:solidFill>
                <a:effectLst>
                  <a:outerShdw blurRad="38100" dist="38100" dir="2700000" algn="tl">
                    <a:srgbClr val="C0C0C0"/>
                  </a:outerShdw>
                </a:effectLst>
              </a:rPr>
              <a:t> </a:t>
            </a:r>
            <a:r>
              <a:rPr lang="en-US" altLang="es-ES" sz="3600" b="1" dirty="0" err="1">
                <a:solidFill>
                  <a:srgbClr val="0000FF"/>
                </a:solidFill>
                <a:effectLst>
                  <a:outerShdw blurRad="38100" dist="38100" dir="2700000" algn="tl">
                    <a:srgbClr val="C0C0C0"/>
                  </a:outerShdw>
                </a:effectLst>
              </a:rPr>
              <a:t>índices</a:t>
            </a:r>
            <a:r>
              <a:rPr lang="en-US" altLang="es-ES" sz="3600" b="1" dirty="0">
                <a:solidFill>
                  <a:srgbClr val="0000FF"/>
                </a:solidFill>
                <a:effectLst>
                  <a:outerShdw blurRad="38100" dist="38100" dir="2700000" algn="tl">
                    <a:srgbClr val="C0C0C0"/>
                  </a:outerShdw>
                </a:effectLst>
              </a:rPr>
              <a:t>.</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1">
            <a:extLst>
              <a:ext uri="{FF2B5EF4-FFF2-40B4-BE49-F238E27FC236}">
                <a16:creationId xmlns:a16="http://schemas.microsoft.com/office/drawing/2014/main" id="{89AC1DB2-FABD-5DF0-603F-0397D95913FD}"/>
              </a:ext>
            </a:extLst>
          </p:cNvPr>
          <p:cNvSpPr txBox="1">
            <a:spLocks noChangeArrowheads="1"/>
          </p:cNvSpPr>
          <p:nvPr/>
        </p:nvSpPr>
        <p:spPr bwMode="auto">
          <a:xfrm>
            <a:off x="1752600" y="228601"/>
            <a:ext cx="8686800" cy="5891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10242" name="Text Box 2">
            <a:extLst>
              <a:ext uri="{FF2B5EF4-FFF2-40B4-BE49-F238E27FC236}">
                <a16:creationId xmlns:a16="http://schemas.microsoft.com/office/drawing/2014/main" id="{54BCCD13-5C2C-0864-4522-FAA66BCB3223}"/>
              </a:ext>
            </a:extLst>
          </p:cNvPr>
          <p:cNvSpPr txBox="1">
            <a:spLocks noChangeArrowheads="1"/>
          </p:cNvSpPr>
          <p:nvPr/>
        </p:nvSpPr>
        <p:spPr bwMode="auto">
          <a:xfrm>
            <a:off x="1884363" y="476250"/>
            <a:ext cx="8640762" cy="5645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9pPr>
          </a:lstStyle>
          <a:p>
            <a:pPr algn="ctr" eaLnBrk="1">
              <a:lnSpc>
                <a:spcPct val="93000"/>
              </a:lnSpc>
              <a:buClr>
                <a:srgbClr val="000000"/>
              </a:buClr>
              <a:buSzPct val="100000"/>
              <a:buFont typeface="Times New Roman" panose="02020603050405020304" pitchFamily="18" charset="0"/>
              <a:buNone/>
              <a:defRPr/>
            </a:pPr>
            <a:r>
              <a:rPr lang="en-US" altLang="es-ES" sz="2800" b="1" u="sng" dirty="0">
                <a:solidFill>
                  <a:schemeClr val="accent2"/>
                </a:solidFill>
                <a:effectLst>
                  <a:outerShdw blurRad="38100" dist="38100" dir="2700000" algn="tl">
                    <a:srgbClr val="C0C0C0"/>
                  </a:outerShdw>
                </a:effectLst>
              </a:rPr>
              <a:t>Pruebas para evaluar el sistema nervioso neurovegetativo.</a:t>
            </a:r>
            <a:r>
              <a:rPr lang="en-US" altLang="es-ES" sz="2800" b="1" dirty="0">
                <a:solidFill>
                  <a:schemeClr val="accent2"/>
                </a:solidFill>
                <a:effectLst>
                  <a:outerShdw blurRad="38100" dist="38100" dir="2700000" algn="tl">
                    <a:srgbClr val="C0C0C0"/>
                  </a:outerShdw>
                </a:effectLst>
              </a:rPr>
              <a:t> </a:t>
            </a:r>
          </a:p>
          <a:p>
            <a:pPr eaLnBrk="1">
              <a:lnSpc>
                <a:spcPct val="93000"/>
              </a:lnSpc>
              <a:buClr>
                <a:srgbClr val="000000"/>
              </a:buClr>
              <a:buSzPct val="100000"/>
              <a:buFont typeface="Times New Roman" panose="02020603050405020304" pitchFamily="18" charset="0"/>
              <a:buNone/>
              <a:defRPr/>
            </a:pPr>
            <a:r>
              <a:rPr lang="en-US" altLang="es-ES" sz="2800" b="1" dirty="0" err="1">
                <a:solidFill>
                  <a:schemeClr val="accent2"/>
                </a:solidFill>
                <a:effectLst>
                  <a:outerShdw blurRad="38100" dist="38100" dir="2700000" algn="tl">
                    <a:srgbClr val="C0C0C0"/>
                  </a:outerShdw>
                </a:effectLst>
              </a:rPr>
              <a:t>Estas</a:t>
            </a:r>
            <a:r>
              <a:rPr lang="en-US" altLang="es-ES" sz="2800" b="1" dirty="0">
                <a:solidFill>
                  <a:schemeClr val="accent2"/>
                </a:solidFill>
                <a:effectLst>
                  <a:outerShdw blurRad="38100" dist="38100" dir="2700000" algn="tl">
                    <a:srgbClr val="C0C0C0"/>
                  </a:outerShdw>
                </a:effectLst>
              </a:rPr>
              <a:t> </a:t>
            </a:r>
            <a:r>
              <a:rPr lang="en-US" altLang="es-ES" sz="2800" b="1" dirty="0" err="1">
                <a:solidFill>
                  <a:schemeClr val="accent2"/>
                </a:solidFill>
                <a:effectLst>
                  <a:outerShdw blurRad="38100" dist="38100" dir="2700000" algn="tl">
                    <a:srgbClr val="C0C0C0"/>
                  </a:outerShdw>
                </a:effectLst>
              </a:rPr>
              <a:t>pruebas</a:t>
            </a:r>
            <a:r>
              <a:rPr lang="en-US" altLang="es-ES" sz="2800" b="1" dirty="0">
                <a:solidFill>
                  <a:schemeClr val="accent2"/>
                </a:solidFill>
                <a:effectLst>
                  <a:outerShdw blurRad="38100" dist="38100" dir="2700000" algn="tl">
                    <a:srgbClr val="C0C0C0"/>
                  </a:outerShdw>
                </a:effectLst>
              </a:rPr>
              <a:t> son </a:t>
            </a:r>
            <a:r>
              <a:rPr lang="en-US" altLang="es-ES" sz="2800" b="1" dirty="0" err="1">
                <a:solidFill>
                  <a:schemeClr val="accent2"/>
                </a:solidFill>
                <a:effectLst>
                  <a:outerShdw blurRad="38100" dist="38100" dir="2700000" algn="tl">
                    <a:srgbClr val="C0C0C0"/>
                  </a:outerShdw>
                </a:effectLst>
              </a:rPr>
              <a:t>bastantes</a:t>
            </a:r>
            <a:r>
              <a:rPr lang="en-US" altLang="es-ES" sz="2800" b="1" dirty="0">
                <a:solidFill>
                  <a:schemeClr val="accent2"/>
                </a:solidFill>
                <a:effectLst>
                  <a:outerShdw blurRad="38100" dist="38100" dir="2700000" algn="tl">
                    <a:srgbClr val="C0C0C0"/>
                  </a:outerShdw>
                </a:effectLst>
              </a:rPr>
              <a:t> </a:t>
            </a:r>
            <a:r>
              <a:rPr lang="en-US" altLang="es-ES" sz="2800" b="1" dirty="0" err="1">
                <a:solidFill>
                  <a:schemeClr val="accent2"/>
                </a:solidFill>
                <a:effectLst>
                  <a:outerShdw blurRad="38100" dist="38100" dir="2700000" algn="tl">
                    <a:srgbClr val="C0C0C0"/>
                  </a:outerShdw>
                </a:effectLst>
              </a:rPr>
              <a:t>sencillas</a:t>
            </a:r>
            <a:r>
              <a:rPr lang="en-US" altLang="es-ES" sz="2800" b="1" dirty="0">
                <a:solidFill>
                  <a:schemeClr val="accent2"/>
                </a:solidFill>
                <a:effectLst>
                  <a:outerShdw blurRad="38100" dist="38100" dir="2700000" algn="tl">
                    <a:srgbClr val="C0C0C0"/>
                  </a:outerShdw>
                </a:effectLst>
              </a:rPr>
              <a:t> y </a:t>
            </a:r>
            <a:r>
              <a:rPr lang="en-US" altLang="es-ES" sz="2800" b="1" dirty="0" err="1">
                <a:solidFill>
                  <a:schemeClr val="accent2"/>
                </a:solidFill>
                <a:effectLst>
                  <a:outerShdw blurRad="38100" dist="38100" dir="2700000" algn="tl">
                    <a:srgbClr val="C0C0C0"/>
                  </a:outerShdw>
                </a:effectLst>
              </a:rPr>
              <a:t>nos</a:t>
            </a:r>
            <a:r>
              <a:rPr lang="en-US" altLang="es-ES" sz="2800" b="1" dirty="0">
                <a:solidFill>
                  <a:schemeClr val="accent2"/>
                </a:solidFill>
                <a:effectLst>
                  <a:outerShdw blurRad="38100" dist="38100" dir="2700000" algn="tl">
                    <a:srgbClr val="C0C0C0"/>
                  </a:outerShdw>
                </a:effectLst>
              </a:rPr>
              <a:t> </a:t>
            </a:r>
            <a:r>
              <a:rPr lang="en-US" altLang="es-ES" sz="2800" b="1" dirty="0" err="1">
                <a:solidFill>
                  <a:schemeClr val="accent2"/>
                </a:solidFill>
                <a:effectLst>
                  <a:outerShdw blurRad="38100" dist="38100" dir="2700000" algn="tl">
                    <a:srgbClr val="C0C0C0"/>
                  </a:outerShdw>
                </a:effectLst>
              </a:rPr>
              <a:t>permiten</a:t>
            </a:r>
            <a:r>
              <a:rPr lang="en-US" altLang="es-ES" sz="2800" b="1" dirty="0">
                <a:solidFill>
                  <a:schemeClr val="accent2"/>
                </a:solidFill>
                <a:effectLst>
                  <a:outerShdw blurRad="38100" dist="38100" dir="2700000" algn="tl">
                    <a:srgbClr val="C0C0C0"/>
                  </a:outerShdw>
                </a:effectLst>
              </a:rPr>
              <a:t> </a:t>
            </a:r>
            <a:r>
              <a:rPr lang="en-US" altLang="es-ES" sz="2800" b="1" dirty="0" err="1">
                <a:solidFill>
                  <a:schemeClr val="accent2"/>
                </a:solidFill>
                <a:effectLst>
                  <a:outerShdw blurRad="38100" dist="38100" dir="2700000" algn="tl">
                    <a:srgbClr val="C0C0C0"/>
                  </a:outerShdw>
                </a:effectLst>
              </a:rPr>
              <a:t>hacer</a:t>
            </a:r>
            <a:r>
              <a:rPr lang="en-US" altLang="es-ES" sz="2800" b="1" dirty="0">
                <a:solidFill>
                  <a:schemeClr val="accent2"/>
                </a:solidFill>
                <a:effectLst>
                  <a:outerShdw blurRad="38100" dist="38100" dir="2700000" algn="tl">
                    <a:srgbClr val="C0C0C0"/>
                  </a:outerShdw>
                </a:effectLst>
              </a:rPr>
              <a:t> un control </a:t>
            </a:r>
            <a:r>
              <a:rPr lang="en-US" altLang="es-ES" sz="2800" b="1" dirty="0" err="1">
                <a:solidFill>
                  <a:schemeClr val="accent2"/>
                </a:solidFill>
                <a:effectLst>
                  <a:outerShdw blurRad="38100" dist="38100" dir="2700000" algn="tl">
                    <a:srgbClr val="C0C0C0"/>
                  </a:outerShdw>
                </a:effectLst>
              </a:rPr>
              <a:t>sobre</a:t>
            </a:r>
            <a:r>
              <a:rPr lang="en-US" altLang="es-ES" sz="2800" b="1" dirty="0">
                <a:solidFill>
                  <a:schemeClr val="accent2"/>
                </a:solidFill>
                <a:effectLst>
                  <a:outerShdw blurRad="38100" dist="38100" dir="2700000" algn="tl">
                    <a:srgbClr val="C0C0C0"/>
                  </a:outerShdw>
                </a:effectLst>
              </a:rPr>
              <a:t> el </a:t>
            </a:r>
            <a:r>
              <a:rPr lang="en-US" altLang="es-ES" sz="2800" b="1" dirty="0" err="1">
                <a:solidFill>
                  <a:schemeClr val="accent2"/>
                </a:solidFill>
                <a:effectLst>
                  <a:outerShdw blurRad="38100" dist="38100" dir="2700000" algn="tl">
                    <a:srgbClr val="C0C0C0"/>
                  </a:outerShdw>
                </a:effectLst>
              </a:rPr>
              <a:t>estado</a:t>
            </a:r>
            <a:r>
              <a:rPr lang="en-US" altLang="es-ES" sz="2800" b="1" dirty="0">
                <a:solidFill>
                  <a:schemeClr val="accent2"/>
                </a:solidFill>
                <a:effectLst>
                  <a:outerShdw blurRad="38100" dist="38100" dir="2700000" algn="tl">
                    <a:srgbClr val="C0C0C0"/>
                  </a:outerShdw>
                </a:effectLst>
              </a:rPr>
              <a:t> del sistema neurovegetativo, sin la </a:t>
            </a:r>
            <a:r>
              <a:rPr lang="en-US" altLang="es-ES" sz="2800" b="1" dirty="0" err="1">
                <a:solidFill>
                  <a:schemeClr val="accent2"/>
                </a:solidFill>
                <a:effectLst>
                  <a:outerShdw blurRad="38100" dist="38100" dir="2700000" algn="tl">
                    <a:srgbClr val="C0C0C0"/>
                  </a:outerShdw>
                </a:effectLst>
              </a:rPr>
              <a:t>utilización</a:t>
            </a:r>
            <a:r>
              <a:rPr lang="en-US" altLang="es-ES" sz="2800" b="1" dirty="0">
                <a:solidFill>
                  <a:schemeClr val="accent2"/>
                </a:solidFill>
                <a:effectLst>
                  <a:outerShdw blurRad="38100" dist="38100" dir="2700000" algn="tl">
                    <a:srgbClr val="C0C0C0"/>
                  </a:outerShdw>
                </a:effectLst>
              </a:rPr>
              <a:t> de </a:t>
            </a:r>
            <a:r>
              <a:rPr lang="en-US" altLang="es-ES" sz="2800" b="1" dirty="0" err="1">
                <a:solidFill>
                  <a:schemeClr val="accent2"/>
                </a:solidFill>
                <a:effectLst>
                  <a:outerShdw blurRad="38100" dist="38100" dir="2700000" algn="tl">
                    <a:srgbClr val="C0C0C0"/>
                  </a:outerShdw>
                </a:effectLst>
              </a:rPr>
              <a:t>recursos</a:t>
            </a:r>
            <a:r>
              <a:rPr lang="en-US" altLang="es-ES" sz="1200" b="1" dirty="0">
                <a:solidFill>
                  <a:schemeClr val="accent2"/>
                </a:solidFill>
                <a:effectLst>
                  <a:outerShdw blurRad="38100" dist="38100" dir="2700000" algn="tl">
                    <a:srgbClr val="C0C0C0"/>
                  </a:outerShdw>
                </a:effectLst>
              </a:rPr>
              <a:t>.</a:t>
            </a:r>
          </a:p>
          <a:p>
            <a:pPr algn="just" eaLnBrk="1">
              <a:lnSpc>
                <a:spcPct val="93000"/>
              </a:lnSpc>
              <a:buClr>
                <a:srgbClr val="000000"/>
              </a:buClr>
              <a:buSzPct val="100000"/>
              <a:buFont typeface="Times New Roman" panose="02020603050405020304" pitchFamily="18" charset="0"/>
              <a:buNone/>
              <a:defRPr/>
            </a:pPr>
            <a:r>
              <a:rPr lang="en-US" altLang="es-ES" sz="2800" b="1" u="sng" dirty="0" err="1">
                <a:solidFill>
                  <a:schemeClr val="accent2"/>
                </a:solidFill>
                <a:effectLst>
                  <a:outerShdw blurRad="38100" dist="38100" dir="2700000" algn="tl">
                    <a:srgbClr val="C0C0C0"/>
                  </a:outerShdw>
                </a:effectLst>
              </a:rPr>
              <a:t>Prueba</a:t>
            </a:r>
            <a:r>
              <a:rPr lang="en-US" altLang="es-ES" sz="2800" b="1" u="sng" dirty="0">
                <a:solidFill>
                  <a:schemeClr val="accent2"/>
                </a:solidFill>
                <a:effectLst>
                  <a:outerShdw blurRad="38100" dist="38100" dir="2700000" algn="tl">
                    <a:srgbClr val="C0C0C0"/>
                  </a:outerShdw>
                </a:effectLst>
              </a:rPr>
              <a:t> Ortostática</a:t>
            </a:r>
            <a:r>
              <a:rPr lang="en-US" altLang="es-ES" sz="2800" b="1" dirty="0">
                <a:solidFill>
                  <a:schemeClr val="accent2"/>
                </a:solidFill>
                <a:effectLst>
                  <a:outerShdw blurRad="38100" dist="38100" dir="2700000" algn="tl">
                    <a:srgbClr val="C0C0C0"/>
                  </a:outerShdw>
                </a:effectLst>
              </a:rPr>
              <a:t>.</a:t>
            </a:r>
          </a:p>
          <a:p>
            <a:pPr algn="just" eaLnBrk="1">
              <a:lnSpc>
                <a:spcPct val="93000"/>
              </a:lnSpc>
              <a:buClr>
                <a:srgbClr val="000000"/>
              </a:buClr>
              <a:buSzPct val="100000"/>
              <a:buFont typeface="Times New Roman" panose="02020603050405020304" pitchFamily="18" charset="0"/>
              <a:buNone/>
              <a:defRPr/>
            </a:pPr>
            <a:r>
              <a:rPr lang="en-US" altLang="es-ES" sz="2800" b="1" dirty="0">
                <a:solidFill>
                  <a:schemeClr val="accent2"/>
                </a:solidFill>
                <a:effectLst>
                  <a:outerShdw blurRad="38100" dist="38100" dir="2700000" algn="tl">
                    <a:srgbClr val="C0C0C0"/>
                  </a:outerShdw>
                </a:effectLst>
              </a:rPr>
              <a:t> </a:t>
            </a:r>
            <a:r>
              <a:rPr lang="en-US" altLang="es-ES" sz="2800" b="1" dirty="0" err="1">
                <a:solidFill>
                  <a:schemeClr val="accent2"/>
                </a:solidFill>
                <a:effectLst>
                  <a:outerShdw blurRad="38100" dist="38100" dir="2700000" algn="tl">
                    <a:srgbClr val="C0C0C0"/>
                  </a:outerShdw>
                </a:effectLst>
              </a:rPr>
              <a:t>Evalúa</a:t>
            </a:r>
            <a:r>
              <a:rPr lang="en-US" altLang="es-ES" sz="2800" b="1" dirty="0">
                <a:solidFill>
                  <a:schemeClr val="accent2"/>
                </a:solidFill>
                <a:effectLst>
                  <a:outerShdw blurRad="38100" dist="38100" dir="2700000" algn="tl">
                    <a:srgbClr val="C0C0C0"/>
                  </a:outerShdw>
                </a:effectLst>
              </a:rPr>
              <a:t> el sistema </a:t>
            </a:r>
            <a:r>
              <a:rPr lang="en-US" altLang="es-ES" sz="2800" b="1" dirty="0" err="1">
                <a:solidFill>
                  <a:schemeClr val="accent2"/>
                </a:solidFill>
                <a:effectLst>
                  <a:outerShdw blurRad="38100" dist="38100" dir="2700000" algn="tl">
                    <a:srgbClr val="C0C0C0"/>
                  </a:outerShdw>
                </a:effectLst>
              </a:rPr>
              <a:t>simpático</a:t>
            </a:r>
            <a:r>
              <a:rPr lang="en-US" altLang="es-ES" sz="2800" b="1" dirty="0">
                <a:solidFill>
                  <a:schemeClr val="accent2"/>
                </a:solidFill>
                <a:effectLst>
                  <a:outerShdw blurRad="38100" dist="38100" dir="2700000" algn="tl">
                    <a:srgbClr val="C0C0C0"/>
                  </a:outerShdw>
                </a:effectLst>
              </a:rPr>
              <a:t>.</a:t>
            </a:r>
          </a:p>
          <a:p>
            <a:pPr eaLnBrk="1">
              <a:lnSpc>
                <a:spcPct val="93000"/>
              </a:lnSpc>
              <a:buClr>
                <a:srgbClr val="000000"/>
              </a:buClr>
              <a:buSzPct val="100000"/>
              <a:buFont typeface="Times New Roman" panose="02020603050405020304" pitchFamily="18" charset="0"/>
              <a:buNone/>
              <a:defRPr/>
            </a:pPr>
            <a:r>
              <a:rPr lang="en-US" altLang="es-ES" sz="2800" b="1" dirty="0">
                <a:solidFill>
                  <a:schemeClr val="accent2"/>
                </a:solidFill>
                <a:effectLst>
                  <a:outerShdw blurRad="38100" dist="38100" dir="2700000" algn="tl">
                    <a:srgbClr val="C0C0C0"/>
                  </a:outerShdw>
                </a:effectLst>
              </a:rPr>
              <a:t>. </a:t>
            </a:r>
            <a:r>
              <a:rPr lang="en-US" altLang="es-ES" sz="2800" b="1" dirty="0" err="1">
                <a:solidFill>
                  <a:schemeClr val="accent2"/>
                </a:solidFill>
                <a:effectLst>
                  <a:outerShdw blurRad="38100" dist="38100" dir="2700000" algn="tl">
                    <a:srgbClr val="C0C0C0"/>
                  </a:outerShdw>
                </a:effectLst>
              </a:rPr>
              <a:t>Toma</a:t>
            </a:r>
            <a:r>
              <a:rPr lang="en-US" altLang="es-ES" sz="2800" b="1" dirty="0">
                <a:solidFill>
                  <a:schemeClr val="accent2"/>
                </a:solidFill>
                <a:effectLst>
                  <a:outerShdw blurRad="38100" dist="38100" dir="2700000" algn="tl">
                    <a:srgbClr val="C0C0C0"/>
                  </a:outerShdw>
                </a:effectLst>
              </a:rPr>
              <a:t> de </a:t>
            </a:r>
            <a:r>
              <a:rPr lang="en-US" altLang="es-ES" sz="2800" b="1" dirty="0" err="1">
                <a:solidFill>
                  <a:schemeClr val="accent2"/>
                </a:solidFill>
                <a:effectLst>
                  <a:outerShdw blurRad="38100" dist="38100" dir="2700000" algn="tl">
                    <a:srgbClr val="C0C0C0"/>
                  </a:outerShdw>
                </a:effectLst>
              </a:rPr>
              <a:t>pulso</a:t>
            </a:r>
            <a:r>
              <a:rPr lang="en-US" altLang="es-ES" sz="2800" b="1" dirty="0">
                <a:solidFill>
                  <a:schemeClr val="accent2"/>
                </a:solidFill>
                <a:effectLst>
                  <a:outerShdw blurRad="38100" dist="38100" dir="2700000" algn="tl">
                    <a:srgbClr val="C0C0C0"/>
                  </a:outerShdw>
                </a:effectLst>
              </a:rPr>
              <a:t> en 10 </a:t>
            </a:r>
            <a:r>
              <a:rPr lang="en-US" altLang="es-ES" sz="2800" b="1" dirty="0" err="1">
                <a:solidFill>
                  <a:schemeClr val="accent2"/>
                </a:solidFill>
                <a:effectLst>
                  <a:outerShdw blurRad="38100" dist="38100" dir="2700000" algn="tl">
                    <a:srgbClr val="C0C0C0"/>
                  </a:outerShdw>
                </a:effectLst>
              </a:rPr>
              <a:t>seg</a:t>
            </a:r>
            <a:r>
              <a:rPr lang="en-US" altLang="es-ES" sz="2800" b="1" dirty="0">
                <a:solidFill>
                  <a:schemeClr val="accent2"/>
                </a:solidFill>
                <a:effectLst>
                  <a:outerShdw blurRad="38100" dist="38100" dir="2700000" algn="tl">
                    <a:srgbClr val="C0C0C0"/>
                  </a:outerShdw>
                </a:effectLst>
              </a:rPr>
              <a:t> </a:t>
            </a:r>
            <a:r>
              <a:rPr lang="en-US" altLang="es-ES" sz="2800" b="1" dirty="0" err="1">
                <a:solidFill>
                  <a:schemeClr val="accent2"/>
                </a:solidFill>
                <a:effectLst>
                  <a:outerShdw blurRad="38100" dist="38100" dir="2700000" algn="tl">
                    <a:srgbClr val="C0C0C0"/>
                  </a:outerShdw>
                </a:effectLst>
              </a:rPr>
              <a:t>acostado</a:t>
            </a:r>
            <a:r>
              <a:rPr lang="en-US" altLang="es-ES" sz="2800" b="1" dirty="0">
                <a:solidFill>
                  <a:schemeClr val="accent2"/>
                </a:solidFill>
                <a:effectLst>
                  <a:outerShdw blurRad="38100" dist="38100" dir="2700000" algn="tl">
                    <a:srgbClr val="C0C0C0"/>
                  </a:outerShdw>
                </a:effectLst>
              </a:rPr>
              <a:t> y </a:t>
            </a:r>
            <a:r>
              <a:rPr lang="en-US" altLang="es-ES" sz="2800" b="1" dirty="0" err="1">
                <a:solidFill>
                  <a:schemeClr val="accent2"/>
                </a:solidFill>
                <a:effectLst>
                  <a:outerShdw blurRad="38100" dist="38100" dir="2700000" algn="tl">
                    <a:srgbClr val="C0C0C0"/>
                  </a:outerShdw>
                </a:effectLst>
              </a:rPr>
              <a:t>después</a:t>
            </a:r>
            <a:r>
              <a:rPr lang="en-US" altLang="es-ES" sz="2800" b="1" dirty="0">
                <a:solidFill>
                  <a:schemeClr val="accent2"/>
                </a:solidFill>
                <a:effectLst>
                  <a:outerShdw blurRad="38100" dist="38100" dir="2700000" algn="tl">
                    <a:srgbClr val="C0C0C0"/>
                  </a:outerShdw>
                </a:effectLst>
              </a:rPr>
              <a:t> de pie</a:t>
            </a:r>
          </a:p>
          <a:p>
            <a:pPr eaLnBrk="1">
              <a:lnSpc>
                <a:spcPct val="93000"/>
              </a:lnSpc>
              <a:buClr>
                <a:srgbClr val="000000"/>
              </a:buClr>
              <a:buSzPct val="100000"/>
              <a:buFont typeface="Times New Roman" panose="02020603050405020304" pitchFamily="18" charset="0"/>
              <a:buNone/>
              <a:defRPr/>
            </a:pPr>
            <a:r>
              <a:rPr lang="en-US" altLang="es-ES" sz="2800" b="1" dirty="0" err="1">
                <a:solidFill>
                  <a:schemeClr val="accent2"/>
                </a:solidFill>
                <a:effectLst>
                  <a:outerShdw blurRad="38100" dist="38100" dir="2700000" algn="tl">
                    <a:srgbClr val="C0C0C0"/>
                  </a:outerShdw>
                </a:effectLst>
              </a:rPr>
              <a:t>Evaluación</a:t>
            </a:r>
            <a:r>
              <a:rPr lang="en-US" altLang="es-ES" sz="2800" b="1" dirty="0">
                <a:solidFill>
                  <a:schemeClr val="accent2"/>
                </a:solidFill>
                <a:effectLst>
                  <a:outerShdw blurRad="38100" dist="38100" dir="2700000" algn="tl">
                    <a:srgbClr val="C0C0C0"/>
                  </a:outerShdw>
                </a:effectLst>
              </a:rPr>
              <a:t>: </a:t>
            </a:r>
            <a:r>
              <a:rPr lang="en-US" altLang="es-ES" sz="2800" b="1" dirty="0" err="1">
                <a:solidFill>
                  <a:schemeClr val="accent2"/>
                </a:solidFill>
                <a:effectLst>
                  <a:outerShdw blurRad="38100" dist="38100" dir="2700000" algn="tl">
                    <a:srgbClr val="C0C0C0"/>
                  </a:outerShdw>
                </a:effectLst>
              </a:rPr>
              <a:t>debe</a:t>
            </a:r>
            <a:r>
              <a:rPr lang="en-US" altLang="es-ES" sz="2800" b="1" dirty="0">
                <a:solidFill>
                  <a:schemeClr val="accent2"/>
                </a:solidFill>
                <a:effectLst>
                  <a:outerShdw blurRad="38100" dist="38100" dir="2700000" algn="tl">
                    <a:srgbClr val="C0C0C0"/>
                  </a:outerShdw>
                </a:effectLst>
              </a:rPr>
              <a:t> de </a:t>
            </a:r>
            <a:r>
              <a:rPr lang="en-US" altLang="es-ES" sz="2800" b="1" dirty="0" err="1">
                <a:solidFill>
                  <a:schemeClr val="accent2"/>
                </a:solidFill>
                <a:effectLst>
                  <a:outerShdw blurRad="38100" dist="38100" dir="2700000" algn="tl">
                    <a:srgbClr val="C0C0C0"/>
                  </a:outerShdw>
                </a:effectLst>
              </a:rPr>
              <a:t>aumentar</a:t>
            </a:r>
            <a:r>
              <a:rPr lang="en-US" altLang="es-ES" sz="2800" b="1" dirty="0">
                <a:solidFill>
                  <a:schemeClr val="accent2"/>
                </a:solidFill>
                <a:effectLst>
                  <a:outerShdw blurRad="38100" dist="38100" dir="2700000" algn="tl">
                    <a:srgbClr val="C0C0C0"/>
                  </a:outerShdw>
                </a:effectLst>
              </a:rPr>
              <a:t> el </a:t>
            </a:r>
            <a:r>
              <a:rPr lang="en-US" altLang="es-ES" sz="2800" b="1" dirty="0" err="1">
                <a:solidFill>
                  <a:schemeClr val="accent2"/>
                </a:solidFill>
                <a:effectLst>
                  <a:outerShdw blurRad="38100" dist="38100" dir="2700000" algn="tl">
                    <a:srgbClr val="C0C0C0"/>
                  </a:outerShdw>
                </a:effectLst>
              </a:rPr>
              <a:t>pulso</a:t>
            </a:r>
            <a:r>
              <a:rPr lang="en-US" altLang="es-ES" sz="2800" b="1" dirty="0">
                <a:solidFill>
                  <a:schemeClr val="accent2"/>
                </a:solidFill>
                <a:effectLst>
                  <a:outerShdw blurRad="38100" dist="38100" dir="2700000" algn="tl">
                    <a:srgbClr val="C0C0C0"/>
                  </a:outerShdw>
                </a:effectLst>
              </a:rPr>
              <a:t> entre 6 y 8 </a:t>
            </a:r>
            <a:r>
              <a:rPr lang="en-US" altLang="es-ES" sz="2800" b="1" dirty="0" err="1">
                <a:solidFill>
                  <a:schemeClr val="accent2"/>
                </a:solidFill>
                <a:effectLst>
                  <a:outerShdw blurRad="38100" dist="38100" dir="2700000" algn="tl">
                    <a:srgbClr val="C0C0C0"/>
                  </a:outerShdw>
                </a:effectLst>
              </a:rPr>
              <a:t>pulsaciones</a:t>
            </a:r>
            <a:r>
              <a:rPr lang="en-US" altLang="es-ES" sz="2800" b="1" dirty="0">
                <a:solidFill>
                  <a:schemeClr val="accent2"/>
                </a:solidFill>
                <a:effectLst>
                  <a:outerShdw blurRad="38100" dist="38100" dir="2700000" algn="tl">
                    <a:srgbClr val="C0C0C0"/>
                  </a:outerShdw>
                </a:effectLst>
              </a:rPr>
              <a:t> </a:t>
            </a:r>
            <a:r>
              <a:rPr lang="en-US" altLang="es-ES" sz="2800" b="1" dirty="0" err="1">
                <a:solidFill>
                  <a:schemeClr val="accent2"/>
                </a:solidFill>
                <a:effectLst>
                  <a:outerShdw blurRad="38100" dist="38100" dir="2700000" algn="tl">
                    <a:srgbClr val="C0C0C0"/>
                  </a:outerShdw>
                </a:effectLst>
              </a:rPr>
              <a:t>por</a:t>
            </a:r>
            <a:r>
              <a:rPr lang="en-US" altLang="es-ES" sz="2800" b="1" dirty="0">
                <a:solidFill>
                  <a:schemeClr val="accent2"/>
                </a:solidFill>
                <a:effectLst>
                  <a:outerShdw blurRad="38100" dist="38100" dir="2700000" algn="tl">
                    <a:srgbClr val="C0C0C0"/>
                  </a:outerShdw>
                </a:effectLst>
              </a:rPr>
              <a:t> </a:t>
            </a:r>
            <a:r>
              <a:rPr lang="en-US" altLang="es-ES" sz="2800" b="1" dirty="0" err="1">
                <a:solidFill>
                  <a:schemeClr val="accent2"/>
                </a:solidFill>
                <a:effectLst>
                  <a:outerShdw blurRad="38100" dist="38100" dir="2700000" algn="tl">
                    <a:srgbClr val="C0C0C0"/>
                  </a:outerShdw>
                </a:effectLst>
              </a:rPr>
              <a:t>minuto</a:t>
            </a:r>
            <a:r>
              <a:rPr lang="en-US" altLang="es-ES" sz="2800" b="1" dirty="0">
                <a:solidFill>
                  <a:schemeClr val="accent2"/>
                </a:solidFill>
                <a:effectLst>
                  <a:outerShdw blurRad="38100" dist="38100" dir="2700000" algn="tl">
                    <a:srgbClr val="C0C0C0"/>
                  </a:outerShdw>
                </a:effectLst>
              </a:rPr>
              <a:t>; </a:t>
            </a:r>
            <a:r>
              <a:rPr lang="en-US" altLang="es-ES" sz="2800" b="1" dirty="0" err="1">
                <a:solidFill>
                  <a:schemeClr val="accent2"/>
                </a:solidFill>
                <a:effectLst>
                  <a:outerShdw blurRad="38100" dist="38100" dir="2700000" algn="tl">
                    <a:srgbClr val="C0C0C0"/>
                  </a:outerShdw>
                </a:effectLst>
              </a:rPr>
              <a:t>si</a:t>
            </a:r>
            <a:r>
              <a:rPr lang="en-US" altLang="es-ES" sz="2800" b="1" dirty="0">
                <a:solidFill>
                  <a:schemeClr val="accent2"/>
                </a:solidFill>
                <a:effectLst>
                  <a:outerShdw blurRad="38100" dist="38100" dir="2700000" algn="tl">
                    <a:srgbClr val="C0C0C0"/>
                  </a:outerShdw>
                </a:effectLst>
              </a:rPr>
              <a:t> </a:t>
            </a:r>
            <a:r>
              <a:rPr lang="en-US" altLang="es-ES" sz="2800" b="1" dirty="0" err="1">
                <a:solidFill>
                  <a:schemeClr val="accent2"/>
                </a:solidFill>
                <a:effectLst>
                  <a:outerShdw blurRad="38100" dist="38100" dir="2700000" algn="tl">
                    <a:srgbClr val="C0C0C0"/>
                  </a:outerShdw>
                </a:effectLst>
              </a:rPr>
              <a:t>aumenta</a:t>
            </a:r>
            <a:r>
              <a:rPr lang="en-US" altLang="es-ES" sz="2800" b="1" dirty="0">
                <a:solidFill>
                  <a:schemeClr val="accent2"/>
                </a:solidFill>
                <a:effectLst>
                  <a:outerShdw blurRad="38100" dist="38100" dir="2700000" algn="tl">
                    <a:srgbClr val="C0C0C0"/>
                  </a:outerShdw>
                </a:effectLst>
              </a:rPr>
              <a:t> </a:t>
            </a:r>
            <a:r>
              <a:rPr lang="en-US" altLang="es-ES" sz="2800" b="1" dirty="0" err="1">
                <a:solidFill>
                  <a:schemeClr val="accent2"/>
                </a:solidFill>
                <a:effectLst>
                  <a:outerShdw blurRad="38100" dist="38100" dir="2700000" algn="tl">
                    <a:srgbClr val="C0C0C0"/>
                  </a:outerShdw>
                </a:effectLst>
              </a:rPr>
              <a:t>más</a:t>
            </a:r>
            <a:r>
              <a:rPr lang="en-US" altLang="es-ES" sz="2800" b="1" dirty="0">
                <a:solidFill>
                  <a:schemeClr val="accent2"/>
                </a:solidFill>
                <a:effectLst>
                  <a:outerShdw blurRad="38100" dist="38100" dir="2700000" algn="tl">
                    <a:srgbClr val="C0C0C0"/>
                  </a:outerShdw>
                </a:effectLst>
              </a:rPr>
              <a:t> de 8 hay </a:t>
            </a:r>
            <a:r>
              <a:rPr lang="en-US" altLang="es-ES" sz="2800" b="1" dirty="0" err="1">
                <a:solidFill>
                  <a:schemeClr val="accent2"/>
                </a:solidFill>
                <a:effectLst>
                  <a:outerShdw blurRad="38100" dist="38100" dir="2700000" algn="tl">
                    <a:srgbClr val="C0C0C0"/>
                  </a:outerShdw>
                </a:effectLst>
              </a:rPr>
              <a:t>predominio</a:t>
            </a:r>
            <a:r>
              <a:rPr lang="en-US" altLang="es-ES" sz="2800" b="1" dirty="0">
                <a:solidFill>
                  <a:schemeClr val="accent2"/>
                </a:solidFill>
                <a:effectLst>
                  <a:outerShdw blurRad="38100" dist="38100" dir="2700000" algn="tl">
                    <a:srgbClr val="C0C0C0"/>
                  </a:outerShdw>
                </a:effectLst>
              </a:rPr>
              <a:t> de la </a:t>
            </a:r>
            <a:r>
              <a:rPr lang="en-US" altLang="es-ES" sz="2800" b="1" dirty="0" err="1">
                <a:solidFill>
                  <a:schemeClr val="accent2"/>
                </a:solidFill>
                <a:effectLst>
                  <a:outerShdw blurRad="38100" dist="38100" dir="2700000" algn="tl">
                    <a:srgbClr val="C0C0C0"/>
                  </a:outerShdw>
                </a:effectLst>
              </a:rPr>
              <a:t>excitabilidad</a:t>
            </a:r>
            <a:r>
              <a:rPr lang="en-US" altLang="es-ES" sz="2800" b="1" dirty="0">
                <a:solidFill>
                  <a:schemeClr val="accent2"/>
                </a:solidFill>
                <a:effectLst>
                  <a:outerShdw blurRad="38100" dist="38100" dir="2700000" algn="tl">
                    <a:srgbClr val="C0C0C0"/>
                  </a:outerShdw>
                </a:effectLst>
              </a:rPr>
              <a:t> del sistema </a:t>
            </a:r>
            <a:r>
              <a:rPr lang="en-US" altLang="es-ES" sz="2800" b="1" dirty="0" err="1">
                <a:solidFill>
                  <a:schemeClr val="accent2"/>
                </a:solidFill>
                <a:effectLst>
                  <a:outerShdw blurRad="38100" dist="38100" dir="2700000" algn="tl">
                    <a:srgbClr val="C0C0C0"/>
                  </a:outerShdw>
                </a:effectLst>
              </a:rPr>
              <a:t>simpático</a:t>
            </a:r>
            <a:r>
              <a:rPr lang="en-US" altLang="es-ES" sz="2800" b="1" dirty="0">
                <a:solidFill>
                  <a:schemeClr val="accent2"/>
                </a:solidFill>
                <a:effectLst>
                  <a:outerShdw blurRad="38100" dist="38100" dir="2700000" algn="tl">
                    <a:srgbClr val="C0C0C0"/>
                  </a:outerShdw>
                </a:effectLst>
              </a:rPr>
              <a:t>.</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1">
            <a:extLst>
              <a:ext uri="{FF2B5EF4-FFF2-40B4-BE49-F238E27FC236}">
                <a16:creationId xmlns:a16="http://schemas.microsoft.com/office/drawing/2014/main" id="{F4E5C1C4-4D6E-CDAB-D573-2282CFB575BF}"/>
              </a:ext>
            </a:extLst>
          </p:cNvPr>
          <p:cNvSpPr txBox="1">
            <a:spLocks noChangeArrowheads="1"/>
          </p:cNvSpPr>
          <p:nvPr/>
        </p:nvSpPr>
        <p:spPr bwMode="auto">
          <a:xfrm>
            <a:off x="1703388" y="179389"/>
            <a:ext cx="8820150" cy="5761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11266" name="Text Box 2">
            <a:extLst>
              <a:ext uri="{FF2B5EF4-FFF2-40B4-BE49-F238E27FC236}">
                <a16:creationId xmlns:a16="http://schemas.microsoft.com/office/drawing/2014/main" id="{064949B3-C48A-DC4D-4B44-ACAA909D1025}"/>
              </a:ext>
            </a:extLst>
          </p:cNvPr>
          <p:cNvSpPr txBox="1">
            <a:spLocks noChangeArrowheads="1"/>
          </p:cNvSpPr>
          <p:nvPr/>
        </p:nvSpPr>
        <p:spPr bwMode="auto">
          <a:xfrm>
            <a:off x="1884364" y="539751"/>
            <a:ext cx="8459787" cy="5040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panose="020B0604020202020204" pitchFamily="34" charset="0"/>
                <a:cs typeface="DejaVu Sans" charset="0"/>
              </a:defRPr>
            </a:lvl9pPr>
          </a:lstStyle>
          <a:p>
            <a:pPr eaLnBrk="1">
              <a:lnSpc>
                <a:spcPct val="93000"/>
              </a:lnSpc>
              <a:buClr>
                <a:srgbClr val="000000"/>
              </a:buClr>
              <a:buSzPct val="100000"/>
              <a:buFont typeface="Times New Roman" panose="02020603050405020304" pitchFamily="18" charset="0"/>
              <a:buNone/>
              <a:defRPr/>
            </a:pPr>
            <a:r>
              <a:rPr lang="es-ES" altLang="es-ES" sz="3200" b="1" u="sng" dirty="0">
                <a:solidFill>
                  <a:srgbClr val="0000FF"/>
                </a:solidFill>
                <a:effectLst>
                  <a:outerShdw blurRad="38100" dist="38100" dir="2700000" algn="tl">
                    <a:srgbClr val="C0C0C0"/>
                  </a:outerShdw>
                </a:effectLst>
              </a:rPr>
              <a:t>Prueba </a:t>
            </a:r>
            <a:r>
              <a:rPr lang="es-ES" altLang="es-ES" sz="3200" b="1" u="sng" dirty="0" err="1">
                <a:solidFill>
                  <a:srgbClr val="0000FF"/>
                </a:solidFill>
                <a:effectLst>
                  <a:outerShdw blurRad="38100" dist="38100" dir="2700000" algn="tl">
                    <a:srgbClr val="C0C0C0"/>
                  </a:outerShdw>
                </a:effectLst>
              </a:rPr>
              <a:t>clinostática</a:t>
            </a:r>
            <a:r>
              <a:rPr lang="es-ES" altLang="es-ES" sz="3200" b="1" u="sng" dirty="0">
                <a:solidFill>
                  <a:srgbClr val="0000FF"/>
                </a:solidFill>
                <a:effectLst>
                  <a:outerShdw blurRad="38100" dist="38100" dir="2700000" algn="tl">
                    <a:srgbClr val="C0C0C0"/>
                  </a:outerShdw>
                </a:effectLst>
              </a:rPr>
              <a:t>.</a:t>
            </a:r>
            <a:r>
              <a:rPr lang="es-ES" altLang="es-ES" sz="3200" b="1" dirty="0">
                <a:solidFill>
                  <a:srgbClr val="0000FF"/>
                </a:solidFill>
                <a:effectLst>
                  <a:outerShdw blurRad="38100" dist="38100" dir="2700000" algn="tl">
                    <a:srgbClr val="C0C0C0"/>
                  </a:outerShdw>
                </a:effectLst>
              </a:rPr>
              <a:t> </a:t>
            </a:r>
          </a:p>
          <a:p>
            <a:pPr algn="just" eaLnBrk="1">
              <a:lnSpc>
                <a:spcPct val="93000"/>
              </a:lnSpc>
              <a:buClr>
                <a:srgbClr val="000000"/>
              </a:buClr>
              <a:buSzPct val="100000"/>
              <a:buFont typeface="Times New Roman" panose="02020603050405020304" pitchFamily="18" charset="0"/>
              <a:buNone/>
              <a:defRPr/>
            </a:pPr>
            <a:r>
              <a:rPr lang="es-ES" altLang="es-ES" sz="3200" b="1" dirty="0">
                <a:solidFill>
                  <a:srgbClr val="0000FF"/>
                </a:solidFill>
                <a:effectLst>
                  <a:outerShdw blurRad="38100" dist="38100" dir="2700000" algn="tl">
                    <a:srgbClr val="C0C0C0"/>
                  </a:outerShdw>
                </a:effectLst>
              </a:rPr>
              <a:t>Evalúa el sistema parasimpático.</a:t>
            </a:r>
          </a:p>
          <a:p>
            <a:pPr algn="just" eaLnBrk="1">
              <a:lnSpc>
                <a:spcPct val="93000"/>
              </a:lnSpc>
              <a:buClr>
                <a:srgbClr val="000000"/>
              </a:buClr>
              <a:buSzPct val="100000"/>
              <a:buFont typeface="Times New Roman" panose="02020603050405020304" pitchFamily="18" charset="0"/>
              <a:buNone/>
              <a:defRPr/>
            </a:pPr>
            <a:r>
              <a:rPr lang="es-ES" altLang="es-ES" sz="3200" b="1" dirty="0">
                <a:solidFill>
                  <a:srgbClr val="0000FF"/>
                </a:solidFill>
                <a:effectLst>
                  <a:outerShdw blurRad="38100" dist="38100" dir="2700000" algn="tl">
                    <a:srgbClr val="C0C0C0"/>
                  </a:outerShdw>
                </a:effectLst>
              </a:rPr>
              <a:t>- Toma de pulso en 10 seg de pie y después acostado.</a:t>
            </a:r>
          </a:p>
          <a:p>
            <a:pPr algn="just" eaLnBrk="1">
              <a:lnSpc>
                <a:spcPct val="93000"/>
              </a:lnSpc>
              <a:buClr>
                <a:srgbClr val="000000"/>
              </a:buClr>
              <a:buSzPct val="100000"/>
              <a:buFont typeface="Times New Roman" panose="02020603050405020304" pitchFamily="18" charset="0"/>
              <a:buNone/>
              <a:defRPr/>
            </a:pPr>
            <a:r>
              <a:rPr lang="es-ES" altLang="es-ES" sz="3200" b="1" dirty="0">
                <a:solidFill>
                  <a:srgbClr val="0000FF"/>
                </a:solidFill>
                <a:effectLst>
                  <a:outerShdw blurRad="38100" dist="38100" dir="2700000" algn="tl">
                    <a:srgbClr val="C0C0C0"/>
                  </a:outerShdw>
                </a:effectLst>
              </a:rPr>
              <a:t>Evaluación.</a:t>
            </a:r>
          </a:p>
          <a:p>
            <a:pPr algn="just" eaLnBrk="1">
              <a:lnSpc>
                <a:spcPct val="93000"/>
              </a:lnSpc>
              <a:buClr>
                <a:srgbClr val="000000"/>
              </a:buClr>
              <a:buSzPct val="100000"/>
              <a:buFont typeface="Times New Roman" panose="02020603050405020304" pitchFamily="18" charset="0"/>
              <a:buNone/>
              <a:defRPr/>
            </a:pPr>
            <a:r>
              <a:rPr lang="es-ES" altLang="es-ES" sz="3200" b="1" dirty="0">
                <a:solidFill>
                  <a:srgbClr val="0000FF"/>
                </a:solidFill>
                <a:effectLst>
                  <a:outerShdw blurRad="38100" dist="38100" dir="2700000" algn="tl">
                    <a:srgbClr val="C0C0C0"/>
                  </a:outerShdw>
                </a:effectLst>
              </a:rPr>
              <a:t>Debe de disminuir el pulso entre 6 y 10 pulsaciones por minuto; si disminuye mas de 10 hay predominio de la excitabilidad del sistema parasimpático.</a:t>
            </a:r>
          </a:p>
          <a:p>
            <a:pPr algn="just" eaLnBrk="1">
              <a:lnSpc>
                <a:spcPct val="93000"/>
              </a:lnSpc>
              <a:buClr>
                <a:srgbClr val="000000"/>
              </a:buClr>
              <a:buSzPct val="100000"/>
              <a:buFont typeface="Times New Roman" panose="02020603050405020304" pitchFamily="18" charset="0"/>
              <a:buNone/>
              <a:defRPr/>
            </a:pPr>
            <a:endParaRPr lang="es-ES" altLang="es-ES" dirty="0"/>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1">
            <a:extLst>
              <a:ext uri="{FF2B5EF4-FFF2-40B4-BE49-F238E27FC236}">
                <a16:creationId xmlns:a16="http://schemas.microsoft.com/office/drawing/2014/main" id="{B7F01624-417C-C623-28C0-710B4E69835D}"/>
              </a:ext>
            </a:extLst>
          </p:cNvPr>
          <p:cNvSpPr txBox="1">
            <a:spLocks noChangeArrowheads="1"/>
          </p:cNvSpPr>
          <p:nvPr/>
        </p:nvSpPr>
        <p:spPr bwMode="auto">
          <a:xfrm>
            <a:off x="2244726" y="539751"/>
            <a:ext cx="8145463" cy="5940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a:lnSpc>
                <a:spcPct val="93000"/>
              </a:lnSpc>
              <a:buClr>
                <a:srgbClr val="000000"/>
              </a:buClr>
              <a:buSzPct val="100000"/>
              <a:buFont typeface="Times New Roman" panose="02020603050405020304" pitchFamily="18" charset="0"/>
              <a:buNone/>
            </a:pPr>
            <a:endParaRPr lang="es-ES" altLang="es-ES"/>
          </a:p>
        </p:txBody>
      </p:sp>
      <p:sp>
        <p:nvSpPr>
          <p:cNvPr id="9218" name="Text Box 2">
            <a:extLst>
              <a:ext uri="{FF2B5EF4-FFF2-40B4-BE49-F238E27FC236}">
                <a16:creationId xmlns:a16="http://schemas.microsoft.com/office/drawing/2014/main" id="{E70DCD91-CCF7-CA92-2EB4-861170EE09D3}"/>
              </a:ext>
            </a:extLst>
          </p:cNvPr>
          <p:cNvSpPr txBox="1">
            <a:spLocks noChangeArrowheads="1"/>
          </p:cNvSpPr>
          <p:nvPr/>
        </p:nvSpPr>
        <p:spPr bwMode="auto">
          <a:xfrm>
            <a:off x="2244725" y="360364"/>
            <a:ext cx="7920038" cy="5381625"/>
          </a:xfrm>
          <a:prstGeom prst="rect">
            <a:avLst/>
          </a:prstGeom>
          <a:noFill/>
          <a:ln>
            <a:noFill/>
          </a:ln>
          <a:effectLst/>
        </p:spPr>
        <p:txBody>
          <a:bodyPr lIns="90000" tIns="45000" rIns="90000" bIns="45000"/>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panose="020B0604020202020204" pitchFamily="34" charset="0"/>
                <a:ea typeface="DejaVu Sans" charset="0"/>
                <a:cs typeface="DejaVu Sans" charset="0"/>
              </a:defRPr>
            </a:lvl9pPr>
          </a:lstStyle>
          <a:p>
            <a:pPr algn="ctr" eaLnBrk="1">
              <a:lnSpc>
                <a:spcPct val="93000"/>
              </a:lnSpc>
              <a:buSzPct val="100000"/>
              <a:defRPr/>
            </a:pPr>
            <a:r>
              <a:rPr lang="es-ES" sz="3200" b="1" u="sng">
                <a:solidFill>
                  <a:srgbClr val="2300DC"/>
                </a:solidFill>
                <a:effectLst>
                  <a:outerShdw blurRad="38100" dist="38100" dir="2700000" algn="tl">
                    <a:srgbClr val="C0C0C0"/>
                  </a:outerShdw>
                </a:effectLst>
              </a:rPr>
              <a:t>Complementarios</a:t>
            </a:r>
          </a:p>
          <a:p>
            <a:pPr algn="just" eaLnBrk="1">
              <a:lnSpc>
                <a:spcPct val="93000"/>
              </a:lnSpc>
              <a:buClr>
                <a:srgbClr val="000000"/>
              </a:buClr>
              <a:buSzPct val="104000"/>
              <a:buFont typeface="Times New Roman" panose="02020603050405020304" pitchFamily="18" charset="0"/>
              <a:buBlip>
                <a:blip r:embed="rId3"/>
              </a:buBlip>
              <a:defRPr/>
            </a:pPr>
            <a:r>
              <a:rPr lang="es-ES" sz="3200" b="1">
                <a:solidFill>
                  <a:srgbClr val="2300DC"/>
                </a:solidFill>
                <a:effectLst>
                  <a:outerShdw blurRad="38100" dist="38100" dir="2700000" algn="tl">
                    <a:srgbClr val="C0C0C0"/>
                  </a:outerShdw>
                </a:effectLst>
              </a:rPr>
              <a:t> Análisis de laboratorio clínico.</a:t>
            </a:r>
          </a:p>
          <a:p>
            <a:pPr algn="just" eaLnBrk="1">
              <a:lnSpc>
                <a:spcPct val="93000"/>
              </a:lnSpc>
              <a:buClr>
                <a:srgbClr val="000000"/>
              </a:buClr>
              <a:buSzPct val="104000"/>
              <a:buFont typeface="Times New Roman" panose="02020603050405020304" pitchFamily="18" charset="0"/>
              <a:buBlip>
                <a:blip r:embed="rId3"/>
              </a:buBlip>
              <a:defRPr/>
            </a:pPr>
            <a:r>
              <a:rPr lang="es-ES" sz="3200" b="1">
                <a:solidFill>
                  <a:srgbClr val="2300DC"/>
                </a:solidFill>
                <a:effectLst>
                  <a:outerShdw blurRad="38100" dist="38100" dir="2700000" algn="tl">
                    <a:srgbClr val="C0C0C0"/>
                  </a:outerShdw>
                </a:effectLst>
              </a:rPr>
              <a:t> ECG</a:t>
            </a:r>
          </a:p>
          <a:p>
            <a:pPr algn="just" eaLnBrk="1">
              <a:lnSpc>
                <a:spcPct val="93000"/>
              </a:lnSpc>
              <a:buClr>
                <a:srgbClr val="000000"/>
              </a:buClr>
              <a:buSzPct val="104000"/>
              <a:buFont typeface="Times New Roman" panose="02020603050405020304" pitchFamily="18" charset="0"/>
              <a:buBlip>
                <a:blip r:embed="rId3"/>
              </a:buBlip>
              <a:defRPr/>
            </a:pPr>
            <a:r>
              <a:rPr lang="es-ES" sz="3200" b="1">
                <a:solidFill>
                  <a:srgbClr val="2300DC"/>
                </a:solidFill>
                <a:effectLst>
                  <a:outerShdw blurRad="38100" dist="38100" dir="2700000" algn="tl">
                    <a:srgbClr val="C0C0C0"/>
                  </a:outerShdw>
                </a:effectLst>
              </a:rPr>
              <a:t> EMG</a:t>
            </a:r>
          </a:p>
          <a:p>
            <a:pPr algn="just" eaLnBrk="1">
              <a:lnSpc>
                <a:spcPct val="93000"/>
              </a:lnSpc>
              <a:buClr>
                <a:srgbClr val="000000"/>
              </a:buClr>
              <a:buSzPct val="104000"/>
              <a:buFont typeface="Times New Roman" panose="02020603050405020304" pitchFamily="18" charset="0"/>
              <a:buBlip>
                <a:blip r:embed="rId3"/>
              </a:buBlip>
              <a:defRPr/>
            </a:pPr>
            <a:r>
              <a:rPr lang="es-ES" sz="3200" b="1">
                <a:solidFill>
                  <a:srgbClr val="2300DC"/>
                </a:solidFill>
                <a:effectLst>
                  <a:outerShdw blurRad="38100" dist="38100" dir="2700000" algn="tl">
                    <a:srgbClr val="C0C0C0"/>
                  </a:outerShdw>
                </a:effectLst>
              </a:rPr>
              <a:t> EEG</a:t>
            </a:r>
          </a:p>
          <a:p>
            <a:pPr algn="just" eaLnBrk="1">
              <a:lnSpc>
                <a:spcPct val="93000"/>
              </a:lnSpc>
              <a:buClr>
                <a:srgbClr val="000000"/>
              </a:buClr>
              <a:buSzPct val="104000"/>
              <a:buFont typeface="Times New Roman" panose="02020603050405020304" pitchFamily="18" charset="0"/>
              <a:buBlip>
                <a:blip r:embed="rId3"/>
              </a:buBlip>
              <a:defRPr/>
            </a:pPr>
            <a:r>
              <a:rPr lang="es-ES" sz="3200" b="1">
                <a:solidFill>
                  <a:srgbClr val="2300DC"/>
                </a:solidFill>
                <a:effectLst>
                  <a:outerShdw blurRad="38100" dist="38100" dir="2700000" algn="tl">
                    <a:srgbClr val="C0C0C0"/>
                  </a:outerShdw>
                </a:effectLst>
              </a:rPr>
              <a:t> TAC</a:t>
            </a:r>
          </a:p>
          <a:p>
            <a:pPr algn="ctr" eaLnBrk="1">
              <a:lnSpc>
                <a:spcPct val="93000"/>
              </a:lnSpc>
              <a:buSzPct val="104000"/>
              <a:defRPr/>
            </a:pPr>
            <a:endParaRPr lang="es-ES" sz="3200" b="1" u="sng">
              <a:solidFill>
                <a:srgbClr val="2300DC"/>
              </a:solidFill>
              <a:effectLst>
                <a:outerShdw blurRad="38100" dist="38100" dir="2700000" algn="tl">
                  <a:srgbClr val="C0C0C0"/>
                </a:outerShdw>
              </a:effectLst>
            </a:endParaRPr>
          </a:p>
          <a:p>
            <a:pPr algn="ctr" eaLnBrk="1">
              <a:lnSpc>
                <a:spcPct val="93000"/>
              </a:lnSpc>
              <a:buSzPct val="104000"/>
              <a:defRPr/>
            </a:pPr>
            <a:r>
              <a:rPr lang="es-ES" sz="3200" b="1" u="sng">
                <a:solidFill>
                  <a:srgbClr val="2300DC"/>
                </a:solidFill>
                <a:effectLst>
                  <a:outerShdw blurRad="38100" dist="38100" dir="2700000" algn="tl">
                    <a:srgbClr val="C0C0C0"/>
                  </a:outerShdw>
                </a:effectLst>
              </a:rPr>
              <a:t>Especiales</a:t>
            </a:r>
          </a:p>
          <a:p>
            <a:pPr algn="ctr" eaLnBrk="1">
              <a:lnSpc>
                <a:spcPct val="93000"/>
              </a:lnSpc>
              <a:buSzPct val="400000"/>
              <a:defRPr/>
            </a:pPr>
            <a:endParaRPr lang="es-ES" sz="600" b="1" u="sng">
              <a:solidFill>
                <a:srgbClr val="2300DC"/>
              </a:solidFill>
              <a:effectLst>
                <a:outerShdw blurRad="38100" dist="38100" dir="2700000" algn="tl">
                  <a:srgbClr val="C0C0C0"/>
                </a:outerShdw>
              </a:effectLst>
            </a:endParaRPr>
          </a:p>
          <a:p>
            <a:pPr algn="just" eaLnBrk="1">
              <a:lnSpc>
                <a:spcPct val="93000"/>
              </a:lnSpc>
              <a:buSzPct val="33000"/>
              <a:defRPr/>
            </a:pPr>
            <a:r>
              <a:rPr lang="es-ES" sz="3200" b="1">
                <a:solidFill>
                  <a:srgbClr val="2300DC"/>
                </a:solidFill>
                <a:effectLst>
                  <a:outerShdw blurRad="38100" dist="38100" dir="2700000" algn="tl">
                    <a:srgbClr val="C0C0C0"/>
                  </a:outerShdw>
                </a:effectLst>
              </a:rPr>
              <a:t>-Pruebas con cargas complementarias.</a:t>
            </a:r>
          </a:p>
          <a:p>
            <a:pPr algn="just" eaLnBrk="1">
              <a:lnSpc>
                <a:spcPct val="93000"/>
              </a:lnSpc>
              <a:buSzPct val="33000"/>
              <a:defRPr/>
            </a:pPr>
            <a:r>
              <a:rPr lang="es-ES" sz="3200" b="1">
                <a:solidFill>
                  <a:srgbClr val="2300DC"/>
                </a:solidFill>
                <a:effectLst>
                  <a:outerShdw blurRad="38100" dist="38100" dir="2700000" algn="tl">
                    <a:srgbClr val="C0C0C0"/>
                  </a:outerShdw>
                </a:effectLst>
              </a:rPr>
              <a:t>-Pruebas con cargas específicas repetidas.</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TotalTime>
  <Words>3097</Words>
  <Application>Microsoft Office PowerPoint</Application>
  <PresentationFormat>Panorámica</PresentationFormat>
  <Paragraphs>264</Paragraphs>
  <Slides>89</Slides>
  <Notes>32</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89</vt:i4>
      </vt:variant>
    </vt:vector>
  </HeadingPairs>
  <TitlesOfParts>
    <vt:vector size="97" baseType="lpstr">
      <vt:lpstr>Aptos</vt:lpstr>
      <vt:lpstr>Aptos Display</vt:lpstr>
      <vt:lpstr>Arial</vt:lpstr>
      <vt:lpstr>Calibri</vt:lpstr>
      <vt:lpstr>Liberation Serif;Times New Roma</vt:lpstr>
      <vt:lpstr>Times New Roman</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Robin Rosales Mora</dc:creator>
  <cp:lastModifiedBy>Robin Rosales Mora</cp:lastModifiedBy>
  <cp:revision>5</cp:revision>
  <dcterms:created xsi:type="dcterms:W3CDTF">2026-04-05T21:26:37Z</dcterms:created>
  <dcterms:modified xsi:type="dcterms:W3CDTF">2026-05-22T06:46:00Z</dcterms:modified>
</cp:coreProperties>
</file>