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33" r:id="rId2"/>
    <p:sldId id="334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DB25C-444A-4ACA-82BF-AE98148937CA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A593F-9CFB-4ADE-AADC-A7ACDF410E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495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B4E13-95D7-B932-9679-2FFA13C57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9EB6AC-D793-C9BE-B25B-8754D748FC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F4CC08-528F-F1C9-B962-723478D8E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43A103-746B-C961-35FD-D0A32DA1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930C64-31FC-2D7C-A91C-E6871AB6B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489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BCD5D-C299-24AF-B547-84AF82A46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EF7A35-53AB-D6ED-A948-50DE6D40E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C5955C-A183-AF44-ACE6-A55A2F4C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481ADD-7FF0-4BBB-EBA9-A23B8F5E4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C47C6B-C43B-1EB4-F6CD-3136F001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06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4A80D1-E55D-6440-7C09-59F6803B0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D1CC93-AD35-3495-DA56-145E79957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39B71E-96FA-A2DC-FA47-4DF2D6544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6ADB6A-7090-AD41-4062-C6BEDE7BE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E4166A-384E-F69D-79A0-60E6D48D9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15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E44DDD-AF2F-04A7-DE1C-7F0C88642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2356E8-8D94-D617-6073-B8A80615A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6D98F4-6A9F-7C1F-6C85-6E156C52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6F26E-4A65-1E5A-ADE4-BFA1B1CF1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E74E1E-D600-E829-4E67-225E3180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67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532C8-BBDB-3CB2-6FBE-C20C01B19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53AEDC-DAAE-9CEE-3F70-CFD336429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25647D-00B2-39EE-BDDE-A5A51F19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86FDA4-A64D-565C-749B-2A3D10643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293752-57D6-9DDF-94BE-5163A7C66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12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C6941C-C90B-075D-8454-02826314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53A247-5493-25FA-7BF8-549A87BF8E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4F7E98-CB58-C5D5-B0BC-6BE5EF31D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B4DBDA-4F21-B85A-9E48-5443070BA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675741-9B80-00C4-311A-55D1F9974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7FA85D-0806-84AE-B4C1-7FBD322E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213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F298C-DC38-8168-30B8-979597C73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0BBD54-65E1-7CC9-A7AA-99E334D85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FBEA40F-44B1-7039-2498-BB7993F07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318DAD9-E517-96AF-DFFA-D1B884AEF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E274D7A-FEB0-B655-29A4-4FAF0E2BC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532225-BB0A-91F4-D403-F88948416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48F3-6E8B-1E8D-4B5C-C54685D7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19A294-E44F-F1B0-49A6-150F4E1CD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850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C9B4DE-CE0F-AA30-ACEB-D762FD00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5FCDF00-9ED9-59DC-85DD-8F6FEE448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69A52D-39C6-691D-EB7E-D8B0546E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62E607-9F68-493E-9671-94F8E464D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0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9FED5F-FC9B-9311-4B14-673E3249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8DE70FD-8A0E-BBAC-A87E-CB129FB3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C1DC149-F7B5-2DCF-2E30-82A4D657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35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36AA3-0BA7-36CF-ECCE-C7B0C9E02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791457-8561-837C-784F-38064DA97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CF47BA-A926-EDA6-8D5E-12F9DDB70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9EBCEA-D74A-B571-29B1-CB6B8EB06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3D824C-A7A6-143D-D374-5F3F998E2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CD0DFC-F497-A277-2AA5-3F17E2E1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00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7851EA-ACF7-78EF-EF17-36C1D10B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E582F5-3FCF-3D0C-3150-131BBA01D3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DF3537-4A04-75A0-C197-4059851D0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577A98-4D7C-A751-0D5C-7D3075F9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6A1989-ED62-0128-9D62-0B59E45C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51873B-F7FB-22C7-6346-528F6A3A4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67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E57471-7EBB-9A54-5EB7-2499BD4CA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73C276-01C4-8A35-0C96-0720A6D08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A99F39-3036-6A7A-7EA3-1CA079517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F50B2D-0B6C-4130-8E1F-8E1756904127}" type="datetimeFigureOut">
              <a:rPr lang="es-ES" smtClean="0"/>
              <a:t>05/04/2026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C73F3-71A1-3395-EAA7-390C3D842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32F4EF-29D0-750B-2463-BD5F38461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5BE65A-9E18-445A-973A-A84333E437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986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C6D9C576-23B9-F7AB-6694-13E8D88D5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788" y="1322388"/>
            <a:ext cx="6210300" cy="944562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4D97E5A3-4058-98A7-4C26-2C592122F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4" y="3429001"/>
            <a:ext cx="6048375" cy="811213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7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2. Observaciones médico-pedagógicas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7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6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27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Imagen 3">
            <a:extLst>
              <a:ext uri="{FF2B5EF4-FFF2-40B4-BE49-F238E27FC236}">
                <a16:creationId xmlns:a16="http://schemas.microsoft.com/office/drawing/2014/main" id="{13E9BAA0-BF26-CC2B-CEEF-3A2CE286B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Imagen 3">
            <a:extLst>
              <a:ext uri="{FF2B5EF4-FFF2-40B4-BE49-F238E27FC236}">
                <a16:creationId xmlns:a16="http://schemas.microsoft.com/office/drawing/2014/main" id="{7D011151-30FE-8BB0-DC00-652762301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Imagen 3">
            <a:extLst>
              <a:ext uri="{FF2B5EF4-FFF2-40B4-BE49-F238E27FC236}">
                <a16:creationId xmlns:a16="http://schemas.microsoft.com/office/drawing/2014/main" id="{A567C4BA-6352-43EE-E73A-230FEF9DF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Imagen 3">
            <a:extLst>
              <a:ext uri="{FF2B5EF4-FFF2-40B4-BE49-F238E27FC236}">
                <a16:creationId xmlns:a16="http://schemas.microsoft.com/office/drawing/2014/main" id="{4A1A3E9F-21BC-D4FA-A00E-6F3028CC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Imagen 3">
            <a:extLst>
              <a:ext uri="{FF2B5EF4-FFF2-40B4-BE49-F238E27FC236}">
                <a16:creationId xmlns:a16="http://schemas.microsoft.com/office/drawing/2014/main" id="{79CC258C-BCB2-AC8E-F110-A27638839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Imagen 3">
            <a:extLst>
              <a:ext uri="{FF2B5EF4-FFF2-40B4-BE49-F238E27FC236}">
                <a16:creationId xmlns:a16="http://schemas.microsoft.com/office/drawing/2014/main" id="{D7148C74-A80D-B0C8-C971-2901F2B0B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Imagen 3">
            <a:extLst>
              <a:ext uri="{FF2B5EF4-FFF2-40B4-BE49-F238E27FC236}">
                <a16:creationId xmlns:a16="http://schemas.microsoft.com/office/drawing/2014/main" id="{E759CCD9-2223-BF5B-BE23-5B692629F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Imagen 3">
            <a:extLst>
              <a:ext uri="{FF2B5EF4-FFF2-40B4-BE49-F238E27FC236}">
                <a16:creationId xmlns:a16="http://schemas.microsoft.com/office/drawing/2014/main" id="{35D5DB62-3B72-797F-4B22-D1B513B49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Imagen 3">
            <a:extLst>
              <a:ext uri="{FF2B5EF4-FFF2-40B4-BE49-F238E27FC236}">
                <a16:creationId xmlns:a16="http://schemas.microsoft.com/office/drawing/2014/main" id="{1EC04FEE-C74B-D67E-A97A-E20BAB728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agen 3">
            <a:extLst>
              <a:ext uri="{FF2B5EF4-FFF2-40B4-BE49-F238E27FC236}">
                <a16:creationId xmlns:a16="http://schemas.microsoft.com/office/drawing/2014/main" id="{5C253BF2-0F11-1E31-EECB-491F99B46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3">
            <a:extLst>
              <a:ext uri="{FF2B5EF4-FFF2-40B4-BE49-F238E27FC236}">
                <a16:creationId xmlns:a16="http://schemas.microsoft.com/office/drawing/2014/main" id="{64CFD273-BBD6-7599-9B0C-F95311193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639" y="1196753"/>
            <a:ext cx="7999173" cy="406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altLang="es-E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Sumario. </a:t>
            </a:r>
            <a:r>
              <a:rPr lang="es-ES" altLang="es-ES" sz="3200" dirty="0">
                <a:solidFill>
                  <a:srgbClr val="002060"/>
                </a:solidFill>
                <a:cs typeface="Calibri" panose="020F0502020204030204" pitchFamily="34" charset="0"/>
              </a:rPr>
              <a:t>El desentrenamiento. Principales alteraciones aparecidas en los atletas al retiro. Alternativa profiláctica para el desentrenamiento</a:t>
            </a:r>
            <a:r>
              <a:rPr lang="es-MX" altLang="es-ES" sz="3200" dirty="0">
                <a:solidFill>
                  <a:srgbClr val="002060"/>
                </a:solidFill>
                <a:cs typeface="Calibri" panose="020F0502020204030204" pitchFamily="34" charset="0"/>
              </a:rPr>
              <a:t>.</a:t>
            </a:r>
            <a:endParaRPr lang="es-ES_tradnl" altLang="es-ES" sz="40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es-ES_tradnl" altLang="es-E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Imagen 3">
            <a:extLst>
              <a:ext uri="{FF2B5EF4-FFF2-40B4-BE49-F238E27FC236}">
                <a16:creationId xmlns:a16="http://schemas.microsoft.com/office/drawing/2014/main" id="{3265A4B2-DA6B-6FFC-351A-E03821D85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Imagen 3">
            <a:extLst>
              <a:ext uri="{FF2B5EF4-FFF2-40B4-BE49-F238E27FC236}">
                <a16:creationId xmlns:a16="http://schemas.microsoft.com/office/drawing/2014/main" id="{806AB549-9159-0F9A-4226-38369DC3E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Imagen 3">
            <a:extLst>
              <a:ext uri="{FF2B5EF4-FFF2-40B4-BE49-F238E27FC236}">
                <a16:creationId xmlns:a16="http://schemas.microsoft.com/office/drawing/2014/main" id="{F850F73B-0EAF-342D-61CE-EB0D25E0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Imagen 3">
            <a:extLst>
              <a:ext uri="{FF2B5EF4-FFF2-40B4-BE49-F238E27FC236}">
                <a16:creationId xmlns:a16="http://schemas.microsoft.com/office/drawing/2014/main" id="{B57E4BEB-FF8E-BF3B-165E-37F7036AC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Imagen 3">
            <a:extLst>
              <a:ext uri="{FF2B5EF4-FFF2-40B4-BE49-F238E27FC236}">
                <a16:creationId xmlns:a16="http://schemas.microsoft.com/office/drawing/2014/main" id="{06D1E132-6B87-D79A-DA66-C60CC8465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Imagen 3">
            <a:extLst>
              <a:ext uri="{FF2B5EF4-FFF2-40B4-BE49-F238E27FC236}">
                <a16:creationId xmlns:a16="http://schemas.microsoft.com/office/drawing/2014/main" id="{AA5449C8-0503-93A4-4B2D-CF13684FE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Imagen 3">
            <a:extLst>
              <a:ext uri="{FF2B5EF4-FFF2-40B4-BE49-F238E27FC236}">
                <a16:creationId xmlns:a16="http://schemas.microsoft.com/office/drawing/2014/main" id="{42BF55B6-09EC-F14D-331C-A78B9BF5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Imagen 3">
            <a:extLst>
              <a:ext uri="{FF2B5EF4-FFF2-40B4-BE49-F238E27FC236}">
                <a16:creationId xmlns:a16="http://schemas.microsoft.com/office/drawing/2014/main" id="{09060008-CA53-04D5-2172-3C26F9FEB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agen 3">
            <a:extLst>
              <a:ext uri="{FF2B5EF4-FFF2-40B4-BE49-F238E27FC236}">
                <a16:creationId xmlns:a16="http://schemas.microsoft.com/office/drawing/2014/main" id="{02657A19-15EB-2617-EE37-08CE9C554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Imagen 3">
            <a:extLst>
              <a:ext uri="{FF2B5EF4-FFF2-40B4-BE49-F238E27FC236}">
                <a16:creationId xmlns:a16="http://schemas.microsoft.com/office/drawing/2014/main" id="{FB4CADD0-D914-9A7A-5ED4-8C90A332C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Imagen 3">
            <a:extLst>
              <a:ext uri="{FF2B5EF4-FFF2-40B4-BE49-F238E27FC236}">
                <a16:creationId xmlns:a16="http://schemas.microsoft.com/office/drawing/2014/main" id="{A9C62F10-080E-2FD7-53F8-449D9D320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Imagen 3">
            <a:extLst>
              <a:ext uri="{FF2B5EF4-FFF2-40B4-BE49-F238E27FC236}">
                <a16:creationId xmlns:a16="http://schemas.microsoft.com/office/drawing/2014/main" id="{8883A8EA-A30B-C646-C3F4-D8DC7FC90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Imagen 3">
            <a:extLst>
              <a:ext uri="{FF2B5EF4-FFF2-40B4-BE49-F238E27FC236}">
                <a16:creationId xmlns:a16="http://schemas.microsoft.com/office/drawing/2014/main" id="{ED1E5709-5E90-54D2-C236-0C6D37FB2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Imagen 3">
            <a:extLst>
              <a:ext uri="{FF2B5EF4-FFF2-40B4-BE49-F238E27FC236}">
                <a16:creationId xmlns:a16="http://schemas.microsoft.com/office/drawing/2014/main" id="{110AA522-A713-BB17-2B60-141C02637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Imagen 3">
            <a:extLst>
              <a:ext uri="{FF2B5EF4-FFF2-40B4-BE49-F238E27FC236}">
                <a16:creationId xmlns:a16="http://schemas.microsoft.com/office/drawing/2014/main" id="{B25D72BC-C815-2C32-8BD6-D37DC6930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Imagen 3">
            <a:extLst>
              <a:ext uri="{FF2B5EF4-FFF2-40B4-BE49-F238E27FC236}">
                <a16:creationId xmlns:a16="http://schemas.microsoft.com/office/drawing/2014/main" id="{A70435B6-1253-F3AD-0F11-865158F11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Imagen 3">
            <a:extLst>
              <a:ext uri="{FF2B5EF4-FFF2-40B4-BE49-F238E27FC236}">
                <a16:creationId xmlns:a16="http://schemas.microsoft.com/office/drawing/2014/main" id="{2C61486C-0731-7862-05FE-BC4D14176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Imagen 3">
            <a:extLst>
              <a:ext uri="{FF2B5EF4-FFF2-40B4-BE49-F238E27FC236}">
                <a16:creationId xmlns:a16="http://schemas.microsoft.com/office/drawing/2014/main" id="{24DEC5E6-565F-0FDF-A379-182DCEBF9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Imagen 3">
            <a:extLst>
              <a:ext uri="{FF2B5EF4-FFF2-40B4-BE49-F238E27FC236}">
                <a16:creationId xmlns:a16="http://schemas.microsoft.com/office/drawing/2014/main" id="{C979CB75-807A-3367-DF83-F87D6F352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Imagen 3">
            <a:extLst>
              <a:ext uri="{FF2B5EF4-FFF2-40B4-BE49-F238E27FC236}">
                <a16:creationId xmlns:a16="http://schemas.microsoft.com/office/drawing/2014/main" id="{3F6A0F92-4D31-3A6F-1D4C-165F756F1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Imagen 3">
            <a:extLst>
              <a:ext uri="{FF2B5EF4-FFF2-40B4-BE49-F238E27FC236}">
                <a16:creationId xmlns:a16="http://schemas.microsoft.com/office/drawing/2014/main" id="{C3403744-F828-8F4D-663E-AD89BF90E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Imagen 3">
            <a:extLst>
              <a:ext uri="{FF2B5EF4-FFF2-40B4-BE49-F238E27FC236}">
                <a16:creationId xmlns:a16="http://schemas.microsoft.com/office/drawing/2014/main" id="{86F90525-3177-5528-419B-C6364ED7D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Imagen 3">
            <a:extLst>
              <a:ext uri="{FF2B5EF4-FFF2-40B4-BE49-F238E27FC236}">
                <a16:creationId xmlns:a16="http://schemas.microsoft.com/office/drawing/2014/main" id="{07C61F65-CA45-0FA0-658E-DBF93E847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Imagen 3">
            <a:extLst>
              <a:ext uri="{FF2B5EF4-FFF2-40B4-BE49-F238E27FC236}">
                <a16:creationId xmlns:a16="http://schemas.microsoft.com/office/drawing/2014/main" id="{4AC9F454-8357-31D9-46E4-5D4410F47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Imagen 3">
            <a:extLst>
              <a:ext uri="{FF2B5EF4-FFF2-40B4-BE49-F238E27FC236}">
                <a16:creationId xmlns:a16="http://schemas.microsoft.com/office/drawing/2014/main" id="{74E014AE-12B5-1F8F-DAB9-E08E3DFE4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Imagen 3">
            <a:extLst>
              <a:ext uri="{FF2B5EF4-FFF2-40B4-BE49-F238E27FC236}">
                <a16:creationId xmlns:a16="http://schemas.microsoft.com/office/drawing/2014/main" id="{C9EAC9F0-A6BE-14C6-FB85-EFBD3205B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Imagen 3">
            <a:extLst>
              <a:ext uri="{FF2B5EF4-FFF2-40B4-BE49-F238E27FC236}">
                <a16:creationId xmlns:a16="http://schemas.microsoft.com/office/drawing/2014/main" id="{5AC140A0-774A-DEF4-D3B2-529BC8641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40</Words>
  <Application>Microsoft Office PowerPoint</Application>
  <PresentationFormat>Panorámica</PresentationFormat>
  <Paragraphs>5</Paragraphs>
  <Slides>39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3</cp:revision>
  <dcterms:created xsi:type="dcterms:W3CDTF">2026-04-05T21:26:37Z</dcterms:created>
  <dcterms:modified xsi:type="dcterms:W3CDTF">2026-04-05T21:36:27Z</dcterms:modified>
</cp:coreProperties>
</file>