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8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4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0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93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2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0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17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20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36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88646-5020-44E3-8FCC-8C3DA0ACCDED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52D69-3B86-4322-9A04-1C4CE4DB181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2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632502" y="909719"/>
            <a:ext cx="86778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ARTEMISA “JULIO DÍAZ GONZÁLEZ” 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965928" y="5554352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  Profesora Titular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642" y="3156883"/>
            <a:ext cx="1927608" cy="15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728" y="28676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2211722" y="3214768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64" y="235457"/>
            <a:ext cx="1272011" cy="122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3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20320"/>
            <a:ext cx="12192000" cy="670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15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65213" y="-12215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401307" y="44625"/>
            <a:ext cx="57316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Franklin Gothic Medium" pitchFamily="34" charset="0"/>
              </a:rPr>
              <a:t>2do </a:t>
            </a:r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TALLER DE INVESTIGACIÓN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1005C649-D849-4D52-8A43-98C943B1F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551" y="2055095"/>
            <a:ext cx="2023662" cy="207373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275818" y="1412240"/>
            <a:ext cx="7813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latin typeface="Franklin Gothic Medium" panose="020B0603020102020204" pitchFamily="34" charset="0"/>
              </a:rPr>
              <a:t>Objetivos:</a:t>
            </a:r>
          </a:p>
          <a:p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Valorar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la relación entre los diferentes componentes del diseño teórico de investigación.</a:t>
            </a:r>
          </a:p>
          <a:p>
            <a:pPr algn="just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s-MX" sz="2800" b="1" dirty="0" smtClean="0">
                <a:latin typeface="Franklin Gothic Medium" panose="020B0603020102020204" pitchFamily="34" charset="0"/>
              </a:rPr>
              <a:t>Desarrollar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habilidades de comunicación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 investigaciones en curso a partir de mapas conceptuales.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85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52119" y="2264271"/>
            <a:ext cx="61008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Sinopsis gráfica </a:t>
            </a:r>
            <a:r>
              <a:rPr lang="es-MX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sobre un tema en concreto.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Resume y contiene todas las partes y ramificaciones de 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un  tema y sus relaciones.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MX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Favorece el </a:t>
            </a:r>
            <a:r>
              <a:rPr lang="es-MX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aprendizaje significativo.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011680" y="156499"/>
            <a:ext cx="80725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Franklin Gothic Medium" panose="020B0603020102020204" pitchFamily="34" charset="0"/>
              </a:rPr>
              <a:t>MAPAS CONCEPTUALES</a:t>
            </a:r>
            <a:endParaRPr lang="es-E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7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19" y="317209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0739597" y="231625"/>
            <a:ext cx="779651" cy="69845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81" y="1796466"/>
            <a:ext cx="5237955" cy="408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12192000" cy="670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1" y="-34527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65213" y="-12215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445390" y="44625"/>
            <a:ext cx="5643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1er TALLER DE INVESTIGACIÓN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1005C649-D849-4D52-8A43-98C943B1F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846" y="925933"/>
            <a:ext cx="2023662" cy="2073735"/>
          </a:xfrm>
          <a:prstGeom prst="rect">
            <a:avLst/>
          </a:prstGeom>
        </p:spPr>
      </p:pic>
      <p:sp>
        <p:nvSpPr>
          <p:cNvPr id="11" name="1 CuadroTexto">
            <a:extLst>
              <a:ext uri="{FF2B5EF4-FFF2-40B4-BE49-F238E27FC236}">
                <a16:creationId xmlns:a16="http://schemas.microsoft.com/office/drawing/2014/main" id="{8BCB746A-40C8-4C23-AFDE-DE74672D2CCA}"/>
              </a:ext>
            </a:extLst>
          </p:cNvPr>
          <p:cNvSpPr txBox="1"/>
          <p:nvPr/>
        </p:nvSpPr>
        <p:spPr>
          <a:xfrm>
            <a:off x="587720" y="863894"/>
            <a:ext cx="6138902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Propuesta de investigación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</a:pPr>
            <a:r>
              <a:rPr lang="es-ES" sz="3200" b="1" dirty="0" smtClean="0">
                <a:latin typeface="Franklin Gothic Medium" pitchFamily="34" charset="0"/>
              </a:rPr>
              <a:t>Tutor </a:t>
            </a:r>
            <a:endParaRPr lang="es-ES" sz="3200" b="1" dirty="0">
              <a:latin typeface="Franklin Gothic Medium" pitchFamily="34" charset="0"/>
            </a:endParaRP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Normativo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Teórico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Práctico</a:t>
            </a:r>
          </a:p>
          <a:p>
            <a:pPr>
              <a:spcAft>
                <a:spcPts val="600"/>
              </a:spcAft>
            </a:pPr>
            <a:r>
              <a:rPr lang="es-ES" sz="3200" b="1" dirty="0">
                <a:latin typeface="Franklin Gothic Medium" pitchFamily="34" charset="0"/>
              </a:rPr>
              <a:t>      .-  La contradicción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 </a:t>
            </a:r>
            <a:r>
              <a:rPr lang="es-ES" sz="3200" b="1" dirty="0" smtClean="0">
                <a:latin typeface="Franklin Gothic Medium" pitchFamily="34" charset="0"/>
              </a:rPr>
              <a:t> </a:t>
            </a:r>
            <a:r>
              <a:rPr lang="es-ES" sz="3200" b="1" dirty="0">
                <a:latin typeface="Franklin Gothic Medium" pitchFamily="34" charset="0"/>
              </a:rPr>
              <a:t>Problema de investigación</a:t>
            </a:r>
            <a:r>
              <a:rPr lang="es-ES" sz="3200" b="1" dirty="0" smtClean="0">
                <a:latin typeface="Franklin Gothic Medium" pitchFamily="34" charset="0"/>
              </a:rPr>
              <a:t>.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3200" b="1" dirty="0">
                <a:latin typeface="Franklin Gothic Medium" pitchFamily="34" charset="0"/>
              </a:rPr>
              <a:t> </a:t>
            </a:r>
            <a:r>
              <a:rPr lang="es-ES" sz="3200" b="1" dirty="0" smtClean="0">
                <a:latin typeface="Franklin Gothic Medium" pitchFamily="34" charset="0"/>
              </a:rPr>
              <a:t>Objeto de investigación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3200" b="1" dirty="0" smtClean="0">
                <a:latin typeface="Franklin Gothic Medium" pitchFamily="34" charset="0"/>
              </a:rPr>
              <a:t>Objetivo general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3200" b="1" dirty="0" smtClean="0">
                <a:latin typeface="Franklin Gothic Medium" pitchFamily="34" charset="0"/>
              </a:rPr>
              <a:t>Planteamiento hipotético</a:t>
            </a:r>
            <a:endParaRPr lang="es-ES" sz="3200" b="1" dirty="0">
              <a:latin typeface="Franklin Gothic Medium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668895" y="3391479"/>
            <a:ext cx="3441968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2800" b="1" dirty="0">
                <a:latin typeface="Franklin Gothic Medium" pitchFamily="34" charset="0"/>
              </a:rPr>
              <a:t>Presentarlo desde la </a:t>
            </a:r>
            <a:endParaRPr lang="es-ES" sz="2800" b="1" dirty="0" smtClean="0">
              <a:latin typeface="Franklin Gothic Medium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s-ES" sz="2800" b="1" dirty="0" smtClean="0">
                <a:latin typeface="Franklin Gothic Medium" pitchFamily="34" charset="0"/>
              </a:rPr>
              <a:t>explicación de </a:t>
            </a:r>
          </a:p>
          <a:p>
            <a:pPr algn="ctr">
              <a:spcAft>
                <a:spcPts val="600"/>
              </a:spcAft>
            </a:pPr>
            <a:r>
              <a:rPr lang="es-ES" sz="2800" b="1" dirty="0" smtClean="0">
                <a:latin typeface="Franklin Gothic Medium" pitchFamily="34" charset="0"/>
              </a:rPr>
              <a:t>un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mapa conceptual</a:t>
            </a:r>
            <a:r>
              <a:rPr lang="es-ES" b="1" dirty="0" smtClean="0">
                <a:latin typeface="Franklin Gothic Medium" pitchFamily="34" charset="0"/>
              </a:rPr>
              <a:t>.</a:t>
            </a:r>
            <a:endParaRPr lang="es-ES" b="1" dirty="0">
              <a:latin typeface="Franklin Gothic Medium" pitchFamily="34" charset="0"/>
            </a:endParaRPr>
          </a:p>
        </p:txBody>
      </p:sp>
      <p:sp>
        <p:nvSpPr>
          <p:cNvPr id="3" name="Cerrar llave 2"/>
          <p:cNvSpPr/>
          <p:nvPr/>
        </p:nvSpPr>
        <p:spPr>
          <a:xfrm>
            <a:off x="6096000" y="925933"/>
            <a:ext cx="1114097" cy="5647216"/>
          </a:xfrm>
          <a:prstGeom prst="rightBrace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9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41" y="1634207"/>
            <a:ext cx="2081267" cy="1794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2476168" y="4333241"/>
            <a:ext cx="7750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HASTA EL PRÓXIMO ENCUENTRO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1109" y="1634207"/>
            <a:ext cx="1868450" cy="179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8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146</Words>
  <Application>Microsoft Office PowerPoint</Application>
  <PresentationFormat>Panorámica</PresentationFormat>
  <Paragraphs>31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Franklin Gothic Medium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13</cp:revision>
  <dcterms:created xsi:type="dcterms:W3CDTF">2024-10-18T00:30:58Z</dcterms:created>
  <dcterms:modified xsi:type="dcterms:W3CDTF">2026-03-06T20:11:43Z</dcterms:modified>
</cp:coreProperties>
</file>