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60" r:id="rId3"/>
    <p:sldId id="261" r:id="rId4"/>
    <p:sldId id="270" r:id="rId5"/>
    <p:sldId id="314" r:id="rId6"/>
    <p:sldId id="301" r:id="rId7"/>
    <p:sldId id="311" r:id="rId8"/>
    <p:sldId id="269" r:id="rId9"/>
    <p:sldId id="315" r:id="rId10"/>
    <p:sldId id="308" r:id="rId11"/>
    <p:sldId id="309" r:id="rId12"/>
    <p:sldId id="265" r:id="rId13"/>
    <p:sldId id="316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La profesora lleva</a:t>
            </a:r>
            <a:r>
              <a:rPr lang="es-ES" sz="12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 la reflexión para concluir:</a:t>
            </a:r>
            <a:endParaRPr lang="es-ES" sz="1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599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Se orienta el objetivo y se pasa al nuevo contenido.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“Esta feria nos muestra la riqueza de ideas que podemos tener como educadoras. Ahora cada una presentará su medio con más detalle y recibirá sugerencias para mejorarlo”.</a:t>
            </a:r>
          </a:p>
          <a:p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procede a la presentación de los medios didácticos elaborados.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86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Cada estudiante dispone de 5-7 minutos para presentar su medio.</a:t>
            </a:r>
            <a:endParaRPr lang="es-E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0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Durante las presentaciones: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Las compañeras toman nota para la evaluación posterior.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La profesora puede hacer preguntas para profundizar.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7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00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Después de cada presentación (o al final de todas), se abre un espacio para comentarios.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Se deben hacer sugerencias constructivas, enfocadas en cómo mejorar el medio para que cumpla mejor los requisitos o sea más versátil.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6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Se propone seleccionar, por votación o consenso, los medios más creativos, originales o mejor elaborados.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31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3142" y="1709287"/>
            <a:ext cx="1076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Muchas familias no tienen acceso a materiales comerciales, pero pueden elaborar medios con recursos del hogar.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¿Cómo podríamos orientar a las familias para que elaboren medios similares? </a:t>
            </a: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Talleres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 folletos, videos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explicativos.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La creatividad del educador se extiende a la preparación de la familia.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1328057" y="557043"/>
            <a:ext cx="9681028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Reflexión sobre el uso en la vía no institucional (5 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207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3004457" y="558897"/>
            <a:ext cx="5780367" cy="91246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Cierre de la clase (5 minutos)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70859" y="1963396"/>
            <a:ext cx="10450284" cy="389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taller ha permitido materializar los conocimientos sobre medios didácticos y valorar la importancia de la creatividad y la adecuación a los requisitos.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anuncia que en la próxima clase se abordará la preparación a la familia, un tema clave para la vía no institucional.</a:t>
            </a:r>
          </a:p>
        </p:txBody>
      </p:sp>
    </p:spTree>
    <p:extLst>
      <p:ext uri="{BB962C8B-B14F-4D97-AF65-F5344CB8AC3E}">
        <p14:creationId xmlns:p14="http://schemas.microsoft.com/office/powerpoint/2010/main" val="2045296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4" y="635191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5" y="1866398"/>
            <a:ext cx="108367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Informe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escrito sobre la experiencia: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• Elaborar un breve informe (1-2 cuartillas) sobre la experiencia de elaboración del medio, que incluya: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  • Proceso de diseño y construcción.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  • Dificultades encontradas y cómo se resolvieron.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  • Aprendizajes obtenidos.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  • Propuestas de mejora futuras.</a:t>
            </a: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40230" y="943713"/>
            <a:ext cx="1060994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2. Preparación para la Clase 15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(Prueba intrasemestral):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s-E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Estudiar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todos los contenidos vistos hasta el momento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Tema 1: definición, fundamentos, método de exploración, habilidades intelectuales.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Tema 2: estimulación sensorio-motriz, acciones de correlación e instrumentales, patrones sensoriales (color, forma, tamaño), percepción analítica, relaciones espaciales, dosificación y planificación.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Tema 3 (hasta ahora): fundamentos de medios didácticos, requisitos.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Repasar apuntes, lecturas y materiales</a:t>
            </a:r>
            <a:r>
              <a:rPr lang="es-ES" sz="2400" dirty="0" smtClean="0"/>
              <a:t>.</a:t>
            </a:r>
          </a:p>
          <a:p>
            <a:pPr algn="just"/>
            <a:r>
              <a:rPr lang="es-ES" sz="2400" dirty="0"/>
              <a:t>3. Relajación y descanso:</a:t>
            </a:r>
          </a:p>
          <a:p>
            <a:pPr algn="just"/>
            <a:r>
              <a:rPr lang="es-ES" sz="2400" dirty="0"/>
              <a:t>   • Se recomienda dormir bien y llegar descansadas </a:t>
            </a:r>
            <a:r>
              <a:rPr lang="es-ES" sz="2400" dirty="0" smtClean="0"/>
              <a:t>a la Prueba intrasemestral.</a:t>
            </a:r>
            <a:endParaRPr lang="es-ES" sz="2400" dirty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454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“La feria de los sentidos” (15 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1759" y="1461597"/>
            <a:ext cx="110410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Las estudiantes colocan sus medios didácticos sobre las mesas, formando una especie de “feria”. Se pueden agrupar por tipo (visuales, táctiles, auditivos, etc.) o por edad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1759" y="2846592"/>
            <a:ext cx="110410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Las estudiantes recorren la feria libremente durante 5 minutos, observando y manipulando (con cuidado) los medios de las compañeras.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Pueden probar algunos con los ojos cerrados para centrarse en la experiencia sensorial.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Luego, cada una comenta brevemente qué medio le llamó más la atención y por qué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511" y="1564933"/>
            <a:ext cx="1031770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medios les parecieron más creativos? ¿Por qué?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¿Alguno les pareció que no cumplía algún requisito? (se puede mencionar sin señalar, de manera general).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¿Cómo se sintieron al ver el trabajo de las compañeras? (aprendizaje colaborativo, inspiración).</a:t>
            </a:r>
          </a:p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Taller de medios didácticos.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III: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medios didácticos y su importancia para el desarrollo de la Educación sensorial en la infancia temprana y preescolar ( 2 h/c).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Presentar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evaluar medios didácticos elaborados por las estudiantes, aplicando los criterios de requisitos pedagógicos, estéticos, higiénico-sanitarios y de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seguridad,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reflexionando sobre su uso en la vía institucional y no institucional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845202" y="388449"/>
            <a:ext cx="4954137" cy="62160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88285" y="1010055"/>
            <a:ext cx="1123925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 de un medio didáctico original: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Diseñar y elaborar un medio didáctico original para un contenido sensorial específico (color, forma, tamaño, textura, sonido, etc.), teniendo en cuenta todos los requisitos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vistos. Puede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para cualquier edad de 0 a 6 años.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Traerlo a la próxima clase para presentarlo.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Preparación de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presentación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Preparar una breve presentación (3-5 minutos) del medio, explicando: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• Objetivo.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• Edad a la que va dirigido.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• Materiales utilizados.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• Cómo cumple los requisitos.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• Cómo se utilizaría en una actividad.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Lectura complementaria (opcional):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• Consultar materiales sobre cómo involucrar a la familia en la elaboración de medios (para la Clase 14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5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2707805" y="566028"/>
            <a:ext cx="7074824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Presentación de los medios (35 minutos)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4115" y="1483194"/>
            <a:ext cx="1091474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Debe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incluir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Nombre del medio.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Objetivo: qué habilidad sensorial desarrolla.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Edad a la que va dirigido.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Materiales utilizados (destacando si son reciclados, naturales,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etc).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Explicación de cómo cumple los requisitos: pedagógicos, estéticos, higiénico-sanitarios, seguridad.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Demostración breve de cómo se usaría con niños (puede simular con las compañeras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62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2104572" y="464428"/>
            <a:ext cx="8287658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Ejemplos de medios que pueden presentar: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72639" y="1538516"/>
            <a:ext cx="1056461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Tablero de texturas: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diferentes telas, lijas, esponjas, para el desarrollo del tacto.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Lotería sonora: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frascos con diferentes materiales (arroz, monedas, clips) que suenan distinto al agitarlos.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Botellas sensoriales: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agua, aceite, purpurina, objetos flotantes, para estimulación visual y atención.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de olores: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envases con algodón impregnado de diferentes esencias (limón, vainilla, café).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Clasificador de formas y colores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materiales reciclados (tapas, cajas).</a:t>
            </a:r>
          </a:p>
        </p:txBody>
      </p:sp>
    </p:spTree>
    <p:extLst>
      <p:ext uri="{BB962C8B-B14F-4D97-AF65-F5344CB8AC3E}">
        <p14:creationId xmlns:p14="http://schemas.microsoft.com/office/powerpoint/2010/main" val="359260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496458" y="557044"/>
            <a:ext cx="7561942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Debate y sugerencias de mejora (20 minutos)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6343" y="1869725"/>
            <a:ext cx="10189029" cy="3423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· Ejemplos de preguntas para el debate: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¿</a:t>
            </a: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Cómo podríamos hacer este medio más resistente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¿</a:t>
            </a: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 podría usar también para otra edad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¿</a:t>
            </a: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Qué habría que cambiar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¿</a:t>
            </a: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Cómo podríamos involucrar a la familia en su elaboración?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12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596571" y="557044"/>
            <a:ext cx="8461829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Selección de los medios más creativos (10 minutos)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6343" y="1869725"/>
            <a:ext cx="10189029" cy="2799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Estos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podrían ser: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•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Fotografiados y compartidos en el banco de actividades.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• Presentados en una exposición de la facultad.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• Utilizados como modelos para futuras promociones.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12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1100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17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1194</Words>
  <Application>Microsoft Office PowerPoint</Application>
  <PresentationFormat>Panorámica</PresentationFormat>
  <Paragraphs>115</Paragraphs>
  <Slides>13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175</cp:revision>
  <dcterms:created xsi:type="dcterms:W3CDTF">2026-02-22T03:47:43Z</dcterms:created>
  <dcterms:modified xsi:type="dcterms:W3CDTF">2026-02-27T23:34:42Z</dcterms:modified>
</cp:coreProperties>
</file>