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325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La profesora amplía </a:t>
            </a:r>
            <a:r>
              <a:rPr lang="es-ES" smtClean="0"/>
              <a:t>y aclara las dudas.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2124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ube 1"/>
          <p:cNvSpPr/>
          <p:nvPr/>
        </p:nvSpPr>
        <p:spPr>
          <a:xfrm>
            <a:off x="986972" y="332072"/>
            <a:ext cx="10101942" cy="3804499"/>
          </a:xfrm>
          <a:prstGeom prst="cloud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ORIENTACIÓN PARA EL TRABAJO FINAL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08002" y="4361935"/>
            <a:ext cx="110308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Ir a la plataforma Moodle la barra de tareas y buscar </a:t>
            </a:r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Orientaciones para la Evaluación 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Final. 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45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2526</TotalTime>
  <Words>84</Words>
  <Application>Microsoft Office PowerPoint</Application>
  <PresentationFormat>Panorámica</PresentationFormat>
  <Paragraphs>21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202</cp:revision>
  <dcterms:created xsi:type="dcterms:W3CDTF">2026-02-22T03:47:43Z</dcterms:created>
  <dcterms:modified xsi:type="dcterms:W3CDTF">2026-02-27T23:46:20Z</dcterms:modified>
</cp:coreProperties>
</file>