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0"/>
  </p:notesMasterIdLst>
  <p:sldIdLst>
    <p:sldId id="267" r:id="rId2"/>
    <p:sldId id="276" r:id="rId3"/>
    <p:sldId id="277" r:id="rId4"/>
    <p:sldId id="278" r:id="rId5"/>
    <p:sldId id="279" r:id="rId6"/>
    <p:sldId id="280" r:id="rId7"/>
    <p:sldId id="281" r:id="rId8"/>
    <p:sldId id="282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4660"/>
  </p:normalViewPr>
  <p:slideViewPr>
    <p:cSldViewPr>
      <p:cViewPr varScale="1">
        <p:scale>
          <a:sx n="110" d="100"/>
          <a:sy n="110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7B800-9238-4738-BA98-D4A4E543D99B}" type="datetimeFigureOut">
              <a:rPr lang="es-ES" smtClean="0"/>
              <a:t>03/02/2026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A24B4-A535-4CF0-B572-C1E18D52475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6117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A24B4-A535-4CF0-B572-C1E18D524755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604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A24B4-A535-4CF0-B572-C1E18D524755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60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03/02/2026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03/02/2026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03/02/2026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03/02/2026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03/02/2026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03/02/2026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03/02/2026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03/02/2026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03/02/2026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03/02/2026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03/02/2026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A847CFC-816F-41D0-AAC0-9BF4FEBC753E}" type="datetimeFigureOut">
              <a:rPr lang="es-ES" smtClean="0"/>
              <a:t>03/02/2026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1663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844020" y="3861048"/>
            <a:ext cx="35839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Autor: Glenda Machado  </a:t>
            </a:r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Cruz</a:t>
            </a:r>
          </a:p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	Jean Carlos Brito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Rosquet</a:t>
            </a:r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Analy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Peña Díaz</a:t>
            </a:r>
          </a:p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Meylin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Negrin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Nodarse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	Brian López Suarez </a:t>
            </a:r>
          </a:p>
          <a:p>
            <a:endParaRPr lang="es-E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27584" y="302954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b="1" dirty="0">
                <a:latin typeface="Arial" pitchFamily="34" charset="0"/>
                <a:cs typeface="Arial" pitchFamily="34" charset="0"/>
              </a:rPr>
              <a:t>UNIVERSIDAD DE ARTEMISA</a:t>
            </a:r>
          </a:p>
          <a:p>
            <a:pPr algn="ctr"/>
            <a:r>
              <a:rPr lang="es-ES_tradnl" sz="1200" b="1" dirty="0">
                <a:latin typeface="Arial" pitchFamily="34" charset="0"/>
                <a:cs typeface="Arial" pitchFamily="34" charset="0"/>
              </a:rPr>
              <a:t>FACULTAD DE CIENCIAS AGROPECUARIAS, TECNICAS Y ECONOMICAS</a:t>
            </a:r>
          </a:p>
          <a:p>
            <a:pPr algn="ctr"/>
            <a:r>
              <a:rPr lang="es-ES_tradnl" sz="1200" b="1" dirty="0">
                <a:latin typeface="Arial" pitchFamily="34" charset="0"/>
                <a:cs typeface="Arial" pitchFamily="34" charset="0"/>
              </a:rPr>
              <a:t>DEPARTAMENTO DE CIENCIAS TECNICAS</a:t>
            </a:r>
          </a:p>
          <a:p>
            <a:pPr algn="ctr"/>
            <a:r>
              <a:rPr lang="es-ES_tradnl" sz="1200" b="1" dirty="0">
                <a:latin typeface="Arial" pitchFamily="34" charset="0"/>
                <a:cs typeface="Arial" pitchFamily="34" charset="0"/>
              </a:rPr>
              <a:t>CENTRO UNIVERSITARIO MUNICIPAL GUANAJAY</a:t>
            </a:r>
          </a:p>
        </p:txBody>
      </p:sp>
      <p:pic>
        <p:nvPicPr>
          <p:cNvPr id="11" name="10 Imagen" descr="C:\Users\dgranado\Downloads\index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578" y="1180359"/>
            <a:ext cx="2304256" cy="14597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1619672" y="2611293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 </a:t>
            </a:r>
            <a:endParaRPr lang="es-ES" dirty="0"/>
          </a:p>
          <a:p>
            <a:r>
              <a:rPr lang="es-ES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Seminario</a:t>
            </a:r>
          </a:p>
          <a:p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               Sistema de Gestión no Estatal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656071" y="5302964"/>
            <a:ext cx="2771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i="1" dirty="0">
                <a:latin typeface="Arial" pitchFamily="34" charset="0"/>
                <a:cs typeface="Arial" pitchFamily="34" charset="0"/>
              </a:rPr>
              <a:t>5</a:t>
            </a:r>
            <a:r>
              <a:rPr lang="es-ES" sz="1400" b="1" i="1" baseline="30000" dirty="0">
                <a:latin typeface="Arial" pitchFamily="34" charset="0"/>
                <a:cs typeface="Arial" pitchFamily="34" charset="0"/>
              </a:rPr>
              <a:t>to</a:t>
            </a:r>
            <a:r>
              <a:rPr lang="es-ES" sz="1400" b="1" i="1" dirty="0">
                <a:latin typeface="Arial" pitchFamily="34" charset="0"/>
                <a:cs typeface="Arial" pitchFamily="34" charset="0"/>
              </a:rPr>
              <a:t> año de Ingeniería Industrial</a:t>
            </a:r>
            <a:endParaRPr lang="es-E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2025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4" y="4342820"/>
            <a:ext cx="2664296" cy="1580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51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18139" y="6320019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itchFamily="34" charset="0"/>
                <a:cs typeface="Arial" pitchFamily="34" charset="0"/>
              </a:rPr>
              <a:t>“Los Gallardos”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C:\Users\glendamc\Desktop\1770150007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07" y="1124744"/>
            <a:ext cx="746598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3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55645" y="836712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rial" pitchFamily="34" charset="0"/>
                <a:cs typeface="Arial" pitchFamily="34" charset="0"/>
              </a:rPr>
              <a:t>En el contexto de las transformaciones económicas que vive Cuba desde la aprobación del Decreto-Ley 46/2021, el micro, pequeñas y medianas empresas (MIPYMES) han adquirido un papel relevante en la dinamización de la economía local y en la satisfacción de necesidades de la población. Estas entidades, de carácter privado, se constituyen como actores fundamentales en la generación de empleo, el abastecimiento de bienes y servicios, y la diversificación de la oferta en los territorios.  </a:t>
            </a:r>
          </a:p>
        </p:txBody>
      </p:sp>
      <p:sp>
        <p:nvSpPr>
          <p:cNvPr id="5" name="4 Rectángulo"/>
          <p:cNvSpPr/>
          <p:nvPr/>
        </p:nvSpPr>
        <p:spPr>
          <a:xfrm>
            <a:off x="844110" y="3284984"/>
            <a:ext cx="73282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rial" pitchFamily="34" charset="0"/>
                <a:cs typeface="Arial" pitchFamily="34" charset="0"/>
              </a:rPr>
              <a:t>La presente investigación se centra en la caracterización de la MIPYME Los Gallardos, ubicada en Artemisa, provincia Artemisa, dedicada a la venta de electrodomésticos y artículos para el hogar. Se analizan sus principales características, la estructura de sus trabajadores, las actividades que desarrolla y el marco legal que regula su funcionamiento. </a:t>
            </a:r>
          </a:p>
        </p:txBody>
      </p:sp>
    </p:spTree>
    <p:extLst>
      <p:ext uri="{BB962C8B-B14F-4D97-AF65-F5344CB8AC3E}">
        <p14:creationId xmlns:p14="http://schemas.microsoft.com/office/powerpoint/2010/main" val="2073591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115616" y="90872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              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Caracterización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de la MIPYME “Los Gallardos”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43608" y="1511704"/>
            <a:ext cx="71287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rial" pitchFamily="34" charset="0"/>
                <a:cs typeface="Arial" pitchFamily="34" charset="0"/>
              </a:rPr>
              <a:t>-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Nombre y sector:</a:t>
            </a:r>
            <a:r>
              <a:rPr lang="es-ES" dirty="0">
                <a:latin typeface="Arial" pitchFamily="34" charset="0"/>
                <a:cs typeface="Arial" pitchFamily="34" charset="0"/>
              </a:rPr>
              <a:t> “Los Gallardos” es una micro, pequeña y mediana empresa (MIPYME) ubicada en la provincia de Artemisa, Cuba, dedicada a la venta y distribución de electrodomésticos.  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-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Actividad principal:</a:t>
            </a:r>
            <a:r>
              <a:rPr lang="es-ES" dirty="0">
                <a:latin typeface="Arial" pitchFamily="34" charset="0"/>
                <a:cs typeface="Arial" pitchFamily="34" charset="0"/>
              </a:rPr>
              <a:t> Comercialización de equipos de uso doméstico como refrigeradores, ventiladores, lavadoras, cocinas eléctricas, paneles solares y otros artículos de tecnología y hogar.  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-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Forma de gestión:</a:t>
            </a:r>
            <a:r>
              <a:rPr lang="es-ES" dirty="0">
                <a:latin typeface="Arial" pitchFamily="34" charset="0"/>
                <a:cs typeface="Arial" pitchFamily="34" charset="0"/>
              </a:rPr>
              <a:t> Se trata de una empresa privada no estatal, creada bajo el marco legal de las MIPYMES en Cuba, que permite a ciudadanos organizarse en sociedades mercantiles para actividades comerciales.  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-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Clientes:</a:t>
            </a:r>
            <a:r>
              <a:rPr lang="es-ES" dirty="0">
                <a:latin typeface="Arial" pitchFamily="34" charset="0"/>
                <a:cs typeface="Arial" pitchFamily="34" charset="0"/>
              </a:rPr>
              <a:t> Atiende tanto a la población local de Guanajay y Artemisa como a pequeños negocios que requieren equipos de refrigeración o energía alternativa.  </a:t>
            </a:r>
          </a:p>
        </p:txBody>
      </p:sp>
    </p:spTree>
    <p:extLst>
      <p:ext uri="{BB962C8B-B14F-4D97-AF65-F5344CB8AC3E}">
        <p14:creationId xmlns:p14="http://schemas.microsoft.com/office/powerpoint/2010/main" val="4218200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75656" y="908720"/>
            <a:ext cx="64087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Arial" pitchFamily="34" charset="0"/>
                <a:cs typeface="Arial" pitchFamily="34" charset="0"/>
              </a:rPr>
              <a:t>Trabajadores y organización interna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- Estructura laboral:  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  - Propietarios/administradores: Encargados de la gestión empresarial, compras, relaciones con proveedores y cumplimiento de regulaciones.  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  - Vendedores y dependientes: Atienden directamente al público, asesoran sobre productos y gestionan ventas.  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  - Técnicos de servicio: Se ocupan de la instalación, mantenimiento y reparación de algunos equipos, garantizando la postventa.  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  - Personal de logística: Maneja inventarios, almacenes y transporte de mercancías.  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- Número de trabajadores: Al ser una MIPYME, su plantilla es reducida, por lo que cuenta con 15 trabajadores, lo que le permite flexibilidad y cercanía con los clientes. 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2128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43608" y="548680"/>
            <a:ext cx="69127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Arial" pitchFamily="34" charset="0"/>
                <a:cs typeface="Arial" pitchFamily="34" charset="0"/>
              </a:rPr>
              <a:t>Marco legal y normativo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La MIPYME “Los Gallardos” se rige por un conjunto de leyes y decretos que regulan su creación y funcionamiento: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- Decreto-Ley 46/2021: Establece el régimen jurídico de las micro, pequeñas y medianas empresas en Cuba.  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- Resolución 320/2021 del Ministerio de Economía y Planificación (MEP): Define los procedimientos para la constitución, inscripción y funcionamiento de las MIPYMES.  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- Código de Comercio y legislación tributaria vigente: Regula las obligaciones fiscales, contables y de contratación laboral.  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- Normas de protección al consumidor y seguridad eléctrica: Aplicables en la venta de electrodomésticos.  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Bajo estas leyes, “Los Gallardos” se reconoce como una MIPYME privada, ya que su fin es comercial, lucrativo y complementa el sector estatal, genera empleo, dinamiza la economía local y participa en el comercio exterior bajo regulación estatal</a:t>
            </a:r>
          </a:p>
        </p:txBody>
      </p:sp>
    </p:spTree>
    <p:extLst>
      <p:ext uri="{BB962C8B-B14F-4D97-AF65-F5344CB8AC3E}">
        <p14:creationId xmlns:p14="http://schemas.microsoft.com/office/powerpoint/2010/main" val="1561253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1916832"/>
            <a:ext cx="73448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rial" pitchFamily="34" charset="0"/>
                <a:cs typeface="Arial" pitchFamily="34" charset="0"/>
              </a:rPr>
              <a:t>La empresa “Los Gallardos” en Artemisa es una MIPYME privada de venta de electrodomésticos, caracterizada por:  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- Su actividad comercial en el sector tecnológico y doméstico.  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- Una plantilla reducida con funciones claras (administración, ventas, logística y servicio técnico).  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- Sujeción a las leyes cubanas que regulan las MIPYMES desde 2021.  </a:t>
            </a:r>
          </a:p>
          <a:p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971600" y="1064460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itchFamily="34" charset="0"/>
                <a:cs typeface="Arial" pitchFamily="34" charset="0"/>
              </a:rPr>
              <a:t>Conclusión</a:t>
            </a:r>
          </a:p>
        </p:txBody>
      </p:sp>
    </p:spTree>
    <p:extLst>
      <p:ext uri="{BB962C8B-B14F-4D97-AF65-F5344CB8AC3E}">
        <p14:creationId xmlns:p14="http://schemas.microsoft.com/office/powerpoint/2010/main" val="1237669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1663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844020" y="3861048"/>
            <a:ext cx="35839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Autor: Glenda Machado  </a:t>
            </a:r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Cruz</a:t>
            </a:r>
          </a:p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	Jean Carlos Brito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Rosquet</a:t>
            </a:r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Analy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Peña Díaz</a:t>
            </a:r>
          </a:p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Meylin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Negrin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Nodarse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	Brian López Suarez </a:t>
            </a:r>
          </a:p>
          <a:p>
            <a:endParaRPr lang="es-E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27584" y="302954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b="1" dirty="0">
                <a:latin typeface="Arial" pitchFamily="34" charset="0"/>
                <a:cs typeface="Arial" pitchFamily="34" charset="0"/>
              </a:rPr>
              <a:t>UNIVERSIDAD DE ARTEMISA</a:t>
            </a:r>
          </a:p>
          <a:p>
            <a:pPr algn="ctr"/>
            <a:r>
              <a:rPr lang="es-ES_tradnl" sz="1200" b="1" dirty="0">
                <a:latin typeface="Arial" pitchFamily="34" charset="0"/>
                <a:cs typeface="Arial" pitchFamily="34" charset="0"/>
              </a:rPr>
              <a:t>FACULTAD DE CIENCIAS AGROPECUARIAS, TECNICAS Y ECONOMICAS</a:t>
            </a:r>
          </a:p>
          <a:p>
            <a:pPr algn="ctr"/>
            <a:r>
              <a:rPr lang="es-ES_tradnl" sz="1200" b="1" dirty="0">
                <a:latin typeface="Arial" pitchFamily="34" charset="0"/>
                <a:cs typeface="Arial" pitchFamily="34" charset="0"/>
              </a:rPr>
              <a:t>DEPARTAMENTO DE CIENCIAS TECNICAS</a:t>
            </a:r>
          </a:p>
          <a:p>
            <a:pPr algn="ctr"/>
            <a:r>
              <a:rPr lang="es-ES_tradnl" sz="1200" b="1" dirty="0">
                <a:latin typeface="Arial" pitchFamily="34" charset="0"/>
                <a:cs typeface="Arial" pitchFamily="34" charset="0"/>
              </a:rPr>
              <a:t>CENTRO UNIVERSITARIO MUNICIPAL GUANAJAY</a:t>
            </a:r>
          </a:p>
        </p:txBody>
      </p:sp>
      <p:pic>
        <p:nvPicPr>
          <p:cNvPr id="11" name="10 Imagen" descr="C:\Users\dgranado\Downloads\index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578" y="1180359"/>
            <a:ext cx="2304256" cy="14597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1619672" y="2611293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 </a:t>
            </a:r>
            <a:endParaRPr lang="es-ES" dirty="0"/>
          </a:p>
          <a:p>
            <a:r>
              <a:rPr lang="es-ES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Seminario</a:t>
            </a:r>
          </a:p>
          <a:p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               Sistema de Gestión no Estatal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656071" y="5302964"/>
            <a:ext cx="2771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i="1" dirty="0">
                <a:latin typeface="Arial" pitchFamily="34" charset="0"/>
                <a:cs typeface="Arial" pitchFamily="34" charset="0"/>
              </a:rPr>
              <a:t>5</a:t>
            </a:r>
            <a:r>
              <a:rPr lang="es-ES" sz="1400" b="1" i="1" baseline="30000" dirty="0">
                <a:latin typeface="Arial" pitchFamily="34" charset="0"/>
                <a:cs typeface="Arial" pitchFamily="34" charset="0"/>
              </a:rPr>
              <a:t>to</a:t>
            </a:r>
            <a:r>
              <a:rPr lang="es-ES" sz="1400" b="1" i="1" dirty="0">
                <a:latin typeface="Arial" pitchFamily="34" charset="0"/>
                <a:cs typeface="Arial" pitchFamily="34" charset="0"/>
              </a:rPr>
              <a:t> año de Ingeniería Industrial</a:t>
            </a:r>
            <a:endParaRPr lang="es-E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2025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4" y="4342820"/>
            <a:ext cx="2664296" cy="1580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06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261</TotalTime>
  <Words>588</Words>
  <Application>Microsoft Office PowerPoint</Application>
  <PresentationFormat>Presentación en pantalla (4:3)</PresentationFormat>
  <Paragraphs>65</Paragraphs>
  <Slides>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NewsPrint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Protecciones</dc:creator>
  <cp:lastModifiedBy>Glenda Machado Cruz</cp:lastModifiedBy>
  <cp:revision>89</cp:revision>
  <dcterms:created xsi:type="dcterms:W3CDTF">2022-12-19T09:25:06Z</dcterms:created>
  <dcterms:modified xsi:type="dcterms:W3CDTF">2026-02-03T20:28:45Z</dcterms:modified>
</cp:coreProperties>
</file>