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3" r:id="rId8"/>
  </p:sldIdLst>
  <p:sldSz type="screen4x3" cy="6858000" cx="9144000"/>
  <p:notesSz cx="6858000" cy="9144000"/>
  <p:defaultTextStyle>
    <a:defPPr>
      <a:defRPr lang="es-E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tableStyles" Target="tableStyles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4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5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6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5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Diapositiva de título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82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104858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A836D70-0CA5-4977-9666-68B74BAF2B76}" type="datetimeFigureOut">
              <a:rPr lang="es-ES" smtClean="0"/>
              <a:t>26/02/2025</a:t>
            </a:fld>
            <a:endParaRPr lang="es-ES"/>
          </a:p>
        </p:txBody>
      </p:sp>
      <p:sp>
        <p:nvSpPr>
          <p:cNvPr id="104858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58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9D24F89-2710-437F-9A19-BC2930D4CB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ítulo y texto vertical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27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28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A836D70-0CA5-4977-9666-68B74BAF2B76}" type="datetimeFigureOut">
              <a:rPr lang="es-ES" smtClean="0"/>
              <a:t>26/02/2025</a:t>
            </a:fld>
            <a:endParaRPr lang="es-ES"/>
          </a:p>
        </p:txBody>
      </p:sp>
      <p:sp>
        <p:nvSpPr>
          <p:cNvPr id="1048629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3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9D24F89-2710-437F-9A19-BC2930D4CB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Título vertical y texto"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>
            <a:normAutofit fontScale="95455"/>
          </a:bodyPr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16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1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A836D70-0CA5-4977-9666-68B74BAF2B76}" type="datetimeFigureOut">
              <a:rPr lang="es-ES" smtClean="0"/>
              <a:t>26/02/2025</a:t>
            </a:fld>
            <a:endParaRPr lang="es-ES"/>
          </a:p>
        </p:txBody>
      </p:sp>
      <p:sp>
        <p:nvSpPr>
          <p:cNvPr id="104861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1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9D24F89-2710-437F-9A19-BC2930D4CB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ítulo y objetos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89" name="2 Marcador de contenido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590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A836D70-0CA5-4977-9666-68B74BAF2B76}" type="datetimeFigureOut">
              <a:rPr lang="es-ES" smtClean="0"/>
              <a:t>26/02/2025</a:t>
            </a:fld>
            <a:endParaRPr lang="es-ES"/>
          </a:p>
        </p:txBody>
      </p:sp>
      <p:sp>
        <p:nvSpPr>
          <p:cNvPr id="1048591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592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9D24F89-2710-437F-9A19-BC2930D4CB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Encabezado de sección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32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3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A836D70-0CA5-4977-9666-68B74BAF2B76}" type="datetimeFigureOut">
              <a:rPr lang="es-ES" smtClean="0"/>
              <a:t>26/02/2025</a:t>
            </a:fld>
            <a:endParaRPr lang="es-ES"/>
          </a:p>
        </p:txBody>
      </p:sp>
      <p:sp>
        <p:nvSpPr>
          <p:cNvPr id="104863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3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9D24F89-2710-437F-9A19-BC2930D4CB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Dos objetos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02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03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04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A836D70-0CA5-4977-9666-68B74BAF2B76}" type="datetimeFigureOut">
              <a:rPr lang="es-ES" smtClean="0"/>
              <a:t>26/02/2025</a:t>
            </a:fld>
            <a:endParaRPr lang="es-ES"/>
          </a:p>
        </p:txBody>
      </p:sp>
      <p:sp>
        <p:nvSpPr>
          <p:cNvPr id="1048605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06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9D24F89-2710-437F-9A19-BC2930D4CB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ación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37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 fontScale="95833" lnSpcReduction="20000"/>
          </a:bodyPr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38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39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 fontScale="95833" lnSpcReduction="20000"/>
          </a:bodyPr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40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41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A836D70-0CA5-4977-9666-68B74BAF2B76}" type="datetimeFigureOut">
              <a:rPr lang="es-ES" smtClean="0"/>
              <a:t>26/02/2025</a:t>
            </a:fld>
            <a:endParaRPr lang="es-ES"/>
          </a:p>
        </p:txBody>
      </p:sp>
      <p:sp>
        <p:nvSpPr>
          <p:cNvPr id="1048642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43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9D24F89-2710-437F-9A19-BC2930D4CB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Sólo el título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12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A836D70-0CA5-4977-9666-68B74BAF2B76}" type="datetimeFigureOut">
              <a:rPr lang="es-ES" smtClean="0"/>
              <a:t>26/02/2025</a:t>
            </a:fld>
            <a:endParaRPr lang="es-ES"/>
          </a:p>
        </p:txBody>
      </p:sp>
      <p:sp>
        <p:nvSpPr>
          <p:cNvPr id="1048613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14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9D24F89-2710-437F-9A19-BC2930D4CB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En blanco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A836D70-0CA5-4977-9666-68B74BAF2B76}" type="datetimeFigureOut">
              <a:rPr lang="es-ES" smtClean="0"/>
              <a:t>26/02/2025</a:t>
            </a:fld>
            <a:endParaRPr lang="es-ES"/>
          </a:p>
        </p:txBody>
      </p:sp>
      <p:sp>
        <p:nvSpPr>
          <p:cNvPr id="104864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46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9D24F89-2710-437F-9A19-BC2930D4CB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ido con título"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48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49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50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A836D70-0CA5-4977-9666-68B74BAF2B76}" type="datetimeFigureOut">
              <a:rPr lang="es-ES" smtClean="0"/>
              <a:t>26/02/2025</a:t>
            </a:fld>
            <a:endParaRPr lang="es-ES"/>
          </a:p>
        </p:txBody>
      </p:sp>
      <p:sp>
        <p:nvSpPr>
          <p:cNvPr id="1048651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52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9D24F89-2710-437F-9A19-BC2930D4CB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Imagen con título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 fontScale="90000"/>
          </a:bodyPr>
          <a:lstStyle>
            <a:lvl1pPr algn="l">
              <a:defRPr b="1"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21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s-ES"/>
          </a:p>
        </p:txBody>
      </p:sp>
      <p:sp>
        <p:nvSpPr>
          <p:cNvPr id="1048622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23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A836D70-0CA5-4977-9666-68B74BAF2B76}" type="datetimeFigureOut">
              <a:rPr lang="es-ES" smtClean="0"/>
              <a:t>26/02/2025</a:t>
            </a:fld>
            <a:endParaRPr lang="es-ES"/>
          </a:p>
        </p:txBody>
      </p:sp>
      <p:sp>
        <p:nvSpPr>
          <p:cNvPr id="1048624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25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9D24F89-2710-437F-9A19-BC2930D4CB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77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578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36D70-0CA5-4977-9666-68B74BAF2B76}" type="datetimeFigureOut">
              <a:rPr lang="es-ES" smtClean="0"/>
              <a:t>26/02/2025</a:t>
            </a:fld>
            <a:endParaRPr lang="es-ES"/>
          </a:p>
        </p:txBody>
      </p:sp>
      <p:sp>
        <p:nvSpPr>
          <p:cNvPr id="1048579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048580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24F89-2710-437F-9A19-BC2930D4CB74}" type="slidenum">
              <a:rPr lang="es-ES" smtClean="0"/>
              <a:t>‹Nº›</a:t>
            </a:fld>
            <a:endParaRPr lang="es-E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342900" latinLnBrk="0" marL="342900" rtl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85750" latinLnBrk="0" marL="742950" rtl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altLang="es-US" dirty="0" sz="4400" lang="en-US">
                <a:solidFill>
                  <a:schemeClr val="tx1"/>
                </a:solidFill>
              </a:rPr>
              <a:t>La</a:t>
            </a:r>
            <a:r>
              <a:rPr altLang="es-US" dirty="0" sz="4400" lang="en-US">
                <a:solidFill>
                  <a:schemeClr val="tx1"/>
                </a:solidFill>
              </a:rPr>
              <a:t> </a:t>
            </a:r>
            <a:r>
              <a:rPr altLang="es-US" dirty="0" sz="4400" lang="en-US">
                <a:solidFill>
                  <a:schemeClr val="tx1"/>
                </a:solidFill>
              </a:rPr>
              <a:t>a</a:t>
            </a:r>
            <a:r>
              <a:rPr altLang="es-US" dirty="0" sz="4400" lang="en-US">
                <a:solidFill>
                  <a:schemeClr val="tx1"/>
                </a:solidFill>
              </a:rPr>
              <a:t>cumulación</a:t>
            </a:r>
            <a:r>
              <a:rPr altLang="es-US" dirty="0" sz="4400" lang="en-US">
                <a:solidFill>
                  <a:schemeClr val="tx1"/>
                </a:solidFill>
              </a:rPr>
              <a:t> </a:t>
            </a:r>
            <a:r>
              <a:rPr altLang="es-US" dirty="0" sz="4400" lang="en-US">
                <a:solidFill>
                  <a:schemeClr val="tx1"/>
                </a:solidFill>
              </a:rPr>
              <a:t>o</a:t>
            </a:r>
            <a:r>
              <a:rPr altLang="es-US" dirty="0" sz="4400" lang="en-US">
                <a:solidFill>
                  <a:schemeClr val="tx1"/>
                </a:solidFill>
              </a:rPr>
              <a:t>r</a:t>
            </a:r>
            <a:r>
              <a:rPr altLang="es-US" dirty="0" sz="4400" lang="en-US">
                <a:solidFill>
                  <a:schemeClr val="tx1"/>
                </a:solidFill>
              </a:rPr>
              <a:t>i</a:t>
            </a:r>
            <a:r>
              <a:rPr altLang="es-US" dirty="0" sz="4400" lang="en-US">
                <a:solidFill>
                  <a:schemeClr val="tx1"/>
                </a:solidFill>
              </a:rPr>
              <a:t>g</a:t>
            </a:r>
            <a:r>
              <a:rPr altLang="es-US" dirty="0" sz="4400" lang="en-US">
                <a:solidFill>
                  <a:schemeClr val="tx1"/>
                </a:solidFill>
              </a:rPr>
              <a:t>i</a:t>
            </a:r>
            <a:r>
              <a:rPr altLang="es-US" dirty="0" sz="4400" lang="en-US">
                <a:solidFill>
                  <a:schemeClr val="tx1"/>
                </a:solidFill>
              </a:rPr>
              <a:t>n</a:t>
            </a:r>
            <a:r>
              <a:rPr altLang="es-US" dirty="0" sz="4400" lang="en-US">
                <a:solidFill>
                  <a:schemeClr val="tx1"/>
                </a:solidFill>
              </a:rPr>
              <a:t>a</a:t>
            </a:r>
            <a:r>
              <a:rPr altLang="es-US" dirty="0" sz="4400" lang="en-US">
                <a:solidFill>
                  <a:schemeClr val="tx1"/>
                </a:solidFill>
              </a:rPr>
              <a:t>r</a:t>
            </a:r>
            <a:r>
              <a:rPr altLang="es-US" dirty="0" sz="4400" lang="en-US">
                <a:solidFill>
                  <a:schemeClr val="tx1"/>
                </a:solidFill>
              </a:rPr>
              <a:t>i</a:t>
            </a:r>
            <a:r>
              <a:rPr altLang="es-US" dirty="0" sz="4400" lang="en-US">
                <a:solidFill>
                  <a:schemeClr val="tx1"/>
                </a:solidFill>
              </a:rPr>
              <a:t>a</a:t>
            </a:r>
            <a:r>
              <a:rPr altLang="es-US" dirty="0" sz="4400" lang="en-US">
                <a:solidFill>
                  <a:schemeClr val="tx1"/>
                </a:solidFill>
              </a:rPr>
              <a:t> </a:t>
            </a:r>
            <a:r>
              <a:rPr altLang="es-US" dirty="0" sz="4400" lang="en-US">
                <a:solidFill>
                  <a:schemeClr val="tx1"/>
                </a:solidFill>
              </a:rPr>
              <a:t>d</a:t>
            </a:r>
            <a:r>
              <a:rPr altLang="es-US" dirty="0" sz="4400" lang="en-US">
                <a:solidFill>
                  <a:schemeClr val="tx1"/>
                </a:solidFill>
              </a:rPr>
              <a:t>e</a:t>
            </a:r>
            <a:r>
              <a:rPr altLang="es-US" dirty="0" sz="4400" lang="en-US">
                <a:solidFill>
                  <a:schemeClr val="tx1"/>
                </a:solidFill>
              </a:rPr>
              <a:t>l</a:t>
            </a:r>
            <a:r>
              <a:rPr altLang="es-US" dirty="0" sz="4400" lang="en-US">
                <a:solidFill>
                  <a:schemeClr val="tx1"/>
                </a:solidFill>
              </a:rPr>
              <a:t> </a:t>
            </a:r>
            <a:r>
              <a:rPr altLang="es-US" dirty="0" sz="4400" lang="en-US">
                <a:solidFill>
                  <a:schemeClr val="tx1"/>
                </a:solidFill>
              </a:rPr>
              <a:t>c</a:t>
            </a:r>
            <a:r>
              <a:rPr altLang="es-US" dirty="0" sz="4400" lang="en-US">
                <a:solidFill>
                  <a:schemeClr val="tx1"/>
                </a:solidFill>
              </a:rPr>
              <a:t>a</a:t>
            </a:r>
            <a:r>
              <a:rPr altLang="es-US" dirty="0" sz="4400" lang="en-US">
                <a:solidFill>
                  <a:schemeClr val="tx1"/>
                </a:solidFill>
              </a:rPr>
              <a:t>p</a:t>
            </a:r>
            <a:r>
              <a:rPr altLang="es-US" dirty="0" sz="4400" lang="en-US">
                <a:solidFill>
                  <a:schemeClr val="tx1"/>
                </a:solidFill>
              </a:rPr>
              <a:t>i</a:t>
            </a:r>
            <a:r>
              <a:rPr altLang="es-US" dirty="0" sz="4400" lang="en-US">
                <a:solidFill>
                  <a:schemeClr val="tx1"/>
                </a:solidFill>
              </a:rPr>
              <a:t>t</a:t>
            </a:r>
            <a:r>
              <a:rPr altLang="es-US" dirty="0" sz="4400" lang="en-US">
                <a:solidFill>
                  <a:schemeClr val="tx1"/>
                </a:solidFill>
              </a:rPr>
              <a:t>a</a:t>
            </a:r>
            <a:r>
              <a:rPr altLang="es-US" dirty="0" sz="4400" lang="en-US">
                <a:solidFill>
                  <a:schemeClr val="tx1"/>
                </a:solidFill>
              </a:rPr>
              <a:t>l</a:t>
            </a:r>
            <a:r>
              <a:rPr altLang="es-US" dirty="0" sz="4400" lang="en-US">
                <a:solidFill>
                  <a:schemeClr val="tx1"/>
                </a:solidFill>
              </a:rPr>
              <a:t>.</a:t>
            </a:r>
            <a:br>
              <a:rPr altLang="es-US" dirty="0" sz="4400" lang="en-US">
                <a:solidFill>
                  <a:schemeClr val="tx1"/>
                </a:solidFill>
              </a:rPr>
            </a:br>
            <a:br>
              <a:rPr altLang="es-US" dirty="0" sz="4400" lang="en-US">
                <a:solidFill>
                  <a:schemeClr val="tx1"/>
                </a:solidFill>
              </a:rPr>
            </a:br>
            <a:r>
              <a:rPr altLang="es-US" dirty="0" sz="4400" lang="en-US">
                <a:solidFill>
                  <a:schemeClr val="tx1"/>
                </a:solidFill>
              </a:rPr>
              <a:t>Cómo</a:t>
            </a:r>
            <a:r>
              <a:rPr altLang="es-US" dirty="0" sz="4400" lang="en-US">
                <a:solidFill>
                  <a:schemeClr val="tx1"/>
                </a:solidFill>
              </a:rPr>
              <a:t> </a:t>
            </a:r>
            <a:r>
              <a:rPr altLang="es-US" dirty="0" sz="4400" lang="en-US">
                <a:solidFill>
                  <a:schemeClr val="tx1"/>
                </a:solidFill>
              </a:rPr>
              <a:t>e</a:t>
            </a:r>
            <a:r>
              <a:rPr altLang="es-US" dirty="0" sz="4400" lang="en-US">
                <a:solidFill>
                  <a:schemeClr val="tx1"/>
                </a:solidFill>
              </a:rPr>
              <a:t>l</a:t>
            </a:r>
            <a:r>
              <a:rPr altLang="es-US" dirty="0" sz="4400" lang="en-US">
                <a:solidFill>
                  <a:schemeClr val="tx1"/>
                </a:solidFill>
              </a:rPr>
              <a:t> </a:t>
            </a:r>
            <a:r>
              <a:rPr dirty="0" sz="4400" lang="es-ES">
                <a:solidFill>
                  <a:schemeClr val="tx1"/>
                </a:solidFill>
              </a:rPr>
              <a:t>capitalismo </a:t>
            </a:r>
            <a:r>
              <a:rPr altLang="es-US" dirty="0" sz="4400" lang="en-US">
                <a:solidFill>
                  <a:schemeClr val="tx1"/>
                </a:solidFill>
              </a:rPr>
              <a:t>s</a:t>
            </a:r>
            <a:r>
              <a:rPr altLang="es-US" dirty="0" sz="4400" lang="en-US">
                <a:solidFill>
                  <a:schemeClr val="tx1"/>
                </a:solidFill>
              </a:rPr>
              <a:t>e</a:t>
            </a:r>
            <a:r>
              <a:rPr altLang="es-US" dirty="0" sz="4400" lang="en-US">
                <a:solidFill>
                  <a:schemeClr val="tx1"/>
                </a:solidFill>
              </a:rPr>
              <a:t> </a:t>
            </a:r>
            <a:r>
              <a:rPr altLang="es-US" dirty="0" sz="4400" lang="en-US">
                <a:solidFill>
                  <a:schemeClr val="tx1"/>
                </a:solidFill>
              </a:rPr>
              <a:t>convirtió</a:t>
            </a:r>
            <a:r>
              <a:rPr altLang="es-US" dirty="0" sz="4400" lang="en-US">
                <a:solidFill>
                  <a:schemeClr val="tx1"/>
                </a:solidFill>
              </a:rPr>
              <a:t> </a:t>
            </a:r>
            <a:r>
              <a:rPr dirty="0" sz="4400" lang="es-ES">
                <a:solidFill>
                  <a:schemeClr val="tx1"/>
                </a:solidFill>
              </a:rPr>
              <a:t>en un sistema mundial y dominante </a:t>
            </a:r>
            <a:endParaRPr dirty="0" lang="es-ES"/>
          </a:p>
        </p:txBody>
      </p:sp>
      <p:sp>
        <p:nvSpPr>
          <p:cNvPr id="1048587" name="2 Subtítulo"/>
          <p:cNvSpPr>
            <a:spLocks noGrp="1"/>
          </p:cNvSpPr>
          <p:nvPr>
            <p:ph type="subTitle" idx="1"/>
          </p:nvPr>
        </p:nvSpPr>
        <p:spPr>
          <a:xfrm>
            <a:off x="1371600" y="5206461"/>
            <a:ext cx="6400800" cy="988919"/>
          </a:xfrm>
        </p:spPr>
        <p:txBody>
          <a:bodyPr/>
          <a:p>
            <a:r>
              <a:rPr altLang="es-US" dirty="0" lang="en-US" smtClean="0">
                <a:solidFill>
                  <a:schemeClr val="tx1"/>
                </a:solidFill>
              </a:rPr>
              <a:t>C</a:t>
            </a:r>
            <a:r>
              <a:rPr altLang="es-US" dirty="0" lang="en-US" smtClean="0">
                <a:solidFill>
                  <a:schemeClr val="tx1"/>
                </a:solidFill>
              </a:rPr>
              <a:t>l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p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s-US" smtClean="0">
                <a:solidFill>
                  <a:schemeClr val="tx1"/>
                </a:solidFill>
              </a:rPr>
              <a:t>áctica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1</a:t>
            </a:r>
            <a:endParaRPr dirty="0" lang="es-ES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endParaRPr lang="es-US"/>
          </a:p>
        </p:txBody>
      </p:sp>
      <p:sp>
        <p:nvSpPr>
          <p:cNvPr id="1048594" name="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altLang="es-US" dirty="0" lang="en-US" smtClean="0">
                <a:solidFill>
                  <a:schemeClr val="tx1"/>
                </a:solidFill>
              </a:rPr>
              <a:t>L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c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n</a:t>
            </a:r>
            <a:r>
              <a:rPr altLang="es-US" dirty="0" lang="en-US" smtClean="0">
                <a:solidFill>
                  <a:schemeClr val="tx1"/>
                </a:solidFill>
              </a:rPr>
              <a:t>q</a:t>
            </a:r>
            <a:r>
              <a:rPr altLang="es-US" dirty="0" lang="en-US" smtClean="0">
                <a:solidFill>
                  <a:schemeClr val="tx1"/>
                </a:solidFill>
              </a:rPr>
              <a:t>u</a:t>
            </a:r>
            <a:r>
              <a:rPr altLang="es-US" dirty="0" lang="en-US" smtClean="0">
                <a:solidFill>
                  <a:schemeClr val="tx1"/>
                </a:solidFill>
              </a:rPr>
              <a:t>i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t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y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colonización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d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t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i</a:t>
            </a:r>
            <a:r>
              <a:rPr altLang="es-US" dirty="0" lang="en-US" smtClean="0">
                <a:solidFill>
                  <a:schemeClr val="tx1"/>
                </a:solidFill>
              </a:rPr>
              <a:t>t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i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n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i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,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América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y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s-US" smtClean="0">
                <a:solidFill>
                  <a:schemeClr val="tx1"/>
                </a:solidFill>
              </a:rPr>
              <a:t>África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c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n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t</a:t>
            </a:r>
            <a:r>
              <a:rPr altLang="es-US" dirty="0" lang="en-US" smtClean="0">
                <a:solidFill>
                  <a:schemeClr val="tx1"/>
                </a:solidFill>
              </a:rPr>
              <a:t>i</a:t>
            </a:r>
            <a:r>
              <a:rPr altLang="es-US" dirty="0" lang="en-US" smtClean="0">
                <a:solidFill>
                  <a:schemeClr val="tx1"/>
                </a:solidFill>
              </a:rPr>
              <a:t>t</a:t>
            </a:r>
            <a:r>
              <a:rPr altLang="es-US" dirty="0" lang="en-US" smtClean="0">
                <a:solidFill>
                  <a:schemeClr val="tx1"/>
                </a:solidFill>
              </a:rPr>
              <a:t>u</a:t>
            </a:r>
            <a:r>
              <a:rPr altLang="es-US" dirty="0" lang="en-US" smtClean="0">
                <a:solidFill>
                  <a:schemeClr val="tx1"/>
                </a:solidFill>
              </a:rPr>
              <a:t>y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n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p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c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q</a:t>
            </a:r>
            <a:r>
              <a:rPr altLang="es-US" dirty="0" lang="en-US" smtClean="0">
                <a:solidFill>
                  <a:schemeClr val="tx1"/>
                </a:solidFill>
              </a:rPr>
              <a:t>u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d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m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t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n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l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v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d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d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n</a:t>
            </a:r>
            <a:r>
              <a:rPr altLang="es-US" dirty="0" lang="en-US" smtClean="0">
                <a:solidFill>
                  <a:schemeClr val="tx1"/>
                </a:solidFill>
              </a:rPr>
              <a:t>c</a:t>
            </a:r>
            <a:r>
              <a:rPr altLang="es-US" dirty="0" lang="en-US" smtClean="0">
                <a:solidFill>
                  <a:schemeClr val="tx1"/>
                </a:solidFill>
              </a:rPr>
              <a:t>i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i</a:t>
            </a:r>
            <a:r>
              <a:rPr altLang="es-US" dirty="0" lang="en-US" smtClean="0">
                <a:solidFill>
                  <a:schemeClr val="tx1"/>
                </a:solidFill>
              </a:rPr>
              <a:t>n</a:t>
            </a:r>
            <a:r>
              <a:rPr altLang="es-US" dirty="0" lang="en-US" smtClean="0">
                <a:solidFill>
                  <a:schemeClr val="tx1"/>
                </a:solidFill>
              </a:rPr>
              <a:t>h</a:t>
            </a:r>
            <a:r>
              <a:rPr altLang="es-US" dirty="0" lang="en-US" smtClean="0">
                <a:solidFill>
                  <a:schemeClr val="tx1"/>
                </a:solidFill>
              </a:rPr>
              <a:t>u</a:t>
            </a:r>
            <a:r>
              <a:rPr altLang="es-US" dirty="0" lang="en-US" smtClean="0">
                <a:solidFill>
                  <a:schemeClr val="tx1"/>
                </a:solidFill>
              </a:rPr>
              <a:t>m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n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y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explot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d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d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l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sistema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c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p</a:t>
            </a:r>
            <a:r>
              <a:rPr altLang="es-US" dirty="0" lang="en-US" smtClean="0">
                <a:solidFill>
                  <a:schemeClr val="tx1"/>
                </a:solidFill>
              </a:rPr>
              <a:t>i</a:t>
            </a:r>
            <a:r>
              <a:rPr altLang="es-US" dirty="0" lang="en-US" smtClean="0">
                <a:solidFill>
                  <a:schemeClr val="tx1"/>
                </a:solidFill>
              </a:rPr>
              <a:t>t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l</a:t>
            </a:r>
            <a:r>
              <a:rPr altLang="es-US" dirty="0" lang="en-US" smtClean="0">
                <a:solidFill>
                  <a:schemeClr val="tx1"/>
                </a:solidFill>
              </a:rPr>
              <a:t>i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t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.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D</a:t>
            </a:r>
            <a:r>
              <a:rPr altLang="es-US" dirty="0" lang="en-US" smtClean="0">
                <a:solidFill>
                  <a:schemeClr val="tx1"/>
                </a:solidFill>
              </a:rPr>
              <a:t>u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n</a:t>
            </a:r>
            <a:r>
              <a:rPr altLang="es-US" dirty="0" lang="en-US" smtClean="0">
                <a:solidFill>
                  <a:schemeClr val="tx1"/>
                </a:solidFill>
              </a:rPr>
              <a:t>t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i</a:t>
            </a:r>
            <a:r>
              <a:rPr altLang="es-US" dirty="0" lang="en-US" smtClean="0">
                <a:solidFill>
                  <a:schemeClr val="tx1"/>
                </a:solidFill>
              </a:rPr>
              <a:t>g</a:t>
            </a:r>
            <a:r>
              <a:rPr altLang="es-US" dirty="0" lang="en-US" smtClean="0">
                <a:solidFill>
                  <a:schemeClr val="tx1"/>
                </a:solidFill>
              </a:rPr>
              <a:t>l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l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p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t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n</a:t>
            </a:r>
            <a:r>
              <a:rPr altLang="es-US" dirty="0" lang="en-US" smtClean="0">
                <a:solidFill>
                  <a:schemeClr val="tx1"/>
                </a:solidFill>
              </a:rPr>
              <a:t>c</a:t>
            </a:r>
            <a:r>
              <a:rPr altLang="es-US" dirty="0" lang="en-US" smtClean="0">
                <a:solidFill>
                  <a:schemeClr val="tx1"/>
                </a:solidFill>
              </a:rPr>
              <a:t>i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u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p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q</a:t>
            </a:r>
            <a:r>
              <a:rPr altLang="es-US" dirty="0" lang="en-US" smtClean="0">
                <a:solidFill>
                  <a:schemeClr val="tx1"/>
                </a:solidFill>
              </a:rPr>
              <a:t>u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n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l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i</a:t>
            </a:r>
            <a:r>
              <a:rPr altLang="es-US" dirty="0" lang="en-US" smtClean="0">
                <a:solidFill>
                  <a:schemeClr val="tx1"/>
                </a:solidFill>
              </a:rPr>
              <a:t>q</a:t>
            </a:r>
            <a:r>
              <a:rPr altLang="es-US" dirty="0" lang="en-US" smtClean="0">
                <a:solidFill>
                  <a:schemeClr val="tx1"/>
                </a:solidFill>
              </a:rPr>
              <a:t>u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z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d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p</a:t>
            </a:r>
            <a:r>
              <a:rPr altLang="es-US" dirty="0" lang="en-US" smtClean="0">
                <a:solidFill>
                  <a:schemeClr val="tx1"/>
                </a:solidFill>
              </a:rPr>
              <a:t>u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b</a:t>
            </a:r>
            <a:r>
              <a:rPr altLang="es-US" dirty="0" lang="en-US" smtClean="0">
                <a:solidFill>
                  <a:schemeClr val="tx1"/>
                </a:solidFill>
              </a:rPr>
              <a:t>l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,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p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c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s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q</a:t>
            </a:r>
            <a:r>
              <a:rPr altLang="es-US" dirty="0" lang="en-US" smtClean="0">
                <a:solidFill>
                  <a:schemeClr val="tx1"/>
                </a:solidFill>
              </a:rPr>
              <a:t>u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C</a:t>
            </a:r>
            <a:r>
              <a:rPr altLang="es-US" dirty="0" lang="en-US" smtClean="0">
                <a:solidFill>
                  <a:schemeClr val="tx1"/>
                </a:solidFill>
              </a:rPr>
              <a:t>.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M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x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llamó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"</a:t>
            </a:r>
            <a:r>
              <a:rPr altLang="es-US" dirty="0" lang="en-US" smtClean="0">
                <a:solidFill>
                  <a:schemeClr val="tx1"/>
                </a:solidFill>
              </a:rPr>
              <a:t>l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c</a:t>
            </a:r>
            <a:r>
              <a:rPr altLang="es-US" dirty="0" lang="en-US" smtClean="0">
                <a:solidFill>
                  <a:schemeClr val="tx1"/>
                </a:solidFill>
              </a:rPr>
              <a:t>u</a:t>
            </a:r>
            <a:r>
              <a:rPr altLang="es-US" dirty="0" lang="en-US" smtClean="0">
                <a:solidFill>
                  <a:schemeClr val="tx1"/>
                </a:solidFill>
              </a:rPr>
              <a:t>mulación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o</a:t>
            </a:r>
            <a:r>
              <a:rPr altLang="es-US" dirty="0" lang="en-US" smtClean="0">
                <a:solidFill>
                  <a:schemeClr val="tx1"/>
                </a:solidFill>
              </a:rPr>
              <a:t>r</a:t>
            </a:r>
            <a:r>
              <a:rPr altLang="es-US" dirty="0" lang="en-US" smtClean="0">
                <a:solidFill>
                  <a:schemeClr val="tx1"/>
                </a:solidFill>
              </a:rPr>
              <a:t>i</a:t>
            </a:r>
            <a:r>
              <a:rPr altLang="es-US" dirty="0" lang="en-US" smtClean="0">
                <a:solidFill>
                  <a:schemeClr val="tx1"/>
                </a:solidFill>
              </a:rPr>
              <a:t>g</a:t>
            </a:r>
            <a:r>
              <a:rPr altLang="es-US" dirty="0" lang="en-US" smtClean="0">
                <a:solidFill>
                  <a:schemeClr val="tx1"/>
                </a:solidFill>
              </a:rPr>
              <a:t>inaria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d</a:t>
            </a:r>
            <a:r>
              <a:rPr altLang="es-US" dirty="0" lang="en-US" smtClean="0">
                <a:solidFill>
                  <a:schemeClr val="tx1"/>
                </a:solidFill>
              </a:rPr>
              <a:t>e</a:t>
            </a:r>
            <a:r>
              <a:rPr altLang="es-US" dirty="0" lang="en-US" smtClean="0">
                <a:solidFill>
                  <a:schemeClr val="tx1"/>
                </a:solidFill>
              </a:rPr>
              <a:t>l</a:t>
            </a:r>
            <a:r>
              <a:rPr altLang="es-US" dirty="0" lang="en-US" smtClean="0">
                <a:solidFill>
                  <a:schemeClr val="tx1"/>
                </a:solidFill>
              </a:rPr>
              <a:t> </a:t>
            </a:r>
            <a:r>
              <a:rPr altLang="es-US" dirty="0" lang="en-US" smtClean="0">
                <a:solidFill>
                  <a:schemeClr val="tx1"/>
                </a:solidFill>
              </a:rPr>
              <a:t>c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p</a:t>
            </a:r>
            <a:r>
              <a:rPr altLang="es-US" dirty="0" lang="en-US" smtClean="0">
                <a:solidFill>
                  <a:schemeClr val="tx1"/>
                </a:solidFill>
              </a:rPr>
              <a:t>i</a:t>
            </a:r>
            <a:r>
              <a:rPr altLang="es-US" dirty="0" lang="en-US" smtClean="0">
                <a:solidFill>
                  <a:schemeClr val="tx1"/>
                </a:solidFill>
              </a:rPr>
              <a:t>t</a:t>
            </a:r>
            <a:r>
              <a:rPr altLang="es-US" dirty="0" lang="en-US" smtClean="0">
                <a:solidFill>
                  <a:schemeClr val="tx1"/>
                </a:solidFill>
              </a:rPr>
              <a:t>a</a:t>
            </a:r>
            <a:r>
              <a:rPr altLang="es-US" dirty="0" lang="en-US" smtClean="0">
                <a:solidFill>
                  <a:schemeClr val="tx1"/>
                </a:solidFill>
              </a:rPr>
              <a:t>l</a:t>
            </a:r>
            <a:r>
              <a:rPr altLang="es-US" dirty="0" lang="en-US" smtClean="0">
                <a:solidFill>
                  <a:schemeClr val="tx1"/>
                </a:solidFill>
              </a:rPr>
              <a:t>"</a:t>
            </a:r>
            <a:endParaRPr dirty="0" lang="es-ES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indent="-514350" marL="514350"/>
            <a:r>
              <a:rPr altLang="es-US" b="1" dirty="0" lang="en-US" smtClean="0"/>
              <a:t>E</a:t>
            </a:r>
            <a:r>
              <a:rPr altLang="es-US" b="1" dirty="0" lang="en-US" smtClean="0"/>
              <a:t>q</a:t>
            </a:r>
            <a:r>
              <a:rPr altLang="es-US" b="1" dirty="0" lang="en-US" smtClean="0"/>
              <a:t>u</a:t>
            </a:r>
            <a:r>
              <a:rPr altLang="es-US" b="1" dirty="0" lang="en-US" smtClean="0"/>
              <a:t>i</a:t>
            </a:r>
            <a:r>
              <a:rPr altLang="es-US" b="1" dirty="0" lang="en-US" smtClean="0"/>
              <a:t>p</a:t>
            </a:r>
            <a:r>
              <a:rPr altLang="es-US" b="1" dirty="0" lang="en-US" smtClean="0"/>
              <a:t>o</a:t>
            </a:r>
            <a:r>
              <a:rPr altLang="es-US" b="1" dirty="0" lang="en-US" smtClean="0"/>
              <a:t> </a:t>
            </a:r>
            <a:r>
              <a:rPr altLang="es-US" b="1" dirty="0" lang="en-US" smtClean="0"/>
              <a:t>1</a:t>
            </a:r>
            <a:r>
              <a:rPr altLang="es-US" b="1" dirty="0" lang="en-US" smtClean="0"/>
              <a:t>:</a:t>
            </a:r>
            <a:br>
              <a:rPr altLang="es-US" b="1" dirty="0" lang="en-US" smtClean="0"/>
            </a:br>
            <a:r>
              <a:rPr b="1" dirty="0" lang="es-ES" smtClean="0"/>
              <a:t>La colonización de América</a:t>
            </a:r>
            <a:endParaRPr altLang="en-US" lang="zh-CN"/>
          </a:p>
        </p:txBody>
      </p:sp>
      <p:sp>
        <p:nvSpPr>
          <p:cNvPr id="1048596" name="2 Marcador de contenido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28125" lnSpcReduction="20000"/>
          </a:bodyPr>
          <a:p>
            <a:pPr>
              <a:buNone/>
            </a:pPr>
            <a:endParaRPr dirty="0" lang="es-ES" smtClean="0"/>
          </a:p>
          <a:p>
            <a:pPr indent="0" marL="0">
              <a:buNone/>
            </a:pPr>
            <a:r>
              <a:rPr altLang="es-US" dirty="0" lang="en-US" smtClean="0"/>
              <a:t>1</a:t>
            </a:r>
            <a:r>
              <a:rPr altLang="es-US" dirty="0" lang="en-US" smtClean="0"/>
              <a:t>.</a:t>
            </a:r>
            <a:r>
              <a:rPr altLang="es-US" dirty="0" lang="en-US" smtClean="0"/>
              <a:t>-</a:t>
            </a:r>
            <a:r>
              <a:rPr altLang="es-US" dirty="0" lang="en-US" smtClean="0"/>
              <a:t> </a:t>
            </a:r>
            <a:r>
              <a:rPr altLang="es-US" dirty="0" sz="7200" lang="en-US" smtClean="0"/>
              <a:t>L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c</a:t>
            </a:r>
            <a:r>
              <a:rPr altLang="es-US" dirty="0" sz="7200" lang="en-US" smtClean="0"/>
              <a:t>oloni</a:t>
            </a:r>
            <a:r>
              <a:rPr altLang="es-US" dirty="0" sz="7200" lang="en-US" smtClean="0"/>
              <a:t>z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d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r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:</a:t>
            </a:r>
            <a:endParaRPr altLang="en-US" sz="8000" lang="zh-CN"/>
          </a:p>
          <a:p>
            <a:r>
              <a:rPr altLang="es-US" dirty="0" sz="7200" lang="en-US" smtClean="0"/>
              <a:t>P</a:t>
            </a:r>
            <a:r>
              <a:rPr altLang="es-US" dirty="0" sz="7200" lang="en-US" smtClean="0"/>
              <a:t>r</a:t>
            </a:r>
            <a:r>
              <a:rPr altLang="es-US" dirty="0" sz="7200" lang="en-US" smtClean="0"/>
              <a:t>i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c</a:t>
            </a:r>
            <a:r>
              <a:rPr altLang="es-US" dirty="0" sz="7200" lang="en-US" smtClean="0"/>
              <a:t>i</a:t>
            </a:r>
            <a:r>
              <a:rPr altLang="es-US" dirty="0" sz="7200" lang="en-US" smtClean="0"/>
              <a:t>p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l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p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i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u</a:t>
            </a:r>
            <a:r>
              <a:rPr altLang="es-US" dirty="0" sz="7200" lang="en-US" smtClean="0"/>
              <a:t>r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p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q</a:t>
            </a:r>
            <a:r>
              <a:rPr altLang="es-US" dirty="0" sz="7200" lang="en-US" smtClean="0"/>
              <a:t>u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p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r</a:t>
            </a:r>
            <a:r>
              <a:rPr altLang="es-US" dirty="0" sz="7200" lang="en-US" smtClean="0"/>
              <a:t>t</a:t>
            </a:r>
            <a:r>
              <a:rPr altLang="es-US" dirty="0" sz="7200" lang="en-US" smtClean="0"/>
              <a:t>i</a:t>
            </a:r>
            <a:r>
              <a:rPr altLang="es-US" dirty="0" sz="7200" lang="en-US" smtClean="0"/>
              <a:t>c</a:t>
            </a:r>
            <a:r>
              <a:rPr altLang="es-US" dirty="0" sz="7200" lang="en-US" smtClean="0"/>
              <a:t>i</a:t>
            </a:r>
            <a:r>
              <a:rPr altLang="es-US" dirty="0" sz="7200" lang="en-US" smtClean="0"/>
              <a:t>p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r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.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P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r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qué</a:t>
            </a:r>
            <a:r>
              <a:rPr altLang="es-US" dirty="0" sz="7200" lang="en-US" smtClean="0"/>
              <a:t> </a:t>
            </a:r>
            <a:r>
              <a:rPr dirty="0" sz="7200" lang="es-ES" smtClean="0"/>
              <a:t>interv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i</a:t>
            </a:r>
            <a:r>
              <a:rPr altLang="es-US" dirty="0" sz="7200" lang="en-US" smtClean="0"/>
              <a:t>r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América</a:t>
            </a:r>
            <a:r>
              <a:rPr altLang="es-US" dirty="0" sz="7200" lang="en-US" smtClean="0"/>
              <a:t>.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C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c</a:t>
            </a:r>
            <a:r>
              <a:rPr altLang="es-US" dirty="0" sz="7200" lang="en-US" smtClean="0"/>
              <a:t>u</a:t>
            </a:r>
            <a:r>
              <a:rPr altLang="es-US" dirty="0" sz="7200" lang="en-US" smtClean="0"/>
              <a:t>encias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p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r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l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c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l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i</a:t>
            </a:r>
            <a:r>
              <a:rPr altLang="es-US" dirty="0" sz="7200" lang="en-US" smtClean="0"/>
              <a:t>z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d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r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.</a:t>
            </a:r>
            <a:endParaRPr altLang="en-US" sz="8000" lang="zh-CN"/>
          </a:p>
          <a:p>
            <a:pPr indent="0" marL="0">
              <a:buNone/>
            </a:pPr>
            <a:r>
              <a:rPr altLang="es-US" dirty="0" sz="7200" lang="en-US" smtClean="0"/>
              <a:t>2</a:t>
            </a:r>
            <a:r>
              <a:rPr altLang="es-US" dirty="0" sz="7200" lang="en-US" smtClean="0"/>
              <a:t>.</a:t>
            </a:r>
            <a:r>
              <a:rPr altLang="es-US" dirty="0" sz="7200" lang="en-US" smtClean="0"/>
              <a:t>-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L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c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l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i</a:t>
            </a:r>
            <a:r>
              <a:rPr altLang="es-US" dirty="0" sz="7200" lang="en-US" smtClean="0"/>
              <a:t>z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d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:</a:t>
            </a:r>
            <a:endParaRPr altLang="en-US" sz="8000" lang="zh-CN"/>
          </a:p>
          <a:p>
            <a:r>
              <a:rPr altLang="es-US" sz="7200" lang="es-US"/>
              <a:t>¿</a:t>
            </a:r>
            <a:r>
              <a:rPr altLang="es-US" sz="7200" lang="en-US"/>
              <a:t>Q</a:t>
            </a:r>
            <a:r>
              <a:rPr altLang="es-US" sz="7200" lang="en-US"/>
              <a:t>u</a:t>
            </a:r>
            <a:r>
              <a:rPr altLang="es-US" sz="7200" lang="es-US"/>
              <a:t>é</a:t>
            </a:r>
            <a:r>
              <a:rPr altLang="es-US" sz="7200" lang="en-US"/>
              <a:t> </a:t>
            </a:r>
            <a:r>
              <a:rPr altLang="es-US" sz="7200" lang="en-US"/>
              <a:t>s</a:t>
            </a:r>
            <a:r>
              <a:rPr altLang="es-US" sz="7200" lang="en-US"/>
              <a:t>i</a:t>
            </a:r>
            <a:r>
              <a:rPr altLang="es-US" sz="7200" lang="en-US"/>
              <a:t>g</a:t>
            </a:r>
            <a:r>
              <a:rPr altLang="es-US" sz="7200" lang="en-US"/>
              <a:t>n</a:t>
            </a:r>
            <a:r>
              <a:rPr altLang="es-US" sz="7200" lang="en-US"/>
              <a:t>i</a:t>
            </a:r>
            <a:r>
              <a:rPr altLang="es-US" sz="7200" lang="en-US"/>
              <a:t>f</a:t>
            </a:r>
            <a:r>
              <a:rPr altLang="es-US" sz="7200" lang="en-US"/>
              <a:t>i</a:t>
            </a:r>
            <a:r>
              <a:rPr altLang="es-US" sz="7200" lang="en-US"/>
              <a:t>c</a:t>
            </a:r>
            <a:r>
              <a:rPr altLang="es-US" sz="7200" lang="es-US"/>
              <a:t>ó</a:t>
            </a:r>
            <a:r>
              <a:rPr altLang="es-US" sz="7200" lang="en-US"/>
              <a:t> </a:t>
            </a:r>
            <a:r>
              <a:rPr altLang="es-US" sz="7200" lang="en-US"/>
              <a:t>s</a:t>
            </a:r>
            <a:r>
              <a:rPr altLang="es-US" sz="7200" lang="en-US"/>
              <a:t>e</a:t>
            </a:r>
            <a:r>
              <a:rPr altLang="es-US" sz="7200" lang="en-US"/>
              <a:t>r</a:t>
            </a:r>
            <a:r>
              <a:rPr altLang="es-US" sz="7200" lang="en-US"/>
              <a:t> </a:t>
            </a:r>
            <a:r>
              <a:rPr altLang="es-US" sz="7200" lang="en-US"/>
              <a:t>u</a:t>
            </a:r>
            <a:r>
              <a:rPr altLang="es-US" sz="7200" lang="en-US"/>
              <a:t>n</a:t>
            </a:r>
            <a:r>
              <a:rPr altLang="es-US" sz="7200" lang="en-US"/>
              <a:t>a</a:t>
            </a:r>
            <a:r>
              <a:rPr altLang="es-US" sz="7200" lang="en-US"/>
              <a:t> </a:t>
            </a:r>
            <a:r>
              <a:rPr altLang="es-US" sz="7200" lang="en-US"/>
              <a:t>c</a:t>
            </a:r>
            <a:r>
              <a:rPr altLang="es-US" sz="7200" lang="en-US"/>
              <a:t>o</a:t>
            </a:r>
            <a:r>
              <a:rPr altLang="es-US" sz="7200" lang="en-US"/>
              <a:t>l</a:t>
            </a:r>
            <a:r>
              <a:rPr altLang="es-US" sz="7200" lang="en-US"/>
              <a:t>o</a:t>
            </a:r>
            <a:r>
              <a:rPr altLang="es-US" sz="7200" lang="en-US"/>
              <a:t>n</a:t>
            </a:r>
            <a:r>
              <a:rPr altLang="es-US" sz="7200" lang="en-US"/>
              <a:t>i</a:t>
            </a:r>
            <a:r>
              <a:rPr altLang="es-US" sz="7200" lang="en-US"/>
              <a:t>a</a:t>
            </a:r>
            <a:r>
              <a:rPr altLang="es-US" sz="7200" lang="en-US"/>
              <a:t> </a:t>
            </a:r>
            <a:r>
              <a:rPr altLang="es-US" sz="7200" lang="en-US"/>
              <a:t>e</a:t>
            </a:r>
            <a:r>
              <a:rPr altLang="es-US" sz="7200" lang="en-US"/>
              <a:t>n</a:t>
            </a:r>
            <a:r>
              <a:rPr altLang="es-US" sz="7200" lang="en-US"/>
              <a:t> </a:t>
            </a:r>
            <a:r>
              <a:rPr altLang="es-US" sz="7200" lang="en-US"/>
              <a:t>América</a:t>
            </a:r>
            <a:r>
              <a:rPr altLang="es-US" sz="7200" lang="en-US"/>
              <a:t>?</a:t>
            </a:r>
            <a:endParaRPr altLang="en-US" sz="8000" lang="zh-CN"/>
          </a:p>
          <a:p>
            <a:r>
              <a:rPr altLang="es-US" dirty="0" sz="7200" lang="en-US" smtClean="0"/>
              <a:t>D</a:t>
            </a:r>
            <a:r>
              <a:rPr altLang="es-US" dirty="0" sz="7200" lang="en-US" smtClean="0"/>
              <a:t>i</a:t>
            </a:r>
            <a:r>
              <a:rPr altLang="es-US" dirty="0" sz="7200" lang="en-US" smtClean="0"/>
              <a:t>v</a:t>
            </a:r>
            <a:r>
              <a:rPr altLang="es-US" dirty="0" sz="7200" lang="en-US" smtClean="0"/>
              <a:t>i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i</a:t>
            </a:r>
            <a:r>
              <a:rPr altLang="es-US" dirty="0" sz="7200" lang="es-US" smtClean="0"/>
              <a:t>ó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d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l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c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t</a:t>
            </a:r>
            <a:r>
              <a:rPr altLang="es-US" dirty="0" sz="7200" lang="en-US" smtClean="0"/>
              <a:t>i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te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d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 América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: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l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g</a:t>
            </a:r>
            <a:r>
              <a:rPr altLang="es-US" dirty="0" sz="7200" lang="en-US" smtClean="0"/>
              <a:t>l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j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y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l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l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t</a:t>
            </a:r>
            <a:r>
              <a:rPr altLang="es-US" dirty="0" sz="7200" lang="en-US" smtClean="0"/>
              <a:t>i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.</a:t>
            </a:r>
            <a:r>
              <a:rPr altLang="es-US" dirty="0" sz="7200" lang="en-US" smtClean="0"/>
              <a:t> </a:t>
            </a:r>
            <a:r>
              <a:rPr altLang="es-US" dirty="0" sz="7200" lang="es-US" smtClean="0"/>
              <a:t>¿</a:t>
            </a:r>
            <a:r>
              <a:rPr altLang="es-US" dirty="0" sz="7200" lang="en-US" smtClean="0"/>
              <a:t>P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r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qué</a:t>
            </a:r>
            <a:r>
              <a:rPr altLang="es-US" dirty="0" sz="7200" lang="en-US" smtClean="0"/>
              <a:t>?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D</a:t>
            </a:r>
            <a:r>
              <a:rPr altLang="es-US" dirty="0" sz="7200" lang="en-US" smtClean="0"/>
              <a:t>i</a:t>
            </a:r>
            <a:r>
              <a:rPr altLang="es-US" dirty="0" sz="7200" lang="en-US" smtClean="0"/>
              <a:t>f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r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c</a:t>
            </a:r>
            <a:r>
              <a:rPr altLang="es-US" dirty="0" sz="7200" lang="en-US" smtClean="0"/>
              <a:t>i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h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t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h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y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t</a:t>
            </a:r>
            <a:r>
              <a:rPr altLang="es-US" dirty="0" sz="7200" lang="en-US" smtClean="0"/>
              <a:t>r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m</a:t>
            </a:r>
            <a:r>
              <a:rPr altLang="es-US" dirty="0" sz="7200" lang="en-US" smtClean="0"/>
              <a:t>b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Américas</a:t>
            </a:r>
            <a:r>
              <a:rPr altLang="es-US" dirty="0" sz="7200" lang="en-US" smtClean="0"/>
              <a:t>.</a:t>
            </a:r>
            <a:r>
              <a:rPr altLang="es-US" dirty="0" sz="7200" lang="en-US" smtClean="0"/>
              <a:t> </a:t>
            </a:r>
            <a:endParaRPr altLang="en-US" sz="8000" lang="zh-CN"/>
          </a:p>
          <a:p>
            <a:pPr indent="0" marL="0">
              <a:buNone/>
            </a:pPr>
            <a:r>
              <a:rPr altLang="es-US" dirty="0" sz="7200" lang="en-US" smtClean="0"/>
              <a:t>3</a:t>
            </a:r>
            <a:r>
              <a:rPr altLang="es-US" dirty="0" sz="7200" lang="en-US" smtClean="0"/>
              <a:t>.</a:t>
            </a:r>
            <a:r>
              <a:rPr altLang="es-US" dirty="0" sz="7200" lang="en-US" smtClean="0"/>
              <a:t>-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D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r</a:t>
            </a:r>
            <a:r>
              <a:rPr altLang="es-US" dirty="0" sz="7200" lang="en-US" smtClean="0"/>
              <a:t>r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l</a:t>
            </a:r>
            <a:r>
              <a:rPr altLang="es-US" dirty="0" sz="7200" lang="en-US" smtClean="0"/>
              <a:t>l</a:t>
            </a:r>
            <a:r>
              <a:rPr altLang="es-US" dirty="0" sz="7200" lang="en-US" smtClean="0"/>
              <a:t>o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d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s</a:t>
            </a:r>
            <a:r>
              <a:rPr altLang="es-US" dirty="0" sz="7200" lang="en-US" smtClean="0"/>
              <a:t>i</a:t>
            </a:r>
            <a:r>
              <a:rPr altLang="es-US" dirty="0" sz="7200" lang="en-US" smtClean="0"/>
              <a:t>g</a:t>
            </a:r>
            <a:r>
              <a:rPr altLang="es-US" dirty="0" sz="7200" lang="en-US" smtClean="0"/>
              <a:t>u</a:t>
            </a:r>
            <a:r>
              <a:rPr altLang="es-US" dirty="0" sz="7200" lang="en-US" smtClean="0"/>
              <a:t>a</a:t>
            </a:r>
            <a:r>
              <a:rPr altLang="es-US" dirty="0" sz="7200" lang="en-US" smtClean="0"/>
              <a:t>l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n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América</a:t>
            </a:r>
            <a:r>
              <a:rPr altLang="es-US" dirty="0" sz="7200" lang="en-US" smtClean="0"/>
              <a:t>:</a:t>
            </a:r>
            <a:endParaRPr dirty="0" sz="8000" lang="es-ES" smtClean="0"/>
          </a:p>
          <a:p>
            <a:pPr indent="0" marL="0">
              <a:buNone/>
            </a:pPr>
            <a:r>
              <a:rPr altLang="es-US" dirty="0" sz="7200" lang="en-US" smtClean="0"/>
              <a:t> 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E</a:t>
            </a:r>
            <a:r>
              <a:rPr altLang="es-US" dirty="0" sz="7200" lang="en-US" smtClean="0"/>
              <a:t>E.UU como nueva potencia</a:t>
            </a:r>
            <a:r>
              <a:rPr altLang="es-US" dirty="0" sz="7200" lang="en-US" smtClean="0"/>
              <a:t>.</a:t>
            </a:r>
            <a:endParaRPr dirty="0" sz="8000" lang="es-ES" smtClean="0"/>
          </a:p>
          <a:p>
            <a:pPr indent="0" marL="0">
              <a:buNone/>
            </a:pPr>
            <a:r>
              <a:rPr altLang="es-US" dirty="0" sz="7200" lang="en-US" smtClean="0"/>
              <a:t> </a:t>
            </a:r>
            <a:r>
              <a:rPr altLang="es-US" dirty="0" sz="7200" lang="en-US" smtClean="0"/>
              <a:t> </a:t>
            </a:r>
            <a:r>
              <a:rPr altLang="es-US" dirty="0" sz="7200" lang="en-US" smtClean="0"/>
              <a:t> </a:t>
            </a:r>
            <a:endParaRPr dirty="0" lang="es-ES" smtClean="0"/>
          </a:p>
          <a:p>
            <a:pPr indent="0" marL="0">
              <a:buNone/>
            </a:pPr>
            <a:endParaRPr dirty="0" lang="es-ES" smtClean="0"/>
          </a:p>
          <a:p>
            <a:pPr>
              <a:buNone/>
            </a:pPr>
            <a:r>
              <a:rPr dirty="0" lang="es-ES" smtClean="0"/>
              <a:t> </a:t>
            </a:r>
            <a:endParaRPr dirty="0"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altLang="es-US" dirty="0" lang="en-US" smtClean="0"/>
              <a:t>E</a:t>
            </a:r>
            <a:r>
              <a:rPr altLang="es-US" dirty="0" lang="en-US" smtClean="0"/>
              <a:t>q</a:t>
            </a:r>
            <a:r>
              <a:rPr altLang="es-US" dirty="0" lang="en-US" smtClean="0"/>
              <a:t>u</a:t>
            </a:r>
            <a:r>
              <a:rPr altLang="es-US" dirty="0" lang="en-US" smtClean="0"/>
              <a:t>i</a:t>
            </a:r>
            <a:r>
              <a:rPr altLang="es-US" dirty="0" lang="en-US" smtClean="0"/>
              <a:t>p</a:t>
            </a:r>
            <a:r>
              <a:rPr altLang="es-US" dirty="0" lang="en-US" smtClean="0"/>
              <a:t>o</a:t>
            </a:r>
            <a:r>
              <a:rPr altLang="es-US" dirty="0" lang="en-US" smtClean="0"/>
              <a:t> </a:t>
            </a:r>
            <a:r>
              <a:rPr altLang="es-US" dirty="0" lang="en-US" smtClean="0"/>
              <a:t>2</a:t>
            </a:r>
            <a:r>
              <a:rPr altLang="es-US" dirty="0" lang="en-US" smtClean="0"/>
              <a:t>:</a:t>
            </a:r>
            <a:br>
              <a:rPr altLang="es-US" dirty="0" lang="en-US" smtClean="0"/>
            </a:br>
            <a:r>
              <a:rPr dirty="0" lang="es-ES" smtClean="0"/>
              <a:t>La colonización de Asia</a:t>
            </a:r>
            <a:endParaRPr dirty="0" lang="es-ES"/>
          </a:p>
        </p:txBody>
      </p:sp>
      <p:sp>
        <p:nvSpPr>
          <p:cNvPr id="1048598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dirty="0" lang="es-ES" smtClean="0"/>
              <a:t>Principales potencias que intervinieron</a:t>
            </a:r>
            <a:r>
              <a:rPr altLang="es-US" dirty="0" lang="en-US" smtClean="0"/>
              <a:t> </a:t>
            </a:r>
            <a:r>
              <a:rPr altLang="es-US" dirty="0" lang="en-US" smtClean="0"/>
              <a:t>e</a:t>
            </a:r>
            <a:r>
              <a:rPr altLang="es-US" dirty="0" lang="en-US" smtClean="0"/>
              <a:t>n</a:t>
            </a:r>
            <a:r>
              <a:rPr altLang="es-US" dirty="0" lang="en-US" smtClean="0"/>
              <a:t> </a:t>
            </a:r>
            <a:r>
              <a:rPr altLang="es-US" dirty="0" lang="en-US" smtClean="0"/>
              <a:t>l</a:t>
            </a:r>
            <a:r>
              <a:rPr altLang="es-US" dirty="0" lang="en-US" smtClean="0"/>
              <a:t>a</a:t>
            </a:r>
            <a:r>
              <a:rPr altLang="es-US" dirty="0" lang="en-US" smtClean="0"/>
              <a:t> </a:t>
            </a:r>
            <a:r>
              <a:rPr altLang="es-US" dirty="0" lang="en-US" smtClean="0"/>
              <a:t>c</a:t>
            </a:r>
            <a:r>
              <a:rPr altLang="es-US" dirty="0" lang="en-US" smtClean="0"/>
              <a:t>o</a:t>
            </a:r>
            <a:r>
              <a:rPr altLang="es-US" dirty="0" lang="en-US" smtClean="0"/>
              <a:t>l</a:t>
            </a:r>
            <a:r>
              <a:rPr altLang="es-US" dirty="0" lang="en-US" smtClean="0"/>
              <a:t>o</a:t>
            </a:r>
            <a:r>
              <a:rPr altLang="es-US" dirty="0" lang="en-US" smtClean="0"/>
              <a:t>n</a:t>
            </a:r>
            <a:r>
              <a:rPr altLang="es-US" dirty="0" lang="en-US" smtClean="0"/>
              <a:t>i</a:t>
            </a:r>
            <a:r>
              <a:rPr altLang="es-US" dirty="0" lang="en-US" smtClean="0"/>
              <a:t>z</a:t>
            </a:r>
            <a:r>
              <a:rPr altLang="es-US" dirty="0" lang="en-US" smtClean="0"/>
              <a:t>ación</a:t>
            </a:r>
            <a:r>
              <a:rPr altLang="es-US" dirty="0" lang="en-US" smtClean="0"/>
              <a:t> </a:t>
            </a:r>
            <a:r>
              <a:rPr altLang="es-US" dirty="0" lang="en-US" smtClean="0"/>
              <a:t>d</a:t>
            </a:r>
            <a:r>
              <a:rPr altLang="es-US" dirty="0" lang="en-US" smtClean="0"/>
              <a:t>e</a:t>
            </a:r>
            <a:r>
              <a:rPr altLang="es-US" dirty="0" lang="en-US" smtClean="0"/>
              <a:t> </a:t>
            </a:r>
            <a:r>
              <a:rPr altLang="es-US" dirty="0" lang="en-US" smtClean="0"/>
              <a:t>A</a:t>
            </a:r>
            <a:r>
              <a:rPr altLang="es-US" dirty="0" lang="en-US" smtClean="0"/>
              <a:t>s</a:t>
            </a:r>
            <a:r>
              <a:rPr altLang="es-US" dirty="0" lang="en-US" smtClean="0"/>
              <a:t>i</a:t>
            </a:r>
            <a:r>
              <a:rPr altLang="es-US" dirty="0" lang="en-US" smtClean="0"/>
              <a:t>a</a:t>
            </a:r>
            <a:r>
              <a:rPr altLang="es-US" dirty="0" lang="en-US" smtClean="0"/>
              <a:t>.</a:t>
            </a:r>
            <a:r>
              <a:rPr altLang="es-US" dirty="0" lang="en-US" smtClean="0"/>
              <a:t> </a:t>
            </a:r>
            <a:endParaRPr dirty="0" lang="es-ES" smtClean="0"/>
          </a:p>
          <a:p>
            <a:r>
              <a:rPr altLang="es-US" dirty="0" lang="en-US" smtClean="0"/>
              <a:t>P</a:t>
            </a:r>
            <a:r>
              <a:rPr altLang="es-US" dirty="0" lang="en-US" smtClean="0"/>
              <a:t>a</a:t>
            </a:r>
            <a:r>
              <a:rPr altLang="es-US" dirty="0" lang="en-US" smtClean="0"/>
              <a:t>p</a:t>
            </a:r>
            <a:r>
              <a:rPr altLang="es-US" dirty="0" lang="en-US" smtClean="0"/>
              <a:t>e</a:t>
            </a:r>
            <a:r>
              <a:rPr altLang="es-US" dirty="0" lang="en-US" smtClean="0"/>
              <a:t>l</a:t>
            </a:r>
            <a:r>
              <a:rPr altLang="es-US" dirty="0" lang="en-US" smtClean="0"/>
              <a:t> </a:t>
            </a:r>
            <a:r>
              <a:rPr altLang="es-US" dirty="0" lang="en-US" smtClean="0"/>
              <a:t>d</a:t>
            </a:r>
            <a:r>
              <a:rPr altLang="es-US" dirty="0" lang="en-US" smtClean="0"/>
              <a:t>e</a:t>
            </a:r>
            <a:r>
              <a:rPr altLang="es-US" dirty="0" lang="en-US" smtClean="0"/>
              <a:t> </a:t>
            </a:r>
            <a:r>
              <a:rPr altLang="es-US" dirty="0" lang="en-US" smtClean="0"/>
              <a:t>G</a:t>
            </a:r>
            <a:r>
              <a:rPr altLang="es-US" dirty="0" lang="en-US" smtClean="0"/>
              <a:t>r</a:t>
            </a:r>
            <a:r>
              <a:rPr altLang="es-US" dirty="0" lang="en-US" smtClean="0"/>
              <a:t>a</a:t>
            </a:r>
            <a:r>
              <a:rPr altLang="es-US" dirty="0" lang="en-US" smtClean="0"/>
              <a:t>n</a:t>
            </a:r>
            <a:r>
              <a:rPr altLang="es-US" dirty="0" lang="en-US" smtClean="0"/>
              <a:t> </a:t>
            </a:r>
            <a:r>
              <a:rPr altLang="es-US" dirty="0" lang="en-US" smtClean="0"/>
              <a:t>B</a:t>
            </a:r>
            <a:r>
              <a:rPr altLang="es-US" dirty="0" lang="en-US" smtClean="0"/>
              <a:t>r</a:t>
            </a:r>
            <a:r>
              <a:rPr altLang="es-US" dirty="0" lang="en-US" smtClean="0"/>
              <a:t>e</a:t>
            </a:r>
            <a:r>
              <a:rPr altLang="es-US" dirty="0" lang="en-US" smtClean="0"/>
              <a:t>t</a:t>
            </a:r>
            <a:r>
              <a:rPr altLang="es-US" dirty="0" lang="en-US" smtClean="0"/>
              <a:t>a</a:t>
            </a:r>
            <a:r>
              <a:rPr altLang="es-US" dirty="0" lang="es-US" smtClean="0"/>
              <a:t>ñ</a:t>
            </a:r>
            <a:r>
              <a:rPr altLang="es-US" dirty="0" lang="en-US" smtClean="0"/>
              <a:t>a</a:t>
            </a:r>
            <a:r>
              <a:rPr altLang="es-US" dirty="0" lang="en-US" smtClean="0"/>
              <a:t> </a:t>
            </a:r>
            <a:r>
              <a:rPr altLang="es-US" dirty="0" lang="en-US" smtClean="0"/>
              <a:t>e</a:t>
            </a:r>
            <a:r>
              <a:rPr altLang="es-US" dirty="0" lang="en-US" smtClean="0"/>
              <a:t>n</a:t>
            </a:r>
            <a:r>
              <a:rPr altLang="es-US" dirty="0" lang="en-US" smtClean="0"/>
              <a:t>:</a:t>
            </a:r>
            <a:endParaRPr dirty="0" lang="es-ES" smtClean="0"/>
          </a:p>
          <a:p>
            <a:r>
              <a:rPr altLang="es-US" dirty="0" lang="en-US" smtClean="0"/>
              <a:t>L</a:t>
            </a:r>
            <a:r>
              <a:rPr dirty="0" lang="es-ES" smtClean="0"/>
              <a:t>a India</a:t>
            </a:r>
            <a:r>
              <a:rPr altLang="es-US" dirty="0" lang="en-US" smtClean="0"/>
              <a:t>:</a:t>
            </a:r>
            <a:r>
              <a:rPr altLang="es-US" dirty="0" lang="en-US" smtClean="0"/>
              <a:t> </a:t>
            </a:r>
            <a:r>
              <a:rPr altLang="es-US" dirty="0" lang="es-US" smtClean="0"/>
              <a:t>¿</a:t>
            </a:r>
            <a:r>
              <a:rPr altLang="es-US" dirty="0" lang="en-US" smtClean="0"/>
              <a:t>p</a:t>
            </a:r>
            <a:r>
              <a:rPr altLang="es-US" dirty="0" lang="en-US" smtClean="0"/>
              <a:t>o</a:t>
            </a:r>
            <a:r>
              <a:rPr altLang="es-US" dirty="0" lang="en-US" smtClean="0"/>
              <a:t>r</a:t>
            </a:r>
            <a:r>
              <a:rPr altLang="es-US" dirty="0" lang="en-US" smtClean="0"/>
              <a:t> </a:t>
            </a:r>
            <a:r>
              <a:rPr altLang="es-US" dirty="0" lang="en-US" smtClean="0"/>
              <a:t>qué</a:t>
            </a:r>
            <a:r>
              <a:rPr altLang="es-US" dirty="0" lang="en-US" smtClean="0"/>
              <a:t> </a:t>
            </a:r>
            <a:r>
              <a:rPr altLang="es-US" dirty="0" lang="en-US" smtClean="0"/>
              <a:t>f</a:t>
            </a:r>
            <a:r>
              <a:rPr altLang="es-US" dirty="0" lang="en-US" smtClean="0"/>
              <a:t>u</a:t>
            </a:r>
            <a:r>
              <a:rPr altLang="es-US" dirty="0" lang="en-US" smtClean="0"/>
              <a:t>e</a:t>
            </a:r>
            <a:r>
              <a:rPr altLang="es-US" dirty="0" lang="en-US" smtClean="0"/>
              <a:t> </a:t>
            </a:r>
            <a:r>
              <a:rPr altLang="es-US" dirty="0" lang="en-US" smtClean="0"/>
              <a:t>c</a:t>
            </a:r>
            <a:r>
              <a:rPr altLang="es-US" dirty="0" lang="en-US" smtClean="0"/>
              <a:t>o</a:t>
            </a:r>
            <a:r>
              <a:rPr altLang="es-US" dirty="0" lang="en-US" smtClean="0"/>
              <a:t>n</a:t>
            </a:r>
            <a:r>
              <a:rPr altLang="es-US" dirty="0" lang="en-US" smtClean="0"/>
              <a:t>s</a:t>
            </a:r>
            <a:r>
              <a:rPr altLang="es-US" dirty="0" lang="en-US" smtClean="0"/>
              <a:t>i</a:t>
            </a:r>
            <a:r>
              <a:rPr altLang="es-US" dirty="0" lang="en-US" smtClean="0"/>
              <a:t>d</a:t>
            </a:r>
            <a:r>
              <a:rPr altLang="es-US" dirty="0" lang="en-US" smtClean="0"/>
              <a:t>e</a:t>
            </a:r>
            <a:r>
              <a:rPr altLang="es-US" dirty="0" lang="en-US" smtClean="0"/>
              <a:t>r</a:t>
            </a:r>
            <a:r>
              <a:rPr altLang="es-US" dirty="0" lang="en-US" smtClean="0"/>
              <a:t>a</a:t>
            </a:r>
            <a:r>
              <a:rPr altLang="es-US" dirty="0" lang="en-US" smtClean="0"/>
              <a:t>d</a:t>
            </a:r>
            <a:r>
              <a:rPr altLang="es-US" dirty="0" lang="en-US" smtClean="0"/>
              <a:t>a</a:t>
            </a:r>
            <a:r>
              <a:rPr altLang="es-US" dirty="0" lang="en-US" smtClean="0"/>
              <a:t> </a:t>
            </a:r>
            <a:r>
              <a:rPr altLang="es-US" dirty="0" lang="en-US" smtClean="0"/>
              <a:t>"</a:t>
            </a:r>
            <a:r>
              <a:rPr dirty="0" lang="es-ES" smtClean="0"/>
              <a:t>la joya de la corona británica</a:t>
            </a:r>
            <a:r>
              <a:rPr altLang="es-US" dirty="0" lang="en-US" smtClean="0"/>
              <a:t>"</a:t>
            </a:r>
            <a:r>
              <a:rPr altLang="es-US" dirty="0" lang="en-US" smtClean="0"/>
              <a:t>?</a:t>
            </a:r>
            <a:endParaRPr altLang="en-US" lang="zh-CN"/>
          </a:p>
          <a:p>
            <a:r>
              <a:rPr altLang="es-US" dirty="0" lang="en-US" smtClean="0"/>
              <a:t>E</a:t>
            </a:r>
            <a:r>
              <a:rPr altLang="es-US" dirty="0" lang="en-US" smtClean="0"/>
              <a:t>n</a:t>
            </a:r>
            <a:r>
              <a:rPr altLang="es-US" dirty="0" lang="en-US" smtClean="0"/>
              <a:t> </a:t>
            </a:r>
            <a:r>
              <a:rPr altLang="es-US" dirty="0" lang="en-US" smtClean="0"/>
              <a:t>C</a:t>
            </a:r>
            <a:r>
              <a:rPr altLang="es-US" dirty="0" lang="en-US" smtClean="0"/>
              <a:t>h</a:t>
            </a:r>
            <a:r>
              <a:rPr altLang="es-US" dirty="0" lang="en-US" smtClean="0"/>
              <a:t>i</a:t>
            </a:r>
            <a:r>
              <a:rPr altLang="es-US" dirty="0" lang="en-US" smtClean="0"/>
              <a:t>n</a:t>
            </a:r>
            <a:r>
              <a:rPr altLang="es-US" dirty="0" lang="en-US" smtClean="0"/>
              <a:t>a</a:t>
            </a:r>
            <a:r>
              <a:rPr altLang="es-US" dirty="0" lang="en-US" smtClean="0"/>
              <a:t>:</a:t>
            </a:r>
            <a:r>
              <a:rPr altLang="es-US" dirty="0" lang="en-US" smtClean="0"/>
              <a:t> </a:t>
            </a:r>
            <a:r>
              <a:rPr altLang="es-US" dirty="0" lang="en-US" smtClean="0"/>
              <a:t>l</a:t>
            </a:r>
            <a:r>
              <a:rPr dirty="0" lang="es-ES" smtClean="0"/>
              <a:t>a guerra del opio</a:t>
            </a:r>
            <a:r>
              <a:rPr altLang="es-US" dirty="0" lang="en-US" smtClean="0"/>
              <a:t> </a:t>
            </a:r>
            <a:r>
              <a:rPr altLang="es-US" dirty="0" lang="en-US" smtClean="0"/>
              <a:t>c</a:t>
            </a:r>
            <a:r>
              <a:rPr altLang="es-US" dirty="0" lang="en-US" smtClean="0"/>
              <a:t>o</a:t>
            </a:r>
            <a:r>
              <a:rPr altLang="es-US" dirty="0" lang="en-US" smtClean="0"/>
              <a:t>m</a:t>
            </a:r>
            <a:r>
              <a:rPr altLang="es-US" dirty="0" lang="en-US" smtClean="0"/>
              <a:t>o</a:t>
            </a:r>
            <a:r>
              <a:rPr altLang="es-US" dirty="0" lang="en-US" smtClean="0"/>
              <a:t> </a:t>
            </a:r>
            <a:r>
              <a:rPr altLang="es-US" dirty="0" lang="en-US" smtClean="0"/>
              <a:t>e</a:t>
            </a:r>
            <a:r>
              <a:rPr altLang="es-US" dirty="0" lang="en-US" smtClean="0"/>
              <a:t>s</a:t>
            </a:r>
            <a:r>
              <a:rPr altLang="es-US" dirty="0" lang="en-US" smtClean="0"/>
              <a:t>t</a:t>
            </a:r>
            <a:r>
              <a:rPr altLang="es-US" dirty="0" lang="en-US" smtClean="0"/>
              <a:t>r</a:t>
            </a:r>
            <a:r>
              <a:rPr altLang="es-US" dirty="0" lang="en-US" smtClean="0"/>
              <a:t>a</a:t>
            </a:r>
            <a:r>
              <a:rPr altLang="es-US" dirty="0" lang="en-US" smtClean="0"/>
              <a:t>t</a:t>
            </a:r>
            <a:r>
              <a:rPr altLang="es-US" dirty="0" lang="en-US" smtClean="0"/>
              <a:t>e</a:t>
            </a:r>
            <a:r>
              <a:rPr altLang="es-US" dirty="0" lang="en-US" smtClean="0"/>
              <a:t>g</a:t>
            </a:r>
            <a:r>
              <a:rPr altLang="es-US" dirty="0" lang="en-US" smtClean="0"/>
              <a:t>i</a:t>
            </a:r>
            <a:r>
              <a:rPr altLang="es-US" dirty="0" lang="en-US" smtClean="0"/>
              <a:t>a</a:t>
            </a:r>
            <a:r>
              <a:rPr altLang="es-US" dirty="0" lang="en-US" smtClean="0"/>
              <a:t> </a:t>
            </a:r>
            <a:r>
              <a:rPr altLang="es-US" dirty="0" lang="en-US" smtClean="0"/>
              <a:t>d</a:t>
            </a:r>
            <a:r>
              <a:rPr altLang="es-US" dirty="0" lang="en-US" smtClean="0"/>
              <a:t>e</a:t>
            </a:r>
            <a:r>
              <a:rPr altLang="es-US" dirty="0" lang="en-US" smtClean="0"/>
              <a:t> </a:t>
            </a:r>
            <a:r>
              <a:rPr altLang="es-US" dirty="0" lang="en-US" smtClean="0"/>
              <a:t>c</a:t>
            </a:r>
            <a:r>
              <a:rPr altLang="es-US" dirty="0" lang="en-US" smtClean="0"/>
              <a:t>o</a:t>
            </a:r>
            <a:r>
              <a:rPr altLang="es-US" dirty="0" lang="en-US" smtClean="0"/>
              <a:t>n</a:t>
            </a:r>
            <a:r>
              <a:rPr altLang="es-US" dirty="0" lang="en-US" smtClean="0"/>
              <a:t>q</a:t>
            </a:r>
            <a:r>
              <a:rPr altLang="es-US" dirty="0" lang="en-US" smtClean="0"/>
              <a:t>u</a:t>
            </a:r>
            <a:r>
              <a:rPr altLang="es-US" dirty="0" lang="en-US" smtClean="0"/>
              <a:t>i</a:t>
            </a:r>
            <a:r>
              <a:rPr altLang="es-US" dirty="0" lang="en-US" smtClean="0"/>
              <a:t>s</a:t>
            </a:r>
            <a:r>
              <a:rPr altLang="es-US" dirty="0" lang="en-US" smtClean="0"/>
              <a:t>t</a:t>
            </a:r>
            <a:r>
              <a:rPr altLang="es-US" dirty="0" lang="en-US" smtClean="0"/>
              <a:t>a</a:t>
            </a:r>
            <a:r>
              <a:rPr altLang="es-US" dirty="0" lang="en-US" smtClean="0"/>
              <a:t>.</a:t>
            </a:r>
            <a:r>
              <a:rPr altLang="es-US" dirty="0" lang="en-US" smtClean="0"/>
              <a:t> </a:t>
            </a:r>
            <a:r>
              <a:rPr altLang="es-US" dirty="0" lang="en-US" smtClean="0"/>
              <a:t>L</a:t>
            </a:r>
            <a:r>
              <a:rPr altLang="es-US" dirty="0" lang="en-US" smtClean="0"/>
              <a:t>a</a:t>
            </a:r>
            <a:r>
              <a:rPr altLang="es-US" dirty="0" lang="en-US" smtClean="0"/>
              <a:t> </a:t>
            </a:r>
            <a:r>
              <a:rPr altLang="es-US" dirty="0" lang="en-US" smtClean="0"/>
              <a:t>p</a:t>
            </a:r>
            <a:r>
              <a:rPr altLang="es-US" dirty="0" lang="en-US" smtClean="0"/>
              <a:t>o</a:t>
            </a:r>
            <a:r>
              <a:rPr altLang="es-US" dirty="0" lang="en-US" smtClean="0"/>
              <a:t>l</a:t>
            </a:r>
            <a:r>
              <a:rPr altLang="es-US" dirty="0" lang="en-US" smtClean="0"/>
              <a:t>i</a:t>
            </a:r>
            <a:r>
              <a:rPr altLang="es-US" dirty="0" lang="en-US" smtClean="0"/>
              <a:t>t</a:t>
            </a:r>
            <a:r>
              <a:rPr altLang="es-US" dirty="0" lang="en-US" smtClean="0"/>
              <a:t>i</a:t>
            </a:r>
            <a:r>
              <a:rPr altLang="es-US" dirty="0" lang="en-US" smtClean="0"/>
              <a:t>c</a:t>
            </a:r>
            <a:r>
              <a:rPr altLang="es-US" dirty="0" lang="en-US" smtClean="0"/>
              <a:t>a</a:t>
            </a:r>
            <a:r>
              <a:rPr altLang="es-US" dirty="0" lang="en-US" smtClean="0"/>
              <a:t> </a:t>
            </a:r>
            <a:r>
              <a:rPr altLang="es-US" dirty="0" lang="en-US" smtClean="0"/>
              <a:t>d</a:t>
            </a:r>
            <a:r>
              <a:rPr altLang="es-US" dirty="0" lang="en-US" smtClean="0"/>
              <a:t>e</a:t>
            </a:r>
            <a:r>
              <a:rPr altLang="es-US" dirty="0" lang="en-US" smtClean="0"/>
              <a:t> </a:t>
            </a:r>
            <a:r>
              <a:rPr altLang="es-US" dirty="0" lang="en-US" smtClean="0"/>
              <a:t>"</a:t>
            </a:r>
            <a:r>
              <a:rPr altLang="es-US" dirty="0" lang="en-US" smtClean="0"/>
              <a:t>p</a:t>
            </a:r>
            <a:r>
              <a:rPr altLang="es-US" dirty="0" lang="en-US" smtClean="0"/>
              <a:t>u</a:t>
            </a:r>
            <a:r>
              <a:rPr altLang="es-US" dirty="0" lang="en-US" smtClean="0"/>
              <a:t>e</a:t>
            </a:r>
            <a:r>
              <a:rPr altLang="es-US" dirty="0" lang="en-US" smtClean="0"/>
              <a:t>r</a:t>
            </a:r>
            <a:r>
              <a:rPr altLang="es-US" dirty="0" lang="en-US" smtClean="0"/>
              <a:t>t</a:t>
            </a:r>
            <a:r>
              <a:rPr altLang="es-US" dirty="0" lang="en-US" smtClean="0"/>
              <a:t>a</a:t>
            </a:r>
            <a:r>
              <a:rPr altLang="es-US" dirty="0" lang="en-US" smtClean="0"/>
              <a:t>s</a:t>
            </a:r>
            <a:r>
              <a:rPr altLang="es-US" dirty="0" lang="en-US" smtClean="0"/>
              <a:t> </a:t>
            </a:r>
            <a:r>
              <a:rPr altLang="es-US" dirty="0" lang="en-US" smtClean="0"/>
              <a:t>a</a:t>
            </a:r>
            <a:r>
              <a:rPr altLang="es-US" dirty="0" lang="en-US" smtClean="0"/>
              <a:t>b</a:t>
            </a:r>
            <a:r>
              <a:rPr altLang="es-US" dirty="0" lang="en-US" smtClean="0"/>
              <a:t>i</a:t>
            </a:r>
            <a:r>
              <a:rPr altLang="es-US" dirty="0" lang="en-US" smtClean="0"/>
              <a:t>e</a:t>
            </a:r>
            <a:r>
              <a:rPr altLang="es-US" dirty="0" lang="en-US" smtClean="0"/>
              <a:t>r</a:t>
            </a:r>
            <a:r>
              <a:rPr altLang="es-US" dirty="0" lang="en-US" smtClean="0"/>
              <a:t>t</a:t>
            </a:r>
            <a:r>
              <a:rPr altLang="es-US" dirty="0" lang="en-US" smtClean="0"/>
              <a:t>a</a:t>
            </a:r>
            <a:r>
              <a:rPr altLang="es-US" dirty="0" lang="en-US" smtClean="0"/>
              <a:t>s</a:t>
            </a:r>
            <a:r>
              <a:rPr altLang="es-US" dirty="0" lang="en-US" smtClean="0"/>
              <a:t>"</a:t>
            </a:r>
            <a:endParaRPr altLang="en-US" lang="zh-CN"/>
          </a:p>
          <a:p>
            <a:r>
              <a:rPr dirty="0" lang="es-ES" smtClean="0"/>
              <a:t>Jap</a:t>
            </a:r>
            <a:r>
              <a:rPr dirty="0" lang="es-ES" smtClean="0"/>
              <a:t>ón</a:t>
            </a:r>
            <a:r>
              <a:rPr altLang="es-US" dirty="0" lang="en-US" smtClean="0"/>
              <a:t> </a:t>
            </a:r>
            <a:r>
              <a:rPr altLang="es-US" dirty="0" lang="en-US" smtClean="0"/>
              <a:t>c</a:t>
            </a:r>
            <a:r>
              <a:rPr altLang="es-US" dirty="0" lang="en-US" smtClean="0"/>
              <a:t>o</a:t>
            </a:r>
            <a:r>
              <a:rPr altLang="es-US" dirty="0" lang="en-US" smtClean="0"/>
              <a:t>m</a:t>
            </a:r>
            <a:r>
              <a:rPr altLang="es-US" dirty="0" lang="en-US" smtClean="0"/>
              <a:t>o</a:t>
            </a:r>
            <a:r>
              <a:rPr altLang="es-US" dirty="0" lang="en-US" smtClean="0"/>
              <a:t> </a:t>
            </a:r>
            <a:r>
              <a:rPr altLang="es-US" dirty="0" lang="en-US" smtClean="0"/>
              <a:t>n</a:t>
            </a:r>
            <a:r>
              <a:rPr altLang="es-US" dirty="0" lang="en-US" smtClean="0"/>
              <a:t>u</a:t>
            </a:r>
            <a:r>
              <a:rPr altLang="es-US" dirty="0" lang="en-US" smtClean="0"/>
              <a:t>e</a:t>
            </a:r>
            <a:r>
              <a:rPr altLang="es-US" dirty="0" lang="en-US" smtClean="0"/>
              <a:t>v</a:t>
            </a:r>
            <a:r>
              <a:rPr altLang="es-US" dirty="0" lang="en-US" smtClean="0"/>
              <a:t>a</a:t>
            </a:r>
            <a:r>
              <a:rPr altLang="es-US" dirty="0" lang="en-US" smtClean="0"/>
              <a:t> </a:t>
            </a:r>
            <a:r>
              <a:rPr altLang="es-US" dirty="0" lang="en-US" smtClean="0"/>
              <a:t>p</a:t>
            </a:r>
            <a:r>
              <a:rPr altLang="es-US" dirty="0" lang="en-US" smtClean="0"/>
              <a:t>o</a:t>
            </a:r>
            <a:r>
              <a:rPr altLang="es-US" dirty="0" lang="en-US" smtClean="0"/>
              <a:t>t</a:t>
            </a:r>
            <a:r>
              <a:rPr altLang="es-US" dirty="0" lang="en-US" smtClean="0"/>
              <a:t>e</a:t>
            </a:r>
            <a:r>
              <a:rPr altLang="es-US" dirty="0" lang="en-US" smtClean="0"/>
              <a:t>n</a:t>
            </a:r>
            <a:r>
              <a:rPr altLang="es-US" dirty="0" lang="en-US" smtClean="0"/>
              <a:t>c</a:t>
            </a:r>
            <a:r>
              <a:rPr altLang="es-US" dirty="0" lang="en-US" smtClean="0"/>
              <a:t>i</a:t>
            </a:r>
            <a:r>
              <a:rPr altLang="es-US" dirty="0" lang="en-US" smtClean="0"/>
              <a:t>a</a:t>
            </a:r>
            <a:r>
              <a:rPr altLang="es-US" dirty="0" lang="en-US" smtClean="0"/>
              <a:t> </a:t>
            </a:r>
            <a:r>
              <a:rPr altLang="es-US" dirty="0" lang="en-US" smtClean="0"/>
              <a:t>a</a:t>
            </a:r>
            <a:r>
              <a:rPr altLang="es-US" dirty="0" lang="en-US" smtClean="0"/>
              <a:t>s</a:t>
            </a:r>
            <a:r>
              <a:rPr altLang="es-US" dirty="0" lang="en-US" smtClean="0"/>
              <a:t>i</a:t>
            </a:r>
            <a:r>
              <a:rPr altLang="es-US" dirty="0" lang="es-US" smtClean="0"/>
              <a:t>á</a:t>
            </a:r>
            <a:r>
              <a:rPr altLang="es-US" dirty="0" lang="en-US" smtClean="0"/>
              <a:t>t</a:t>
            </a:r>
            <a:r>
              <a:rPr altLang="es-US" dirty="0" lang="en-US" smtClean="0"/>
              <a:t>i</a:t>
            </a:r>
            <a:r>
              <a:rPr altLang="es-US" dirty="0" lang="en-US" smtClean="0"/>
              <a:t>c</a:t>
            </a:r>
            <a:r>
              <a:rPr altLang="es-US" dirty="0" lang="en-US" smtClean="0"/>
              <a:t>a</a:t>
            </a:r>
            <a:r>
              <a:rPr altLang="es-US" dirty="0" lang="en-US" smtClean="0"/>
              <a:t>.</a:t>
            </a:r>
            <a:endParaRPr altLang="en-US" lang="zh-CN"/>
          </a:p>
          <a:p/>
          <a:p>
            <a:endParaRPr dirty="0" lang="es-ES" smtClean="0"/>
          </a:p>
          <a:p>
            <a:endParaRPr dirty="0" lang="es-E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altLang="es-US" dirty="0" lang="en-US" smtClean="0"/>
              <a:t>E</a:t>
            </a:r>
            <a:r>
              <a:rPr altLang="es-US" dirty="0" lang="en-US" smtClean="0"/>
              <a:t>q</a:t>
            </a:r>
            <a:r>
              <a:rPr altLang="es-US" dirty="0" lang="en-US" smtClean="0"/>
              <a:t>u</a:t>
            </a:r>
            <a:r>
              <a:rPr altLang="es-US" dirty="0" lang="en-US" smtClean="0"/>
              <a:t>i</a:t>
            </a:r>
            <a:r>
              <a:rPr altLang="es-US" dirty="0" lang="en-US" smtClean="0"/>
              <a:t>p</a:t>
            </a:r>
            <a:r>
              <a:rPr altLang="es-US" dirty="0" lang="en-US" smtClean="0"/>
              <a:t>o</a:t>
            </a:r>
            <a:r>
              <a:rPr altLang="es-US" dirty="0" lang="en-US" smtClean="0"/>
              <a:t> </a:t>
            </a:r>
            <a:r>
              <a:rPr altLang="es-US" dirty="0" lang="en-US" smtClean="0"/>
              <a:t>3</a:t>
            </a:r>
            <a:r>
              <a:rPr altLang="es-US" dirty="0" lang="en-US" smtClean="0"/>
              <a:t>:</a:t>
            </a:r>
            <a:br>
              <a:rPr altLang="es-US" dirty="0" lang="en-US" smtClean="0"/>
            </a:br>
            <a:r>
              <a:rPr dirty="0" lang="es-ES" smtClean="0"/>
              <a:t>La colonización de África</a:t>
            </a:r>
            <a:endParaRPr lang="es-US"/>
          </a:p>
        </p:txBody>
      </p:sp>
      <p:sp>
        <p:nvSpPr>
          <p:cNvPr id="1048600" name=""/>
          <p:cNvSpPr>
            <a:spLocks noGrp="1"/>
          </p:cNvSpPr>
          <p:nvPr>
            <p:ph idx="1"/>
          </p:nvPr>
        </p:nvSpPr>
        <p:spPr/>
        <p:txBody>
          <a:bodyPr>
            <a:normAutofit fontScale="96875" lnSpcReduction="20000"/>
          </a:bodyPr>
          <a:p>
            <a:r>
              <a:rPr altLang="es-US" lang="en-US"/>
              <a:t>E</a:t>
            </a:r>
            <a:r>
              <a:rPr altLang="es-US" lang="en-US"/>
              <a:t>n</a:t>
            </a:r>
            <a:r>
              <a:rPr altLang="es-US" lang="en-US"/>
              <a:t> </a:t>
            </a:r>
            <a:r>
              <a:rPr altLang="es-US" lang="en-US"/>
              <a:t>qué</a:t>
            </a:r>
            <a:r>
              <a:rPr altLang="es-US" lang="en-US"/>
              <a:t> </a:t>
            </a:r>
            <a:r>
              <a:rPr altLang="es-US" lang="en-US"/>
              <a:t>consistió</a:t>
            </a:r>
            <a:r>
              <a:rPr altLang="es-US" lang="en-US"/>
              <a:t> </a:t>
            </a:r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trata negrera</a:t>
            </a:r>
            <a:r>
              <a:rPr altLang="es-US" lang="en-US"/>
              <a:t> </a:t>
            </a:r>
            <a:r>
              <a:rPr altLang="es-US" lang="en-US"/>
              <a:t>y</a:t>
            </a:r>
            <a:r>
              <a:rPr altLang="es-US" lang="en-US"/>
              <a:t> </a:t>
            </a:r>
            <a:r>
              <a:rPr altLang="es-US" lang="en-US"/>
              <a:t>e</a:t>
            </a:r>
            <a:r>
              <a:rPr altLang="es-US" lang="en-US"/>
              <a:t>l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o</a:t>
            </a:r>
            <a:r>
              <a:rPr altLang="es-US" lang="en-US"/>
              <a:t>m</a:t>
            </a:r>
            <a:r>
              <a:rPr altLang="es-US" lang="en-US"/>
              <a:t>e</a:t>
            </a:r>
            <a:r>
              <a:rPr altLang="es-US" lang="en-US"/>
              <a:t>r</a:t>
            </a:r>
            <a:r>
              <a:rPr altLang="es-US" lang="en-US"/>
              <a:t>c</a:t>
            </a:r>
            <a:r>
              <a:rPr altLang="es-US" lang="en-US"/>
              <a:t>i</a:t>
            </a:r>
            <a:r>
              <a:rPr altLang="es-US" lang="en-US"/>
              <a:t>o</a:t>
            </a:r>
            <a:r>
              <a:rPr altLang="es-US" lang="en-US"/>
              <a:t> </a:t>
            </a:r>
            <a:r>
              <a:rPr altLang="es-US" lang="en-US"/>
              <a:t>triangular</a:t>
            </a:r>
            <a:r>
              <a:rPr altLang="es-US" lang="en-US"/>
              <a:t>?</a:t>
            </a:r>
            <a:endParaRPr lang="es-US"/>
          </a:p>
          <a:p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p</a:t>
            </a:r>
            <a:r>
              <a:rPr altLang="es-US" lang="en-US"/>
              <a:t>e</a:t>
            </a:r>
            <a:r>
              <a:rPr altLang="es-US" lang="en-US"/>
              <a:t>s</a:t>
            </a:r>
            <a:r>
              <a:rPr altLang="es-US" lang="en-US"/>
              <a:t>a</a:t>
            </a:r>
            <a:r>
              <a:rPr altLang="es-US" lang="en-US"/>
              <a:t>r</a:t>
            </a:r>
            <a:r>
              <a:rPr altLang="es-US" lang="en-US"/>
              <a:t> </a:t>
            </a:r>
            <a:r>
              <a:rPr altLang="es-US" lang="en-US"/>
              <a:t>d</a:t>
            </a:r>
            <a:r>
              <a:rPr altLang="es-US" lang="en-US"/>
              <a:t>e</a:t>
            </a:r>
            <a:r>
              <a:rPr altLang="es-US" lang="en-US"/>
              <a:t> </a:t>
            </a:r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t</a:t>
            </a:r>
            <a:r>
              <a:rPr altLang="es-US" lang="en-US"/>
              <a:t>r</a:t>
            </a:r>
            <a:r>
              <a:rPr altLang="es-US" lang="en-US"/>
              <a:t>a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n</a:t>
            </a:r>
            <a:r>
              <a:rPr altLang="es-US" lang="en-US"/>
              <a:t>e</a:t>
            </a:r>
            <a:r>
              <a:rPr altLang="es-US" lang="en-US"/>
              <a:t>g</a:t>
            </a:r>
            <a:r>
              <a:rPr altLang="es-US" lang="en-US"/>
              <a:t>r</a:t>
            </a:r>
            <a:r>
              <a:rPr altLang="es-US" lang="en-US"/>
              <a:t>e</a:t>
            </a:r>
            <a:r>
              <a:rPr altLang="es-US" lang="en-US"/>
              <a:t>r</a:t>
            </a:r>
            <a:r>
              <a:rPr altLang="es-US" lang="en-US"/>
              <a:t>a</a:t>
            </a:r>
            <a:r>
              <a:rPr altLang="es-US" lang="en-US"/>
              <a:t>,</a:t>
            </a:r>
            <a:r>
              <a:rPr altLang="es-US" lang="es-US"/>
              <a:t> África permaneció “impenetrable”  hasta el s.XIX</a:t>
            </a:r>
            <a:r>
              <a:rPr altLang="es-US" lang="en-US"/>
              <a:t>.</a:t>
            </a:r>
            <a:r>
              <a:rPr altLang="es-US" lang="en-US"/>
              <a:t> </a:t>
            </a:r>
            <a:r>
              <a:rPr altLang="es-US" lang="es-US"/>
              <a:t>¿</a:t>
            </a:r>
            <a:r>
              <a:rPr altLang="es-US" lang="en-US"/>
              <a:t>P</a:t>
            </a:r>
            <a:r>
              <a:rPr altLang="es-US" lang="en-US"/>
              <a:t>o</a:t>
            </a:r>
            <a:r>
              <a:rPr altLang="es-US" lang="en-US"/>
              <a:t>r</a:t>
            </a:r>
            <a:r>
              <a:rPr altLang="es-US" lang="en-US"/>
              <a:t> </a:t>
            </a:r>
            <a:r>
              <a:rPr altLang="es-US" lang="en-US"/>
              <a:t>qué</a:t>
            </a:r>
            <a:r>
              <a:rPr altLang="es-US" lang="es-US"/>
              <a:t>? </a:t>
            </a:r>
            <a:endParaRPr lang="es-US"/>
          </a:p>
          <a:p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o</a:t>
            </a:r>
            <a:r>
              <a:rPr altLang="es-US" lang="en-US"/>
              <a:t>l</a:t>
            </a:r>
            <a:r>
              <a:rPr altLang="es-US" lang="en-US"/>
              <a:t>o</a:t>
            </a:r>
            <a:r>
              <a:rPr altLang="es-US" lang="en-US"/>
              <a:t>n</a:t>
            </a:r>
            <a:r>
              <a:rPr altLang="es-US" lang="en-US"/>
              <a:t>i</a:t>
            </a:r>
            <a:r>
              <a:rPr altLang="es-US" lang="en-US"/>
              <a:t>z</a:t>
            </a:r>
            <a:r>
              <a:rPr altLang="es-US" lang="en-US"/>
              <a:t>a</a:t>
            </a:r>
            <a:r>
              <a:rPr altLang="es-US" lang="en-US"/>
              <a:t>c</a:t>
            </a:r>
            <a:r>
              <a:rPr altLang="es-US" lang="en-US"/>
              <a:t>o</a:t>
            </a:r>
            <a:r>
              <a:rPr altLang="es-US" lang="en-US"/>
              <a:t>n</a:t>
            </a:r>
            <a:r>
              <a:rPr altLang="es-US" lang="en-US"/>
              <a:t> </a:t>
            </a:r>
            <a:r>
              <a:rPr altLang="es-US" lang="en-US"/>
              <a:t>tardía</a:t>
            </a:r>
            <a:r>
              <a:rPr altLang="es-US" lang="en-US"/>
              <a:t> </a:t>
            </a:r>
            <a:r>
              <a:rPr altLang="es-US" lang="en-US"/>
              <a:t>d</a:t>
            </a:r>
            <a:r>
              <a:rPr altLang="es-US" lang="en-US"/>
              <a:t>e</a:t>
            </a:r>
            <a:r>
              <a:rPr altLang="es-US" lang="en-US"/>
              <a:t> </a:t>
            </a:r>
            <a:r>
              <a:rPr altLang="es-US" lang="es-US"/>
              <a:t>África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o</a:t>
            </a:r>
            <a:r>
              <a:rPr altLang="es-US" lang="en-US"/>
              <a:t>m</a:t>
            </a:r>
            <a:r>
              <a:rPr altLang="es-US" lang="en-US"/>
              <a:t>e</a:t>
            </a:r>
            <a:r>
              <a:rPr altLang="es-US" lang="en-US"/>
              <a:t>n</a:t>
            </a:r>
            <a:r>
              <a:rPr altLang="es-US" lang="en-US"/>
              <a:t>z</a:t>
            </a:r>
            <a:r>
              <a:rPr altLang="es-US" lang="es-US"/>
              <a:t>ó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o</a:t>
            </a:r>
            <a:r>
              <a:rPr altLang="es-US" lang="en-US"/>
              <a:t>n</a:t>
            </a:r>
            <a:r>
              <a:rPr altLang="es-US" lang="en-US"/>
              <a:t> </a:t>
            </a:r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o</a:t>
            </a:r>
            <a:r>
              <a:rPr altLang="es-US" lang="en-US"/>
              <a:t>n</a:t>
            </a:r>
            <a:r>
              <a:rPr altLang="es-US" lang="en-US"/>
              <a:t>f</a:t>
            </a:r>
            <a:r>
              <a:rPr altLang="es-US" lang="en-US"/>
              <a:t>e</a:t>
            </a:r>
            <a:r>
              <a:rPr altLang="es-US" lang="en-US"/>
              <a:t>r</a:t>
            </a:r>
            <a:r>
              <a:rPr altLang="es-US" lang="en-US"/>
              <a:t>e</a:t>
            </a:r>
            <a:r>
              <a:rPr altLang="es-US" lang="en-US"/>
              <a:t>ncia</a:t>
            </a:r>
            <a:r>
              <a:rPr altLang="es-US" lang="en-US"/>
              <a:t> </a:t>
            </a:r>
            <a:r>
              <a:rPr altLang="es-US" lang="en-US"/>
              <a:t>d</a:t>
            </a:r>
            <a:r>
              <a:rPr altLang="es-US" lang="en-US"/>
              <a:t>e</a:t>
            </a:r>
            <a:r>
              <a:rPr altLang="es-US" lang="en-US"/>
              <a:t> </a:t>
            </a:r>
            <a:r>
              <a:rPr altLang="es-US" lang="en-US"/>
              <a:t>Berlín</a:t>
            </a:r>
            <a:r>
              <a:rPr altLang="es-US" lang="en-US"/>
              <a:t>.</a:t>
            </a:r>
            <a:r>
              <a:rPr altLang="es-US" lang="en-US"/>
              <a:t> </a:t>
            </a:r>
            <a:r>
              <a:rPr altLang="es-US" lang="en-US"/>
              <a:t> </a:t>
            </a:r>
            <a:r>
              <a:rPr altLang="es-US" lang="en-US"/>
              <a:t>I</a:t>
            </a:r>
            <a:r>
              <a:rPr altLang="es-US" lang="en-US"/>
              <a:t>n</a:t>
            </a:r>
            <a:r>
              <a:rPr altLang="es-US" lang="en-US"/>
              <a:t>v</a:t>
            </a:r>
            <a:r>
              <a:rPr altLang="es-US" lang="en-US"/>
              <a:t>e</a:t>
            </a:r>
            <a:r>
              <a:rPr altLang="es-US" lang="en-US"/>
              <a:t>s</a:t>
            </a:r>
            <a:r>
              <a:rPr altLang="es-US" lang="en-US"/>
              <a:t>t</a:t>
            </a:r>
            <a:r>
              <a:rPr altLang="es-US" lang="en-US"/>
              <a:t>igu</a:t>
            </a:r>
            <a:r>
              <a:rPr altLang="es-US" lang="en-US"/>
              <a:t>e</a:t>
            </a:r>
            <a:r>
              <a:rPr altLang="es-US" lang="en-US"/>
              <a:t> </a:t>
            </a:r>
            <a:r>
              <a:rPr altLang="es-US" lang="en-US"/>
              <a:t>e</a:t>
            </a:r>
            <a:r>
              <a:rPr altLang="es-US" lang="en-US"/>
              <a:t>l</a:t>
            </a:r>
            <a:r>
              <a:rPr altLang="es-US" lang="en-US"/>
              <a:t> </a:t>
            </a:r>
            <a:r>
              <a:rPr altLang="es-US" lang="en-US"/>
              <a:t>o</a:t>
            </a:r>
            <a:r>
              <a:rPr altLang="es-US" lang="en-US"/>
              <a:t>b</a:t>
            </a:r>
            <a:r>
              <a:rPr altLang="es-US" lang="en-US"/>
              <a:t>j</a:t>
            </a:r>
            <a:r>
              <a:rPr altLang="es-US" lang="en-US"/>
              <a:t>e</a:t>
            </a:r>
            <a:r>
              <a:rPr altLang="es-US" lang="en-US"/>
              <a:t>tivo</a:t>
            </a:r>
            <a:r>
              <a:rPr altLang="es-US" lang="en-US"/>
              <a:t> </a:t>
            </a:r>
            <a:r>
              <a:rPr altLang="es-US" lang="en-US"/>
              <a:t>d</a:t>
            </a:r>
            <a:r>
              <a:rPr altLang="es-US" lang="en-US"/>
              <a:t>e</a:t>
            </a:r>
            <a:r>
              <a:rPr altLang="es-US" lang="en-US"/>
              <a:t> </a:t>
            </a:r>
            <a:r>
              <a:rPr altLang="es-US" lang="en-US"/>
              <a:t>e</a:t>
            </a:r>
            <a:r>
              <a:rPr altLang="es-US" lang="en-US"/>
              <a:t>s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o</a:t>
            </a:r>
            <a:r>
              <a:rPr altLang="es-US" lang="en-US"/>
              <a:t>n</a:t>
            </a:r>
            <a:r>
              <a:rPr altLang="es-US" lang="en-US"/>
              <a:t>f</a:t>
            </a:r>
            <a:r>
              <a:rPr altLang="es-US" lang="en-US"/>
              <a:t>e</a:t>
            </a:r>
            <a:r>
              <a:rPr altLang="es-US" lang="en-US"/>
              <a:t>r</a:t>
            </a:r>
            <a:r>
              <a:rPr altLang="es-US" lang="en-US"/>
              <a:t>e</a:t>
            </a:r>
            <a:r>
              <a:rPr altLang="es-US" lang="en-US"/>
              <a:t>ncia</a:t>
            </a:r>
            <a:r>
              <a:rPr altLang="es-US" lang="en-US"/>
              <a:t> </a:t>
            </a:r>
            <a:r>
              <a:rPr altLang="es-US" lang="en-US"/>
              <a:t>y</a:t>
            </a:r>
            <a:r>
              <a:rPr altLang="es-US" lang="en-US"/>
              <a:t> </a:t>
            </a:r>
            <a:r>
              <a:rPr altLang="es-US" lang="en-US"/>
              <a:t>l</a:t>
            </a:r>
            <a:r>
              <a:rPr altLang="es-US" lang="en-US"/>
              <a:t>o</a:t>
            </a:r>
            <a:r>
              <a:rPr altLang="es-US" lang="en-US"/>
              <a:t>s</a:t>
            </a:r>
            <a:r>
              <a:rPr altLang="es-US" lang="en-US"/>
              <a:t> </a:t>
            </a:r>
            <a:r>
              <a:rPr altLang="es-US" lang="en-US"/>
              <a:t>p</a:t>
            </a:r>
            <a:r>
              <a:rPr altLang="es-US" lang="en-US"/>
              <a:t>a</a:t>
            </a:r>
            <a:r>
              <a:rPr altLang="es-US" lang="es-US"/>
              <a:t>í</a:t>
            </a:r>
            <a:r>
              <a:rPr altLang="es-US" lang="en-US"/>
              <a:t>s</a:t>
            </a:r>
            <a:r>
              <a:rPr altLang="es-US" lang="en-US"/>
              <a:t>e</a:t>
            </a:r>
            <a:r>
              <a:rPr altLang="es-US" lang="en-US"/>
              <a:t>s</a:t>
            </a:r>
            <a:r>
              <a:rPr altLang="es-US" lang="en-US"/>
              <a:t> </a:t>
            </a:r>
            <a:r>
              <a:rPr altLang="es-US" lang="en-US"/>
              <a:t>p</a:t>
            </a:r>
            <a:r>
              <a:rPr altLang="es-US" lang="en-US"/>
              <a:t>a</a:t>
            </a:r>
            <a:r>
              <a:rPr altLang="es-US" lang="en-US"/>
              <a:t>r</a:t>
            </a:r>
            <a:r>
              <a:rPr altLang="es-US" lang="en-US"/>
              <a:t>t</a:t>
            </a:r>
            <a:r>
              <a:rPr altLang="es-US" lang="en-US"/>
              <a:t>i</a:t>
            </a:r>
            <a:r>
              <a:rPr altLang="es-US" lang="en-US"/>
              <a:t>cipantes</a:t>
            </a:r>
            <a:r>
              <a:rPr altLang="es-US" lang="en-US"/>
              <a:t>.</a:t>
            </a:r>
            <a:r>
              <a:rPr altLang="es-US" lang="en-US"/>
              <a:t> </a:t>
            </a:r>
            <a:r>
              <a:rPr altLang="es-US" lang="es-US"/>
              <a:t>¿</a:t>
            </a:r>
            <a:r>
              <a:rPr altLang="es-US" lang="en-US"/>
              <a:t>Cómo</a:t>
            </a:r>
            <a:r>
              <a:rPr altLang="es-US" lang="en-US"/>
              <a:t> </a:t>
            </a:r>
            <a:r>
              <a:rPr altLang="es-US" lang="en-US"/>
              <a:t>ocurrió</a:t>
            </a:r>
            <a:r>
              <a:rPr altLang="es-US" lang="en-US"/>
              <a:t> </a:t>
            </a:r>
            <a:r>
              <a:rPr altLang="es-US" lang="en-US"/>
              <a:t>e</a:t>
            </a:r>
            <a:r>
              <a:rPr altLang="es-US" lang="en-US"/>
              <a:t>l</a:t>
            </a:r>
            <a:r>
              <a:rPr altLang="es-US" lang="en-US"/>
              <a:t> </a:t>
            </a:r>
            <a:r>
              <a:rPr altLang="es-US" lang="en-US"/>
              <a:t>r</a:t>
            </a:r>
            <a:r>
              <a:rPr altLang="es-US" lang="en-US"/>
              <a:t>e</a:t>
            </a:r>
            <a:r>
              <a:rPr altLang="es-US" lang="en-US"/>
              <a:t>p</a:t>
            </a:r>
            <a:r>
              <a:rPr altLang="es-US" lang="en-US"/>
              <a:t>a</a:t>
            </a:r>
            <a:r>
              <a:rPr altLang="es-US" lang="en-US"/>
              <a:t>r</a:t>
            </a:r>
            <a:r>
              <a:rPr altLang="es-US" lang="en-US"/>
              <a:t>t</a:t>
            </a:r>
            <a:r>
              <a:rPr altLang="es-US" lang="en-US"/>
              <a:t>o</a:t>
            </a:r>
            <a:r>
              <a:rPr altLang="es-US" lang="en-US"/>
              <a:t>?</a:t>
            </a:r>
            <a:endParaRPr lang="es-US"/>
          </a:p>
          <a:p>
            <a:r>
              <a:rPr altLang="es-US" lang="en-US"/>
              <a:t>C</a:t>
            </a:r>
            <a:r>
              <a:rPr altLang="es-US" lang="en-US"/>
              <a:t>o</a:t>
            </a:r>
            <a:r>
              <a:rPr altLang="es-US" lang="en-US"/>
              <a:t>n</a:t>
            </a:r>
            <a:r>
              <a:rPr altLang="es-US" lang="en-US"/>
              <a:t>s</a:t>
            </a:r>
            <a:r>
              <a:rPr altLang="es-US" lang="en-US"/>
              <a:t>e</a:t>
            </a:r>
            <a:r>
              <a:rPr altLang="es-US" lang="en-US"/>
              <a:t>c</a:t>
            </a:r>
            <a:r>
              <a:rPr altLang="es-US" lang="en-US"/>
              <a:t>uencias</a:t>
            </a:r>
            <a:r>
              <a:rPr altLang="es-US" lang="en-US"/>
              <a:t> </a:t>
            </a:r>
            <a:r>
              <a:rPr altLang="es-US" lang="en-US"/>
              <a:t>d</a:t>
            </a:r>
            <a:r>
              <a:rPr altLang="es-US" lang="en-US"/>
              <a:t>e</a:t>
            </a:r>
            <a:r>
              <a:rPr altLang="es-US" lang="en-US"/>
              <a:t>l</a:t>
            </a:r>
            <a:r>
              <a:rPr altLang="es-US" lang="en-US"/>
              <a:t> </a:t>
            </a:r>
            <a:r>
              <a:rPr altLang="es-US" lang="en-US"/>
              <a:t>r</a:t>
            </a:r>
            <a:r>
              <a:rPr altLang="es-US" lang="en-US"/>
              <a:t>e</a:t>
            </a:r>
            <a:r>
              <a:rPr altLang="es-US" lang="en-US"/>
              <a:t>p</a:t>
            </a:r>
            <a:r>
              <a:rPr altLang="es-US" lang="en-US"/>
              <a:t>a</a:t>
            </a:r>
            <a:r>
              <a:rPr altLang="es-US" lang="en-US"/>
              <a:t>r</a:t>
            </a:r>
            <a:r>
              <a:rPr altLang="es-US" lang="en-US"/>
              <a:t>t</a:t>
            </a:r>
            <a:r>
              <a:rPr altLang="es-US" lang="en-US"/>
              <a:t>o</a:t>
            </a:r>
            <a:r>
              <a:rPr altLang="es-US" lang="en-US"/>
              <a:t> </a:t>
            </a:r>
            <a:r>
              <a:rPr altLang="es-US" lang="en-US"/>
              <a:t>p</a:t>
            </a:r>
            <a:r>
              <a:rPr altLang="es-US" lang="en-US"/>
              <a:t>a</a:t>
            </a:r>
            <a:r>
              <a:rPr altLang="es-US" lang="en-US"/>
              <a:t>r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s-US"/>
              <a:t>África</a:t>
            </a:r>
            <a:r>
              <a:rPr altLang="es-US" lang="en-US"/>
              <a:t> </a:t>
            </a:r>
            <a:r>
              <a:rPr altLang="es-US" lang="en-US"/>
              <a:t>h</a:t>
            </a:r>
            <a:r>
              <a:rPr altLang="es-US" lang="en-US"/>
              <a:t>a</a:t>
            </a:r>
            <a:r>
              <a:rPr altLang="es-US" lang="en-US"/>
              <a:t>s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h</a:t>
            </a:r>
            <a:r>
              <a:rPr altLang="es-US" lang="en-US"/>
              <a:t>o</a:t>
            </a:r>
            <a:r>
              <a:rPr altLang="es-US" lang="en-US"/>
              <a:t>y</a:t>
            </a:r>
            <a:r>
              <a:rPr altLang="es-US" lang="en-US"/>
              <a:t>.</a:t>
            </a:r>
            <a:endParaRPr lang="es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altLang="es-US" lang="en-US"/>
              <a:t>E</a:t>
            </a:r>
            <a:r>
              <a:rPr altLang="es-US" lang="en-US"/>
              <a:t>q</a:t>
            </a:r>
            <a:r>
              <a:rPr altLang="es-US" lang="en-US"/>
              <a:t>u</a:t>
            </a:r>
            <a:r>
              <a:rPr altLang="es-US" lang="en-US"/>
              <a:t>i</a:t>
            </a:r>
            <a:r>
              <a:rPr altLang="es-US" lang="en-US"/>
              <a:t>p</a:t>
            </a:r>
            <a:r>
              <a:rPr altLang="es-US" lang="en-US"/>
              <a:t>o</a:t>
            </a:r>
            <a:r>
              <a:rPr altLang="es-US" lang="en-US"/>
              <a:t> </a:t>
            </a:r>
            <a:r>
              <a:rPr altLang="es-US" lang="en-US"/>
              <a:t>4</a:t>
            </a:r>
            <a:r>
              <a:rPr altLang="es-US" lang="en-US"/>
              <a:t>:</a:t>
            </a:r>
            <a:r>
              <a:rPr altLang="es-US" lang="en-US"/>
              <a:t> </a:t>
            </a:r>
            <a:br>
              <a:rPr altLang="es-US" lang="en-US"/>
            </a:br>
            <a:r>
              <a:rPr altLang="es-US" lang="en-US"/>
              <a:t>E</a:t>
            </a:r>
            <a:r>
              <a:rPr altLang="es-US" lang="en-US"/>
              <a:t>l</a:t>
            </a:r>
            <a:r>
              <a:rPr altLang="es-US" lang="en-US"/>
              <a:t> </a:t>
            </a:r>
            <a:r>
              <a:rPr altLang="es-US" lang="en-US"/>
              <a:t>s</a:t>
            </a:r>
            <a:r>
              <a:rPr altLang="es-US" lang="en-US"/>
              <a:t>i</a:t>
            </a:r>
            <a:r>
              <a:rPr altLang="es-US" lang="en-US"/>
              <a:t>s</a:t>
            </a:r>
            <a:r>
              <a:rPr altLang="es-US" lang="en-US"/>
              <a:t>t</a:t>
            </a:r>
            <a:r>
              <a:rPr altLang="es-US" lang="en-US"/>
              <a:t>e</a:t>
            </a:r>
            <a:r>
              <a:rPr altLang="es-US" lang="en-US"/>
              <a:t>ma</a:t>
            </a:r>
            <a:r>
              <a:rPr altLang="es-US" lang="en-US"/>
              <a:t> </a:t>
            </a:r>
            <a:r>
              <a:rPr altLang="es-US" lang="en-US"/>
              <a:t>m</a:t>
            </a:r>
            <a:r>
              <a:rPr altLang="es-US" lang="en-US"/>
              <a:t>u</a:t>
            </a:r>
            <a:r>
              <a:rPr altLang="es-US" lang="en-US"/>
              <a:t>n</a:t>
            </a:r>
            <a:r>
              <a:rPr altLang="es-US" lang="en-US"/>
              <a:t>d</a:t>
            </a:r>
            <a:r>
              <a:rPr altLang="es-US" lang="en-US"/>
              <a:t>i</a:t>
            </a:r>
            <a:r>
              <a:rPr altLang="es-US" lang="en-US"/>
              <a:t>a</a:t>
            </a:r>
            <a:r>
              <a:rPr altLang="es-US" lang="en-US"/>
              <a:t>l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a</a:t>
            </a:r>
            <a:r>
              <a:rPr altLang="es-US" lang="en-US"/>
              <a:t>p</a:t>
            </a:r>
            <a:r>
              <a:rPr altLang="es-US" lang="en-US"/>
              <a:t>i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l</a:t>
            </a:r>
            <a:r>
              <a:rPr altLang="es-US" lang="en-US"/>
              <a:t>i</a:t>
            </a:r>
            <a:r>
              <a:rPr altLang="es-US" lang="en-US"/>
              <a:t>s</a:t>
            </a:r>
            <a:r>
              <a:rPr altLang="es-US" lang="en-US"/>
              <a:t>t</a:t>
            </a:r>
            <a:r>
              <a:rPr altLang="es-US" lang="en-US"/>
              <a:t>a</a:t>
            </a:r>
            <a:endParaRPr lang="es-US"/>
          </a:p>
        </p:txBody>
      </p:sp>
      <p:sp>
        <p:nvSpPr>
          <p:cNvPr id="1048610" name=""/>
          <p:cNvSpPr>
            <a:spLocks noGrp="1"/>
          </p:cNvSpPr>
          <p:nvPr>
            <p:ph idx="1"/>
          </p:nvPr>
        </p:nvSpPr>
        <p:spPr>
          <a:xfrm>
            <a:off x="266175" y="1702157"/>
            <a:ext cx="8420625" cy="4424006"/>
          </a:xfrm>
        </p:spPr>
        <p:txBody>
          <a:bodyPr/>
          <a:p>
            <a:r>
              <a:rPr altLang="es-US" lang="en-US"/>
              <a:t>L</a:t>
            </a:r>
            <a:r>
              <a:rPr altLang="es-US" lang="en-US"/>
              <a:t>u</a:t>
            </a:r>
            <a:r>
              <a:rPr altLang="es-US" lang="en-US"/>
              <a:t>c</a:t>
            </a:r>
            <a:r>
              <a:rPr altLang="es-US" lang="en-US"/>
              <a:t>h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e</a:t>
            </a:r>
            <a:r>
              <a:rPr altLang="es-US" lang="en-US"/>
              <a:t>n</a:t>
            </a:r>
            <a:r>
              <a:rPr altLang="es-US" lang="en-US"/>
              <a:t>t</a:t>
            </a:r>
            <a:r>
              <a:rPr altLang="es-US" lang="en-US"/>
              <a:t>r</a:t>
            </a:r>
            <a:r>
              <a:rPr altLang="es-US" lang="en-US"/>
              <a:t>e</a:t>
            </a:r>
            <a:r>
              <a:rPr altLang="es-US" lang="en-US"/>
              <a:t> </a:t>
            </a:r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s</a:t>
            </a:r>
            <a:r>
              <a:rPr altLang="es-US" lang="en-US"/>
              <a:t> </a:t>
            </a:r>
            <a:r>
              <a:rPr altLang="es-US" lang="en-US"/>
              <a:t>v</a:t>
            </a:r>
            <a:r>
              <a:rPr altLang="es-US" lang="en-US"/>
              <a:t>i</a:t>
            </a:r>
            <a:r>
              <a:rPr altLang="es-US" lang="en-US"/>
              <a:t>e</a:t>
            </a:r>
            <a:r>
              <a:rPr altLang="es-US" lang="en-US"/>
              <a:t>j</a:t>
            </a:r>
            <a:r>
              <a:rPr altLang="es-US" lang="en-US"/>
              <a:t>a</a:t>
            </a:r>
            <a:r>
              <a:rPr altLang="es-US" lang="en-US"/>
              <a:t>s</a:t>
            </a:r>
            <a:r>
              <a:rPr altLang="es-US" lang="en-US"/>
              <a:t> </a:t>
            </a:r>
            <a:r>
              <a:rPr altLang="es-US" lang="en-US"/>
              <a:t>y</a:t>
            </a:r>
            <a:r>
              <a:rPr altLang="es-US" lang="en-US"/>
              <a:t> </a:t>
            </a:r>
            <a:r>
              <a:rPr altLang="es-US" lang="en-US"/>
              <a:t>l</a:t>
            </a:r>
            <a:r>
              <a:rPr altLang="es-US" lang="en-US"/>
              <a:t>a</a:t>
            </a:r>
            <a:r>
              <a:rPr altLang="es-US" lang="en-US"/>
              <a:t>s</a:t>
            </a:r>
            <a:r>
              <a:rPr altLang="es-US" lang="en-US"/>
              <a:t> </a:t>
            </a:r>
            <a:r>
              <a:rPr altLang="es-US" lang="en-US"/>
              <a:t>n</a:t>
            </a:r>
            <a:r>
              <a:rPr altLang="es-US" lang="en-US"/>
              <a:t>u</a:t>
            </a:r>
            <a:r>
              <a:rPr altLang="es-US" lang="en-US"/>
              <a:t>e</a:t>
            </a:r>
            <a:r>
              <a:rPr altLang="es-US" lang="en-US"/>
              <a:t>v</a:t>
            </a:r>
            <a:r>
              <a:rPr altLang="es-US" lang="en-US"/>
              <a:t>a</a:t>
            </a:r>
            <a:r>
              <a:rPr altLang="es-US" lang="en-US"/>
              <a:t>s</a:t>
            </a:r>
            <a:r>
              <a:rPr altLang="es-US" lang="en-US"/>
              <a:t> </a:t>
            </a:r>
            <a:r>
              <a:rPr altLang="es-US" lang="en-US"/>
              <a:t>p</a:t>
            </a:r>
            <a:r>
              <a:rPr altLang="es-US" lang="en-US"/>
              <a:t>o</a:t>
            </a:r>
            <a:r>
              <a:rPr altLang="es-US" lang="en-US"/>
              <a:t>t</a:t>
            </a:r>
            <a:r>
              <a:rPr altLang="es-US" lang="en-US"/>
              <a:t>e</a:t>
            </a:r>
            <a:r>
              <a:rPr altLang="es-US" lang="en-US"/>
              <a:t>n</a:t>
            </a:r>
            <a:r>
              <a:rPr altLang="es-US" lang="en-US"/>
              <a:t>c</a:t>
            </a:r>
            <a:r>
              <a:rPr altLang="es-US" lang="en-US"/>
              <a:t>i</a:t>
            </a:r>
            <a:r>
              <a:rPr altLang="es-US" lang="en-US"/>
              <a:t>as</a:t>
            </a:r>
            <a:r>
              <a:rPr altLang="es-US" lang="en-US"/>
              <a:t> </a:t>
            </a:r>
            <a:r>
              <a:rPr altLang="es-US" lang="en-US"/>
              <a:t> </a:t>
            </a:r>
            <a:r>
              <a:rPr altLang="es-US" lang="en-US"/>
              <a:t>p</a:t>
            </a:r>
            <a:r>
              <a:rPr altLang="es-US" lang="en-US"/>
              <a:t>o</a:t>
            </a:r>
            <a:r>
              <a:rPr altLang="es-US" lang="en-US"/>
              <a:t>r</a:t>
            </a:r>
            <a:r>
              <a:rPr altLang="es-US" lang="en-US"/>
              <a:t> </a:t>
            </a:r>
            <a:r>
              <a:rPr altLang="es-US" lang="en-US"/>
              <a:t>dominar</a:t>
            </a:r>
            <a:r>
              <a:rPr altLang="es-US" lang="en-US"/>
              <a:t> </a:t>
            </a:r>
            <a:r>
              <a:rPr altLang="es-US" lang="en-US"/>
              <a:t>e</a:t>
            </a:r>
            <a:r>
              <a:rPr altLang="es-US" lang="en-US"/>
              <a:t>l</a:t>
            </a:r>
            <a:r>
              <a:rPr altLang="es-US" lang="en-US"/>
              <a:t> </a:t>
            </a:r>
            <a:r>
              <a:rPr altLang="es-US" lang="en-US"/>
              <a:t>m</a:t>
            </a:r>
            <a:r>
              <a:rPr altLang="es-US" lang="en-US"/>
              <a:t>u</a:t>
            </a:r>
            <a:r>
              <a:rPr altLang="es-US" lang="en-US"/>
              <a:t>n</a:t>
            </a:r>
            <a:r>
              <a:rPr altLang="es-US" lang="en-US"/>
              <a:t>d</a:t>
            </a:r>
            <a:r>
              <a:rPr altLang="es-US" lang="en-US"/>
              <a:t>o</a:t>
            </a:r>
            <a:r>
              <a:rPr altLang="es-US" lang="en-US"/>
              <a:t>.</a:t>
            </a:r>
            <a:r>
              <a:rPr altLang="es-US" lang="en-US"/>
              <a:t> </a:t>
            </a:r>
            <a:r>
              <a:rPr altLang="es-US" lang="en-US"/>
              <a:t>I</a:t>
            </a:r>
            <a:r>
              <a:rPr altLang="es-US" lang="en-US"/>
              <a:t>r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y</a:t>
            </a:r>
            <a:r>
              <a:rPr altLang="es-US" lang="en-US"/>
              <a:t> </a:t>
            </a:r>
            <a:r>
              <a:rPr altLang="es-US" lang="en-US"/>
              <a:t>I</a:t>
            </a:r>
            <a:r>
              <a:rPr altLang="es-US" lang="en-US"/>
              <a:t>I</a:t>
            </a:r>
            <a:r>
              <a:rPr altLang="es-US" lang="en-US"/>
              <a:t> </a:t>
            </a:r>
            <a:r>
              <a:rPr altLang="es-US" lang="en-US"/>
              <a:t>G</a:t>
            </a:r>
            <a:r>
              <a:rPr altLang="es-US" lang="en-US"/>
              <a:t>u</a:t>
            </a:r>
            <a:r>
              <a:rPr altLang="es-US" lang="en-US"/>
              <a:t>e</a:t>
            </a:r>
            <a:r>
              <a:rPr altLang="es-US" lang="en-US"/>
              <a:t>r</a:t>
            </a:r>
            <a:r>
              <a:rPr altLang="es-US" lang="en-US"/>
              <a:t>r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M</a:t>
            </a:r>
            <a:r>
              <a:rPr altLang="es-US" lang="en-US"/>
              <a:t>u</a:t>
            </a:r>
            <a:r>
              <a:rPr altLang="es-US" lang="en-US"/>
              <a:t>n</a:t>
            </a:r>
            <a:r>
              <a:rPr altLang="es-US" lang="en-US"/>
              <a:t>d</a:t>
            </a:r>
            <a:r>
              <a:rPr altLang="es-US" lang="en-US"/>
              <a:t>i</a:t>
            </a:r>
            <a:r>
              <a:rPr altLang="es-US" lang="en-US"/>
              <a:t>a</a:t>
            </a:r>
            <a:r>
              <a:rPr altLang="es-US" lang="en-US"/>
              <a:t>l</a:t>
            </a:r>
            <a:r>
              <a:rPr altLang="es-US" lang="en-US"/>
              <a:t>.</a:t>
            </a:r>
            <a:endParaRPr altLang="en-US" lang="zh-CN"/>
          </a:p>
          <a:p>
            <a:r>
              <a:rPr altLang="es-US" lang="en-US"/>
              <a:t>P</a:t>
            </a:r>
            <a:r>
              <a:rPr altLang="es-US" lang="en-US"/>
              <a:t>olíticas</a:t>
            </a:r>
            <a:r>
              <a:rPr altLang="es-US" lang="en-US"/>
              <a:t> </a:t>
            </a:r>
            <a:r>
              <a:rPr altLang="es-US" lang="en-US"/>
              <a:t>c</a:t>
            </a:r>
            <a:r>
              <a:rPr altLang="es-US" lang="en-US"/>
              <a:t>a</a:t>
            </a:r>
            <a:r>
              <a:rPr altLang="es-US" lang="en-US"/>
              <a:t>p</a:t>
            </a:r>
            <a:r>
              <a:rPr altLang="es-US" lang="en-US"/>
              <a:t>i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l</a:t>
            </a:r>
            <a:r>
              <a:rPr altLang="es-US" lang="en-US"/>
              <a:t>i</a:t>
            </a:r>
            <a:r>
              <a:rPr altLang="es-US" lang="en-US"/>
              <a:t>s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s</a:t>
            </a:r>
            <a:r>
              <a:rPr altLang="es-US" lang="en-US"/>
              <a:t> </a:t>
            </a:r>
            <a:r>
              <a:rPr altLang="es-US" lang="en-US"/>
              <a:t>d</a:t>
            </a:r>
            <a:r>
              <a:rPr altLang="es-US" lang="en-US"/>
              <a:t>e</a:t>
            </a:r>
            <a:r>
              <a:rPr altLang="es-US" lang="en-US"/>
              <a:t> </a:t>
            </a:r>
            <a:r>
              <a:rPr altLang="es-US" lang="en-US"/>
              <a:t>dominación</a:t>
            </a:r>
            <a:r>
              <a:rPr altLang="es-US" lang="en-US"/>
              <a:t>:</a:t>
            </a:r>
            <a:endParaRPr altLang="en-US" lang="zh-CN"/>
          </a:p>
          <a:p>
            <a:r>
              <a:rPr altLang="es-US" lang="en-US"/>
              <a:t>E</a:t>
            </a:r>
            <a:r>
              <a:rPr altLang="es-US" lang="en-US"/>
              <a:t>s</a:t>
            </a:r>
            <a:r>
              <a:rPr altLang="es-US" lang="en-US"/>
              <a:t>t</a:t>
            </a:r>
            <a:r>
              <a:rPr altLang="es-US" lang="en-US"/>
              <a:t>a</a:t>
            </a:r>
            <a:r>
              <a:rPr altLang="es-US" lang="en-US"/>
              <a:t>d</a:t>
            </a:r>
            <a:r>
              <a:rPr altLang="es-US" lang="en-US"/>
              <a:t>o</a:t>
            </a:r>
            <a:r>
              <a:rPr altLang="es-US" lang="en-US"/>
              <a:t>s</a:t>
            </a:r>
            <a:r>
              <a:rPr altLang="es-US" lang="en-US"/>
              <a:t> </a:t>
            </a:r>
            <a:r>
              <a:rPr altLang="es-US" lang="en-US"/>
              <a:t>U</a:t>
            </a:r>
            <a:r>
              <a:rPr altLang="es-US" lang="en-US"/>
              <a:t>n</a:t>
            </a:r>
            <a:r>
              <a:rPr altLang="es-US" lang="en-US"/>
              <a:t>i</a:t>
            </a:r>
            <a:r>
              <a:rPr altLang="es-US" lang="en-US"/>
              <a:t>d</a:t>
            </a:r>
            <a:r>
              <a:rPr altLang="es-US" lang="en-US"/>
              <a:t>o</a:t>
            </a:r>
            <a:r>
              <a:rPr altLang="es-US" lang="en-US"/>
              <a:t>s</a:t>
            </a:r>
            <a:r>
              <a:rPr altLang="es-US" lang="en-US"/>
              <a:t>:</a:t>
            </a:r>
            <a:r>
              <a:rPr altLang="es-US" lang="en-US"/>
              <a:t> </a:t>
            </a:r>
            <a:r>
              <a:rPr altLang="es-US" lang="en-US"/>
              <a:t>"</a:t>
            </a:r>
            <a:r>
              <a:rPr altLang="es-US" lang="en-US"/>
              <a:t>América</a:t>
            </a:r>
            <a:r>
              <a:rPr altLang="es-US" lang="en-US"/>
              <a:t> </a:t>
            </a:r>
            <a:r>
              <a:rPr altLang="es-US" lang="en-US"/>
              <a:t>p</a:t>
            </a:r>
            <a:r>
              <a:rPr altLang="es-US" lang="en-US"/>
              <a:t>a</a:t>
            </a:r>
            <a:r>
              <a:rPr altLang="es-US" lang="en-US"/>
              <a:t>r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l</a:t>
            </a:r>
            <a:r>
              <a:rPr altLang="es-US" lang="en-US"/>
              <a:t>o</a:t>
            </a:r>
            <a:r>
              <a:rPr altLang="es-US" lang="en-US"/>
              <a:t>s</a:t>
            </a:r>
            <a:r>
              <a:rPr altLang="es-US" lang="en-US"/>
              <a:t> </a:t>
            </a:r>
            <a:r>
              <a:rPr altLang="es-US" lang="en-US"/>
              <a:t>americanos</a:t>
            </a:r>
            <a:r>
              <a:rPr altLang="es-US" lang="en-US"/>
              <a:t>"</a:t>
            </a:r>
            <a:r>
              <a:rPr altLang="es-US" lang="en-US"/>
              <a:t>.</a:t>
            </a:r>
            <a:endParaRPr altLang="en-US" lang="zh-CN"/>
          </a:p>
          <a:p>
            <a:r>
              <a:rPr altLang="es-US" lang="en-US"/>
              <a:t>Japón</a:t>
            </a:r>
            <a:r>
              <a:rPr altLang="es-US" lang="en-US"/>
              <a:t>:</a:t>
            </a:r>
            <a:r>
              <a:rPr altLang="es-US" lang="en-US"/>
              <a:t> </a:t>
            </a:r>
            <a:r>
              <a:rPr altLang="es-US" lang="en-US"/>
              <a:t>"</a:t>
            </a:r>
            <a:r>
              <a:rPr altLang="es-US" lang="en-US"/>
              <a:t>A</a:t>
            </a:r>
            <a:r>
              <a:rPr altLang="es-US" lang="en-US"/>
              <a:t>s</a:t>
            </a:r>
            <a:r>
              <a:rPr altLang="es-US" lang="en-US"/>
              <a:t>i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p</a:t>
            </a:r>
            <a:r>
              <a:rPr altLang="es-US" lang="en-US"/>
              <a:t>a</a:t>
            </a:r>
            <a:r>
              <a:rPr altLang="es-US" lang="en-US"/>
              <a:t>r</a:t>
            </a:r>
            <a:r>
              <a:rPr altLang="es-US" lang="en-US"/>
              <a:t>a</a:t>
            </a:r>
            <a:r>
              <a:rPr altLang="es-US" lang="en-US"/>
              <a:t> </a:t>
            </a:r>
            <a:r>
              <a:rPr altLang="es-US" lang="en-US"/>
              <a:t>l</a:t>
            </a:r>
            <a:r>
              <a:rPr altLang="es-US" lang="en-US"/>
              <a:t>o</a:t>
            </a:r>
            <a:r>
              <a:rPr altLang="es-US" lang="en-US"/>
              <a:t>s</a:t>
            </a:r>
            <a:r>
              <a:rPr altLang="es-US" lang="en-US"/>
              <a:t> </a:t>
            </a:r>
            <a:r>
              <a:rPr altLang="es-US" lang="en-US"/>
              <a:t>asiáticos</a:t>
            </a:r>
            <a:r>
              <a:rPr altLang="es-US" lang="en-US"/>
              <a:t>"</a:t>
            </a:r>
            <a:r>
              <a:rPr altLang="es-US" lang="en-US"/>
              <a:t>.</a:t>
            </a:r>
            <a:r>
              <a:rPr altLang="es-US" lang="en-US"/>
              <a:t> </a:t>
            </a:r>
            <a:endParaRPr altLang="en-US" lang="zh-CN"/>
          </a:p>
          <a:p>
            <a:r>
              <a:rPr altLang="es-US" lang="en-US"/>
              <a:t>Italia</a:t>
            </a:r>
            <a:r>
              <a:rPr altLang="es-US" lang="en-US"/>
              <a:t> </a:t>
            </a:r>
            <a:r>
              <a:rPr altLang="es-US" lang="en-US"/>
              <a:t>y</a:t>
            </a:r>
            <a:r>
              <a:rPr altLang="es-US" lang="en-US"/>
              <a:t> </a:t>
            </a:r>
            <a:r>
              <a:rPr altLang="es-US" lang="en-US"/>
              <a:t>A</a:t>
            </a:r>
            <a:r>
              <a:rPr altLang="es-US" lang="en-US"/>
              <a:t>l</a:t>
            </a:r>
            <a:r>
              <a:rPr altLang="es-US" lang="en-US"/>
              <a:t>e</a:t>
            </a:r>
            <a:r>
              <a:rPr altLang="es-US" lang="en-US"/>
              <a:t>m</a:t>
            </a:r>
            <a:r>
              <a:rPr altLang="es-US" lang="en-US"/>
              <a:t>ania</a:t>
            </a:r>
            <a:r>
              <a:rPr altLang="es-US" lang="en-US"/>
              <a:t>:</a:t>
            </a:r>
            <a:r>
              <a:rPr altLang="es-US" lang="en-US"/>
              <a:t> </a:t>
            </a:r>
            <a:r>
              <a:rPr altLang="es-US" lang="en-US"/>
              <a:t>f</a:t>
            </a:r>
            <a:r>
              <a:rPr altLang="es-US" lang="en-US"/>
              <a:t>a</a:t>
            </a:r>
            <a:r>
              <a:rPr altLang="es-US" lang="en-US"/>
              <a:t>s</a:t>
            </a:r>
            <a:r>
              <a:rPr altLang="es-US" lang="en-US"/>
              <a:t>c</a:t>
            </a:r>
            <a:r>
              <a:rPr altLang="es-US" lang="en-US"/>
              <a:t>i</a:t>
            </a:r>
            <a:r>
              <a:rPr altLang="es-US" lang="en-US"/>
              <a:t>s</a:t>
            </a:r>
            <a:r>
              <a:rPr altLang="es-US" lang="en-US"/>
              <a:t>m</a:t>
            </a:r>
            <a:r>
              <a:rPr altLang="es-US" lang="en-US"/>
              <a:t>o</a:t>
            </a:r>
            <a:endParaRPr altLang="en-US" 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Clase Práctica 1</dc:title>
  <dc:creator>marxismo5</dc:creator>
  <cp:lastModifiedBy>CARMEN</cp:lastModifiedBy>
  <dcterms:created xsi:type="dcterms:W3CDTF">2009-01-03T02:12:54Z</dcterms:created>
  <dcterms:modified xsi:type="dcterms:W3CDTF">2026-03-08T04:13:19Z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7b2574e9641a45b7ab414862f8ba9ebe</vt:lpwstr>
  </property>
</Properties>
</file>