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81" r:id="rId4"/>
    <p:sldId id="306" r:id="rId5"/>
    <p:sldId id="292" r:id="rId6"/>
    <p:sldId id="295" r:id="rId7"/>
    <p:sldId id="29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5" r:id="rId16"/>
    <p:sldId id="314" r:id="rId17"/>
    <p:sldId id="316" r:id="rId18"/>
    <p:sldId id="317" r:id="rId19"/>
    <p:sldId id="318" r:id="rId20"/>
    <p:sldId id="319" r:id="rId21"/>
    <p:sldId id="320" r:id="rId22"/>
    <p:sldId id="322" r:id="rId23"/>
    <p:sldId id="323" r:id="rId24"/>
    <p:sldId id="324" r:id="rId25"/>
    <p:sldId id="325" r:id="rId26"/>
    <p:sldId id="326" r:id="rId27"/>
    <p:sldId id="327" r:id="rId28"/>
    <p:sldId id="330" r:id="rId29"/>
    <p:sldId id="329" r:id="rId30"/>
    <p:sldId id="331" r:id="rId31"/>
    <p:sldId id="332" r:id="rId32"/>
    <p:sldId id="333" r:id="rId33"/>
    <p:sldId id="335" r:id="rId34"/>
    <p:sldId id="336" r:id="rId35"/>
    <p:sldId id="337" r:id="rId36"/>
    <p:sldId id="334" r:id="rId37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55" autoAdjust="0"/>
    <p:restoredTop sz="94660"/>
  </p:normalViewPr>
  <p:slideViewPr>
    <p:cSldViewPr>
      <p:cViewPr varScale="1">
        <p:scale>
          <a:sx n="94" d="100"/>
          <a:sy n="94" d="100"/>
        </p:scale>
        <p:origin x="57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03A246-C7AC-447C-B2D8-0A4867BB1817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55C021B-B147-4C40-BBE6-070403C3CCAA}">
      <dgm:prSet phldrT="[Texto]" custT="1"/>
      <dgm:spPr/>
      <dgm:t>
        <a:bodyPr/>
        <a:lstStyle/>
        <a:p>
          <a:r>
            <a:rPr lang="es-ES" sz="2400" b="1" dirty="0" smtClean="0"/>
            <a:t>Función de protección</a:t>
          </a:r>
          <a:endParaRPr lang="es-ES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059D3872-F4B6-4919-BE97-141FBD69DF6E}" type="parTrans" cxnId="{885F083D-F108-4901-802F-B6C20260E79D}">
      <dgm:prSet/>
      <dgm:spPr/>
      <dgm:t>
        <a:bodyPr/>
        <a:lstStyle/>
        <a:p>
          <a:endParaRPr lang="es-ES"/>
        </a:p>
      </dgm:t>
    </dgm:pt>
    <dgm:pt modelId="{CAF7E09D-D4ED-4CA8-BA66-9433DD100169}" type="sibTrans" cxnId="{885F083D-F108-4901-802F-B6C20260E79D}">
      <dgm:prSet/>
      <dgm:spPr/>
      <dgm:t>
        <a:bodyPr/>
        <a:lstStyle/>
        <a:p>
          <a:endParaRPr lang="es-ES"/>
        </a:p>
      </dgm:t>
    </dgm:pt>
    <dgm:pt modelId="{5BA8538C-0604-403C-8E94-861F0C216EF9}">
      <dgm:prSet phldrT="[Texto]" custT="1"/>
      <dgm:spPr/>
      <dgm:t>
        <a:bodyPr/>
        <a:lstStyle/>
        <a:p>
          <a:r>
            <a:rPr lang="es-ES" sz="2400" b="1" dirty="0" smtClean="0"/>
            <a:t>Función de motivación</a:t>
          </a:r>
          <a:endParaRPr lang="es-ES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1B3187B-C11C-437E-8364-66D12FC5B4BC}" type="parTrans" cxnId="{C1842EC5-4F18-421F-B978-36484142B4EB}">
      <dgm:prSet/>
      <dgm:spPr/>
      <dgm:t>
        <a:bodyPr/>
        <a:lstStyle/>
        <a:p>
          <a:endParaRPr lang="es-ES"/>
        </a:p>
      </dgm:t>
    </dgm:pt>
    <dgm:pt modelId="{3BE75ADE-9717-4D84-B8F8-64675C3FBF71}" type="sibTrans" cxnId="{C1842EC5-4F18-421F-B978-36484142B4EB}">
      <dgm:prSet/>
      <dgm:spPr/>
      <dgm:t>
        <a:bodyPr/>
        <a:lstStyle/>
        <a:p>
          <a:endParaRPr lang="es-ES"/>
        </a:p>
      </dgm:t>
    </dgm:pt>
    <dgm:pt modelId="{C694F8D1-10AB-4705-83B8-B3DD7894D16B}">
      <dgm:prSet phldrT="[Texto]" custT="1"/>
      <dgm:spPr/>
      <dgm:t>
        <a:bodyPr/>
        <a:lstStyle/>
        <a:p>
          <a:r>
            <a:rPr lang="es-ES_tradnl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Funciones del Derecho Penal.</a:t>
          </a:r>
          <a:endParaRPr lang="es-ES" sz="2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EA3505C-8F12-46F0-A037-4FA3A6E1E637}" type="parTrans" cxnId="{D1731069-0042-48A1-842B-1426B569E452}">
      <dgm:prSet/>
      <dgm:spPr/>
      <dgm:t>
        <a:bodyPr/>
        <a:lstStyle/>
        <a:p>
          <a:endParaRPr lang="es-ES"/>
        </a:p>
      </dgm:t>
    </dgm:pt>
    <dgm:pt modelId="{82087861-DACB-46AE-9416-BA134F000E77}" type="sibTrans" cxnId="{D1731069-0042-48A1-842B-1426B569E452}">
      <dgm:prSet/>
      <dgm:spPr/>
      <dgm:t>
        <a:bodyPr/>
        <a:lstStyle/>
        <a:p>
          <a:endParaRPr lang="es-ES"/>
        </a:p>
      </dgm:t>
    </dgm:pt>
    <dgm:pt modelId="{F5F6FC6E-35E0-4136-B1CC-92278D634429}" type="pres">
      <dgm:prSet presAssocID="{0103A246-C7AC-447C-B2D8-0A4867BB181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52B2B29-CF1A-4E24-8B8A-671E138ECFCC}" type="pres">
      <dgm:prSet presAssocID="{0103A246-C7AC-447C-B2D8-0A4867BB1817}" presName="ellipse" presStyleLbl="trBgShp" presStyleIdx="0" presStyleCnt="1"/>
      <dgm:spPr/>
    </dgm:pt>
    <dgm:pt modelId="{5C476581-9E85-471E-9A76-804E4EBC5E89}" type="pres">
      <dgm:prSet presAssocID="{0103A246-C7AC-447C-B2D8-0A4867BB1817}" presName="arrow1" presStyleLbl="fgShp" presStyleIdx="0" presStyleCnt="1"/>
      <dgm:spPr/>
    </dgm:pt>
    <dgm:pt modelId="{4A0192E6-2447-437A-A9C7-A5DEE6D2A16B}" type="pres">
      <dgm:prSet presAssocID="{0103A246-C7AC-447C-B2D8-0A4867BB1817}" presName="rectangle" presStyleLbl="revTx" presStyleIdx="0" presStyleCnt="1" custScaleX="1465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E5022E-F3D6-4915-993E-3F3125948A73}" type="pres">
      <dgm:prSet presAssocID="{5BA8538C-0604-403C-8E94-861F0C216EF9}" presName="item1" presStyleLbl="node1" presStyleIdx="0" presStyleCnt="2" custAng="2170449" custScaleX="168796" custLinFactY="-2843" custLinFactNeighborX="23748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18DB13-0BA4-4139-AAAD-A01673A64DE0}" type="pres">
      <dgm:prSet presAssocID="{C694F8D1-10AB-4705-83B8-B3DD7894D16B}" presName="item2" presStyleLbl="node1" presStyleIdx="1" presStyleCnt="2" custAng="2426988" custScaleX="183872" custLinFactNeighborX="40330" custLinFactNeighborY="543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A5C17C-38C8-4A1B-9E26-2F4E0FE5D371}" type="pres">
      <dgm:prSet presAssocID="{0103A246-C7AC-447C-B2D8-0A4867BB1817}" presName="funnel" presStyleLbl="trAlignAcc1" presStyleIdx="0" presStyleCnt="1" custLinFactNeighborX="806" custLinFactNeighborY="-78"/>
      <dgm:spPr/>
    </dgm:pt>
  </dgm:ptLst>
  <dgm:cxnLst>
    <dgm:cxn modelId="{D1731069-0042-48A1-842B-1426B569E452}" srcId="{0103A246-C7AC-447C-B2D8-0A4867BB1817}" destId="{C694F8D1-10AB-4705-83B8-B3DD7894D16B}" srcOrd="2" destOrd="0" parTransId="{DEA3505C-8F12-46F0-A037-4FA3A6E1E637}" sibTransId="{82087861-DACB-46AE-9416-BA134F000E77}"/>
    <dgm:cxn modelId="{885F083D-F108-4901-802F-B6C20260E79D}" srcId="{0103A246-C7AC-447C-B2D8-0A4867BB1817}" destId="{755C021B-B147-4C40-BBE6-070403C3CCAA}" srcOrd="0" destOrd="0" parTransId="{059D3872-F4B6-4919-BE97-141FBD69DF6E}" sibTransId="{CAF7E09D-D4ED-4CA8-BA66-9433DD100169}"/>
    <dgm:cxn modelId="{FD352B88-C508-4178-9363-B585BAFF2EB1}" type="presOf" srcId="{755C021B-B147-4C40-BBE6-070403C3CCAA}" destId="{6218DB13-0BA4-4139-AAAD-A01673A64DE0}" srcOrd="0" destOrd="0" presId="urn:microsoft.com/office/officeart/2005/8/layout/funnel1"/>
    <dgm:cxn modelId="{C1842EC5-4F18-421F-B978-36484142B4EB}" srcId="{0103A246-C7AC-447C-B2D8-0A4867BB1817}" destId="{5BA8538C-0604-403C-8E94-861F0C216EF9}" srcOrd="1" destOrd="0" parTransId="{91B3187B-C11C-437E-8364-66D12FC5B4BC}" sibTransId="{3BE75ADE-9717-4D84-B8F8-64675C3FBF71}"/>
    <dgm:cxn modelId="{96C6B3BD-0E36-47D4-BA9E-42F81DA9F39B}" type="presOf" srcId="{0103A246-C7AC-447C-B2D8-0A4867BB1817}" destId="{F5F6FC6E-35E0-4136-B1CC-92278D634429}" srcOrd="0" destOrd="0" presId="urn:microsoft.com/office/officeart/2005/8/layout/funnel1"/>
    <dgm:cxn modelId="{2E9E34C6-0A79-4CC6-8041-147982E1BFE1}" type="presOf" srcId="{5BA8538C-0604-403C-8E94-861F0C216EF9}" destId="{5AE5022E-F3D6-4915-993E-3F3125948A73}" srcOrd="0" destOrd="0" presId="urn:microsoft.com/office/officeart/2005/8/layout/funnel1"/>
    <dgm:cxn modelId="{39BC4DE3-EAA3-4780-BF2D-6131E3F83C26}" type="presOf" srcId="{C694F8D1-10AB-4705-83B8-B3DD7894D16B}" destId="{4A0192E6-2447-437A-A9C7-A5DEE6D2A16B}" srcOrd="0" destOrd="0" presId="urn:microsoft.com/office/officeart/2005/8/layout/funnel1"/>
    <dgm:cxn modelId="{1D96380C-FCB3-42CB-9462-081E4C0FADEC}" type="presParOf" srcId="{F5F6FC6E-35E0-4136-B1CC-92278D634429}" destId="{152B2B29-CF1A-4E24-8B8A-671E138ECFCC}" srcOrd="0" destOrd="0" presId="urn:microsoft.com/office/officeart/2005/8/layout/funnel1"/>
    <dgm:cxn modelId="{9FAA7D32-D960-4295-B593-EB0643B7F459}" type="presParOf" srcId="{F5F6FC6E-35E0-4136-B1CC-92278D634429}" destId="{5C476581-9E85-471E-9A76-804E4EBC5E89}" srcOrd="1" destOrd="0" presId="urn:microsoft.com/office/officeart/2005/8/layout/funnel1"/>
    <dgm:cxn modelId="{C45889B5-A479-4E18-A216-F7899255A397}" type="presParOf" srcId="{F5F6FC6E-35E0-4136-B1CC-92278D634429}" destId="{4A0192E6-2447-437A-A9C7-A5DEE6D2A16B}" srcOrd="2" destOrd="0" presId="urn:microsoft.com/office/officeart/2005/8/layout/funnel1"/>
    <dgm:cxn modelId="{7371B44C-F68B-4D79-B47B-109DC568FF05}" type="presParOf" srcId="{F5F6FC6E-35E0-4136-B1CC-92278D634429}" destId="{5AE5022E-F3D6-4915-993E-3F3125948A73}" srcOrd="3" destOrd="0" presId="urn:microsoft.com/office/officeart/2005/8/layout/funnel1"/>
    <dgm:cxn modelId="{2FEE64F9-12BE-470E-950F-E77759F5E7F5}" type="presParOf" srcId="{F5F6FC6E-35E0-4136-B1CC-92278D634429}" destId="{6218DB13-0BA4-4139-AAAD-A01673A64DE0}" srcOrd="4" destOrd="0" presId="urn:microsoft.com/office/officeart/2005/8/layout/funnel1"/>
    <dgm:cxn modelId="{683CC974-3D00-4691-89AA-D632A06CCA48}" type="presParOf" srcId="{F5F6FC6E-35E0-4136-B1CC-92278D634429}" destId="{9FA5C17C-38C8-4A1B-9E26-2F4E0FE5D371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B5DD137-C526-4EDA-A8EB-1EDE0DA0A4B8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8195CA11-5710-4BBE-ACEF-B4BFC45CDAD1}">
      <dgm:prSet phldrT="[Texto]" custT="1"/>
      <dgm:spPr/>
      <dgm:t>
        <a:bodyPr/>
        <a:lstStyle/>
        <a:p>
          <a:r>
            <a:rPr lang="es-ES" sz="3200" dirty="0" smtClean="0">
              <a:latin typeface="Arial" pitchFamily="34" charset="0"/>
              <a:cs typeface="Arial" pitchFamily="34" charset="0"/>
            </a:rPr>
            <a:t>Capacidad de culpabilidad</a:t>
          </a:r>
          <a:endParaRPr lang="es-ES" sz="3200" dirty="0">
            <a:latin typeface="Arial" pitchFamily="34" charset="0"/>
            <a:cs typeface="Arial" pitchFamily="34" charset="0"/>
          </a:endParaRPr>
        </a:p>
      </dgm:t>
    </dgm:pt>
    <dgm:pt modelId="{ED1FC108-F89A-4FFE-9871-121F9B317D2B}" type="parTrans" cxnId="{9D5AB844-BF5D-4903-AF47-1E98136BB38A}">
      <dgm:prSet/>
      <dgm:spPr/>
      <dgm:t>
        <a:bodyPr/>
        <a:lstStyle/>
        <a:p>
          <a:endParaRPr lang="es-ES"/>
        </a:p>
      </dgm:t>
    </dgm:pt>
    <dgm:pt modelId="{8E0DD852-20D0-4FA0-8241-EF229A36AEBF}" type="sibTrans" cxnId="{9D5AB844-BF5D-4903-AF47-1E98136BB38A}">
      <dgm:prSet/>
      <dgm:spPr/>
      <dgm:t>
        <a:bodyPr/>
        <a:lstStyle/>
        <a:p>
          <a:endParaRPr lang="es-ES"/>
        </a:p>
      </dgm:t>
    </dgm:pt>
    <dgm:pt modelId="{995F4B0D-485E-4A86-A318-E0CCBA3F8256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Salud mental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4812FFCB-591E-4062-9107-AB54D73DD30C}" type="parTrans" cxnId="{99BEBE44-4AE2-49B3-9CDF-85B4BC570E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E6C16D9-6152-4FB3-B7D0-EC1C6736E803}" type="sibTrans" cxnId="{99BEBE44-4AE2-49B3-9CDF-85B4BC570E7B}">
      <dgm:prSet/>
      <dgm:spPr/>
      <dgm:t>
        <a:bodyPr/>
        <a:lstStyle/>
        <a:p>
          <a:endParaRPr lang="es-ES"/>
        </a:p>
      </dgm:t>
    </dgm:pt>
    <dgm:pt modelId="{022E9249-90C2-4508-9886-02134E7688D4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Edad penal 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1AB8D850-DFD1-48F8-BAB9-3A5DF02EA966}" type="parTrans" cxnId="{EFA2E1AB-B1D7-4D16-8CBE-F8C21DD82988}">
      <dgm:prSet/>
      <dgm:spPr/>
      <dgm:t>
        <a:bodyPr/>
        <a:lstStyle/>
        <a:p>
          <a:endParaRPr lang="es-ES"/>
        </a:p>
      </dgm:t>
    </dgm:pt>
    <dgm:pt modelId="{9C78D0FF-6CC9-4CFE-A0CD-315DB35599A9}" type="sibTrans" cxnId="{EFA2E1AB-B1D7-4D16-8CBE-F8C21DD82988}">
      <dgm:prSet/>
      <dgm:spPr/>
      <dgm:t>
        <a:bodyPr/>
        <a:lstStyle/>
        <a:p>
          <a:endParaRPr lang="es-ES"/>
        </a:p>
      </dgm:t>
    </dgm:pt>
    <dgm:pt modelId="{D0EE18EB-8B92-4558-9A37-53779C4C877B}" type="pres">
      <dgm:prSet presAssocID="{8B5DD137-C526-4EDA-A8EB-1EDE0DA0A4B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D4FC5E-6F3F-4647-A31D-7408FC04A827}" type="pres">
      <dgm:prSet presAssocID="{8195CA11-5710-4BBE-ACEF-B4BFC45CDAD1}" presName="centerShape" presStyleLbl="node0" presStyleIdx="0" presStyleCnt="1" custScaleX="287653" custScaleY="35906" custLinFactNeighborX="-1362" custLinFactNeighborY="-36584"/>
      <dgm:spPr>
        <a:prstGeom prst="round2DiagRect">
          <a:avLst/>
        </a:prstGeom>
      </dgm:spPr>
      <dgm:t>
        <a:bodyPr/>
        <a:lstStyle/>
        <a:p>
          <a:endParaRPr lang="es-ES"/>
        </a:p>
      </dgm:t>
    </dgm:pt>
    <dgm:pt modelId="{B2C3EA0C-7181-4682-B9A2-AA1AF19537B5}" type="pres">
      <dgm:prSet presAssocID="{4812FFCB-591E-4062-9107-AB54D73DD30C}" presName="parTrans" presStyleLbl="bgSibTrans2D1" presStyleIdx="0" presStyleCnt="2"/>
      <dgm:spPr/>
      <dgm:t>
        <a:bodyPr/>
        <a:lstStyle/>
        <a:p>
          <a:endParaRPr lang="es-ES"/>
        </a:p>
      </dgm:t>
    </dgm:pt>
    <dgm:pt modelId="{B58C312C-473F-44AC-8ECC-DE85D628BC87}" type="pres">
      <dgm:prSet presAssocID="{995F4B0D-485E-4A86-A318-E0CCBA3F8256}" presName="node" presStyleLbl="node1" presStyleIdx="0" presStyleCnt="2" custScaleX="167235" custScaleY="39067" custRadScaleRad="67252" custRadScaleInc="-40158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ES"/>
        </a:p>
      </dgm:t>
    </dgm:pt>
    <dgm:pt modelId="{B626A99D-C2C9-4284-B949-44D02423F0E8}" type="pres">
      <dgm:prSet presAssocID="{1AB8D850-DFD1-48F8-BAB9-3A5DF02EA966}" presName="parTrans" presStyleLbl="bgSibTrans2D1" presStyleIdx="1" presStyleCnt="2"/>
      <dgm:spPr/>
      <dgm:t>
        <a:bodyPr/>
        <a:lstStyle/>
        <a:p>
          <a:endParaRPr lang="es-ES"/>
        </a:p>
      </dgm:t>
    </dgm:pt>
    <dgm:pt modelId="{7094B7F2-58FB-4418-A30B-A6FD53D641E6}" type="pres">
      <dgm:prSet presAssocID="{022E9249-90C2-4508-9886-02134E7688D4}" presName="node" presStyleLbl="node1" presStyleIdx="1" presStyleCnt="2" custScaleX="142625" custScaleY="41771" custRadScaleRad="65192" custRadScaleInc="39455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ES"/>
        </a:p>
      </dgm:t>
    </dgm:pt>
  </dgm:ptLst>
  <dgm:cxnLst>
    <dgm:cxn modelId="{7B38A1C1-C883-42FC-BD77-09478F1A104F}" type="presOf" srcId="{8B5DD137-C526-4EDA-A8EB-1EDE0DA0A4B8}" destId="{D0EE18EB-8B92-4558-9A37-53779C4C877B}" srcOrd="0" destOrd="0" presId="urn:microsoft.com/office/officeart/2005/8/layout/radial4"/>
    <dgm:cxn modelId="{13BBF8FD-277C-4A0D-9DD3-AA34FB4E3362}" type="presOf" srcId="{022E9249-90C2-4508-9886-02134E7688D4}" destId="{7094B7F2-58FB-4418-A30B-A6FD53D641E6}" srcOrd="0" destOrd="0" presId="urn:microsoft.com/office/officeart/2005/8/layout/radial4"/>
    <dgm:cxn modelId="{624F0E02-2170-4698-A62D-7B047CDED82E}" type="presOf" srcId="{1AB8D850-DFD1-48F8-BAB9-3A5DF02EA966}" destId="{B626A99D-C2C9-4284-B949-44D02423F0E8}" srcOrd="0" destOrd="0" presId="urn:microsoft.com/office/officeart/2005/8/layout/radial4"/>
    <dgm:cxn modelId="{9D5AB844-BF5D-4903-AF47-1E98136BB38A}" srcId="{8B5DD137-C526-4EDA-A8EB-1EDE0DA0A4B8}" destId="{8195CA11-5710-4BBE-ACEF-B4BFC45CDAD1}" srcOrd="0" destOrd="0" parTransId="{ED1FC108-F89A-4FFE-9871-121F9B317D2B}" sibTransId="{8E0DD852-20D0-4FA0-8241-EF229A36AEBF}"/>
    <dgm:cxn modelId="{EFA2E1AB-B1D7-4D16-8CBE-F8C21DD82988}" srcId="{8195CA11-5710-4BBE-ACEF-B4BFC45CDAD1}" destId="{022E9249-90C2-4508-9886-02134E7688D4}" srcOrd="1" destOrd="0" parTransId="{1AB8D850-DFD1-48F8-BAB9-3A5DF02EA966}" sibTransId="{9C78D0FF-6CC9-4CFE-A0CD-315DB35599A9}"/>
    <dgm:cxn modelId="{19DAAF17-AEF2-4C8C-B7D1-138F976F4413}" type="presOf" srcId="{4812FFCB-591E-4062-9107-AB54D73DD30C}" destId="{B2C3EA0C-7181-4682-B9A2-AA1AF19537B5}" srcOrd="0" destOrd="0" presId="urn:microsoft.com/office/officeart/2005/8/layout/radial4"/>
    <dgm:cxn modelId="{D0E008C2-E769-4C70-92AA-BE127D213C1B}" type="presOf" srcId="{8195CA11-5710-4BBE-ACEF-B4BFC45CDAD1}" destId="{41D4FC5E-6F3F-4647-A31D-7408FC04A827}" srcOrd="0" destOrd="0" presId="urn:microsoft.com/office/officeart/2005/8/layout/radial4"/>
    <dgm:cxn modelId="{ABD6CB9F-8EAE-4AB0-BBB2-99AFE4F82971}" type="presOf" srcId="{995F4B0D-485E-4A86-A318-E0CCBA3F8256}" destId="{B58C312C-473F-44AC-8ECC-DE85D628BC87}" srcOrd="0" destOrd="0" presId="urn:microsoft.com/office/officeart/2005/8/layout/radial4"/>
    <dgm:cxn modelId="{99BEBE44-4AE2-49B3-9CDF-85B4BC570E7B}" srcId="{8195CA11-5710-4BBE-ACEF-B4BFC45CDAD1}" destId="{995F4B0D-485E-4A86-A318-E0CCBA3F8256}" srcOrd="0" destOrd="0" parTransId="{4812FFCB-591E-4062-9107-AB54D73DD30C}" sibTransId="{2E6C16D9-6152-4FB3-B7D0-EC1C6736E803}"/>
    <dgm:cxn modelId="{9902F7EF-D471-4C52-A024-4685F04054A3}" type="presParOf" srcId="{D0EE18EB-8B92-4558-9A37-53779C4C877B}" destId="{41D4FC5E-6F3F-4647-A31D-7408FC04A827}" srcOrd="0" destOrd="0" presId="urn:microsoft.com/office/officeart/2005/8/layout/radial4"/>
    <dgm:cxn modelId="{908F274D-6661-4330-A49B-38A3E60ED47A}" type="presParOf" srcId="{D0EE18EB-8B92-4558-9A37-53779C4C877B}" destId="{B2C3EA0C-7181-4682-B9A2-AA1AF19537B5}" srcOrd="1" destOrd="0" presId="urn:microsoft.com/office/officeart/2005/8/layout/radial4"/>
    <dgm:cxn modelId="{8BFF17D8-9EAE-4770-8C42-4B36144F7546}" type="presParOf" srcId="{D0EE18EB-8B92-4558-9A37-53779C4C877B}" destId="{B58C312C-473F-44AC-8ECC-DE85D628BC87}" srcOrd="2" destOrd="0" presId="urn:microsoft.com/office/officeart/2005/8/layout/radial4"/>
    <dgm:cxn modelId="{409A9CE4-8A74-4E12-B1E0-100100F10F05}" type="presParOf" srcId="{D0EE18EB-8B92-4558-9A37-53779C4C877B}" destId="{B626A99D-C2C9-4284-B949-44D02423F0E8}" srcOrd="3" destOrd="0" presId="urn:microsoft.com/office/officeart/2005/8/layout/radial4"/>
    <dgm:cxn modelId="{2EC66BE1-C8D3-4C2F-B2A9-61CBC504DBA9}" type="presParOf" srcId="{D0EE18EB-8B92-4558-9A37-53779C4C877B}" destId="{7094B7F2-58FB-4418-A30B-A6FD53D641E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87FFBCC-C29F-47F5-8DA4-47A651B3C90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79343F6-D88D-490E-9BA0-BE551BACFD6C}">
      <dgm:prSet phldrT="[Texto]"/>
      <dgm:spPr/>
      <dgm:t>
        <a:bodyPr/>
        <a:lstStyle/>
        <a:p>
          <a:r>
            <a:rPr lang="es-ES" b="1" dirty="0" smtClean="0"/>
            <a:t>Teoría de la intervención (Art. 20CP)</a:t>
          </a:r>
          <a:endParaRPr lang="es-ES" b="1" dirty="0"/>
        </a:p>
      </dgm:t>
    </dgm:pt>
    <dgm:pt modelId="{D456AE53-16BB-49B3-A234-85A7FE881482}" type="parTrans" cxnId="{0CDEC50C-A468-498E-9A43-877B91A56574}">
      <dgm:prSet/>
      <dgm:spPr/>
      <dgm:t>
        <a:bodyPr/>
        <a:lstStyle/>
        <a:p>
          <a:endParaRPr lang="es-ES"/>
        </a:p>
      </dgm:t>
    </dgm:pt>
    <dgm:pt modelId="{B81FDF48-C489-455B-92BB-601C8C354826}" type="sibTrans" cxnId="{0CDEC50C-A468-498E-9A43-877B91A56574}">
      <dgm:prSet/>
      <dgm:spPr/>
      <dgm:t>
        <a:bodyPr/>
        <a:lstStyle/>
        <a:p>
          <a:endParaRPr lang="es-ES"/>
        </a:p>
      </dgm:t>
    </dgm:pt>
    <dgm:pt modelId="{687BC1B0-7C5B-4A69-8412-917458538D66}">
      <dgm:prSet phldrT="[Texto]"/>
      <dgm:spPr/>
      <dgm:t>
        <a:bodyPr/>
        <a:lstStyle/>
        <a:p>
          <a:r>
            <a:rPr lang="es-ES" b="1" dirty="0" smtClean="0"/>
            <a:t>Autores </a:t>
          </a:r>
        </a:p>
        <a:p>
          <a:r>
            <a:rPr lang="es-ES" b="1" dirty="0" smtClean="0"/>
            <a:t>(Art. 20.2 CP)</a:t>
          </a:r>
          <a:endParaRPr lang="es-ES" dirty="0"/>
        </a:p>
      </dgm:t>
    </dgm:pt>
    <dgm:pt modelId="{90CB1829-1097-482A-9710-FE94B85B3E61}" type="parTrans" cxnId="{25B25C10-408A-43C5-A44B-257EA140486E}">
      <dgm:prSet/>
      <dgm:spPr/>
      <dgm:t>
        <a:bodyPr/>
        <a:lstStyle/>
        <a:p>
          <a:endParaRPr lang="es-ES"/>
        </a:p>
      </dgm:t>
    </dgm:pt>
    <dgm:pt modelId="{8AF5A5D5-8AB6-4317-94B0-9B1F2379897D}" type="sibTrans" cxnId="{25B25C10-408A-43C5-A44B-257EA140486E}">
      <dgm:prSet/>
      <dgm:spPr/>
      <dgm:t>
        <a:bodyPr/>
        <a:lstStyle/>
        <a:p>
          <a:endParaRPr lang="es-ES"/>
        </a:p>
      </dgm:t>
    </dgm:pt>
    <dgm:pt modelId="{FF419F07-A615-4F34-BE0E-38F5DBA16AFA}">
      <dgm:prSet phldrT="[Texto]"/>
      <dgm:spPr/>
      <dgm:t>
        <a:bodyPr/>
        <a:lstStyle/>
        <a:p>
          <a:r>
            <a:rPr lang="es-ES" b="1" dirty="0" smtClean="0"/>
            <a:t>Partícipes </a:t>
          </a:r>
        </a:p>
        <a:p>
          <a:r>
            <a:rPr lang="es-ES" b="1" dirty="0" smtClean="0"/>
            <a:t>(Art. 20.3CP)</a:t>
          </a:r>
          <a:endParaRPr lang="es-ES" dirty="0"/>
        </a:p>
      </dgm:t>
    </dgm:pt>
    <dgm:pt modelId="{DC8F414C-CEFD-4E08-B2E9-E2EDA9466044}" type="parTrans" cxnId="{82D6B695-5556-4520-91AB-EB1262C07CD4}">
      <dgm:prSet/>
      <dgm:spPr/>
      <dgm:t>
        <a:bodyPr/>
        <a:lstStyle/>
        <a:p>
          <a:endParaRPr lang="es-ES"/>
        </a:p>
      </dgm:t>
    </dgm:pt>
    <dgm:pt modelId="{8322E34E-9F9C-49E6-91C7-6363C82445F4}" type="sibTrans" cxnId="{82D6B695-5556-4520-91AB-EB1262C07CD4}">
      <dgm:prSet/>
      <dgm:spPr/>
      <dgm:t>
        <a:bodyPr/>
        <a:lstStyle/>
        <a:p>
          <a:endParaRPr lang="es-ES"/>
        </a:p>
      </dgm:t>
    </dgm:pt>
    <dgm:pt modelId="{86909D68-F8B0-4E62-848C-9473D39A9425}">
      <dgm:prSet phldrT="[Texto]"/>
      <dgm:spPr/>
      <dgm:t>
        <a:bodyPr/>
        <a:lstStyle/>
        <a:p>
          <a:r>
            <a:rPr lang="es-ES" dirty="0" smtClean="0"/>
            <a:t>Cómplices </a:t>
          </a:r>
        </a:p>
        <a:p>
          <a:r>
            <a:rPr lang="es-ES" dirty="0" smtClean="0"/>
            <a:t>(Art. 20.4CP)</a:t>
          </a:r>
          <a:endParaRPr lang="es-ES" dirty="0"/>
        </a:p>
      </dgm:t>
    </dgm:pt>
    <dgm:pt modelId="{85BF2972-5CDC-4D78-912D-EB0F85B7F9CA}" type="parTrans" cxnId="{01C9C8F2-EC71-4481-9A9F-758355E6DE05}">
      <dgm:prSet/>
      <dgm:spPr/>
      <dgm:t>
        <a:bodyPr/>
        <a:lstStyle/>
        <a:p>
          <a:endParaRPr lang="es-US"/>
        </a:p>
      </dgm:t>
    </dgm:pt>
    <dgm:pt modelId="{B7DBEE5A-0799-4241-8C04-F5B21486A484}" type="sibTrans" cxnId="{01C9C8F2-EC71-4481-9A9F-758355E6DE05}">
      <dgm:prSet/>
      <dgm:spPr/>
      <dgm:t>
        <a:bodyPr/>
        <a:lstStyle/>
        <a:p>
          <a:endParaRPr lang="es-US"/>
        </a:p>
      </dgm:t>
    </dgm:pt>
    <dgm:pt modelId="{DF1EF2AE-071E-4649-9332-F85ABF17EB32}" type="pres">
      <dgm:prSet presAssocID="{387FFBCC-C29F-47F5-8DA4-47A651B3C9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EAE2FFE-10A0-47BC-93B5-734F6EA95018}" type="pres">
      <dgm:prSet presAssocID="{F79343F6-D88D-490E-9BA0-BE551BACFD6C}" presName="hierRoot1" presStyleCnt="0">
        <dgm:presLayoutVars>
          <dgm:hierBranch val="init"/>
        </dgm:presLayoutVars>
      </dgm:prSet>
      <dgm:spPr/>
    </dgm:pt>
    <dgm:pt modelId="{80B90780-7A64-4E98-A37F-587B24CBDC35}" type="pres">
      <dgm:prSet presAssocID="{F79343F6-D88D-490E-9BA0-BE551BACFD6C}" presName="rootComposite1" presStyleCnt="0"/>
      <dgm:spPr/>
    </dgm:pt>
    <dgm:pt modelId="{501A1C55-6940-4293-AA9E-5019CA9DF529}" type="pres">
      <dgm:prSet presAssocID="{F79343F6-D88D-490E-9BA0-BE551BACFD6C}" presName="rootText1" presStyleLbl="node0" presStyleIdx="0" presStyleCnt="1" custScaleX="213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2D0FC1-75E0-442A-A16C-9FBB9F20DD8B}" type="pres">
      <dgm:prSet presAssocID="{F79343F6-D88D-490E-9BA0-BE551BACFD6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DC810D3-8446-4E86-B216-6961B1BE1224}" type="pres">
      <dgm:prSet presAssocID="{F79343F6-D88D-490E-9BA0-BE551BACFD6C}" presName="hierChild2" presStyleCnt="0"/>
      <dgm:spPr/>
    </dgm:pt>
    <dgm:pt modelId="{70BD6AB3-5C53-4FA4-B3F4-82654ADDEB5E}" type="pres">
      <dgm:prSet presAssocID="{90CB1829-1097-482A-9710-FE94B85B3E6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6673B92-BB3A-4BA1-A6DC-01C99C7AB349}" type="pres">
      <dgm:prSet presAssocID="{687BC1B0-7C5B-4A69-8412-917458538D66}" presName="hierRoot2" presStyleCnt="0">
        <dgm:presLayoutVars>
          <dgm:hierBranch val="init"/>
        </dgm:presLayoutVars>
      </dgm:prSet>
      <dgm:spPr/>
    </dgm:pt>
    <dgm:pt modelId="{DF0597A4-4DF8-43A2-A187-FF20DC7725FA}" type="pres">
      <dgm:prSet presAssocID="{687BC1B0-7C5B-4A69-8412-917458538D66}" presName="rootComposite" presStyleCnt="0"/>
      <dgm:spPr/>
    </dgm:pt>
    <dgm:pt modelId="{8F65B3D6-9ADD-4A2D-89B9-42C660F1857E}" type="pres">
      <dgm:prSet presAssocID="{687BC1B0-7C5B-4A69-8412-917458538D66}" presName="rootText" presStyleLbl="node2" presStyleIdx="0" presStyleCnt="3" custScaleX="1068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1534A-7CD4-48AD-A35D-C64F75AC302E}" type="pres">
      <dgm:prSet presAssocID="{687BC1B0-7C5B-4A69-8412-917458538D66}" presName="rootConnector" presStyleLbl="node2" presStyleIdx="0" presStyleCnt="3"/>
      <dgm:spPr/>
      <dgm:t>
        <a:bodyPr/>
        <a:lstStyle/>
        <a:p>
          <a:endParaRPr lang="es-ES"/>
        </a:p>
      </dgm:t>
    </dgm:pt>
    <dgm:pt modelId="{AF17FE61-5474-42A1-9802-2D9917A4151E}" type="pres">
      <dgm:prSet presAssocID="{687BC1B0-7C5B-4A69-8412-917458538D66}" presName="hierChild4" presStyleCnt="0"/>
      <dgm:spPr/>
    </dgm:pt>
    <dgm:pt modelId="{98291589-1559-4254-A787-90F9D46FB5F0}" type="pres">
      <dgm:prSet presAssocID="{687BC1B0-7C5B-4A69-8412-917458538D66}" presName="hierChild5" presStyleCnt="0"/>
      <dgm:spPr/>
    </dgm:pt>
    <dgm:pt modelId="{0BDD8537-989D-4622-8779-EFF37CE1E0F6}" type="pres">
      <dgm:prSet presAssocID="{DC8F414C-CEFD-4E08-B2E9-E2EDA946604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FEA9D418-E7BF-445D-A0FE-AE59D180542C}" type="pres">
      <dgm:prSet presAssocID="{FF419F07-A615-4F34-BE0E-38F5DBA16AFA}" presName="hierRoot2" presStyleCnt="0">
        <dgm:presLayoutVars>
          <dgm:hierBranch val="init"/>
        </dgm:presLayoutVars>
      </dgm:prSet>
      <dgm:spPr/>
    </dgm:pt>
    <dgm:pt modelId="{D898BCFA-CA02-4F9D-91B2-7FAF28BC32EC}" type="pres">
      <dgm:prSet presAssocID="{FF419F07-A615-4F34-BE0E-38F5DBA16AFA}" presName="rootComposite" presStyleCnt="0"/>
      <dgm:spPr/>
    </dgm:pt>
    <dgm:pt modelId="{933F82D5-4F1E-4823-9304-1E17259BD2A7}" type="pres">
      <dgm:prSet presAssocID="{FF419F07-A615-4F34-BE0E-38F5DBA16AFA}" presName="rootText" presStyleLbl="node2" presStyleIdx="1" presStyleCnt="3" custScaleX="1745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0BA488-1CE3-4CAE-AC00-1989C4335E2F}" type="pres">
      <dgm:prSet presAssocID="{FF419F07-A615-4F34-BE0E-38F5DBA16AFA}" presName="rootConnector" presStyleLbl="node2" presStyleIdx="1" presStyleCnt="3"/>
      <dgm:spPr/>
      <dgm:t>
        <a:bodyPr/>
        <a:lstStyle/>
        <a:p>
          <a:endParaRPr lang="es-ES"/>
        </a:p>
      </dgm:t>
    </dgm:pt>
    <dgm:pt modelId="{839A17D5-A71C-422B-B274-DBC90C5F434D}" type="pres">
      <dgm:prSet presAssocID="{FF419F07-A615-4F34-BE0E-38F5DBA16AFA}" presName="hierChild4" presStyleCnt="0"/>
      <dgm:spPr/>
    </dgm:pt>
    <dgm:pt modelId="{078EE0BC-662D-4013-B271-58BFD793CE6E}" type="pres">
      <dgm:prSet presAssocID="{FF419F07-A615-4F34-BE0E-38F5DBA16AFA}" presName="hierChild5" presStyleCnt="0"/>
      <dgm:spPr/>
    </dgm:pt>
    <dgm:pt modelId="{497A8337-6F9E-4A23-9C64-2A0C19B9E468}" type="pres">
      <dgm:prSet presAssocID="{85BF2972-5CDC-4D78-912D-EB0F85B7F9CA}" presName="Name37" presStyleLbl="parChTrans1D2" presStyleIdx="2" presStyleCnt="3"/>
      <dgm:spPr/>
      <dgm:t>
        <a:bodyPr/>
        <a:lstStyle/>
        <a:p>
          <a:endParaRPr lang="es-US"/>
        </a:p>
      </dgm:t>
    </dgm:pt>
    <dgm:pt modelId="{E878E679-5AF6-4517-9F63-79DEABFBB777}" type="pres">
      <dgm:prSet presAssocID="{86909D68-F8B0-4E62-848C-9473D39A9425}" presName="hierRoot2" presStyleCnt="0">
        <dgm:presLayoutVars>
          <dgm:hierBranch val="init"/>
        </dgm:presLayoutVars>
      </dgm:prSet>
      <dgm:spPr/>
    </dgm:pt>
    <dgm:pt modelId="{80A9EC9A-2566-43F8-A8CD-8FFC11BB039D}" type="pres">
      <dgm:prSet presAssocID="{86909D68-F8B0-4E62-848C-9473D39A9425}" presName="rootComposite" presStyleCnt="0"/>
      <dgm:spPr/>
    </dgm:pt>
    <dgm:pt modelId="{468F4ADD-2145-42E2-873B-72D4973D9B02}" type="pres">
      <dgm:prSet presAssocID="{86909D68-F8B0-4E62-848C-9473D39A9425}" presName="rootText" presStyleLbl="node2" presStyleIdx="2" presStyleCnt="3" custScaleX="108714">
        <dgm:presLayoutVars>
          <dgm:chPref val="3"/>
        </dgm:presLayoutVars>
      </dgm:prSet>
      <dgm:spPr/>
      <dgm:t>
        <a:bodyPr/>
        <a:lstStyle/>
        <a:p>
          <a:endParaRPr lang="es-US"/>
        </a:p>
      </dgm:t>
    </dgm:pt>
    <dgm:pt modelId="{C2474216-AFA0-434B-9A20-03120E126131}" type="pres">
      <dgm:prSet presAssocID="{86909D68-F8B0-4E62-848C-9473D39A9425}" presName="rootConnector" presStyleLbl="node2" presStyleIdx="2" presStyleCnt="3"/>
      <dgm:spPr/>
      <dgm:t>
        <a:bodyPr/>
        <a:lstStyle/>
        <a:p>
          <a:endParaRPr lang="es-US"/>
        </a:p>
      </dgm:t>
    </dgm:pt>
    <dgm:pt modelId="{9CCF80B0-7C0B-47EC-A6F8-36004B0CDED2}" type="pres">
      <dgm:prSet presAssocID="{86909D68-F8B0-4E62-848C-9473D39A9425}" presName="hierChild4" presStyleCnt="0"/>
      <dgm:spPr/>
    </dgm:pt>
    <dgm:pt modelId="{EEDD0231-2450-480E-9B24-B44B311DA8F5}" type="pres">
      <dgm:prSet presAssocID="{86909D68-F8B0-4E62-848C-9473D39A9425}" presName="hierChild5" presStyleCnt="0"/>
      <dgm:spPr/>
    </dgm:pt>
    <dgm:pt modelId="{211A0BB5-47E1-43EE-BA81-0550556AE601}" type="pres">
      <dgm:prSet presAssocID="{F79343F6-D88D-490E-9BA0-BE551BACFD6C}" presName="hierChild3" presStyleCnt="0"/>
      <dgm:spPr/>
    </dgm:pt>
  </dgm:ptLst>
  <dgm:cxnLst>
    <dgm:cxn modelId="{8B6C9CB5-FB58-49A8-A730-56ADA5CA69CC}" type="presOf" srcId="{85BF2972-5CDC-4D78-912D-EB0F85B7F9CA}" destId="{497A8337-6F9E-4A23-9C64-2A0C19B9E468}" srcOrd="0" destOrd="0" presId="urn:microsoft.com/office/officeart/2005/8/layout/orgChart1"/>
    <dgm:cxn modelId="{DF400D1D-E463-4DCD-92F4-660423C1EE62}" type="presOf" srcId="{86909D68-F8B0-4E62-848C-9473D39A9425}" destId="{468F4ADD-2145-42E2-873B-72D4973D9B02}" srcOrd="0" destOrd="0" presId="urn:microsoft.com/office/officeart/2005/8/layout/orgChart1"/>
    <dgm:cxn modelId="{0AF46719-FCAD-432D-BD34-28D7F9C43AB4}" type="presOf" srcId="{687BC1B0-7C5B-4A69-8412-917458538D66}" destId="{A5F1534A-7CD4-48AD-A35D-C64F75AC302E}" srcOrd="1" destOrd="0" presId="urn:microsoft.com/office/officeart/2005/8/layout/orgChart1"/>
    <dgm:cxn modelId="{AE696263-BACA-4071-A89E-B3C8AEA6E669}" type="presOf" srcId="{F79343F6-D88D-490E-9BA0-BE551BACFD6C}" destId="{F62D0FC1-75E0-442A-A16C-9FBB9F20DD8B}" srcOrd="1" destOrd="0" presId="urn:microsoft.com/office/officeart/2005/8/layout/orgChart1"/>
    <dgm:cxn modelId="{EBB3C385-6ED3-48ED-A5F3-CC729A71897F}" type="presOf" srcId="{687BC1B0-7C5B-4A69-8412-917458538D66}" destId="{8F65B3D6-9ADD-4A2D-89B9-42C660F1857E}" srcOrd="0" destOrd="0" presId="urn:microsoft.com/office/officeart/2005/8/layout/orgChart1"/>
    <dgm:cxn modelId="{71D1B4A7-A70C-4E96-9194-340845AE1B06}" type="presOf" srcId="{86909D68-F8B0-4E62-848C-9473D39A9425}" destId="{C2474216-AFA0-434B-9A20-03120E126131}" srcOrd="1" destOrd="0" presId="urn:microsoft.com/office/officeart/2005/8/layout/orgChart1"/>
    <dgm:cxn modelId="{82D6B695-5556-4520-91AB-EB1262C07CD4}" srcId="{F79343F6-D88D-490E-9BA0-BE551BACFD6C}" destId="{FF419F07-A615-4F34-BE0E-38F5DBA16AFA}" srcOrd="1" destOrd="0" parTransId="{DC8F414C-CEFD-4E08-B2E9-E2EDA9466044}" sibTransId="{8322E34E-9F9C-49E6-91C7-6363C82445F4}"/>
    <dgm:cxn modelId="{17DAE731-A2F1-4F35-825F-3617C1DE04FB}" type="presOf" srcId="{387FFBCC-C29F-47F5-8DA4-47A651B3C900}" destId="{DF1EF2AE-071E-4649-9332-F85ABF17EB32}" srcOrd="0" destOrd="0" presId="urn:microsoft.com/office/officeart/2005/8/layout/orgChart1"/>
    <dgm:cxn modelId="{0CDEC50C-A468-498E-9A43-877B91A56574}" srcId="{387FFBCC-C29F-47F5-8DA4-47A651B3C900}" destId="{F79343F6-D88D-490E-9BA0-BE551BACFD6C}" srcOrd="0" destOrd="0" parTransId="{D456AE53-16BB-49B3-A234-85A7FE881482}" sibTransId="{B81FDF48-C489-455B-92BB-601C8C354826}"/>
    <dgm:cxn modelId="{2C8B855C-ADBD-413C-97E5-1F9E674F28DD}" type="presOf" srcId="{FF419F07-A615-4F34-BE0E-38F5DBA16AFA}" destId="{933F82D5-4F1E-4823-9304-1E17259BD2A7}" srcOrd="0" destOrd="0" presId="urn:microsoft.com/office/officeart/2005/8/layout/orgChart1"/>
    <dgm:cxn modelId="{25B25C10-408A-43C5-A44B-257EA140486E}" srcId="{F79343F6-D88D-490E-9BA0-BE551BACFD6C}" destId="{687BC1B0-7C5B-4A69-8412-917458538D66}" srcOrd="0" destOrd="0" parTransId="{90CB1829-1097-482A-9710-FE94B85B3E61}" sibTransId="{8AF5A5D5-8AB6-4317-94B0-9B1F2379897D}"/>
    <dgm:cxn modelId="{2286A9D3-6C21-41AA-9AF4-A915F7DA1CCF}" type="presOf" srcId="{F79343F6-D88D-490E-9BA0-BE551BACFD6C}" destId="{501A1C55-6940-4293-AA9E-5019CA9DF529}" srcOrd="0" destOrd="0" presId="urn:microsoft.com/office/officeart/2005/8/layout/orgChart1"/>
    <dgm:cxn modelId="{45F68B3A-0688-4FFB-993D-A05E067EB936}" type="presOf" srcId="{DC8F414C-CEFD-4E08-B2E9-E2EDA9466044}" destId="{0BDD8537-989D-4622-8779-EFF37CE1E0F6}" srcOrd="0" destOrd="0" presId="urn:microsoft.com/office/officeart/2005/8/layout/orgChart1"/>
    <dgm:cxn modelId="{2BF21694-551C-4A1B-B312-084FBC447804}" type="presOf" srcId="{90CB1829-1097-482A-9710-FE94B85B3E61}" destId="{70BD6AB3-5C53-4FA4-B3F4-82654ADDEB5E}" srcOrd="0" destOrd="0" presId="urn:microsoft.com/office/officeart/2005/8/layout/orgChart1"/>
    <dgm:cxn modelId="{01C9C8F2-EC71-4481-9A9F-758355E6DE05}" srcId="{F79343F6-D88D-490E-9BA0-BE551BACFD6C}" destId="{86909D68-F8B0-4E62-848C-9473D39A9425}" srcOrd="2" destOrd="0" parTransId="{85BF2972-5CDC-4D78-912D-EB0F85B7F9CA}" sibTransId="{B7DBEE5A-0799-4241-8C04-F5B21486A484}"/>
    <dgm:cxn modelId="{6A55F827-C98A-461A-A6AE-8DC7B7E23C40}" type="presOf" srcId="{FF419F07-A615-4F34-BE0E-38F5DBA16AFA}" destId="{740BA488-1CE3-4CAE-AC00-1989C4335E2F}" srcOrd="1" destOrd="0" presId="urn:microsoft.com/office/officeart/2005/8/layout/orgChart1"/>
    <dgm:cxn modelId="{8296212E-B4C2-4753-8319-1CF74D11A7DE}" type="presParOf" srcId="{DF1EF2AE-071E-4649-9332-F85ABF17EB32}" destId="{6EAE2FFE-10A0-47BC-93B5-734F6EA95018}" srcOrd="0" destOrd="0" presId="urn:microsoft.com/office/officeart/2005/8/layout/orgChart1"/>
    <dgm:cxn modelId="{8EEBCF68-8C4E-44CE-BEF2-CB447DC6F467}" type="presParOf" srcId="{6EAE2FFE-10A0-47BC-93B5-734F6EA95018}" destId="{80B90780-7A64-4E98-A37F-587B24CBDC35}" srcOrd="0" destOrd="0" presId="urn:microsoft.com/office/officeart/2005/8/layout/orgChart1"/>
    <dgm:cxn modelId="{245EEF66-F374-4EC5-A704-DEE5EC8AE2CA}" type="presParOf" srcId="{80B90780-7A64-4E98-A37F-587B24CBDC35}" destId="{501A1C55-6940-4293-AA9E-5019CA9DF529}" srcOrd="0" destOrd="0" presId="urn:microsoft.com/office/officeart/2005/8/layout/orgChart1"/>
    <dgm:cxn modelId="{9C94923C-0FFB-478C-A41E-52CE987D2DDE}" type="presParOf" srcId="{80B90780-7A64-4E98-A37F-587B24CBDC35}" destId="{F62D0FC1-75E0-442A-A16C-9FBB9F20DD8B}" srcOrd="1" destOrd="0" presId="urn:microsoft.com/office/officeart/2005/8/layout/orgChart1"/>
    <dgm:cxn modelId="{AB10D9CE-83CB-40E7-BF04-C8C8B87B5B32}" type="presParOf" srcId="{6EAE2FFE-10A0-47BC-93B5-734F6EA95018}" destId="{6DC810D3-8446-4E86-B216-6961B1BE1224}" srcOrd="1" destOrd="0" presId="urn:microsoft.com/office/officeart/2005/8/layout/orgChart1"/>
    <dgm:cxn modelId="{AB6724B4-CBAF-4ECC-B97F-DB8C11A36EB3}" type="presParOf" srcId="{6DC810D3-8446-4E86-B216-6961B1BE1224}" destId="{70BD6AB3-5C53-4FA4-B3F4-82654ADDEB5E}" srcOrd="0" destOrd="0" presId="urn:microsoft.com/office/officeart/2005/8/layout/orgChart1"/>
    <dgm:cxn modelId="{43E5D0CA-3E7D-4687-B836-EED25F84D2D4}" type="presParOf" srcId="{6DC810D3-8446-4E86-B216-6961B1BE1224}" destId="{36673B92-BB3A-4BA1-A6DC-01C99C7AB349}" srcOrd="1" destOrd="0" presId="urn:microsoft.com/office/officeart/2005/8/layout/orgChart1"/>
    <dgm:cxn modelId="{534496AD-0374-47EA-A1EA-B1ADF329C225}" type="presParOf" srcId="{36673B92-BB3A-4BA1-A6DC-01C99C7AB349}" destId="{DF0597A4-4DF8-43A2-A187-FF20DC7725FA}" srcOrd="0" destOrd="0" presId="urn:microsoft.com/office/officeart/2005/8/layout/orgChart1"/>
    <dgm:cxn modelId="{79FB0499-1845-4632-9A46-5A50A394FA80}" type="presParOf" srcId="{DF0597A4-4DF8-43A2-A187-FF20DC7725FA}" destId="{8F65B3D6-9ADD-4A2D-89B9-42C660F1857E}" srcOrd="0" destOrd="0" presId="urn:microsoft.com/office/officeart/2005/8/layout/orgChart1"/>
    <dgm:cxn modelId="{B6141434-021B-4F8D-9375-0E096FA14941}" type="presParOf" srcId="{DF0597A4-4DF8-43A2-A187-FF20DC7725FA}" destId="{A5F1534A-7CD4-48AD-A35D-C64F75AC302E}" srcOrd="1" destOrd="0" presId="urn:microsoft.com/office/officeart/2005/8/layout/orgChart1"/>
    <dgm:cxn modelId="{04785A2F-AA68-47FE-BEC0-2BC241B0B308}" type="presParOf" srcId="{36673B92-BB3A-4BA1-A6DC-01C99C7AB349}" destId="{AF17FE61-5474-42A1-9802-2D9917A4151E}" srcOrd="1" destOrd="0" presId="urn:microsoft.com/office/officeart/2005/8/layout/orgChart1"/>
    <dgm:cxn modelId="{A71ED322-782E-4A6B-A0EA-7A212DFC4483}" type="presParOf" srcId="{36673B92-BB3A-4BA1-A6DC-01C99C7AB349}" destId="{98291589-1559-4254-A787-90F9D46FB5F0}" srcOrd="2" destOrd="0" presId="urn:microsoft.com/office/officeart/2005/8/layout/orgChart1"/>
    <dgm:cxn modelId="{CEB715D4-7C7A-4063-867D-3B3CF9454F50}" type="presParOf" srcId="{6DC810D3-8446-4E86-B216-6961B1BE1224}" destId="{0BDD8537-989D-4622-8779-EFF37CE1E0F6}" srcOrd="2" destOrd="0" presId="urn:microsoft.com/office/officeart/2005/8/layout/orgChart1"/>
    <dgm:cxn modelId="{1B555778-A170-41B5-9CA6-8BD8D8BA9B4B}" type="presParOf" srcId="{6DC810D3-8446-4E86-B216-6961B1BE1224}" destId="{FEA9D418-E7BF-445D-A0FE-AE59D180542C}" srcOrd="3" destOrd="0" presId="urn:microsoft.com/office/officeart/2005/8/layout/orgChart1"/>
    <dgm:cxn modelId="{F9769A0C-CCB0-4724-88E0-B21DC1BE5D7D}" type="presParOf" srcId="{FEA9D418-E7BF-445D-A0FE-AE59D180542C}" destId="{D898BCFA-CA02-4F9D-91B2-7FAF28BC32EC}" srcOrd="0" destOrd="0" presId="urn:microsoft.com/office/officeart/2005/8/layout/orgChart1"/>
    <dgm:cxn modelId="{B4BB0652-07BC-4818-BA5D-28F5FFFA42E4}" type="presParOf" srcId="{D898BCFA-CA02-4F9D-91B2-7FAF28BC32EC}" destId="{933F82D5-4F1E-4823-9304-1E17259BD2A7}" srcOrd="0" destOrd="0" presId="urn:microsoft.com/office/officeart/2005/8/layout/orgChart1"/>
    <dgm:cxn modelId="{C6EC6D57-8044-4E60-9EC0-96C360CA4698}" type="presParOf" srcId="{D898BCFA-CA02-4F9D-91B2-7FAF28BC32EC}" destId="{740BA488-1CE3-4CAE-AC00-1989C4335E2F}" srcOrd="1" destOrd="0" presId="urn:microsoft.com/office/officeart/2005/8/layout/orgChart1"/>
    <dgm:cxn modelId="{C2C6BBE8-2DE2-450D-8C85-2953AA667AB2}" type="presParOf" srcId="{FEA9D418-E7BF-445D-A0FE-AE59D180542C}" destId="{839A17D5-A71C-422B-B274-DBC90C5F434D}" srcOrd="1" destOrd="0" presId="urn:microsoft.com/office/officeart/2005/8/layout/orgChart1"/>
    <dgm:cxn modelId="{A881FAD0-5414-46EC-8B05-74848410C2EA}" type="presParOf" srcId="{FEA9D418-E7BF-445D-A0FE-AE59D180542C}" destId="{078EE0BC-662D-4013-B271-58BFD793CE6E}" srcOrd="2" destOrd="0" presId="urn:microsoft.com/office/officeart/2005/8/layout/orgChart1"/>
    <dgm:cxn modelId="{0563B28D-19FB-497B-B897-41F0BDDF5B3B}" type="presParOf" srcId="{6DC810D3-8446-4E86-B216-6961B1BE1224}" destId="{497A8337-6F9E-4A23-9C64-2A0C19B9E468}" srcOrd="4" destOrd="0" presId="urn:microsoft.com/office/officeart/2005/8/layout/orgChart1"/>
    <dgm:cxn modelId="{E4A08E95-9FE0-42D0-AECC-643819362D69}" type="presParOf" srcId="{6DC810D3-8446-4E86-B216-6961B1BE1224}" destId="{E878E679-5AF6-4517-9F63-79DEABFBB777}" srcOrd="5" destOrd="0" presId="urn:microsoft.com/office/officeart/2005/8/layout/orgChart1"/>
    <dgm:cxn modelId="{F75D025D-1907-40B9-A2FD-5C01E7AF57F2}" type="presParOf" srcId="{E878E679-5AF6-4517-9F63-79DEABFBB777}" destId="{80A9EC9A-2566-43F8-A8CD-8FFC11BB039D}" srcOrd="0" destOrd="0" presId="urn:microsoft.com/office/officeart/2005/8/layout/orgChart1"/>
    <dgm:cxn modelId="{894E72FD-C45C-4DB3-9BAB-43D5C4653E17}" type="presParOf" srcId="{80A9EC9A-2566-43F8-A8CD-8FFC11BB039D}" destId="{468F4ADD-2145-42E2-873B-72D4973D9B02}" srcOrd="0" destOrd="0" presId="urn:microsoft.com/office/officeart/2005/8/layout/orgChart1"/>
    <dgm:cxn modelId="{D430ADB2-643F-4042-A15C-0B01E0341F3E}" type="presParOf" srcId="{80A9EC9A-2566-43F8-A8CD-8FFC11BB039D}" destId="{C2474216-AFA0-434B-9A20-03120E126131}" srcOrd="1" destOrd="0" presId="urn:microsoft.com/office/officeart/2005/8/layout/orgChart1"/>
    <dgm:cxn modelId="{2D20879F-7D7F-4CB2-A7E9-6BB9CB786EEE}" type="presParOf" srcId="{E878E679-5AF6-4517-9F63-79DEABFBB777}" destId="{9CCF80B0-7C0B-47EC-A6F8-36004B0CDED2}" srcOrd="1" destOrd="0" presId="urn:microsoft.com/office/officeart/2005/8/layout/orgChart1"/>
    <dgm:cxn modelId="{3230A001-E7EE-4E45-9EE9-5702C4C38255}" type="presParOf" srcId="{E878E679-5AF6-4517-9F63-79DEABFBB777}" destId="{EEDD0231-2450-480E-9B24-B44B311DA8F5}" srcOrd="2" destOrd="0" presId="urn:microsoft.com/office/officeart/2005/8/layout/orgChart1"/>
    <dgm:cxn modelId="{AFB9D44C-46A5-49ED-B250-DFE2741AC46E}" type="presParOf" srcId="{6EAE2FFE-10A0-47BC-93B5-734F6EA95018}" destId="{211A0BB5-47E1-43EE-BA81-0550556AE6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6059245-A59A-4714-BB2D-AD1DAB7E217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15A73E8-6348-4121-85E5-25DC243FCC9A}">
      <dgm:prSet phldrT="[Texto]" custT="1"/>
      <dgm:spPr/>
      <dgm:t>
        <a:bodyPr/>
        <a:lstStyle/>
        <a:p>
          <a:r>
            <a:rPr lang="es-ES_tradnl" sz="1200" dirty="0" smtClean="0"/>
            <a:t>Eximentes de la responsabilidad penal </a:t>
          </a:r>
          <a:endParaRPr lang="es-ES" sz="1200" dirty="0"/>
        </a:p>
      </dgm:t>
    </dgm:pt>
    <dgm:pt modelId="{99CB6DDF-06F7-4C0A-A07D-2B4384B94CE0}" type="parTrans" cxnId="{3DE489AF-C108-45D2-B94C-73C4D039CE94}">
      <dgm:prSet/>
      <dgm:spPr/>
      <dgm:t>
        <a:bodyPr/>
        <a:lstStyle/>
        <a:p>
          <a:endParaRPr lang="es-ES"/>
        </a:p>
      </dgm:t>
    </dgm:pt>
    <dgm:pt modelId="{166308A8-C5AB-4DFE-95FF-6CAA51F8E2B4}" type="sibTrans" cxnId="{3DE489AF-C108-45D2-B94C-73C4D039CE94}">
      <dgm:prSet/>
      <dgm:spPr/>
      <dgm:t>
        <a:bodyPr/>
        <a:lstStyle/>
        <a:p>
          <a:endParaRPr lang="es-ES"/>
        </a:p>
      </dgm:t>
    </dgm:pt>
    <dgm:pt modelId="{AD7E01BA-FC0F-44A6-B6CC-27760A95EE5E}">
      <dgm:prSet phldrT="[Texto]" custT="1"/>
      <dgm:spPr/>
      <dgm:t>
        <a:bodyPr/>
        <a:lstStyle/>
        <a:p>
          <a:r>
            <a:rPr lang="es-ES_tradnl" sz="1200" b="0" dirty="0" smtClean="0"/>
            <a:t>Causa de justificación: </a:t>
          </a:r>
          <a:r>
            <a:rPr lang="es-ES" sz="1200" dirty="0" smtClean="0"/>
            <a:t>convierten en lícita la comisión de un acto penalmente prohibido por la ley.</a:t>
          </a:r>
          <a:endParaRPr lang="es-ES" sz="1200" b="0" dirty="0"/>
        </a:p>
      </dgm:t>
    </dgm:pt>
    <dgm:pt modelId="{6976899D-82D0-45E4-8310-3A889C14A172}" type="parTrans" cxnId="{7E36A80E-AF03-4335-8B9C-35DA6BDC4FD3}">
      <dgm:prSet/>
      <dgm:spPr/>
      <dgm:t>
        <a:bodyPr/>
        <a:lstStyle/>
        <a:p>
          <a:endParaRPr lang="es-ES"/>
        </a:p>
      </dgm:t>
    </dgm:pt>
    <dgm:pt modelId="{2C405980-C1D0-4EAC-BFC7-9D5BD566C2A3}" type="sibTrans" cxnId="{7E36A80E-AF03-4335-8B9C-35DA6BDC4FD3}">
      <dgm:prSet/>
      <dgm:spPr/>
      <dgm:t>
        <a:bodyPr/>
        <a:lstStyle/>
        <a:p>
          <a:endParaRPr lang="es-ES"/>
        </a:p>
      </dgm:t>
    </dgm:pt>
    <dgm:pt modelId="{646E09F7-6C44-4B3E-9104-EBFEB811F3DB}">
      <dgm:prSet phldrT="[Texto]" custT="1"/>
      <dgm:spPr/>
      <dgm:t>
        <a:bodyPr/>
        <a:lstStyle/>
        <a:p>
          <a:r>
            <a:rPr lang="es-ES_tradnl" sz="1200" dirty="0" smtClean="0"/>
            <a:t>Legítima defensa. Art 21 CP</a:t>
          </a:r>
          <a:endParaRPr lang="es-ES" sz="1200" dirty="0"/>
        </a:p>
      </dgm:t>
    </dgm:pt>
    <dgm:pt modelId="{88EE4C1A-0BA9-420D-A05F-B2CE6789DDC9}" type="parTrans" cxnId="{418D5B6C-6F2B-4EB2-92B0-98B2EADA3308}">
      <dgm:prSet/>
      <dgm:spPr/>
      <dgm:t>
        <a:bodyPr/>
        <a:lstStyle/>
        <a:p>
          <a:endParaRPr lang="es-ES"/>
        </a:p>
      </dgm:t>
    </dgm:pt>
    <dgm:pt modelId="{8688B3F6-D1AD-4155-BF52-6E8C961548AC}" type="sibTrans" cxnId="{418D5B6C-6F2B-4EB2-92B0-98B2EADA3308}">
      <dgm:prSet/>
      <dgm:spPr/>
      <dgm:t>
        <a:bodyPr/>
        <a:lstStyle/>
        <a:p>
          <a:endParaRPr lang="es-ES"/>
        </a:p>
      </dgm:t>
    </dgm:pt>
    <dgm:pt modelId="{C8240E7D-F484-457F-9794-661D3DBBF324}">
      <dgm:prSet phldrT="[Texto]" custT="1"/>
      <dgm:spPr/>
      <dgm:t>
        <a:bodyPr/>
        <a:lstStyle/>
        <a:p>
          <a:r>
            <a:rPr lang="es-ES_tradnl" sz="1200" dirty="0" smtClean="0"/>
            <a:t>Estado de necesidad. </a:t>
          </a:r>
        </a:p>
        <a:p>
          <a:r>
            <a:rPr lang="es-ES_tradnl" sz="1200" dirty="0" smtClean="0"/>
            <a:t>Art 22 CP</a:t>
          </a:r>
          <a:endParaRPr lang="es-ES" sz="1200" dirty="0"/>
        </a:p>
      </dgm:t>
    </dgm:pt>
    <dgm:pt modelId="{592BE511-1980-4221-BF04-83D0C48B7ADF}" type="parTrans" cxnId="{52D03DBE-FCC8-4C71-A214-F9BEBBF33907}">
      <dgm:prSet/>
      <dgm:spPr/>
      <dgm:t>
        <a:bodyPr/>
        <a:lstStyle/>
        <a:p>
          <a:endParaRPr lang="es-ES"/>
        </a:p>
      </dgm:t>
    </dgm:pt>
    <dgm:pt modelId="{23CCAD7A-33BA-4D44-9053-D83A636787B1}" type="sibTrans" cxnId="{52D03DBE-FCC8-4C71-A214-F9BEBBF33907}">
      <dgm:prSet/>
      <dgm:spPr/>
      <dgm:t>
        <a:bodyPr/>
        <a:lstStyle/>
        <a:p>
          <a:endParaRPr lang="es-ES"/>
        </a:p>
      </dgm:t>
    </dgm:pt>
    <dgm:pt modelId="{1F528815-849D-4CFB-9E2E-F847F23368ED}">
      <dgm:prSet phldrT="[Texto]" custT="1"/>
      <dgm:spPr/>
      <dgm:t>
        <a:bodyPr/>
        <a:lstStyle/>
        <a:p>
          <a:r>
            <a:rPr lang="es-ES_tradnl" sz="1200" b="0" dirty="0" smtClean="0"/>
            <a:t>Inimputabilidad: </a:t>
          </a:r>
          <a:r>
            <a:rPr lang="es-ES_tradnl" sz="1200" dirty="0" smtClean="0"/>
            <a:t>eliminan su capacidad jurídico-penal de obrar.</a:t>
          </a:r>
          <a:endParaRPr lang="es-ES" sz="1200" b="0" dirty="0"/>
        </a:p>
      </dgm:t>
    </dgm:pt>
    <dgm:pt modelId="{7E991D4F-161B-4AE0-B2E3-CB6C00E79B6D}" type="parTrans" cxnId="{BF9BE45E-DB09-4CCB-9980-FD3B757D9F97}">
      <dgm:prSet/>
      <dgm:spPr/>
      <dgm:t>
        <a:bodyPr/>
        <a:lstStyle/>
        <a:p>
          <a:endParaRPr lang="es-ES"/>
        </a:p>
      </dgm:t>
    </dgm:pt>
    <dgm:pt modelId="{27602111-C138-4F1B-B383-6CCA3D5347BE}" type="sibTrans" cxnId="{BF9BE45E-DB09-4CCB-9980-FD3B757D9F97}">
      <dgm:prSet/>
      <dgm:spPr/>
      <dgm:t>
        <a:bodyPr/>
        <a:lstStyle/>
        <a:p>
          <a:endParaRPr lang="es-ES"/>
        </a:p>
      </dgm:t>
    </dgm:pt>
    <dgm:pt modelId="{BB0A9E05-8011-498D-A5F8-89568A907990}">
      <dgm:prSet phldrT="[Texto]" custT="1"/>
      <dgm:spPr/>
      <dgm:t>
        <a:bodyPr/>
        <a:lstStyle/>
        <a:p>
          <a:r>
            <a:rPr lang="es-ES" sz="1200" b="0" dirty="0" smtClean="0"/>
            <a:t>Enfermedad mental. </a:t>
          </a:r>
        </a:p>
        <a:p>
          <a:r>
            <a:rPr lang="es-ES" sz="1200" b="0" dirty="0" smtClean="0"/>
            <a:t>Art 22.1 CP</a:t>
          </a:r>
          <a:endParaRPr lang="es-ES" sz="1200" b="0" dirty="0"/>
        </a:p>
      </dgm:t>
    </dgm:pt>
    <dgm:pt modelId="{DD4AC1CE-AD21-4087-BCC8-8B2C02BF13DD}" type="parTrans" cxnId="{D81B9F05-6143-4C5D-8791-81F3D055F41B}">
      <dgm:prSet/>
      <dgm:spPr/>
      <dgm:t>
        <a:bodyPr/>
        <a:lstStyle/>
        <a:p>
          <a:endParaRPr lang="es-ES"/>
        </a:p>
      </dgm:t>
    </dgm:pt>
    <dgm:pt modelId="{CFD42A5D-833B-4F1D-9E45-A0A1619B6316}" type="sibTrans" cxnId="{D81B9F05-6143-4C5D-8791-81F3D055F41B}">
      <dgm:prSet/>
      <dgm:spPr/>
      <dgm:t>
        <a:bodyPr/>
        <a:lstStyle/>
        <a:p>
          <a:endParaRPr lang="es-ES"/>
        </a:p>
      </dgm:t>
    </dgm:pt>
    <dgm:pt modelId="{FE0E7574-C2D1-436C-8386-354D16583613}">
      <dgm:prSet custT="1"/>
      <dgm:spPr/>
      <dgm:t>
        <a:bodyPr/>
        <a:lstStyle/>
        <a:p>
          <a:r>
            <a:rPr lang="es-ES_tradnl" sz="1200" dirty="0" smtClean="0"/>
            <a:t>Miedo insuperable. </a:t>
          </a:r>
        </a:p>
        <a:p>
          <a:r>
            <a:rPr lang="es-ES" sz="1200" dirty="0" smtClean="0"/>
            <a:t>Art 28.1 CP</a:t>
          </a:r>
          <a:r>
            <a:rPr lang="es-ES_tradnl" sz="1200" b="0" dirty="0" smtClean="0"/>
            <a:t> </a:t>
          </a:r>
          <a:endParaRPr lang="es-ES" sz="1200" b="0" dirty="0"/>
        </a:p>
      </dgm:t>
    </dgm:pt>
    <dgm:pt modelId="{C89905AB-1DFE-486C-A4C6-86766D6235A3}" type="parTrans" cxnId="{193B55F5-6845-400B-AED0-90C1EA019B19}">
      <dgm:prSet/>
      <dgm:spPr/>
      <dgm:t>
        <a:bodyPr/>
        <a:lstStyle/>
        <a:p>
          <a:endParaRPr lang="es-ES"/>
        </a:p>
      </dgm:t>
    </dgm:pt>
    <dgm:pt modelId="{42FB53BC-E289-4A8A-835B-7783B8E58288}" type="sibTrans" cxnId="{193B55F5-6845-400B-AED0-90C1EA019B19}">
      <dgm:prSet/>
      <dgm:spPr/>
      <dgm:t>
        <a:bodyPr/>
        <a:lstStyle/>
        <a:p>
          <a:endParaRPr lang="es-ES"/>
        </a:p>
      </dgm:t>
    </dgm:pt>
    <dgm:pt modelId="{55853A47-F6BD-486C-80DE-DE6FDDC3CF33}">
      <dgm:prSet custT="1"/>
      <dgm:spPr/>
      <dgm:t>
        <a:bodyPr/>
        <a:lstStyle/>
        <a:p>
          <a:r>
            <a:rPr lang="es-ES" sz="1200" b="0" dirty="0" smtClean="0"/>
            <a:t>Inculpabilidad: </a:t>
          </a:r>
          <a:r>
            <a:rPr lang="es-ES" sz="1200" dirty="0" smtClean="0"/>
            <a:t>eliminan el nexo psicológico del sujeto con respecto a un determinado hecho delictivo. </a:t>
          </a:r>
          <a:endParaRPr lang="es-ES" sz="1200" b="0" dirty="0"/>
        </a:p>
      </dgm:t>
    </dgm:pt>
    <dgm:pt modelId="{AB20B732-2B7D-45E8-A4F6-BBAFF0CF85A4}" type="sibTrans" cxnId="{5D2BB6B1-EDC0-4506-B8A8-11FDA27E6D55}">
      <dgm:prSet/>
      <dgm:spPr/>
      <dgm:t>
        <a:bodyPr/>
        <a:lstStyle/>
        <a:p>
          <a:endParaRPr lang="es-ES"/>
        </a:p>
      </dgm:t>
    </dgm:pt>
    <dgm:pt modelId="{EEB63C17-007B-4FFD-A862-15E78534AE1E}" type="parTrans" cxnId="{5D2BB6B1-EDC0-4506-B8A8-11FDA27E6D55}">
      <dgm:prSet/>
      <dgm:spPr/>
      <dgm:t>
        <a:bodyPr/>
        <a:lstStyle/>
        <a:p>
          <a:endParaRPr lang="es-ES"/>
        </a:p>
      </dgm:t>
    </dgm:pt>
    <dgm:pt modelId="{722D4A96-BC48-437B-B634-470070F9EA15}">
      <dgm:prSet custT="1"/>
      <dgm:spPr/>
      <dgm:t>
        <a:bodyPr/>
        <a:lstStyle/>
        <a:p>
          <a:r>
            <a:rPr lang="es-ES_tradnl" sz="1200" dirty="0" smtClean="0"/>
            <a:t>Error. </a:t>
          </a:r>
        </a:p>
        <a:p>
          <a:r>
            <a:rPr lang="es-ES_tradnl" sz="1200" dirty="0" smtClean="0"/>
            <a:t>Art 25.1CP </a:t>
          </a:r>
          <a:endParaRPr lang="es-ES" sz="1200" b="0" dirty="0"/>
        </a:p>
      </dgm:t>
    </dgm:pt>
    <dgm:pt modelId="{BF4D014C-1C51-435A-976F-9F6C1FE92230}" type="parTrans" cxnId="{7BCA3120-712D-48E8-B6C6-109991D2FBC4}">
      <dgm:prSet/>
      <dgm:spPr/>
      <dgm:t>
        <a:bodyPr/>
        <a:lstStyle/>
        <a:p>
          <a:endParaRPr lang="es-US"/>
        </a:p>
      </dgm:t>
    </dgm:pt>
    <dgm:pt modelId="{72429AF8-02E1-4023-8CA5-0DBB4DDF3A6A}" type="sibTrans" cxnId="{7BCA3120-712D-48E8-B6C6-109991D2FBC4}">
      <dgm:prSet/>
      <dgm:spPr/>
      <dgm:t>
        <a:bodyPr/>
        <a:lstStyle/>
        <a:p>
          <a:endParaRPr lang="es-US"/>
        </a:p>
      </dgm:t>
    </dgm:pt>
    <dgm:pt modelId="{FA47504A-BA9D-4BF5-AD9B-7328B178A67F}">
      <dgm:prSet phldrT="[Texto]" custT="1"/>
      <dgm:spPr/>
      <dgm:t>
        <a:bodyPr/>
        <a:lstStyle/>
        <a:p>
          <a:r>
            <a:rPr lang="es-ES" sz="120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El cumplimiento de un deber o el ejercicio de un derecho, profesión, cargo u oficio. </a:t>
          </a:r>
        </a:p>
        <a:p>
          <a:r>
            <a:rPr lang="es-ES" sz="120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Art 27.1 CP</a:t>
          </a:r>
          <a:endParaRPr lang="es-ES" sz="1200" dirty="0"/>
        </a:p>
      </dgm:t>
    </dgm:pt>
    <dgm:pt modelId="{CF7257D7-446C-4D0E-B0E7-A32FFB47D6AC}" type="parTrans" cxnId="{48B34FA4-86FF-4DFB-9070-D2786738E55F}">
      <dgm:prSet/>
      <dgm:spPr/>
      <dgm:t>
        <a:bodyPr/>
        <a:lstStyle/>
        <a:p>
          <a:endParaRPr lang="es-US"/>
        </a:p>
      </dgm:t>
    </dgm:pt>
    <dgm:pt modelId="{52986FDB-09FD-4847-8882-445662FDF07E}" type="sibTrans" cxnId="{48B34FA4-86FF-4DFB-9070-D2786738E55F}">
      <dgm:prSet/>
      <dgm:spPr/>
      <dgm:t>
        <a:bodyPr/>
        <a:lstStyle/>
        <a:p>
          <a:endParaRPr lang="es-US"/>
        </a:p>
      </dgm:t>
    </dgm:pt>
    <dgm:pt modelId="{9305C092-7127-4E15-9AB0-94370E828EB7}" type="pres">
      <dgm:prSet presAssocID="{96059245-A59A-4714-BB2D-AD1DAB7E21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FF44FFA-A6C3-43F0-9815-BE79259477E3}" type="pres">
      <dgm:prSet presAssocID="{915A73E8-6348-4121-85E5-25DC243FCC9A}" presName="hierRoot1" presStyleCnt="0"/>
      <dgm:spPr/>
    </dgm:pt>
    <dgm:pt modelId="{9286BED8-9ECA-4D0A-9382-0708E02A71FF}" type="pres">
      <dgm:prSet presAssocID="{915A73E8-6348-4121-85E5-25DC243FCC9A}" presName="composite" presStyleCnt="0"/>
      <dgm:spPr/>
    </dgm:pt>
    <dgm:pt modelId="{3A9365C0-2C1D-4FBB-BD82-B912AA71F007}" type="pres">
      <dgm:prSet presAssocID="{915A73E8-6348-4121-85E5-25DC243FCC9A}" presName="background" presStyleLbl="node0" presStyleIdx="0" presStyleCnt="1"/>
      <dgm:spPr/>
    </dgm:pt>
    <dgm:pt modelId="{F64BC66A-D1C7-48CB-9A96-B7846A47007F}" type="pres">
      <dgm:prSet presAssocID="{915A73E8-6348-4121-85E5-25DC243FCC9A}" presName="text" presStyleLbl="fgAcc0" presStyleIdx="0" presStyleCnt="1" custScaleX="308105" custScaleY="71506" custLinFactNeighborX="1084" custLinFactNeighborY="-26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8C731-A16F-488D-91D9-4660CEAE4A83}" type="pres">
      <dgm:prSet presAssocID="{915A73E8-6348-4121-85E5-25DC243FCC9A}" presName="hierChild2" presStyleCnt="0"/>
      <dgm:spPr/>
    </dgm:pt>
    <dgm:pt modelId="{DB23E8CA-C836-49D6-96D8-E1C805FDA41A}" type="pres">
      <dgm:prSet presAssocID="{6976899D-82D0-45E4-8310-3A889C14A172}" presName="Name10" presStyleLbl="parChTrans1D2" presStyleIdx="0" presStyleCnt="3"/>
      <dgm:spPr/>
      <dgm:t>
        <a:bodyPr/>
        <a:lstStyle/>
        <a:p>
          <a:endParaRPr lang="es-ES"/>
        </a:p>
      </dgm:t>
    </dgm:pt>
    <dgm:pt modelId="{B7C3DA15-3CC1-4B8D-9826-51E61B7DE19C}" type="pres">
      <dgm:prSet presAssocID="{AD7E01BA-FC0F-44A6-B6CC-27760A95EE5E}" presName="hierRoot2" presStyleCnt="0"/>
      <dgm:spPr/>
    </dgm:pt>
    <dgm:pt modelId="{AF888CF2-CC7A-4F3C-8789-3DD97B1AFA36}" type="pres">
      <dgm:prSet presAssocID="{AD7E01BA-FC0F-44A6-B6CC-27760A95EE5E}" presName="composite2" presStyleCnt="0"/>
      <dgm:spPr/>
    </dgm:pt>
    <dgm:pt modelId="{C6850C65-C2C7-45D5-A1B9-A0416EBBD9CE}" type="pres">
      <dgm:prSet presAssocID="{AD7E01BA-FC0F-44A6-B6CC-27760A95EE5E}" presName="background2" presStyleLbl="node2" presStyleIdx="0" presStyleCnt="3"/>
      <dgm:spPr/>
    </dgm:pt>
    <dgm:pt modelId="{152DF34D-8E10-465F-91A3-DCD4D5721CDC}" type="pres">
      <dgm:prSet presAssocID="{AD7E01BA-FC0F-44A6-B6CC-27760A95EE5E}" presName="text2" presStyleLbl="fgAcc2" presStyleIdx="0" presStyleCnt="3" custScaleX="204095" custScaleY="112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0410C8-D256-4F71-875B-8AD8C826DACE}" type="pres">
      <dgm:prSet presAssocID="{AD7E01BA-FC0F-44A6-B6CC-27760A95EE5E}" presName="hierChild3" presStyleCnt="0"/>
      <dgm:spPr/>
    </dgm:pt>
    <dgm:pt modelId="{C4D31548-FD8A-4342-8DAD-E1172174A9D4}" type="pres">
      <dgm:prSet presAssocID="{88EE4C1A-0BA9-420D-A05F-B2CE6789DDC9}" presName="Name17" presStyleLbl="parChTrans1D3" presStyleIdx="0" presStyleCnt="6"/>
      <dgm:spPr/>
      <dgm:t>
        <a:bodyPr/>
        <a:lstStyle/>
        <a:p>
          <a:endParaRPr lang="es-ES"/>
        </a:p>
      </dgm:t>
    </dgm:pt>
    <dgm:pt modelId="{C0E332E0-DFB4-4CF4-A0B4-46E91E003EF3}" type="pres">
      <dgm:prSet presAssocID="{646E09F7-6C44-4B3E-9104-EBFEB811F3DB}" presName="hierRoot3" presStyleCnt="0"/>
      <dgm:spPr/>
    </dgm:pt>
    <dgm:pt modelId="{09EF6BAC-6D25-4F6C-B451-95B19814008F}" type="pres">
      <dgm:prSet presAssocID="{646E09F7-6C44-4B3E-9104-EBFEB811F3DB}" presName="composite3" presStyleCnt="0"/>
      <dgm:spPr/>
    </dgm:pt>
    <dgm:pt modelId="{9495DAF7-E6B3-4F65-B815-B0D5350BE16E}" type="pres">
      <dgm:prSet presAssocID="{646E09F7-6C44-4B3E-9104-EBFEB811F3DB}" presName="background3" presStyleLbl="node3" presStyleIdx="0" presStyleCnt="6"/>
      <dgm:spPr/>
    </dgm:pt>
    <dgm:pt modelId="{B61E06A4-EC32-4D49-9320-1449B455B09B}" type="pres">
      <dgm:prSet presAssocID="{646E09F7-6C44-4B3E-9104-EBFEB811F3DB}" presName="text3" presStyleLbl="fgAcc3" presStyleIdx="0" presStyleCnt="6" custScaleY="78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5EB885-F308-4933-8D32-5F57A3FF0932}" type="pres">
      <dgm:prSet presAssocID="{646E09F7-6C44-4B3E-9104-EBFEB811F3DB}" presName="hierChild4" presStyleCnt="0"/>
      <dgm:spPr/>
    </dgm:pt>
    <dgm:pt modelId="{E8247678-B289-44B6-BF81-88CD148A0304}" type="pres">
      <dgm:prSet presAssocID="{592BE511-1980-4221-BF04-83D0C48B7ADF}" presName="Name17" presStyleLbl="parChTrans1D3" presStyleIdx="1" presStyleCnt="6"/>
      <dgm:spPr/>
      <dgm:t>
        <a:bodyPr/>
        <a:lstStyle/>
        <a:p>
          <a:endParaRPr lang="es-ES"/>
        </a:p>
      </dgm:t>
    </dgm:pt>
    <dgm:pt modelId="{0D78B247-1F47-4439-A5CE-BCF80A9CB417}" type="pres">
      <dgm:prSet presAssocID="{C8240E7D-F484-457F-9794-661D3DBBF324}" presName="hierRoot3" presStyleCnt="0"/>
      <dgm:spPr/>
    </dgm:pt>
    <dgm:pt modelId="{96574763-52EF-4E16-B706-482D6B0FDFDA}" type="pres">
      <dgm:prSet presAssocID="{C8240E7D-F484-457F-9794-661D3DBBF324}" presName="composite3" presStyleCnt="0"/>
      <dgm:spPr/>
    </dgm:pt>
    <dgm:pt modelId="{67D9D036-7D9F-4557-B730-B4652E457BAD}" type="pres">
      <dgm:prSet presAssocID="{C8240E7D-F484-457F-9794-661D3DBBF324}" presName="background3" presStyleLbl="node3" presStyleIdx="1" presStyleCnt="6"/>
      <dgm:spPr/>
    </dgm:pt>
    <dgm:pt modelId="{153F75D2-F703-45D2-B3CF-49F4556E3D9A}" type="pres">
      <dgm:prSet presAssocID="{C8240E7D-F484-457F-9794-661D3DBBF324}" presName="text3" presStyleLbl="fgAcc3" presStyleIdx="1" presStyleCnt="6" custScaleY="790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28D7CF-6904-4151-BBC9-2F62627C40E4}" type="pres">
      <dgm:prSet presAssocID="{C8240E7D-F484-457F-9794-661D3DBBF324}" presName="hierChild4" presStyleCnt="0"/>
      <dgm:spPr/>
    </dgm:pt>
    <dgm:pt modelId="{F87A71A9-94AD-42C8-84BC-CCC29C38EBC7}" type="pres">
      <dgm:prSet presAssocID="{CF7257D7-446C-4D0E-B0E7-A32FFB47D6AC}" presName="Name17" presStyleLbl="parChTrans1D3" presStyleIdx="2" presStyleCnt="6"/>
      <dgm:spPr/>
      <dgm:t>
        <a:bodyPr/>
        <a:lstStyle/>
        <a:p>
          <a:endParaRPr lang="es-US"/>
        </a:p>
      </dgm:t>
    </dgm:pt>
    <dgm:pt modelId="{344846EC-E1A3-4149-951C-B33EF61DEECC}" type="pres">
      <dgm:prSet presAssocID="{FA47504A-BA9D-4BF5-AD9B-7328B178A67F}" presName="hierRoot3" presStyleCnt="0"/>
      <dgm:spPr/>
    </dgm:pt>
    <dgm:pt modelId="{5D4135FE-6B24-433C-A757-5BA6E6D59365}" type="pres">
      <dgm:prSet presAssocID="{FA47504A-BA9D-4BF5-AD9B-7328B178A67F}" presName="composite3" presStyleCnt="0"/>
      <dgm:spPr/>
    </dgm:pt>
    <dgm:pt modelId="{D5530953-1AE0-4C6D-8DE7-31EC6511476E}" type="pres">
      <dgm:prSet presAssocID="{FA47504A-BA9D-4BF5-AD9B-7328B178A67F}" presName="background3" presStyleLbl="node3" presStyleIdx="2" presStyleCnt="6"/>
      <dgm:spPr/>
    </dgm:pt>
    <dgm:pt modelId="{415F478A-98B7-497A-87A8-80270C92AB1E}" type="pres">
      <dgm:prSet presAssocID="{FA47504A-BA9D-4BF5-AD9B-7328B178A67F}" presName="text3" presStyleLbl="fgAcc3" presStyleIdx="2" presStyleCnt="6" custScaleY="262742">
        <dgm:presLayoutVars>
          <dgm:chPref val="3"/>
        </dgm:presLayoutVars>
      </dgm:prSet>
      <dgm:spPr/>
      <dgm:t>
        <a:bodyPr/>
        <a:lstStyle/>
        <a:p>
          <a:endParaRPr lang="es-US"/>
        </a:p>
      </dgm:t>
    </dgm:pt>
    <dgm:pt modelId="{1280EB88-0629-4AF4-B1BE-19BB4F8B14FE}" type="pres">
      <dgm:prSet presAssocID="{FA47504A-BA9D-4BF5-AD9B-7328B178A67F}" presName="hierChild4" presStyleCnt="0"/>
      <dgm:spPr/>
    </dgm:pt>
    <dgm:pt modelId="{7079D696-6541-4C9E-A83B-9B59FFE6A4CB}" type="pres">
      <dgm:prSet presAssocID="{7E991D4F-161B-4AE0-B2E3-CB6C00E79B6D}" presName="Name10" presStyleLbl="parChTrans1D2" presStyleIdx="1" presStyleCnt="3"/>
      <dgm:spPr/>
      <dgm:t>
        <a:bodyPr/>
        <a:lstStyle/>
        <a:p>
          <a:endParaRPr lang="es-ES"/>
        </a:p>
      </dgm:t>
    </dgm:pt>
    <dgm:pt modelId="{05A6A1C2-B0B8-4CF4-8922-6ADBD6A9FBF4}" type="pres">
      <dgm:prSet presAssocID="{1F528815-849D-4CFB-9E2E-F847F23368ED}" presName="hierRoot2" presStyleCnt="0"/>
      <dgm:spPr/>
    </dgm:pt>
    <dgm:pt modelId="{CE894D06-CCFC-4D77-B98A-058E8FA96664}" type="pres">
      <dgm:prSet presAssocID="{1F528815-849D-4CFB-9E2E-F847F23368ED}" presName="composite2" presStyleCnt="0"/>
      <dgm:spPr/>
    </dgm:pt>
    <dgm:pt modelId="{833C6E2D-E765-4720-94F7-DDDB66CA8433}" type="pres">
      <dgm:prSet presAssocID="{1F528815-849D-4CFB-9E2E-F847F23368ED}" presName="background2" presStyleLbl="node2" presStyleIdx="1" presStyleCnt="3"/>
      <dgm:spPr/>
    </dgm:pt>
    <dgm:pt modelId="{D030C9A3-66FA-4F32-904A-D00E79748900}" type="pres">
      <dgm:prSet presAssocID="{1F528815-849D-4CFB-9E2E-F847F23368ED}" presName="text2" presStyleLbl="fgAcc2" presStyleIdx="1" presStyleCnt="3" custScaleX="257268" custScaleY="96249" custLinFactNeighborX="8047" custLinFactNeighborY="-2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E00513-1786-4AD3-B201-C5B0AD40DB38}" type="pres">
      <dgm:prSet presAssocID="{1F528815-849D-4CFB-9E2E-F847F23368ED}" presName="hierChild3" presStyleCnt="0"/>
      <dgm:spPr/>
    </dgm:pt>
    <dgm:pt modelId="{B61DC38A-96BE-4C25-9C03-B23E77ABF05B}" type="pres">
      <dgm:prSet presAssocID="{DD4AC1CE-AD21-4087-BCC8-8B2C02BF13DD}" presName="Name17" presStyleLbl="parChTrans1D3" presStyleIdx="3" presStyleCnt="6"/>
      <dgm:spPr/>
      <dgm:t>
        <a:bodyPr/>
        <a:lstStyle/>
        <a:p>
          <a:endParaRPr lang="es-ES"/>
        </a:p>
      </dgm:t>
    </dgm:pt>
    <dgm:pt modelId="{A500B098-1985-4E13-9103-ACB18D57F2D9}" type="pres">
      <dgm:prSet presAssocID="{BB0A9E05-8011-498D-A5F8-89568A907990}" presName="hierRoot3" presStyleCnt="0"/>
      <dgm:spPr/>
    </dgm:pt>
    <dgm:pt modelId="{FB10DBD0-32D3-4362-8793-51B800D1546F}" type="pres">
      <dgm:prSet presAssocID="{BB0A9E05-8011-498D-A5F8-89568A907990}" presName="composite3" presStyleCnt="0"/>
      <dgm:spPr/>
    </dgm:pt>
    <dgm:pt modelId="{C56812D0-A6C0-4AF9-B6CF-54188E1728FF}" type="pres">
      <dgm:prSet presAssocID="{BB0A9E05-8011-498D-A5F8-89568A907990}" presName="background3" presStyleLbl="node3" presStyleIdx="3" presStyleCnt="6"/>
      <dgm:spPr/>
    </dgm:pt>
    <dgm:pt modelId="{AF59317B-960B-4C45-8066-5D82B33758CF}" type="pres">
      <dgm:prSet presAssocID="{BB0A9E05-8011-498D-A5F8-89568A907990}" presName="text3" presStyleLbl="fgAcc3" presStyleIdx="3" presStyleCnt="6" custScaleY="108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C091A-875E-43EF-A450-1311B82A8B43}" type="pres">
      <dgm:prSet presAssocID="{BB0A9E05-8011-498D-A5F8-89568A907990}" presName="hierChild4" presStyleCnt="0"/>
      <dgm:spPr/>
    </dgm:pt>
    <dgm:pt modelId="{46770D3C-DE74-4A3E-9287-585E283D61FA}" type="pres">
      <dgm:prSet presAssocID="{EEB63C17-007B-4FFD-A862-15E78534AE1E}" presName="Name10" presStyleLbl="parChTrans1D2" presStyleIdx="2" presStyleCnt="3"/>
      <dgm:spPr/>
      <dgm:t>
        <a:bodyPr/>
        <a:lstStyle/>
        <a:p>
          <a:endParaRPr lang="es-US"/>
        </a:p>
      </dgm:t>
    </dgm:pt>
    <dgm:pt modelId="{ACE8D453-2B54-44A0-93E0-BE6362A4B395}" type="pres">
      <dgm:prSet presAssocID="{55853A47-F6BD-486C-80DE-DE6FDDC3CF33}" presName="hierRoot2" presStyleCnt="0"/>
      <dgm:spPr/>
    </dgm:pt>
    <dgm:pt modelId="{0123B751-9995-4BCC-B19D-8E1557F32608}" type="pres">
      <dgm:prSet presAssocID="{55853A47-F6BD-486C-80DE-DE6FDDC3CF33}" presName="composite2" presStyleCnt="0"/>
      <dgm:spPr/>
    </dgm:pt>
    <dgm:pt modelId="{F72F7B6B-B5C1-4DC2-8E2B-B8398390B93A}" type="pres">
      <dgm:prSet presAssocID="{55853A47-F6BD-486C-80DE-DE6FDDC3CF33}" presName="background2" presStyleLbl="node2" presStyleIdx="2" presStyleCnt="3"/>
      <dgm:spPr/>
    </dgm:pt>
    <dgm:pt modelId="{99A387A1-053A-4913-ABC7-84B20D5DD7E1}" type="pres">
      <dgm:prSet presAssocID="{55853A47-F6BD-486C-80DE-DE6FDDC3CF33}" presName="text2" presStyleLbl="fgAcc2" presStyleIdx="2" presStyleCnt="3" custScaleX="208982" custScaleY="103058">
        <dgm:presLayoutVars>
          <dgm:chPref val="3"/>
        </dgm:presLayoutVars>
      </dgm:prSet>
      <dgm:spPr/>
      <dgm:t>
        <a:bodyPr/>
        <a:lstStyle/>
        <a:p>
          <a:endParaRPr lang="es-US"/>
        </a:p>
      </dgm:t>
    </dgm:pt>
    <dgm:pt modelId="{9C868F8F-056F-4D0B-B4B7-473E5841B7C0}" type="pres">
      <dgm:prSet presAssocID="{55853A47-F6BD-486C-80DE-DE6FDDC3CF33}" presName="hierChild3" presStyleCnt="0"/>
      <dgm:spPr/>
    </dgm:pt>
    <dgm:pt modelId="{FD5E44E5-3F46-45EC-AA51-FAC80FEDC1AB}" type="pres">
      <dgm:prSet presAssocID="{BF4D014C-1C51-435A-976F-9F6C1FE92230}" presName="Name17" presStyleLbl="parChTrans1D3" presStyleIdx="4" presStyleCnt="6"/>
      <dgm:spPr/>
      <dgm:t>
        <a:bodyPr/>
        <a:lstStyle/>
        <a:p>
          <a:endParaRPr lang="es-US"/>
        </a:p>
      </dgm:t>
    </dgm:pt>
    <dgm:pt modelId="{B5F7139E-32F6-4A8E-8273-B02558B225A1}" type="pres">
      <dgm:prSet presAssocID="{722D4A96-BC48-437B-B634-470070F9EA15}" presName="hierRoot3" presStyleCnt="0"/>
      <dgm:spPr/>
    </dgm:pt>
    <dgm:pt modelId="{CBED7AAB-87C3-4DC3-82D9-C0DD99C20E0D}" type="pres">
      <dgm:prSet presAssocID="{722D4A96-BC48-437B-B634-470070F9EA15}" presName="composite3" presStyleCnt="0"/>
      <dgm:spPr/>
    </dgm:pt>
    <dgm:pt modelId="{53733EAB-CA76-4E35-9B2F-9F1407DD81B7}" type="pres">
      <dgm:prSet presAssocID="{722D4A96-BC48-437B-B634-470070F9EA15}" presName="background3" presStyleLbl="node3" presStyleIdx="4" presStyleCnt="6"/>
      <dgm:spPr/>
    </dgm:pt>
    <dgm:pt modelId="{2697732C-FCFA-42F1-8500-7587D92C40DA}" type="pres">
      <dgm:prSet presAssocID="{722D4A96-BC48-437B-B634-470070F9EA15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s-US"/>
        </a:p>
      </dgm:t>
    </dgm:pt>
    <dgm:pt modelId="{1FBBBD4C-4D23-4857-ADAD-90278DDCF279}" type="pres">
      <dgm:prSet presAssocID="{722D4A96-BC48-437B-B634-470070F9EA15}" presName="hierChild4" presStyleCnt="0"/>
      <dgm:spPr/>
    </dgm:pt>
    <dgm:pt modelId="{3E701391-1596-4EC1-96C5-B38B63937FDD}" type="pres">
      <dgm:prSet presAssocID="{C89905AB-1DFE-486C-A4C6-86766D6235A3}" presName="Name17" presStyleLbl="parChTrans1D3" presStyleIdx="5" presStyleCnt="6"/>
      <dgm:spPr/>
      <dgm:t>
        <a:bodyPr/>
        <a:lstStyle/>
        <a:p>
          <a:endParaRPr lang="es-ES"/>
        </a:p>
      </dgm:t>
    </dgm:pt>
    <dgm:pt modelId="{E5314232-428F-4B0C-A8E8-C265CEA3D460}" type="pres">
      <dgm:prSet presAssocID="{FE0E7574-C2D1-436C-8386-354D16583613}" presName="hierRoot3" presStyleCnt="0"/>
      <dgm:spPr/>
    </dgm:pt>
    <dgm:pt modelId="{DE526E08-D337-47D7-88B8-ACC3CA68C4F6}" type="pres">
      <dgm:prSet presAssocID="{FE0E7574-C2D1-436C-8386-354D16583613}" presName="composite3" presStyleCnt="0"/>
      <dgm:spPr/>
    </dgm:pt>
    <dgm:pt modelId="{CF520FB3-8447-440B-AA63-0C7D86DC9B7F}" type="pres">
      <dgm:prSet presAssocID="{FE0E7574-C2D1-436C-8386-354D16583613}" presName="background3" presStyleLbl="node3" presStyleIdx="5" presStyleCnt="6"/>
      <dgm:spPr/>
    </dgm:pt>
    <dgm:pt modelId="{126FB43B-8A8F-4FBF-BBFA-8B9B740340B6}" type="pres">
      <dgm:prSet presAssocID="{FE0E7574-C2D1-436C-8386-354D16583613}" presName="text3" presStyleLbl="fgAcc3" presStyleIdx="5" presStyleCnt="6" custScaleY="875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73C7ED-1ABF-486C-866C-8F4C044D0E4B}" type="pres">
      <dgm:prSet presAssocID="{FE0E7574-C2D1-436C-8386-354D16583613}" presName="hierChild4" presStyleCnt="0"/>
      <dgm:spPr/>
    </dgm:pt>
  </dgm:ptLst>
  <dgm:cxnLst>
    <dgm:cxn modelId="{D5016D15-2E39-4199-8F26-5B88F80A4F7A}" type="presOf" srcId="{915A73E8-6348-4121-85E5-25DC243FCC9A}" destId="{F64BC66A-D1C7-48CB-9A96-B7846A47007F}" srcOrd="0" destOrd="0" presId="urn:microsoft.com/office/officeart/2005/8/layout/hierarchy1"/>
    <dgm:cxn modelId="{7A797DDE-D38F-46D4-B936-0948E8CF6B31}" type="presOf" srcId="{DD4AC1CE-AD21-4087-BCC8-8B2C02BF13DD}" destId="{B61DC38A-96BE-4C25-9C03-B23E77ABF05B}" srcOrd="0" destOrd="0" presId="urn:microsoft.com/office/officeart/2005/8/layout/hierarchy1"/>
    <dgm:cxn modelId="{9B9D95AA-9D5B-440A-B3A2-DD6FC8DCB026}" type="presOf" srcId="{592BE511-1980-4221-BF04-83D0C48B7ADF}" destId="{E8247678-B289-44B6-BF81-88CD148A0304}" srcOrd="0" destOrd="0" presId="urn:microsoft.com/office/officeart/2005/8/layout/hierarchy1"/>
    <dgm:cxn modelId="{7E36A80E-AF03-4335-8B9C-35DA6BDC4FD3}" srcId="{915A73E8-6348-4121-85E5-25DC243FCC9A}" destId="{AD7E01BA-FC0F-44A6-B6CC-27760A95EE5E}" srcOrd="0" destOrd="0" parTransId="{6976899D-82D0-45E4-8310-3A889C14A172}" sibTransId="{2C405980-C1D0-4EAC-BFC7-9D5BD566C2A3}"/>
    <dgm:cxn modelId="{48B34FA4-86FF-4DFB-9070-D2786738E55F}" srcId="{AD7E01BA-FC0F-44A6-B6CC-27760A95EE5E}" destId="{FA47504A-BA9D-4BF5-AD9B-7328B178A67F}" srcOrd="2" destOrd="0" parTransId="{CF7257D7-446C-4D0E-B0E7-A32FFB47D6AC}" sibTransId="{52986FDB-09FD-4847-8882-445662FDF07E}"/>
    <dgm:cxn modelId="{8C1E700A-381B-4D05-A0E9-6EF0846D96B4}" type="presOf" srcId="{FE0E7574-C2D1-436C-8386-354D16583613}" destId="{126FB43B-8A8F-4FBF-BBFA-8B9B740340B6}" srcOrd="0" destOrd="0" presId="urn:microsoft.com/office/officeart/2005/8/layout/hierarchy1"/>
    <dgm:cxn modelId="{D9A6D68D-C8AE-405A-80C5-EF8B96897988}" type="presOf" srcId="{646E09F7-6C44-4B3E-9104-EBFEB811F3DB}" destId="{B61E06A4-EC32-4D49-9320-1449B455B09B}" srcOrd="0" destOrd="0" presId="urn:microsoft.com/office/officeart/2005/8/layout/hierarchy1"/>
    <dgm:cxn modelId="{5D2BB6B1-EDC0-4506-B8A8-11FDA27E6D55}" srcId="{915A73E8-6348-4121-85E5-25DC243FCC9A}" destId="{55853A47-F6BD-486C-80DE-DE6FDDC3CF33}" srcOrd="2" destOrd="0" parTransId="{EEB63C17-007B-4FFD-A862-15E78534AE1E}" sibTransId="{AB20B732-2B7D-45E8-A4F6-BBAFF0CF85A4}"/>
    <dgm:cxn modelId="{BF9BE45E-DB09-4CCB-9980-FD3B757D9F97}" srcId="{915A73E8-6348-4121-85E5-25DC243FCC9A}" destId="{1F528815-849D-4CFB-9E2E-F847F23368ED}" srcOrd="1" destOrd="0" parTransId="{7E991D4F-161B-4AE0-B2E3-CB6C00E79B6D}" sibTransId="{27602111-C138-4F1B-B383-6CCA3D5347BE}"/>
    <dgm:cxn modelId="{52EF3D9B-21E7-45A7-B590-CA8D13381193}" type="presOf" srcId="{BF4D014C-1C51-435A-976F-9F6C1FE92230}" destId="{FD5E44E5-3F46-45EC-AA51-FAC80FEDC1AB}" srcOrd="0" destOrd="0" presId="urn:microsoft.com/office/officeart/2005/8/layout/hierarchy1"/>
    <dgm:cxn modelId="{7BCA3120-712D-48E8-B6C6-109991D2FBC4}" srcId="{55853A47-F6BD-486C-80DE-DE6FDDC3CF33}" destId="{722D4A96-BC48-437B-B634-470070F9EA15}" srcOrd="0" destOrd="0" parTransId="{BF4D014C-1C51-435A-976F-9F6C1FE92230}" sibTransId="{72429AF8-02E1-4023-8CA5-0DBB4DDF3A6A}"/>
    <dgm:cxn modelId="{3DE489AF-C108-45D2-B94C-73C4D039CE94}" srcId="{96059245-A59A-4714-BB2D-AD1DAB7E2177}" destId="{915A73E8-6348-4121-85E5-25DC243FCC9A}" srcOrd="0" destOrd="0" parTransId="{99CB6DDF-06F7-4C0A-A07D-2B4384B94CE0}" sibTransId="{166308A8-C5AB-4DFE-95FF-6CAA51F8E2B4}"/>
    <dgm:cxn modelId="{F517879D-91E3-4614-95D0-ED99DF5512E1}" type="presOf" srcId="{96059245-A59A-4714-BB2D-AD1DAB7E2177}" destId="{9305C092-7127-4E15-9AB0-94370E828EB7}" srcOrd="0" destOrd="0" presId="urn:microsoft.com/office/officeart/2005/8/layout/hierarchy1"/>
    <dgm:cxn modelId="{D81B9F05-6143-4C5D-8791-81F3D055F41B}" srcId="{1F528815-849D-4CFB-9E2E-F847F23368ED}" destId="{BB0A9E05-8011-498D-A5F8-89568A907990}" srcOrd="0" destOrd="0" parTransId="{DD4AC1CE-AD21-4087-BCC8-8B2C02BF13DD}" sibTransId="{CFD42A5D-833B-4F1D-9E45-A0A1619B6316}"/>
    <dgm:cxn modelId="{E2098927-C1CA-433C-B78F-258932D9788A}" type="presOf" srcId="{88EE4C1A-0BA9-420D-A05F-B2CE6789DDC9}" destId="{C4D31548-FD8A-4342-8DAD-E1172174A9D4}" srcOrd="0" destOrd="0" presId="urn:microsoft.com/office/officeart/2005/8/layout/hierarchy1"/>
    <dgm:cxn modelId="{52D03DBE-FCC8-4C71-A214-F9BEBBF33907}" srcId="{AD7E01BA-FC0F-44A6-B6CC-27760A95EE5E}" destId="{C8240E7D-F484-457F-9794-661D3DBBF324}" srcOrd="1" destOrd="0" parTransId="{592BE511-1980-4221-BF04-83D0C48B7ADF}" sibTransId="{23CCAD7A-33BA-4D44-9053-D83A636787B1}"/>
    <dgm:cxn modelId="{7333AA50-1A7E-4DE5-8878-E1744C825165}" type="presOf" srcId="{AD7E01BA-FC0F-44A6-B6CC-27760A95EE5E}" destId="{152DF34D-8E10-465F-91A3-DCD4D5721CDC}" srcOrd="0" destOrd="0" presId="urn:microsoft.com/office/officeart/2005/8/layout/hierarchy1"/>
    <dgm:cxn modelId="{CAA992DF-E470-4480-BEB5-A9F5D662BD2E}" type="presOf" srcId="{722D4A96-BC48-437B-B634-470070F9EA15}" destId="{2697732C-FCFA-42F1-8500-7587D92C40DA}" srcOrd="0" destOrd="0" presId="urn:microsoft.com/office/officeart/2005/8/layout/hierarchy1"/>
    <dgm:cxn modelId="{193B55F5-6845-400B-AED0-90C1EA019B19}" srcId="{55853A47-F6BD-486C-80DE-DE6FDDC3CF33}" destId="{FE0E7574-C2D1-436C-8386-354D16583613}" srcOrd="1" destOrd="0" parTransId="{C89905AB-1DFE-486C-A4C6-86766D6235A3}" sibTransId="{42FB53BC-E289-4A8A-835B-7783B8E58288}"/>
    <dgm:cxn modelId="{52AA60AF-A529-46D7-AC98-2737B2701207}" type="presOf" srcId="{7E991D4F-161B-4AE0-B2E3-CB6C00E79B6D}" destId="{7079D696-6541-4C9E-A83B-9B59FFE6A4CB}" srcOrd="0" destOrd="0" presId="urn:microsoft.com/office/officeart/2005/8/layout/hierarchy1"/>
    <dgm:cxn modelId="{0FDF24D4-E549-4AAF-BABA-3827D9FE6BC2}" type="presOf" srcId="{C8240E7D-F484-457F-9794-661D3DBBF324}" destId="{153F75D2-F703-45D2-B3CF-49F4556E3D9A}" srcOrd="0" destOrd="0" presId="urn:microsoft.com/office/officeart/2005/8/layout/hierarchy1"/>
    <dgm:cxn modelId="{CBD89B27-B81D-422F-959B-39758D4592D8}" type="presOf" srcId="{CF7257D7-446C-4D0E-B0E7-A32FFB47D6AC}" destId="{F87A71A9-94AD-42C8-84BC-CCC29C38EBC7}" srcOrd="0" destOrd="0" presId="urn:microsoft.com/office/officeart/2005/8/layout/hierarchy1"/>
    <dgm:cxn modelId="{0562666E-9008-460A-852D-F2FCB22DC7A7}" type="presOf" srcId="{6976899D-82D0-45E4-8310-3A889C14A172}" destId="{DB23E8CA-C836-49D6-96D8-E1C805FDA41A}" srcOrd="0" destOrd="0" presId="urn:microsoft.com/office/officeart/2005/8/layout/hierarchy1"/>
    <dgm:cxn modelId="{5425297A-B8EC-45A8-8AA0-3D6189822109}" type="presOf" srcId="{55853A47-F6BD-486C-80DE-DE6FDDC3CF33}" destId="{99A387A1-053A-4913-ABC7-84B20D5DD7E1}" srcOrd="0" destOrd="0" presId="urn:microsoft.com/office/officeart/2005/8/layout/hierarchy1"/>
    <dgm:cxn modelId="{F1CE173C-BC77-4078-B735-6E24D463580E}" type="presOf" srcId="{EEB63C17-007B-4FFD-A862-15E78534AE1E}" destId="{46770D3C-DE74-4A3E-9287-585E283D61FA}" srcOrd="0" destOrd="0" presId="urn:microsoft.com/office/officeart/2005/8/layout/hierarchy1"/>
    <dgm:cxn modelId="{720AFE2D-7550-4BAA-BFC9-4F47FDB4E4EF}" type="presOf" srcId="{1F528815-849D-4CFB-9E2E-F847F23368ED}" destId="{D030C9A3-66FA-4F32-904A-D00E79748900}" srcOrd="0" destOrd="0" presId="urn:microsoft.com/office/officeart/2005/8/layout/hierarchy1"/>
    <dgm:cxn modelId="{148A26B1-D616-4527-9DCB-6B6B0969F089}" type="presOf" srcId="{BB0A9E05-8011-498D-A5F8-89568A907990}" destId="{AF59317B-960B-4C45-8066-5D82B33758CF}" srcOrd="0" destOrd="0" presId="urn:microsoft.com/office/officeart/2005/8/layout/hierarchy1"/>
    <dgm:cxn modelId="{867676E2-EC16-4E37-9305-7305EAA68524}" type="presOf" srcId="{C89905AB-1DFE-486C-A4C6-86766D6235A3}" destId="{3E701391-1596-4EC1-96C5-B38B63937FDD}" srcOrd="0" destOrd="0" presId="urn:microsoft.com/office/officeart/2005/8/layout/hierarchy1"/>
    <dgm:cxn modelId="{E9142208-FBDA-4036-AC58-177D448F2142}" type="presOf" srcId="{FA47504A-BA9D-4BF5-AD9B-7328B178A67F}" destId="{415F478A-98B7-497A-87A8-80270C92AB1E}" srcOrd="0" destOrd="0" presId="urn:microsoft.com/office/officeart/2005/8/layout/hierarchy1"/>
    <dgm:cxn modelId="{418D5B6C-6F2B-4EB2-92B0-98B2EADA3308}" srcId="{AD7E01BA-FC0F-44A6-B6CC-27760A95EE5E}" destId="{646E09F7-6C44-4B3E-9104-EBFEB811F3DB}" srcOrd="0" destOrd="0" parTransId="{88EE4C1A-0BA9-420D-A05F-B2CE6789DDC9}" sibTransId="{8688B3F6-D1AD-4155-BF52-6E8C961548AC}"/>
    <dgm:cxn modelId="{B2A2ED57-02E9-4D5E-BA5F-38072C438E1B}" type="presParOf" srcId="{9305C092-7127-4E15-9AB0-94370E828EB7}" destId="{AFF44FFA-A6C3-43F0-9815-BE79259477E3}" srcOrd="0" destOrd="0" presId="urn:microsoft.com/office/officeart/2005/8/layout/hierarchy1"/>
    <dgm:cxn modelId="{CC80121C-9DB2-4D05-997C-89A0E08C55FD}" type="presParOf" srcId="{AFF44FFA-A6C3-43F0-9815-BE79259477E3}" destId="{9286BED8-9ECA-4D0A-9382-0708E02A71FF}" srcOrd="0" destOrd="0" presId="urn:microsoft.com/office/officeart/2005/8/layout/hierarchy1"/>
    <dgm:cxn modelId="{51150D8A-11D6-4C1D-966E-F4C342325663}" type="presParOf" srcId="{9286BED8-9ECA-4D0A-9382-0708E02A71FF}" destId="{3A9365C0-2C1D-4FBB-BD82-B912AA71F007}" srcOrd="0" destOrd="0" presId="urn:microsoft.com/office/officeart/2005/8/layout/hierarchy1"/>
    <dgm:cxn modelId="{3D488F59-7E83-4B55-8315-7459C15C5B85}" type="presParOf" srcId="{9286BED8-9ECA-4D0A-9382-0708E02A71FF}" destId="{F64BC66A-D1C7-48CB-9A96-B7846A47007F}" srcOrd="1" destOrd="0" presId="urn:microsoft.com/office/officeart/2005/8/layout/hierarchy1"/>
    <dgm:cxn modelId="{84D24E4B-35ED-4B87-8A0E-BACFC7181350}" type="presParOf" srcId="{AFF44FFA-A6C3-43F0-9815-BE79259477E3}" destId="{B3E8C731-A16F-488D-91D9-4660CEAE4A83}" srcOrd="1" destOrd="0" presId="urn:microsoft.com/office/officeart/2005/8/layout/hierarchy1"/>
    <dgm:cxn modelId="{D396FA27-807E-49C7-A14D-982A8C5E3B9B}" type="presParOf" srcId="{B3E8C731-A16F-488D-91D9-4660CEAE4A83}" destId="{DB23E8CA-C836-49D6-96D8-E1C805FDA41A}" srcOrd="0" destOrd="0" presId="urn:microsoft.com/office/officeart/2005/8/layout/hierarchy1"/>
    <dgm:cxn modelId="{2604E7DB-1255-4750-B065-29696FA1C1F4}" type="presParOf" srcId="{B3E8C731-A16F-488D-91D9-4660CEAE4A83}" destId="{B7C3DA15-3CC1-4B8D-9826-51E61B7DE19C}" srcOrd="1" destOrd="0" presId="urn:microsoft.com/office/officeart/2005/8/layout/hierarchy1"/>
    <dgm:cxn modelId="{03146491-247C-49E9-A878-792DBEAF9A12}" type="presParOf" srcId="{B7C3DA15-3CC1-4B8D-9826-51E61B7DE19C}" destId="{AF888CF2-CC7A-4F3C-8789-3DD97B1AFA36}" srcOrd="0" destOrd="0" presId="urn:microsoft.com/office/officeart/2005/8/layout/hierarchy1"/>
    <dgm:cxn modelId="{A25F0281-1B65-4824-BF6E-33C8F3A9D2EE}" type="presParOf" srcId="{AF888CF2-CC7A-4F3C-8789-3DD97B1AFA36}" destId="{C6850C65-C2C7-45D5-A1B9-A0416EBBD9CE}" srcOrd="0" destOrd="0" presId="urn:microsoft.com/office/officeart/2005/8/layout/hierarchy1"/>
    <dgm:cxn modelId="{0F6BDBDA-BA3C-42D7-9713-8E7F870D2C3A}" type="presParOf" srcId="{AF888CF2-CC7A-4F3C-8789-3DD97B1AFA36}" destId="{152DF34D-8E10-465F-91A3-DCD4D5721CDC}" srcOrd="1" destOrd="0" presId="urn:microsoft.com/office/officeart/2005/8/layout/hierarchy1"/>
    <dgm:cxn modelId="{05E20A53-8E3B-4EB8-AC44-BD2A1C575462}" type="presParOf" srcId="{B7C3DA15-3CC1-4B8D-9826-51E61B7DE19C}" destId="{6C0410C8-D256-4F71-875B-8AD8C826DACE}" srcOrd="1" destOrd="0" presId="urn:microsoft.com/office/officeart/2005/8/layout/hierarchy1"/>
    <dgm:cxn modelId="{20A671A9-9048-4FEA-92EE-2833B4B81C49}" type="presParOf" srcId="{6C0410C8-D256-4F71-875B-8AD8C826DACE}" destId="{C4D31548-FD8A-4342-8DAD-E1172174A9D4}" srcOrd="0" destOrd="0" presId="urn:microsoft.com/office/officeart/2005/8/layout/hierarchy1"/>
    <dgm:cxn modelId="{96D6C9DE-9D4C-4DE8-BE9B-5AFF110F60FB}" type="presParOf" srcId="{6C0410C8-D256-4F71-875B-8AD8C826DACE}" destId="{C0E332E0-DFB4-4CF4-A0B4-46E91E003EF3}" srcOrd="1" destOrd="0" presId="urn:microsoft.com/office/officeart/2005/8/layout/hierarchy1"/>
    <dgm:cxn modelId="{DF9F983C-D2FC-4E6F-AFFA-B077E9B7A99D}" type="presParOf" srcId="{C0E332E0-DFB4-4CF4-A0B4-46E91E003EF3}" destId="{09EF6BAC-6D25-4F6C-B451-95B19814008F}" srcOrd="0" destOrd="0" presId="urn:microsoft.com/office/officeart/2005/8/layout/hierarchy1"/>
    <dgm:cxn modelId="{47E4CD29-C98C-4B4E-8269-0D69F994FFEE}" type="presParOf" srcId="{09EF6BAC-6D25-4F6C-B451-95B19814008F}" destId="{9495DAF7-E6B3-4F65-B815-B0D5350BE16E}" srcOrd="0" destOrd="0" presId="urn:microsoft.com/office/officeart/2005/8/layout/hierarchy1"/>
    <dgm:cxn modelId="{4551A304-1ECD-4C85-AF91-4E8AC2F2FFB7}" type="presParOf" srcId="{09EF6BAC-6D25-4F6C-B451-95B19814008F}" destId="{B61E06A4-EC32-4D49-9320-1449B455B09B}" srcOrd="1" destOrd="0" presId="urn:microsoft.com/office/officeart/2005/8/layout/hierarchy1"/>
    <dgm:cxn modelId="{EB2EA38F-FE67-4BD9-A47C-D73C48AFD257}" type="presParOf" srcId="{C0E332E0-DFB4-4CF4-A0B4-46E91E003EF3}" destId="{585EB885-F308-4933-8D32-5F57A3FF0932}" srcOrd="1" destOrd="0" presId="urn:microsoft.com/office/officeart/2005/8/layout/hierarchy1"/>
    <dgm:cxn modelId="{B5E8EA8D-7DB3-40D4-BA0B-D91560FFF475}" type="presParOf" srcId="{6C0410C8-D256-4F71-875B-8AD8C826DACE}" destId="{E8247678-B289-44B6-BF81-88CD148A0304}" srcOrd="2" destOrd="0" presId="urn:microsoft.com/office/officeart/2005/8/layout/hierarchy1"/>
    <dgm:cxn modelId="{B85128EC-0949-4681-932E-F6A19D625119}" type="presParOf" srcId="{6C0410C8-D256-4F71-875B-8AD8C826DACE}" destId="{0D78B247-1F47-4439-A5CE-BCF80A9CB417}" srcOrd="3" destOrd="0" presId="urn:microsoft.com/office/officeart/2005/8/layout/hierarchy1"/>
    <dgm:cxn modelId="{AC0D743C-9606-4D69-8E64-2394B56BC282}" type="presParOf" srcId="{0D78B247-1F47-4439-A5CE-BCF80A9CB417}" destId="{96574763-52EF-4E16-B706-482D6B0FDFDA}" srcOrd="0" destOrd="0" presId="urn:microsoft.com/office/officeart/2005/8/layout/hierarchy1"/>
    <dgm:cxn modelId="{4675B327-E2F0-4C89-AD63-8DA270B21AE5}" type="presParOf" srcId="{96574763-52EF-4E16-B706-482D6B0FDFDA}" destId="{67D9D036-7D9F-4557-B730-B4652E457BAD}" srcOrd="0" destOrd="0" presId="urn:microsoft.com/office/officeart/2005/8/layout/hierarchy1"/>
    <dgm:cxn modelId="{0CCEF47C-4424-43F1-B2D0-D9ED8D17285C}" type="presParOf" srcId="{96574763-52EF-4E16-B706-482D6B0FDFDA}" destId="{153F75D2-F703-45D2-B3CF-49F4556E3D9A}" srcOrd="1" destOrd="0" presId="urn:microsoft.com/office/officeart/2005/8/layout/hierarchy1"/>
    <dgm:cxn modelId="{9E1A4B7D-3F8C-4FDA-B0BD-8CC483BED84E}" type="presParOf" srcId="{0D78B247-1F47-4439-A5CE-BCF80A9CB417}" destId="{8C28D7CF-6904-4151-BBC9-2F62627C40E4}" srcOrd="1" destOrd="0" presId="urn:microsoft.com/office/officeart/2005/8/layout/hierarchy1"/>
    <dgm:cxn modelId="{7E8A894A-1653-4EC9-A5C0-A4A9B83721D5}" type="presParOf" srcId="{6C0410C8-D256-4F71-875B-8AD8C826DACE}" destId="{F87A71A9-94AD-42C8-84BC-CCC29C38EBC7}" srcOrd="4" destOrd="0" presId="urn:microsoft.com/office/officeart/2005/8/layout/hierarchy1"/>
    <dgm:cxn modelId="{234EFE4E-4527-4944-9FBC-9356C48A3839}" type="presParOf" srcId="{6C0410C8-D256-4F71-875B-8AD8C826DACE}" destId="{344846EC-E1A3-4149-951C-B33EF61DEECC}" srcOrd="5" destOrd="0" presId="urn:microsoft.com/office/officeart/2005/8/layout/hierarchy1"/>
    <dgm:cxn modelId="{6F9E6821-B87D-4FE9-92DE-D5AFE24EC364}" type="presParOf" srcId="{344846EC-E1A3-4149-951C-B33EF61DEECC}" destId="{5D4135FE-6B24-433C-A757-5BA6E6D59365}" srcOrd="0" destOrd="0" presId="urn:microsoft.com/office/officeart/2005/8/layout/hierarchy1"/>
    <dgm:cxn modelId="{EE21D50C-52CC-4D8B-84A5-9589B790F893}" type="presParOf" srcId="{5D4135FE-6B24-433C-A757-5BA6E6D59365}" destId="{D5530953-1AE0-4C6D-8DE7-31EC6511476E}" srcOrd="0" destOrd="0" presId="urn:microsoft.com/office/officeart/2005/8/layout/hierarchy1"/>
    <dgm:cxn modelId="{EA1AE44A-B292-4B73-9DB3-AA4C89F96AC3}" type="presParOf" srcId="{5D4135FE-6B24-433C-A757-5BA6E6D59365}" destId="{415F478A-98B7-497A-87A8-80270C92AB1E}" srcOrd="1" destOrd="0" presId="urn:microsoft.com/office/officeart/2005/8/layout/hierarchy1"/>
    <dgm:cxn modelId="{B767F411-7187-4493-A36B-B9BE8029D142}" type="presParOf" srcId="{344846EC-E1A3-4149-951C-B33EF61DEECC}" destId="{1280EB88-0629-4AF4-B1BE-19BB4F8B14FE}" srcOrd="1" destOrd="0" presId="urn:microsoft.com/office/officeart/2005/8/layout/hierarchy1"/>
    <dgm:cxn modelId="{426D1D20-4C1D-4584-81FC-590BED153AA2}" type="presParOf" srcId="{B3E8C731-A16F-488D-91D9-4660CEAE4A83}" destId="{7079D696-6541-4C9E-A83B-9B59FFE6A4CB}" srcOrd="2" destOrd="0" presId="urn:microsoft.com/office/officeart/2005/8/layout/hierarchy1"/>
    <dgm:cxn modelId="{D21281D9-C652-400F-9699-ED2AE0A504E3}" type="presParOf" srcId="{B3E8C731-A16F-488D-91D9-4660CEAE4A83}" destId="{05A6A1C2-B0B8-4CF4-8922-6ADBD6A9FBF4}" srcOrd="3" destOrd="0" presId="urn:microsoft.com/office/officeart/2005/8/layout/hierarchy1"/>
    <dgm:cxn modelId="{8C4BC8A9-8E40-4264-9D29-B28E8B89EDE6}" type="presParOf" srcId="{05A6A1C2-B0B8-4CF4-8922-6ADBD6A9FBF4}" destId="{CE894D06-CCFC-4D77-B98A-058E8FA96664}" srcOrd="0" destOrd="0" presId="urn:microsoft.com/office/officeart/2005/8/layout/hierarchy1"/>
    <dgm:cxn modelId="{45896E62-80DD-46E3-98CF-323747807E24}" type="presParOf" srcId="{CE894D06-CCFC-4D77-B98A-058E8FA96664}" destId="{833C6E2D-E765-4720-94F7-DDDB66CA8433}" srcOrd="0" destOrd="0" presId="urn:microsoft.com/office/officeart/2005/8/layout/hierarchy1"/>
    <dgm:cxn modelId="{822C6AF8-DC99-4A5C-A3DC-4637E4B9B740}" type="presParOf" srcId="{CE894D06-CCFC-4D77-B98A-058E8FA96664}" destId="{D030C9A3-66FA-4F32-904A-D00E79748900}" srcOrd="1" destOrd="0" presId="urn:microsoft.com/office/officeart/2005/8/layout/hierarchy1"/>
    <dgm:cxn modelId="{047DE968-077A-4ED5-A85E-1E6AD8F90106}" type="presParOf" srcId="{05A6A1C2-B0B8-4CF4-8922-6ADBD6A9FBF4}" destId="{A3E00513-1786-4AD3-B201-C5B0AD40DB38}" srcOrd="1" destOrd="0" presId="urn:microsoft.com/office/officeart/2005/8/layout/hierarchy1"/>
    <dgm:cxn modelId="{3B54E5F6-B782-4885-A8F2-FFC909843EBF}" type="presParOf" srcId="{A3E00513-1786-4AD3-B201-C5B0AD40DB38}" destId="{B61DC38A-96BE-4C25-9C03-B23E77ABF05B}" srcOrd="0" destOrd="0" presId="urn:microsoft.com/office/officeart/2005/8/layout/hierarchy1"/>
    <dgm:cxn modelId="{7B0CA9D5-F8AF-4ACC-9511-0B54DAC3209F}" type="presParOf" srcId="{A3E00513-1786-4AD3-B201-C5B0AD40DB38}" destId="{A500B098-1985-4E13-9103-ACB18D57F2D9}" srcOrd="1" destOrd="0" presId="urn:microsoft.com/office/officeart/2005/8/layout/hierarchy1"/>
    <dgm:cxn modelId="{8C5B5B62-2FB2-42EF-A412-170AA1B11515}" type="presParOf" srcId="{A500B098-1985-4E13-9103-ACB18D57F2D9}" destId="{FB10DBD0-32D3-4362-8793-51B800D1546F}" srcOrd="0" destOrd="0" presId="urn:microsoft.com/office/officeart/2005/8/layout/hierarchy1"/>
    <dgm:cxn modelId="{44A95209-8308-4C5C-8128-9DDD826051DC}" type="presParOf" srcId="{FB10DBD0-32D3-4362-8793-51B800D1546F}" destId="{C56812D0-A6C0-4AF9-B6CF-54188E1728FF}" srcOrd="0" destOrd="0" presId="urn:microsoft.com/office/officeart/2005/8/layout/hierarchy1"/>
    <dgm:cxn modelId="{1325EE83-CF42-464A-9A50-42E37EC84E75}" type="presParOf" srcId="{FB10DBD0-32D3-4362-8793-51B800D1546F}" destId="{AF59317B-960B-4C45-8066-5D82B33758CF}" srcOrd="1" destOrd="0" presId="urn:microsoft.com/office/officeart/2005/8/layout/hierarchy1"/>
    <dgm:cxn modelId="{27E3D45D-D3EC-4409-BBC7-83792316D87C}" type="presParOf" srcId="{A500B098-1985-4E13-9103-ACB18D57F2D9}" destId="{7DEC091A-875E-43EF-A450-1311B82A8B43}" srcOrd="1" destOrd="0" presId="urn:microsoft.com/office/officeart/2005/8/layout/hierarchy1"/>
    <dgm:cxn modelId="{1FBCDB76-AE4F-438C-90B7-5C18621918E9}" type="presParOf" srcId="{B3E8C731-A16F-488D-91D9-4660CEAE4A83}" destId="{46770D3C-DE74-4A3E-9287-585E283D61FA}" srcOrd="4" destOrd="0" presId="urn:microsoft.com/office/officeart/2005/8/layout/hierarchy1"/>
    <dgm:cxn modelId="{8C63C02E-DE7F-4648-9AFB-FB6B4B72A719}" type="presParOf" srcId="{B3E8C731-A16F-488D-91D9-4660CEAE4A83}" destId="{ACE8D453-2B54-44A0-93E0-BE6362A4B395}" srcOrd="5" destOrd="0" presId="urn:microsoft.com/office/officeart/2005/8/layout/hierarchy1"/>
    <dgm:cxn modelId="{7B99344B-B691-4DF0-9F45-314E7F33BDF6}" type="presParOf" srcId="{ACE8D453-2B54-44A0-93E0-BE6362A4B395}" destId="{0123B751-9995-4BCC-B19D-8E1557F32608}" srcOrd="0" destOrd="0" presId="urn:microsoft.com/office/officeart/2005/8/layout/hierarchy1"/>
    <dgm:cxn modelId="{556B0D99-BD16-4F2B-B0E5-11F293851BF8}" type="presParOf" srcId="{0123B751-9995-4BCC-B19D-8E1557F32608}" destId="{F72F7B6B-B5C1-4DC2-8E2B-B8398390B93A}" srcOrd="0" destOrd="0" presId="urn:microsoft.com/office/officeart/2005/8/layout/hierarchy1"/>
    <dgm:cxn modelId="{B8732AA0-5B70-46ED-8222-760F7975F9AF}" type="presParOf" srcId="{0123B751-9995-4BCC-B19D-8E1557F32608}" destId="{99A387A1-053A-4913-ABC7-84B20D5DD7E1}" srcOrd="1" destOrd="0" presId="urn:microsoft.com/office/officeart/2005/8/layout/hierarchy1"/>
    <dgm:cxn modelId="{E7552CE8-3964-4AB9-AB90-2AB70046E0FC}" type="presParOf" srcId="{ACE8D453-2B54-44A0-93E0-BE6362A4B395}" destId="{9C868F8F-056F-4D0B-B4B7-473E5841B7C0}" srcOrd="1" destOrd="0" presId="urn:microsoft.com/office/officeart/2005/8/layout/hierarchy1"/>
    <dgm:cxn modelId="{C3A590EA-DA07-452B-9E8A-CBFA32BD9464}" type="presParOf" srcId="{9C868F8F-056F-4D0B-B4B7-473E5841B7C0}" destId="{FD5E44E5-3F46-45EC-AA51-FAC80FEDC1AB}" srcOrd="0" destOrd="0" presId="urn:microsoft.com/office/officeart/2005/8/layout/hierarchy1"/>
    <dgm:cxn modelId="{A705672A-B34C-4B27-A2C4-BC8DC923D505}" type="presParOf" srcId="{9C868F8F-056F-4D0B-B4B7-473E5841B7C0}" destId="{B5F7139E-32F6-4A8E-8273-B02558B225A1}" srcOrd="1" destOrd="0" presId="urn:microsoft.com/office/officeart/2005/8/layout/hierarchy1"/>
    <dgm:cxn modelId="{8990CE27-7233-49E3-9748-02CA8C11A077}" type="presParOf" srcId="{B5F7139E-32F6-4A8E-8273-B02558B225A1}" destId="{CBED7AAB-87C3-4DC3-82D9-C0DD99C20E0D}" srcOrd="0" destOrd="0" presId="urn:microsoft.com/office/officeart/2005/8/layout/hierarchy1"/>
    <dgm:cxn modelId="{FCFF077F-F2E1-4E2B-A5B3-E16630ED288D}" type="presParOf" srcId="{CBED7AAB-87C3-4DC3-82D9-C0DD99C20E0D}" destId="{53733EAB-CA76-4E35-9B2F-9F1407DD81B7}" srcOrd="0" destOrd="0" presId="urn:microsoft.com/office/officeart/2005/8/layout/hierarchy1"/>
    <dgm:cxn modelId="{AE8C5928-314E-4A17-9A81-FD33D630AEB4}" type="presParOf" srcId="{CBED7AAB-87C3-4DC3-82D9-C0DD99C20E0D}" destId="{2697732C-FCFA-42F1-8500-7587D92C40DA}" srcOrd="1" destOrd="0" presId="urn:microsoft.com/office/officeart/2005/8/layout/hierarchy1"/>
    <dgm:cxn modelId="{CCABFB7F-D0CA-4E18-9CED-A2529E09FC3F}" type="presParOf" srcId="{B5F7139E-32F6-4A8E-8273-B02558B225A1}" destId="{1FBBBD4C-4D23-4857-ADAD-90278DDCF279}" srcOrd="1" destOrd="0" presId="urn:microsoft.com/office/officeart/2005/8/layout/hierarchy1"/>
    <dgm:cxn modelId="{ED15EE8F-BEC3-402D-8ED2-000C3A1714FC}" type="presParOf" srcId="{9C868F8F-056F-4D0B-B4B7-473E5841B7C0}" destId="{3E701391-1596-4EC1-96C5-B38B63937FDD}" srcOrd="2" destOrd="0" presId="urn:microsoft.com/office/officeart/2005/8/layout/hierarchy1"/>
    <dgm:cxn modelId="{759BEE4A-D8F9-4431-86C2-3A752DE13736}" type="presParOf" srcId="{9C868F8F-056F-4D0B-B4B7-473E5841B7C0}" destId="{E5314232-428F-4B0C-A8E8-C265CEA3D460}" srcOrd="3" destOrd="0" presId="urn:microsoft.com/office/officeart/2005/8/layout/hierarchy1"/>
    <dgm:cxn modelId="{66FE273F-40D1-4F68-AB67-E2CA8F90E463}" type="presParOf" srcId="{E5314232-428F-4B0C-A8E8-C265CEA3D460}" destId="{DE526E08-D337-47D7-88B8-ACC3CA68C4F6}" srcOrd="0" destOrd="0" presId="urn:microsoft.com/office/officeart/2005/8/layout/hierarchy1"/>
    <dgm:cxn modelId="{C2806851-00A9-4C08-9C69-754087E6825D}" type="presParOf" srcId="{DE526E08-D337-47D7-88B8-ACC3CA68C4F6}" destId="{CF520FB3-8447-440B-AA63-0C7D86DC9B7F}" srcOrd="0" destOrd="0" presId="urn:microsoft.com/office/officeart/2005/8/layout/hierarchy1"/>
    <dgm:cxn modelId="{0EAB40AE-1421-4147-B13F-9E0CD9D42A82}" type="presParOf" srcId="{DE526E08-D337-47D7-88B8-ACC3CA68C4F6}" destId="{126FB43B-8A8F-4FBF-BBFA-8B9B740340B6}" srcOrd="1" destOrd="0" presId="urn:microsoft.com/office/officeart/2005/8/layout/hierarchy1"/>
    <dgm:cxn modelId="{BDC81A14-1C65-4522-A8B1-7FE2C84F2CDC}" type="presParOf" srcId="{E5314232-428F-4B0C-A8E8-C265CEA3D460}" destId="{F073C7ED-1ABF-486C-866C-8F4C044D0E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9DB65F4-5FE4-408F-97D8-E630C6FE3A4F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099B27F0-02FB-4BCC-BC48-AFEA23257C5A}">
      <dgm:prSet phldrT="[Texto]" custT="1"/>
      <dgm:spPr/>
      <dgm:t>
        <a:bodyPr/>
        <a:lstStyle/>
        <a:p>
          <a:r>
            <a:rPr lang="es-ES" sz="2800" dirty="0" smtClean="0">
              <a:latin typeface="Arial" pitchFamily="34" charset="0"/>
              <a:cs typeface="Arial" pitchFamily="34" charset="0"/>
            </a:rPr>
            <a:t>La sanción: fines </a:t>
          </a:r>
          <a:endParaRPr lang="es-ES" sz="2800" dirty="0">
            <a:latin typeface="Arial" pitchFamily="34" charset="0"/>
            <a:cs typeface="Arial" pitchFamily="34" charset="0"/>
          </a:endParaRPr>
        </a:p>
      </dgm:t>
    </dgm:pt>
    <dgm:pt modelId="{64798F45-AC04-467C-B483-B2335C09A1B4}" type="parTrans" cxnId="{98D01FEC-5C13-44B3-BCAB-5F6EF9A5CF99}">
      <dgm:prSet/>
      <dgm:spPr/>
      <dgm:t>
        <a:bodyPr/>
        <a:lstStyle/>
        <a:p>
          <a:endParaRPr lang="es-ES" sz="2800">
            <a:latin typeface="Arial" pitchFamily="34" charset="0"/>
            <a:cs typeface="Arial" pitchFamily="34" charset="0"/>
          </a:endParaRPr>
        </a:p>
      </dgm:t>
    </dgm:pt>
    <dgm:pt modelId="{AC23E74D-B54F-4292-BF78-39C983616CB7}" type="sibTrans" cxnId="{98D01FEC-5C13-44B3-BCAB-5F6EF9A5CF99}">
      <dgm:prSet/>
      <dgm:spPr/>
      <dgm:t>
        <a:bodyPr/>
        <a:lstStyle/>
        <a:p>
          <a:endParaRPr lang="es-ES" sz="2800">
            <a:latin typeface="Arial" pitchFamily="34" charset="0"/>
            <a:cs typeface="Arial" pitchFamily="34" charset="0"/>
          </a:endParaRPr>
        </a:p>
      </dgm:t>
    </dgm:pt>
    <dgm:pt modelId="{A54E8F2E-1E71-443F-B245-E75CA8FB1B33}">
      <dgm:prSet phldrT="[Texto]" custT="1"/>
      <dgm:spPr/>
      <dgm:t>
        <a:bodyPr/>
        <a:lstStyle/>
        <a:p>
          <a:r>
            <a:rPr lang="es-ES" sz="2800" dirty="0" smtClean="0">
              <a:latin typeface="Arial" pitchFamily="34" charset="0"/>
              <a:cs typeface="Arial" pitchFamily="34" charset="0"/>
            </a:rPr>
            <a:t>Personas naturales</a:t>
          </a:r>
          <a:endParaRPr lang="es-ES" sz="2800" dirty="0">
            <a:latin typeface="Arial" pitchFamily="34" charset="0"/>
            <a:cs typeface="Arial" pitchFamily="34" charset="0"/>
          </a:endParaRPr>
        </a:p>
      </dgm:t>
    </dgm:pt>
    <dgm:pt modelId="{D077CA58-0992-41EE-A170-E437EE4C6659}" type="parTrans" cxnId="{94C3CCCF-6381-4797-8FA1-AC3EE34CA8D2}">
      <dgm:prSet/>
      <dgm:spPr/>
      <dgm:t>
        <a:bodyPr/>
        <a:lstStyle/>
        <a:p>
          <a:endParaRPr lang="es-ES" sz="2800">
            <a:latin typeface="Arial" pitchFamily="34" charset="0"/>
            <a:cs typeface="Arial" pitchFamily="34" charset="0"/>
          </a:endParaRPr>
        </a:p>
      </dgm:t>
    </dgm:pt>
    <dgm:pt modelId="{E6DE06FF-E42B-410F-BD53-20FFA6BA1E4E}" type="sibTrans" cxnId="{94C3CCCF-6381-4797-8FA1-AC3EE34CA8D2}">
      <dgm:prSet/>
      <dgm:spPr/>
      <dgm:t>
        <a:bodyPr/>
        <a:lstStyle/>
        <a:p>
          <a:endParaRPr lang="es-ES" sz="2800">
            <a:latin typeface="Arial" pitchFamily="34" charset="0"/>
            <a:cs typeface="Arial" pitchFamily="34" charset="0"/>
          </a:endParaRPr>
        </a:p>
      </dgm:t>
    </dgm:pt>
    <dgm:pt modelId="{8E249BB6-EA37-47C9-BC8F-4CDC2F6FB55C}">
      <dgm:prSet phldrT="[Texto]" custT="1"/>
      <dgm:spPr/>
      <dgm:t>
        <a:bodyPr/>
        <a:lstStyle/>
        <a:p>
          <a:r>
            <a:rPr lang="es-ES" sz="2800" dirty="0" smtClean="0">
              <a:latin typeface="Arial" pitchFamily="34" charset="0"/>
              <a:cs typeface="Arial" pitchFamily="34" charset="0"/>
            </a:rPr>
            <a:t>Personas jurídicas </a:t>
          </a:r>
          <a:endParaRPr lang="es-ES" sz="2800" dirty="0">
            <a:latin typeface="Arial" pitchFamily="34" charset="0"/>
            <a:cs typeface="Arial" pitchFamily="34" charset="0"/>
          </a:endParaRPr>
        </a:p>
      </dgm:t>
    </dgm:pt>
    <dgm:pt modelId="{21A461DB-AB0E-4F3A-A041-446C62AAB97C}" type="sibTrans" cxnId="{5E75CA7B-9710-41B6-8D61-4A3177010DDA}">
      <dgm:prSet/>
      <dgm:spPr/>
      <dgm:t>
        <a:bodyPr/>
        <a:lstStyle/>
        <a:p>
          <a:endParaRPr lang="es-ES" sz="2800">
            <a:latin typeface="Arial" pitchFamily="34" charset="0"/>
            <a:cs typeface="Arial" pitchFamily="34" charset="0"/>
          </a:endParaRPr>
        </a:p>
      </dgm:t>
    </dgm:pt>
    <dgm:pt modelId="{DA8EA00F-E472-4583-8FF5-919D88C256F4}" type="parTrans" cxnId="{5E75CA7B-9710-41B6-8D61-4A3177010DDA}">
      <dgm:prSet/>
      <dgm:spPr/>
      <dgm:t>
        <a:bodyPr/>
        <a:lstStyle/>
        <a:p>
          <a:endParaRPr lang="es-ES" sz="2800">
            <a:latin typeface="Arial" pitchFamily="34" charset="0"/>
            <a:cs typeface="Arial" pitchFamily="34" charset="0"/>
          </a:endParaRPr>
        </a:p>
      </dgm:t>
    </dgm:pt>
    <dgm:pt modelId="{B118F13C-9B54-48D5-9250-01F52755B966}">
      <dgm:prSet custT="1"/>
      <dgm:spPr/>
      <dgm:t>
        <a:bodyPr/>
        <a:lstStyle/>
        <a:p>
          <a:pPr marL="0" indent="0" algn="just">
            <a:tabLst>
              <a:tab pos="111125" algn="l"/>
            </a:tabLst>
          </a:pPr>
          <a:r>
            <a:rPr lang="es-ES" sz="1800" dirty="0" smtClean="0">
              <a:latin typeface="Arial" pitchFamily="34" charset="0"/>
              <a:cs typeface="Arial" pitchFamily="34" charset="0"/>
            </a:rPr>
            <a:t>Restablecer la capacidad organizativa de la entidad.  </a:t>
          </a:r>
        </a:p>
        <a:p>
          <a:pPr marL="0" indent="0" algn="just">
            <a:tabLst>
              <a:tab pos="111125" algn="l"/>
            </a:tabLst>
          </a:pPr>
          <a:r>
            <a:rPr lang="es-ES" sz="1800" dirty="0" smtClean="0">
              <a:latin typeface="Arial" pitchFamily="34" charset="0"/>
              <a:cs typeface="Arial" pitchFamily="34" charset="0"/>
            </a:rPr>
            <a:t>Encauzarla en los propósitos para los que fue creada.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16745577-E7BA-40C4-A152-4540DE207881}" type="parTrans" cxnId="{50B3AEE8-A798-4AB1-B28C-C5D4C4A92210}">
      <dgm:prSet/>
      <dgm:spPr/>
      <dgm:t>
        <a:bodyPr/>
        <a:lstStyle/>
        <a:p>
          <a:endParaRPr lang="es-ES" sz="2400">
            <a:latin typeface="Arial" pitchFamily="34" charset="0"/>
            <a:cs typeface="Arial" pitchFamily="34" charset="0"/>
          </a:endParaRPr>
        </a:p>
      </dgm:t>
    </dgm:pt>
    <dgm:pt modelId="{B63536FE-E2EA-4B89-B977-4FC895B1A896}" type="sibTrans" cxnId="{50B3AEE8-A798-4AB1-B28C-C5D4C4A92210}">
      <dgm:prSet/>
      <dgm:spPr/>
      <dgm:t>
        <a:bodyPr/>
        <a:lstStyle/>
        <a:p>
          <a:endParaRPr lang="es-ES" sz="2400">
            <a:latin typeface="Arial" pitchFamily="34" charset="0"/>
            <a:cs typeface="Arial" pitchFamily="34" charset="0"/>
          </a:endParaRPr>
        </a:p>
      </dgm:t>
    </dgm:pt>
    <dgm:pt modelId="{215AF789-673C-45CA-A09A-47A7836C3608}">
      <dgm:prSet custT="1"/>
      <dgm:spPr/>
      <dgm:t>
        <a:bodyPr/>
        <a:lstStyle/>
        <a:p>
          <a:pPr marL="0" indent="0" algn="just">
            <a:tabLst>
              <a:tab pos="111125" algn="l"/>
            </a:tabLst>
          </a:pPr>
          <a:r>
            <a:rPr lang="es-ES" sz="1800" dirty="0" smtClean="0">
              <a:latin typeface="Arial" pitchFamily="34" charset="0"/>
              <a:cs typeface="Arial" pitchFamily="34" charset="0"/>
            </a:rPr>
            <a:t>Prevención</a:t>
          </a:r>
        </a:p>
        <a:p>
          <a:pPr marL="0" indent="0" algn="just">
            <a:tabLst>
              <a:tab pos="111125" algn="l"/>
            </a:tabLst>
          </a:pPr>
          <a:r>
            <a:rPr lang="es-ES" sz="1800" dirty="0" smtClean="0">
              <a:latin typeface="Arial" pitchFamily="34" charset="0"/>
              <a:cs typeface="Arial" pitchFamily="34" charset="0"/>
            </a:rPr>
            <a:t>Represión</a:t>
          </a:r>
        </a:p>
        <a:p>
          <a:pPr marL="0" indent="0" algn="just">
            <a:tabLst>
              <a:tab pos="111125" algn="l"/>
            </a:tabLst>
          </a:pPr>
          <a:r>
            <a:rPr lang="es-ES" sz="1800" dirty="0" smtClean="0">
              <a:latin typeface="Arial" pitchFamily="34" charset="0"/>
              <a:cs typeface="Arial" pitchFamily="34" charset="0"/>
            </a:rPr>
            <a:t>Reinserción. 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36B0C4AF-D4F9-457E-B645-168778C07009}" type="parTrans" cxnId="{E62258C1-628F-4A2F-80F6-D5BB81965508}">
      <dgm:prSet/>
      <dgm:spPr/>
      <dgm:t>
        <a:bodyPr/>
        <a:lstStyle/>
        <a:p>
          <a:endParaRPr lang="es-ES" sz="2400">
            <a:latin typeface="Arial" pitchFamily="34" charset="0"/>
            <a:cs typeface="Arial" pitchFamily="34" charset="0"/>
          </a:endParaRPr>
        </a:p>
      </dgm:t>
    </dgm:pt>
    <dgm:pt modelId="{67C64F9F-F74E-4F9A-8CE4-D617ABE844B3}" type="sibTrans" cxnId="{E62258C1-628F-4A2F-80F6-D5BB81965508}">
      <dgm:prSet/>
      <dgm:spPr/>
      <dgm:t>
        <a:bodyPr/>
        <a:lstStyle/>
        <a:p>
          <a:endParaRPr lang="es-ES" sz="2400">
            <a:latin typeface="Arial" pitchFamily="34" charset="0"/>
            <a:cs typeface="Arial" pitchFamily="34" charset="0"/>
          </a:endParaRPr>
        </a:p>
      </dgm:t>
    </dgm:pt>
    <dgm:pt modelId="{A0B18E0A-CC67-40A7-9B82-F262E01D3924}" type="pres">
      <dgm:prSet presAssocID="{19DB65F4-5FE4-408F-97D8-E630C6FE3A4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8DF8919-E6D9-40E9-A162-5AC1EDB51384}" type="pres">
      <dgm:prSet presAssocID="{099B27F0-02FB-4BCC-BC48-AFEA23257C5A}" presName="hierRoot1" presStyleCnt="0">
        <dgm:presLayoutVars>
          <dgm:hierBranch val="init"/>
        </dgm:presLayoutVars>
      </dgm:prSet>
      <dgm:spPr/>
    </dgm:pt>
    <dgm:pt modelId="{549C53DF-612C-4FA9-B30D-CAC335E9A34E}" type="pres">
      <dgm:prSet presAssocID="{099B27F0-02FB-4BCC-BC48-AFEA23257C5A}" presName="rootComposite1" presStyleCnt="0"/>
      <dgm:spPr/>
    </dgm:pt>
    <dgm:pt modelId="{160945AF-2950-47CC-9C8F-32F65925BB6A}" type="pres">
      <dgm:prSet presAssocID="{099B27F0-02FB-4BCC-BC48-AFEA23257C5A}" presName="rootText1" presStyleLbl="node0" presStyleIdx="0" presStyleCnt="1" custScaleX="108082" custScaleY="369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A3BB4F-E5FE-46EA-8F83-8DCD8F677F48}" type="pres">
      <dgm:prSet presAssocID="{099B27F0-02FB-4BCC-BC48-AFEA23257C5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0A584A3-BAA0-4491-9B20-C9CDFC4B7660}" type="pres">
      <dgm:prSet presAssocID="{099B27F0-02FB-4BCC-BC48-AFEA23257C5A}" presName="hierChild2" presStyleCnt="0"/>
      <dgm:spPr/>
    </dgm:pt>
    <dgm:pt modelId="{FABDD7C6-C875-4D1B-AA3B-4AA46A1A5E9F}" type="pres">
      <dgm:prSet presAssocID="{D077CA58-0992-41EE-A170-E437EE4C665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72B796A-4015-4C1C-9CC9-B026527512F0}" type="pres">
      <dgm:prSet presAssocID="{A54E8F2E-1E71-443F-B245-E75CA8FB1B33}" presName="hierRoot2" presStyleCnt="0">
        <dgm:presLayoutVars>
          <dgm:hierBranch val="init"/>
        </dgm:presLayoutVars>
      </dgm:prSet>
      <dgm:spPr/>
    </dgm:pt>
    <dgm:pt modelId="{C480997D-E2BF-4E84-9FD2-B801B509246F}" type="pres">
      <dgm:prSet presAssocID="{A54E8F2E-1E71-443F-B245-E75CA8FB1B33}" presName="rootComposite" presStyleCnt="0"/>
      <dgm:spPr/>
    </dgm:pt>
    <dgm:pt modelId="{F4681612-5205-4900-9CED-CFB327CFCCB2}" type="pres">
      <dgm:prSet presAssocID="{A54E8F2E-1E71-443F-B245-E75CA8FB1B33}" presName="rootText" presStyleLbl="node2" presStyleIdx="0" presStyleCnt="2" custScaleX="101806" custScaleY="337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5E8B91-EC41-4C69-BF50-97A253F70454}" type="pres">
      <dgm:prSet presAssocID="{A54E8F2E-1E71-443F-B245-E75CA8FB1B33}" presName="rootConnector" presStyleLbl="node2" presStyleIdx="0" presStyleCnt="2"/>
      <dgm:spPr/>
      <dgm:t>
        <a:bodyPr/>
        <a:lstStyle/>
        <a:p>
          <a:endParaRPr lang="es-ES"/>
        </a:p>
      </dgm:t>
    </dgm:pt>
    <dgm:pt modelId="{11A10B5E-9559-4670-A377-435748D2B470}" type="pres">
      <dgm:prSet presAssocID="{A54E8F2E-1E71-443F-B245-E75CA8FB1B33}" presName="hierChild4" presStyleCnt="0"/>
      <dgm:spPr/>
    </dgm:pt>
    <dgm:pt modelId="{5EF8D25D-7BB7-4A10-938A-B61A6E2214B3}" type="pres">
      <dgm:prSet presAssocID="{36B0C4AF-D4F9-457E-B645-168778C07009}" presName="Name37" presStyleLbl="parChTrans1D3" presStyleIdx="0" presStyleCnt="2"/>
      <dgm:spPr/>
      <dgm:t>
        <a:bodyPr/>
        <a:lstStyle/>
        <a:p>
          <a:endParaRPr lang="es-ES"/>
        </a:p>
      </dgm:t>
    </dgm:pt>
    <dgm:pt modelId="{A72E0442-7B40-4926-BA38-FD22B47886C2}" type="pres">
      <dgm:prSet presAssocID="{215AF789-673C-45CA-A09A-47A7836C3608}" presName="hierRoot2" presStyleCnt="0">
        <dgm:presLayoutVars>
          <dgm:hierBranch val="init"/>
        </dgm:presLayoutVars>
      </dgm:prSet>
      <dgm:spPr/>
    </dgm:pt>
    <dgm:pt modelId="{18236665-FAC1-451A-B6C0-13416B13D46F}" type="pres">
      <dgm:prSet presAssocID="{215AF789-673C-45CA-A09A-47A7836C3608}" presName="rootComposite" presStyleCnt="0"/>
      <dgm:spPr/>
    </dgm:pt>
    <dgm:pt modelId="{5A672FE6-8A59-4C1B-847A-154EAF7A9936}" type="pres">
      <dgm:prSet presAssocID="{215AF789-673C-45CA-A09A-47A7836C3608}" presName="rootText" presStyleLbl="node3" presStyleIdx="0" presStyleCnt="2" custScaleX="62137" custScaleY="67181" custLinFactNeighborX="13329" custLinFactNeighborY="-17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6EF3AA-B271-469D-9A40-3D24A08EECC9}" type="pres">
      <dgm:prSet presAssocID="{215AF789-673C-45CA-A09A-47A7836C3608}" presName="rootConnector" presStyleLbl="node3" presStyleIdx="0" presStyleCnt="2"/>
      <dgm:spPr/>
      <dgm:t>
        <a:bodyPr/>
        <a:lstStyle/>
        <a:p>
          <a:endParaRPr lang="es-ES"/>
        </a:p>
      </dgm:t>
    </dgm:pt>
    <dgm:pt modelId="{BFC43013-4841-4AF8-BBA0-B03E1F378C73}" type="pres">
      <dgm:prSet presAssocID="{215AF789-673C-45CA-A09A-47A7836C3608}" presName="hierChild4" presStyleCnt="0"/>
      <dgm:spPr/>
    </dgm:pt>
    <dgm:pt modelId="{38A32373-8D18-4003-934B-274ACD285840}" type="pres">
      <dgm:prSet presAssocID="{215AF789-673C-45CA-A09A-47A7836C3608}" presName="hierChild5" presStyleCnt="0"/>
      <dgm:spPr/>
    </dgm:pt>
    <dgm:pt modelId="{6C6A4775-814B-46AD-B927-C101D9AD1BBF}" type="pres">
      <dgm:prSet presAssocID="{A54E8F2E-1E71-443F-B245-E75CA8FB1B33}" presName="hierChild5" presStyleCnt="0"/>
      <dgm:spPr/>
    </dgm:pt>
    <dgm:pt modelId="{E67657B6-EDF2-46D7-8AB4-CD68582118F0}" type="pres">
      <dgm:prSet presAssocID="{DA8EA00F-E472-4583-8FF5-919D88C256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F1C5A839-3388-4E62-B441-6797ED3FE868}" type="pres">
      <dgm:prSet presAssocID="{8E249BB6-EA37-47C9-BC8F-4CDC2F6FB55C}" presName="hierRoot2" presStyleCnt="0">
        <dgm:presLayoutVars>
          <dgm:hierBranch val="init"/>
        </dgm:presLayoutVars>
      </dgm:prSet>
      <dgm:spPr/>
    </dgm:pt>
    <dgm:pt modelId="{4C82C06A-2E90-4B5E-972B-2088F3FEFB8D}" type="pres">
      <dgm:prSet presAssocID="{8E249BB6-EA37-47C9-BC8F-4CDC2F6FB55C}" presName="rootComposite" presStyleCnt="0"/>
      <dgm:spPr/>
    </dgm:pt>
    <dgm:pt modelId="{97B45A77-DE7A-4C53-B0FC-F94A9A8AA2EE}" type="pres">
      <dgm:prSet presAssocID="{8E249BB6-EA37-47C9-BC8F-4CDC2F6FB55C}" presName="rootText" presStyleLbl="node2" presStyleIdx="1" presStyleCnt="2" custScaleX="100142" custScaleY="337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655547-63ED-4E42-8025-C3C12BB27ADD}" type="pres">
      <dgm:prSet presAssocID="{8E249BB6-EA37-47C9-BC8F-4CDC2F6FB55C}" presName="rootConnector" presStyleLbl="node2" presStyleIdx="1" presStyleCnt="2"/>
      <dgm:spPr/>
      <dgm:t>
        <a:bodyPr/>
        <a:lstStyle/>
        <a:p>
          <a:endParaRPr lang="es-ES"/>
        </a:p>
      </dgm:t>
    </dgm:pt>
    <dgm:pt modelId="{5C44F395-BA35-423B-BDF2-B9A3DC6ECE88}" type="pres">
      <dgm:prSet presAssocID="{8E249BB6-EA37-47C9-BC8F-4CDC2F6FB55C}" presName="hierChild4" presStyleCnt="0"/>
      <dgm:spPr/>
    </dgm:pt>
    <dgm:pt modelId="{5329E80F-D958-422D-96F0-CF6D6ADCF2F0}" type="pres">
      <dgm:prSet presAssocID="{16745577-E7BA-40C4-A152-4540DE207881}" presName="Name37" presStyleLbl="parChTrans1D3" presStyleIdx="1" presStyleCnt="2"/>
      <dgm:spPr/>
      <dgm:t>
        <a:bodyPr/>
        <a:lstStyle/>
        <a:p>
          <a:endParaRPr lang="es-ES"/>
        </a:p>
      </dgm:t>
    </dgm:pt>
    <dgm:pt modelId="{F9F2B35B-FD94-46B7-B79F-8073DAE60989}" type="pres">
      <dgm:prSet presAssocID="{B118F13C-9B54-48D5-9250-01F52755B966}" presName="hierRoot2" presStyleCnt="0">
        <dgm:presLayoutVars>
          <dgm:hierBranch val="init"/>
        </dgm:presLayoutVars>
      </dgm:prSet>
      <dgm:spPr/>
    </dgm:pt>
    <dgm:pt modelId="{A52C25AF-B618-4E7B-9A7D-7AD7B2696AB2}" type="pres">
      <dgm:prSet presAssocID="{B118F13C-9B54-48D5-9250-01F52755B966}" presName="rootComposite" presStyleCnt="0"/>
      <dgm:spPr/>
    </dgm:pt>
    <dgm:pt modelId="{D274CBEC-7091-45C3-89B9-58D35D905FCB}" type="pres">
      <dgm:prSet presAssocID="{B118F13C-9B54-48D5-9250-01F52755B966}" presName="rootText" presStyleLbl="node3" presStyleIdx="1" presStyleCnt="2" custScaleX="110400" custScaleY="671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C631AB-C434-487E-9D95-9F133502D5D1}" type="pres">
      <dgm:prSet presAssocID="{B118F13C-9B54-48D5-9250-01F52755B966}" presName="rootConnector" presStyleLbl="node3" presStyleIdx="1" presStyleCnt="2"/>
      <dgm:spPr/>
      <dgm:t>
        <a:bodyPr/>
        <a:lstStyle/>
        <a:p>
          <a:endParaRPr lang="es-ES"/>
        </a:p>
      </dgm:t>
    </dgm:pt>
    <dgm:pt modelId="{7C91399C-1E59-4EA5-839F-3223CB01F679}" type="pres">
      <dgm:prSet presAssocID="{B118F13C-9B54-48D5-9250-01F52755B966}" presName="hierChild4" presStyleCnt="0"/>
      <dgm:spPr/>
    </dgm:pt>
    <dgm:pt modelId="{BC9032FF-0050-45D1-B96E-04477AD42D55}" type="pres">
      <dgm:prSet presAssocID="{B118F13C-9B54-48D5-9250-01F52755B966}" presName="hierChild5" presStyleCnt="0"/>
      <dgm:spPr/>
    </dgm:pt>
    <dgm:pt modelId="{DD8FD547-48E3-4A77-948A-ECF7AB7F2D3D}" type="pres">
      <dgm:prSet presAssocID="{8E249BB6-EA37-47C9-BC8F-4CDC2F6FB55C}" presName="hierChild5" presStyleCnt="0"/>
      <dgm:spPr/>
    </dgm:pt>
    <dgm:pt modelId="{C8D5FE1C-B7DF-4BA8-9CE9-BFCE4F2030E6}" type="pres">
      <dgm:prSet presAssocID="{099B27F0-02FB-4BCC-BC48-AFEA23257C5A}" presName="hierChild3" presStyleCnt="0"/>
      <dgm:spPr/>
    </dgm:pt>
  </dgm:ptLst>
  <dgm:cxnLst>
    <dgm:cxn modelId="{B2FCF5FD-1C44-494D-848B-34D99A5227C7}" type="presOf" srcId="{B118F13C-9B54-48D5-9250-01F52755B966}" destId="{D274CBEC-7091-45C3-89B9-58D35D905FCB}" srcOrd="0" destOrd="0" presId="urn:microsoft.com/office/officeart/2005/8/layout/orgChart1"/>
    <dgm:cxn modelId="{98D01FEC-5C13-44B3-BCAB-5F6EF9A5CF99}" srcId="{19DB65F4-5FE4-408F-97D8-E630C6FE3A4F}" destId="{099B27F0-02FB-4BCC-BC48-AFEA23257C5A}" srcOrd="0" destOrd="0" parTransId="{64798F45-AC04-467C-B483-B2335C09A1B4}" sibTransId="{AC23E74D-B54F-4292-BF78-39C983616CB7}"/>
    <dgm:cxn modelId="{8502343F-47D4-4303-8E13-B9016CB2DCC9}" type="presOf" srcId="{A54E8F2E-1E71-443F-B245-E75CA8FB1B33}" destId="{295E8B91-EC41-4C69-BF50-97A253F70454}" srcOrd="1" destOrd="0" presId="urn:microsoft.com/office/officeart/2005/8/layout/orgChart1"/>
    <dgm:cxn modelId="{E32BF21A-74E5-44A3-8735-02E09AA0AFF3}" type="presOf" srcId="{36B0C4AF-D4F9-457E-B645-168778C07009}" destId="{5EF8D25D-7BB7-4A10-938A-B61A6E2214B3}" srcOrd="0" destOrd="0" presId="urn:microsoft.com/office/officeart/2005/8/layout/orgChart1"/>
    <dgm:cxn modelId="{E96E5B4F-E986-4299-8241-93DF4AA060F9}" type="presOf" srcId="{DA8EA00F-E472-4583-8FF5-919D88C256F4}" destId="{E67657B6-EDF2-46D7-8AB4-CD68582118F0}" srcOrd="0" destOrd="0" presId="urn:microsoft.com/office/officeart/2005/8/layout/orgChart1"/>
    <dgm:cxn modelId="{4A5EF6CA-D8EB-4F8C-B75D-558F08DDED7A}" type="presOf" srcId="{D077CA58-0992-41EE-A170-E437EE4C6659}" destId="{FABDD7C6-C875-4D1B-AA3B-4AA46A1A5E9F}" srcOrd="0" destOrd="0" presId="urn:microsoft.com/office/officeart/2005/8/layout/orgChart1"/>
    <dgm:cxn modelId="{B167CE73-7AA2-4BF4-8331-D76E47F853E8}" type="presOf" srcId="{099B27F0-02FB-4BCC-BC48-AFEA23257C5A}" destId="{160945AF-2950-47CC-9C8F-32F65925BB6A}" srcOrd="0" destOrd="0" presId="urn:microsoft.com/office/officeart/2005/8/layout/orgChart1"/>
    <dgm:cxn modelId="{E62258C1-628F-4A2F-80F6-D5BB81965508}" srcId="{A54E8F2E-1E71-443F-B245-E75CA8FB1B33}" destId="{215AF789-673C-45CA-A09A-47A7836C3608}" srcOrd="0" destOrd="0" parTransId="{36B0C4AF-D4F9-457E-B645-168778C07009}" sibTransId="{67C64F9F-F74E-4F9A-8CE4-D617ABE844B3}"/>
    <dgm:cxn modelId="{95D7E8D8-69E0-4892-93E5-1CB211987E5B}" type="presOf" srcId="{B118F13C-9B54-48D5-9250-01F52755B966}" destId="{ECC631AB-C434-487E-9D95-9F133502D5D1}" srcOrd="1" destOrd="0" presId="urn:microsoft.com/office/officeart/2005/8/layout/orgChart1"/>
    <dgm:cxn modelId="{D8F8B6E8-57D0-4F05-A5C0-82F928C331A8}" type="presOf" srcId="{215AF789-673C-45CA-A09A-47A7836C3608}" destId="{D56EF3AA-B271-469D-9A40-3D24A08EECC9}" srcOrd="1" destOrd="0" presId="urn:microsoft.com/office/officeart/2005/8/layout/orgChart1"/>
    <dgm:cxn modelId="{50B3AEE8-A798-4AB1-B28C-C5D4C4A92210}" srcId="{8E249BB6-EA37-47C9-BC8F-4CDC2F6FB55C}" destId="{B118F13C-9B54-48D5-9250-01F52755B966}" srcOrd="0" destOrd="0" parTransId="{16745577-E7BA-40C4-A152-4540DE207881}" sibTransId="{B63536FE-E2EA-4B89-B977-4FC895B1A896}"/>
    <dgm:cxn modelId="{96F000CD-7660-4F88-9E3D-A77008815D86}" type="presOf" srcId="{8E249BB6-EA37-47C9-BC8F-4CDC2F6FB55C}" destId="{97B45A77-DE7A-4C53-B0FC-F94A9A8AA2EE}" srcOrd="0" destOrd="0" presId="urn:microsoft.com/office/officeart/2005/8/layout/orgChart1"/>
    <dgm:cxn modelId="{94C3CCCF-6381-4797-8FA1-AC3EE34CA8D2}" srcId="{099B27F0-02FB-4BCC-BC48-AFEA23257C5A}" destId="{A54E8F2E-1E71-443F-B245-E75CA8FB1B33}" srcOrd="0" destOrd="0" parTransId="{D077CA58-0992-41EE-A170-E437EE4C6659}" sibTransId="{E6DE06FF-E42B-410F-BD53-20FFA6BA1E4E}"/>
    <dgm:cxn modelId="{2D51C31D-CF84-48EA-9EFB-A1DAEDD6449D}" type="presOf" srcId="{A54E8F2E-1E71-443F-B245-E75CA8FB1B33}" destId="{F4681612-5205-4900-9CED-CFB327CFCCB2}" srcOrd="0" destOrd="0" presId="urn:microsoft.com/office/officeart/2005/8/layout/orgChart1"/>
    <dgm:cxn modelId="{A22DB231-2368-486F-BCD4-1F537FDDAA2B}" type="presOf" srcId="{16745577-E7BA-40C4-A152-4540DE207881}" destId="{5329E80F-D958-422D-96F0-CF6D6ADCF2F0}" srcOrd="0" destOrd="0" presId="urn:microsoft.com/office/officeart/2005/8/layout/orgChart1"/>
    <dgm:cxn modelId="{7642C6BE-8067-48A7-8902-9B53C873F03A}" type="presOf" srcId="{19DB65F4-5FE4-408F-97D8-E630C6FE3A4F}" destId="{A0B18E0A-CC67-40A7-9B82-F262E01D3924}" srcOrd="0" destOrd="0" presId="urn:microsoft.com/office/officeart/2005/8/layout/orgChart1"/>
    <dgm:cxn modelId="{5E75CA7B-9710-41B6-8D61-4A3177010DDA}" srcId="{099B27F0-02FB-4BCC-BC48-AFEA23257C5A}" destId="{8E249BB6-EA37-47C9-BC8F-4CDC2F6FB55C}" srcOrd="1" destOrd="0" parTransId="{DA8EA00F-E472-4583-8FF5-919D88C256F4}" sibTransId="{21A461DB-AB0E-4F3A-A041-446C62AAB97C}"/>
    <dgm:cxn modelId="{9C31706C-FE63-4080-ADAA-7452F4ABD314}" type="presOf" srcId="{8E249BB6-EA37-47C9-BC8F-4CDC2F6FB55C}" destId="{41655547-63ED-4E42-8025-C3C12BB27ADD}" srcOrd="1" destOrd="0" presId="urn:microsoft.com/office/officeart/2005/8/layout/orgChart1"/>
    <dgm:cxn modelId="{CF5C3E66-F39E-4E35-A5BC-8E14FCA85E09}" type="presOf" srcId="{215AF789-673C-45CA-A09A-47A7836C3608}" destId="{5A672FE6-8A59-4C1B-847A-154EAF7A9936}" srcOrd="0" destOrd="0" presId="urn:microsoft.com/office/officeart/2005/8/layout/orgChart1"/>
    <dgm:cxn modelId="{AEBD893F-6739-4D2C-BD6A-8EF9D4CE226C}" type="presOf" srcId="{099B27F0-02FB-4BCC-BC48-AFEA23257C5A}" destId="{7FA3BB4F-E5FE-46EA-8F83-8DCD8F677F48}" srcOrd="1" destOrd="0" presId="urn:microsoft.com/office/officeart/2005/8/layout/orgChart1"/>
    <dgm:cxn modelId="{B901658E-4192-4077-B39E-F7E4DA2F9A2B}" type="presParOf" srcId="{A0B18E0A-CC67-40A7-9B82-F262E01D3924}" destId="{88DF8919-E6D9-40E9-A162-5AC1EDB51384}" srcOrd="0" destOrd="0" presId="urn:microsoft.com/office/officeart/2005/8/layout/orgChart1"/>
    <dgm:cxn modelId="{634AE7B6-C46E-4A00-924F-4372375B7816}" type="presParOf" srcId="{88DF8919-E6D9-40E9-A162-5AC1EDB51384}" destId="{549C53DF-612C-4FA9-B30D-CAC335E9A34E}" srcOrd="0" destOrd="0" presId="urn:microsoft.com/office/officeart/2005/8/layout/orgChart1"/>
    <dgm:cxn modelId="{2B229C41-6887-41AC-88C3-1D46A9A8011A}" type="presParOf" srcId="{549C53DF-612C-4FA9-B30D-CAC335E9A34E}" destId="{160945AF-2950-47CC-9C8F-32F65925BB6A}" srcOrd="0" destOrd="0" presId="urn:microsoft.com/office/officeart/2005/8/layout/orgChart1"/>
    <dgm:cxn modelId="{731D23D9-489E-430B-9747-C37AEDDB1EA4}" type="presParOf" srcId="{549C53DF-612C-4FA9-B30D-CAC335E9A34E}" destId="{7FA3BB4F-E5FE-46EA-8F83-8DCD8F677F48}" srcOrd="1" destOrd="0" presId="urn:microsoft.com/office/officeart/2005/8/layout/orgChart1"/>
    <dgm:cxn modelId="{E6C6DD5E-28DB-46C3-9DDF-81CF24F07B32}" type="presParOf" srcId="{88DF8919-E6D9-40E9-A162-5AC1EDB51384}" destId="{30A584A3-BAA0-4491-9B20-C9CDFC4B7660}" srcOrd="1" destOrd="0" presId="urn:microsoft.com/office/officeart/2005/8/layout/orgChart1"/>
    <dgm:cxn modelId="{D93C4220-9A7A-40F6-B3F0-37A120E65C13}" type="presParOf" srcId="{30A584A3-BAA0-4491-9B20-C9CDFC4B7660}" destId="{FABDD7C6-C875-4D1B-AA3B-4AA46A1A5E9F}" srcOrd="0" destOrd="0" presId="urn:microsoft.com/office/officeart/2005/8/layout/orgChart1"/>
    <dgm:cxn modelId="{E2812E3B-9E2E-452B-8F05-A4B9217D8B71}" type="presParOf" srcId="{30A584A3-BAA0-4491-9B20-C9CDFC4B7660}" destId="{A72B796A-4015-4C1C-9CC9-B026527512F0}" srcOrd="1" destOrd="0" presId="urn:microsoft.com/office/officeart/2005/8/layout/orgChart1"/>
    <dgm:cxn modelId="{79D93DD2-1D8B-4C21-A8BD-25792901F35E}" type="presParOf" srcId="{A72B796A-4015-4C1C-9CC9-B026527512F0}" destId="{C480997D-E2BF-4E84-9FD2-B801B509246F}" srcOrd="0" destOrd="0" presId="urn:microsoft.com/office/officeart/2005/8/layout/orgChart1"/>
    <dgm:cxn modelId="{AF09405A-EED8-457E-8CCB-510FB4E54BCF}" type="presParOf" srcId="{C480997D-E2BF-4E84-9FD2-B801B509246F}" destId="{F4681612-5205-4900-9CED-CFB327CFCCB2}" srcOrd="0" destOrd="0" presId="urn:microsoft.com/office/officeart/2005/8/layout/orgChart1"/>
    <dgm:cxn modelId="{E190E3C9-F32F-4B40-961F-65F54EA33C3C}" type="presParOf" srcId="{C480997D-E2BF-4E84-9FD2-B801B509246F}" destId="{295E8B91-EC41-4C69-BF50-97A253F70454}" srcOrd="1" destOrd="0" presId="urn:microsoft.com/office/officeart/2005/8/layout/orgChart1"/>
    <dgm:cxn modelId="{F8E450BC-9845-48EF-B493-99F8CCF3A0E4}" type="presParOf" srcId="{A72B796A-4015-4C1C-9CC9-B026527512F0}" destId="{11A10B5E-9559-4670-A377-435748D2B470}" srcOrd="1" destOrd="0" presId="urn:microsoft.com/office/officeart/2005/8/layout/orgChart1"/>
    <dgm:cxn modelId="{A479B318-4783-4D12-83D2-4EB561362F66}" type="presParOf" srcId="{11A10B5E-9559-4670-A377-435748D2B470}" destId="{5EF8D25D-7BB7-4A10-938A-B61A6E2214B3}" srcOrd="0" destOrd="0" presId="urn:microsoft.com/office/officeart/2005/8/layout/orgChart1"/>
    <dgm:cxn modelId="{5CB150CF-7128-4F59-8B8B-2F17416A5186}" type="presParOf" srcId="{11A10B5E-9559-4670-A377-435748D2B470}" destId="{A72E0442-7B40-4926-BA38-FD22B47886C2}" srcOrd="1" destOrd="0" presId="urn:microsoft.com/office/officeart/2005/8/layout/orgChart1"/>
    <dgm:cxn modelId="{8B5A3591-5689-404C-AF76-373EAA191691}" type="presParOf" srcId="{A72E0442-7B40-4926-BA38-FD22B47886C2}" destId="{18236665-FAC1-451A-B6C0-13416B13D46F}" srcOrd="0" destOrd="0" presId="urn:microsoft.com/office/officeart/2005/8/layout/orgChart1"/>
    <dgm:cxn modelId="{9D5A3163-EBB0-4707-B8BF-1FD0CA90FCC8}" type="presParOf" srcId="{18236665-FAC1-451A-B6C0-13416B13D46F}" destId="{5A672FE6-8A59-4C1B-847A-154EAF7A9936}" srcOrd="0" destOrd="0" presId="urn:microsoft.com/office/officeart/2005/8/layout/orgChart1"/>
    <dgm:cxn modelId="{038BC4E5-853D-43DB-B80F-EF7B43903385}" type="presParOf" srcId="{18236665-FAC1-451A-B6C0-13416B13D46F}" destId="{D56EF3AA-B271-469D-9A40-3D24A08EECC9}" srcOrd="1" destOrd="0" presId="urn:microsoft.com/office/officeart/2005/8/layout/orgChart1"/>
    <dgm:cxn modelId="{DAE3C648-1F56-447F-92F9-842B03C8241B}" type="presParOf" srcId="{A72E0442-7B40-4926-BA38-FD22B47886C2}" destId="{BFC43013-4841-4AF8-BBA0-B03E1F378C73}" srcOrd="1" destOrd="0" presId="urn:microsoft.com/office/officeart/2005/8/layout/orgChart1"/>
    <dgm:cxn modelId="{90DAD012-07AA-470B-8414-3788A5B6ABC8}" type="presParOf" srcId="{A72E0442-7B40-4926-BA38-FD22B47886C2}" destId="{38A32373-8D18-4003-934B-274ACD285840}" srcOrd="2" destOrd="0" presId="urn:microsoft.com/office/officeart/2005/8/layout/orgChart1"/>
    <dgm:cxn modelId="{96E88EED-B946-432C-A010-A6111F7347B5}" type="presParOf" srcId="{A72B796A-4015-4C1C-9CC9-B026527512F0}" destId="{6C6A4775-814B-46AD-B927-C101D9AD1BBF}" srcOrd="2" destOrd="0" presId="urn:microsoft.com/office/officeart/2005/8/layout/orgChart1"/>
    <dgm:cxn modelId="{830F3629-AF44-4F22-A9D8-65ECA55BD683}" type="presParOf" srcId="{30A584A3-BAA0-4491-9B20-C9CDFC4B7660}" destId="{E67657B6-EDF2-46D7-8AB4-CD68582118F0}" srcOrd="2" destOrd="0" presId="urn:microsoft.com/office/officeart/2005/8/layout/orgChart1"/>
    <dgm:cxn modelId="{E96A610D-E897-4821-ACA9-92D57347E5E0}" type="presParOf" srcId="{30A584A3-BAA0-4491-9B20-C9CDFC4B7660}" destId="{F1C5A839-3388-4E62-B441-6797ED3FE868}" srcOrd="3" destOrd="0" presId="urn:microsoft.com/office/officeart/2005/8/layout/orgChart1"/>
    <dgm:cxn modelId="{A05944E0-50A1-4145-BD9D-3361BC3D3260}" type="presParOf" srcId="{F1C5A839-3388-4E62-B441-6797ED3FE868}" destId="{4C82C06A-2E90-4B5E-972B-2088F3FEFB8D}" srcOrd="0" destOrd="0" presId="urn:microsoft.com/office/officeart/2005/8/layout/orgChart1"/>
    <dgm:cxn modelId="{822FB6AA-332D-4D99-A14F-387D40AB7DDE}" type="presParOf" srcId="{4C82C06A-2E90-4B5E-972B-2088F3FEFB8D}" destId="{97B45A77-DE7A-4C53-B0FC-F94A9A8AA2EE}" srcOrd="0" destOrd="0" presId="urn:microsoft.com/office/officeart/2005/8/layout/orgChart1"/>
    <dgm:cxn modelId="{9D444361-A1E4-4EF4-91F9-1549A5329107}" type="presParOf" srcId="{4C82C06A-2E90-4B5E-972B-2088F3FEFB8D}" destId="{41655547-63ED-4E42-8025-C3C12BB27ADD}" srcOrd="1" destOrd="0" presId="urn:microsoft.com/office/officeart/2005/8/layout/orgChart1"/>
    <dgm:cxn modelId="{F99C6938-495A-4463-A202-BFE9735EB0CB}" type="presParOf" srcId="{F1C5A839-3388-4E62-B441-6797ED3FE868}" destId="{5C44F395-BA35-423B-BDF2-B9A3DC6ECE88}" srcOrd="1" destOrd="0" presId="urn:microsoft.com/office/officeart/2005/8/layout/orgChart1"/>
    <dgm:cxn modelId="{5C7C68C3-1DAC-4B41-9BC0-37D93D63CAB6}" type="presParOf" srcId="{5C44F395-BA35-423B-BDF2-B9A3DC6ECE88}" destId="{5329E80F-D958-422D-96F0-CF6D6ADCF2F0}" srcOrd="0" destOrd="0" presId="urn:microsoft.com/office/officeart/2005/8/layout/orgChart1"/>
    <dgm:cxn modelId="{9AE4D27C-29CB-4853-BDC7-AC35E34CDC05}" type="presParOf" srcId="{5C44F395-BA35-423B-BDF2-B9A3DC6ECE88}" destId="{F9F2B35B-FD94-46B7-B79F-8073DAE60989}" srcOrd="1" destOrd="0" presId="urn:microsoft.com/office/officeart/2005/8/layout/orgChart1"/>
    <dgm:cxn modelId="{BD40BD28-3241-46E5-BFF4-0B5E1DD6956C}" type="presParOf" srcId="{F9F2B35B-FD94-46B7-B79F-8073DAE60989}" destId="{A52C25AF-B618-4E7B-9A7D-7AD7B2696AB2}" srcOrd="0" destOrd="0" presId="urn:microsoft.com/office/officeart/2005/8/layout/orgChart1"/>
    <dgm:cxn modelId="{59607D71-C65D-480D-B805-E6AFCEAC7ECC}" type="presParOf" srcId="{A52C25AF-B618-4E7B-9A7D-7AD7B2696AB2}" destId="{D274CBEC-7091-45C3-89B9-58D35D905FCB}" srcOrd="0" destOrd="0" presId="urn:microsoft.com/office/officeart/2005/8/layout/orgChart1"/>
    <dgm:cxn modelId="{3834409A-DE5C-4104-B59C-E27D0F6F97B0}" type="presParOf" srcId="{A52C25AF-B618-4E7B-9A7D-7AD7B2696AB2}" destId="{ECC631AB-C434-487E-9D95-9F133502D5D1}" srcOrd="1" destOrd="0" presId="urn:microsoft.com/office/officeart/2005/8/layout/orgChart1"/>
    <dgm:cxn modelId="{2EBFC4AF-43F2-4936-927D-8702EF2E829D}" type="presParOf" srcId="{F9F2B35B-FD94-46B7-B79F-8073DAE60989}" destId="{7C91399C-1E59-4EA5-839F-3223CB01F679}" srcOrd="1" destOrd="0" presId="urn:microsoft.com/office/officeart/2005/8/layout/orgChart1"/>
    <dgm:cxn modelId="{E9F94174-D78F-43A6-9C10-111F65CAE3B8}" type="presParOf" srcId="{F9F2B35B-FD94-46B7-B79F-8073DAE60989}" destId="{BC9032FF-0050-45D1-B96E-04477AD42D55}" srcOrd="2" destOrd="0" presId="urn:microsoft.com/office/officeart/2005/8/layout/orgChart1"/>
    <dgm:cxn modelId="{48FD4685-7003-4E9C-B526-7BC0A1DE850F}" type="presParOf" srcId="{F1C5A839-3388-4E62-B441-6797ED3FE868}" destId="{DD8FD547-48E3-4A77-948A-ECF7AB7F2D3D}" srcOrd="2" destOrd="0" presId="urn:microsoft.com/office/officeart/2005/8/layout/orgChart1"/>
    <dgm:cxn modelId="{A2BA59F7-6185-4C8F-880B-CB6C26974252}" type="presParOf" srcId="{88DF8919-E6D9-40E9-A162-5AC1EDB51384}" destId="{C8D5FE1C-B7DF-4BA8-9CE9-BFCE4F2030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B5DD137-C526-4EDA-A8EB-1EDE0DA0A4B8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8195CA11-5710-4BBE-ACEF-B4BFC45CDAD1}">
      <dgm:prSet phldrT="[Texto]" custT="1"/>
      <dgm:spPr/>
      <dgm:t>
        <a:bodyPr/>
        <a:lstStyle/>
        <a:p>
          <a:r>
            <a:rPr lang="es-ES" sz="2800" dirty="0" smtClean="0">
              <a:latin typeface="Arial" pitchFamily="34" charset="0"/>
              <a:cs typeface="Arial" pitchFamily="34" charset="0"/>
            </a:rPr>
            <a:t>Reglas generales para la adecuación de la sanción</a:t>
          </a:r>
          <a:endParaRPr lang="es-ES" sz="2800" dirty="0">
            <a:latin typeface="Arial" pitchFamily="34" charset="0"/>
            <a:cs typeface="Arial" pitchFamily="34" charset="0"/>
          </a:endParaRPr>
        </a:p>
      </dgm:t>
    </dgm:pt>
    <dgm:pt modelId="{ED1FC108-F89A-4FFE-9871-121F9B317D2B}" type="parTrans" cxnId="{9D5AB844-BF5D-4903-AF47-1E98136BB38A}">
      <dgm:prSet/>
      <dgm:spPr/>
      <dgm:t>
        <a:bodyPr/>
        <a:lstStyle/>
        <a:p>
          <a:endParaRPr lang="es-ES"/>
        </a:p>
      </dgm:t>
    </dgm:pt>
    <dgm:pt modelId="{8E0DD852-20D0-4FA0-8241-EF229A36AEBF}" type="sibTrans" cxnId="{9D5AB844-BF5D-4903-AF47-1E98136BB38A}">
      <dgm:prSet/>
      <dgm:spPr/>
      <dgm:t>
        <a:bodyPr/>
        <a:lstStyle/>
        <a:p>
          <a:endParaRPr lang="es-ES"/>
        </a:p>
      </dgm:t>
    </dgm:pt>
    <dgm:pt modelId="{995F4B0D-485E-4A86-A318-E0CCBA3F8256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Circunstancias para la adecuación de la sanción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4812FFCB-591E-4062-9107-AB54D73DD30C}" type="parTrans" cxnId="{99BEBE44-4AE2-49B3-9CDF-85B4BC570E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E6C16D9-6152-4FB3-B7D0-EC1C6736E803}" type="sibTrans" cxnId="{99BEBE44-4AE2-49B3-9CDF-85B4BC570E7B}">
      <dgm:prSet/>
      <dgm:spPr/>
      <dgm:t>
        <a:bodyPr/>
        <a:lstStyle/>
        <a:p>
          <a:endParaRPr lang="es-ES"/>
        </a:p>
      </dgm:t>
    </dgm:pt>
    <dgm:pt modelId="{022E9249-90C2-4508-9886-02134E7688D4}">
      <dgm:prSet phldrT="[Texto]"/>
      <dgm:spPr/>
      <dgm:t>
        <a:bodyPr/>
        <a:lstStyle/>
        <a:p>
          <a:pPr algn="just"/>
          <a:r>
            <a:rPr lang="es-ES" dirty="0" smtClean="0">
              <a:latin typeface="Arial" pitchFamily="34" charset="0"/>
              <a:cs typeface="Arial" pitchFamily="34" charset="0"/>
            </a:rPr>
            <a:t>Reglas de adecuación de la responsabilidad penal.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1AB8D850-DFD1-48F8-BAB9-3A5DF02EA966}" type="parTrans" cxnId="{EFA2E1AB-B1D7-4D16-8CBE-F8C21DD82988}">
      <dgm:prSet/>
      <dgm:spPr/>
      <dgm:t>
        <a:bodyPr/>
        <a:lstStyle/>
        <a:p>
          <a:endParaRPr lang="es-ES"/>
        </a:p>
      </dgm:t>
    </dgm:pt>
    <dgm:pt modelId="{9C78D0FF-6CC9-4CFE-A0CD-315DB35599A9}" type="sibTrans" cxnId="{EFA2E1AB-B1D7-4D16-8CBE-F8C21DD82988}">
      <dgm:prSet/>
      <dgm:spPr/>
      <dgm:t>
        <a:bodyPr/>
        <a:lstStyle/>
        <a:p>
          <a:endParaRPr lang="es-ES"/>
        </a:p>
      </dgm:t>
    </dgm:pt>
    <dgm:pt modelId="{DB9956F7-2533-4EE9-A456-2DCB9900114B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Atenuantes, Art. 79.1 CP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365A5324-79C0-4AF1-B4CE-F4F2E5490A42}" type="parTrans" cxnId="{D3E2912A-B3F7-4456-87E3-4DBDCA10EA24}">
      <dgm:prSet/>
      <dgm:spPr/>
      <dgm:t>
        <a:bodyPr/>
        <a:lstStyle/>
        <a:p>
          <a:endParaRPr lang="es-US"/>
        </a:p>
      </dgm:t>
    </dgm:pt>
    <dgm:pt modelId="{02F4C3BF-7E48-4760-AA51-17A97081FA3A}" type="sibTrans" cxnId="{D3E2912A-B3F7-4456-87E3-4DBDCA10EA24}">
      <dgm:prSet/>
      <dgm:spPr/>
      <dgm:t>
        <a:bodyPr/>
        <a:lstStyle/>
        <a:p>
          <a:endParaRPr lang="es-US"/>
        </a:p>
      </dgm:t>
    </dgm:pt>
    <dgm:pt modelId="{FDCE1103-445F-4189-826B-D596F8914726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Agravantes, Art. 80.1 CP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F3C5AA0C-19C8-49B7-B299-9B57557444FF}" type="parTrans" cxnId="{6591C42F-342B-407D-BE0C-5F3D2C24B4C4}">
      <dgm:prSet/>
      <dgm:spPr/>
      <dgm:t>
        <a:bodyPr/>
        <a:lstStyle/>
        <a:p>
          <a:endParaRPr lang="es-US"/>
        </a:p>
      </dgm:t>
    </dgm:pt>
    <dgm:pt modelId="{72E803D2-46B1-46A3-96A4-5DA1B62BC5A1}" type="sibTrans" cxnId="{6591C42F-342B-407D-BE0C-5F3D2C24B4C4}">
      <dgm:prSet/>
      <dgm:spPr/>
      <dgm:t>
        <a:bodyPr/>
        <a:lstStyle/>
        <a:p>
          <a:endParaRPr lang="es-US"/>
        </a:p>
      </dgm:t>
    </dgm:pt>
    <dgm:pt modelId="{510D9A69-E2C7-4692-8889-E637CEB21A91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Atenuación y Agravación extraordinaria, Art. 81 CP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DCF765A2-7CD7-4782-BE74-86DF909FB66B}" type="parTrans" cxnId="{3BB318DB-F661-4D99-80B6-CA157D0D2DE7}">
      <dgm:prSet/>
      <dgm:spPr/>
      <dgm:t>
        <a:bodyPr/>
        <a:lstStyle/>
        <a:p>
          <a:endParaRPr lang="es-US"/>
        </a:p>
      </dgm:t>
    </dgm:pt>
    <dgm:pt modelId="{5A004F77-8917-4991-858D-5CAC8E21657B}" type="sibTrans" cxnId="{3BB318DB-F661-4D99-80B6-CA157D0D2DE7}">
      <dgm:prSet/>
      <dgm:spPr/>
      <dgm:t>
        <a:bodyPr/>
        <a:lstStyle/>
        <a:p>
          <a:endParaRPr lang="es-US"/>
        </a:p>
      </dgm:t>
    </dgm:pt>
    <dgm:pt modelId="{939CBCF6-46A3-47A2-B9D8-F51CC662C29C}">
      <dgm:prSet phldrT="[Texto]"/>
      <dgm:spPr/>
      <dgm:t>
        <a:bodyPr/>
        <a:lstStyle/>
        <a:p>
          <a:r>
            <a:rPr lang="es-ES" dirty="0" smtClean="0">
              <a:latin typeface="Arial" pitchFamily="34" charset="0"/>
              <a:cs typeface="Arial" pitchFamily="34" charset="0"/>
            </a:rPr>
            <a:t>Reincidencia, Art. 82.1.3ª CP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642DD8C2-0012-44D0-AF77-6E9AF615787D}" type="parTrans" cxnId="{1F9D4A83-B47E-4593-8000-1DD3424D4A77}">
      <dgm:prSet/>
      <dgm:spPr/>
      <dgm:t>
        <a:bodyPr/>
        <a:lstStyle/>
        <a:p>
          <a:endParaRPr lang="es-US"/>
        </a:p>
      </dgm:t>
    </dgm:pt>
    <dgm:pt modelId="{4398F69C-F46E-466E-8AF0-DD9D2B4DF316}" type="sibTrans" cxnId="{1F9D4A83-B47E-4593-8000-1DD3424D4A77}">
      <dgm:prSet/>
      <dgm:spPr/>
      <dgm:t>
        <a:bodyPr/>
        <a:lstStyle/>
        <a:p>
          <a:endParaRPr lang="es-US"/>
        </a:p>
      </dgm:t>
    </dgm:pt>
    <dgm:pt modelId="{5B465843-48F6-438C-BDA5-73690A5EC7F2}">
      <dgm:prSet phldrT="[Texto]"/>
      <dgm:spPr/>
      <dgm:t>
        <a:bodyPr/>
        <a:lstStyle/>
        <a:p>
          <a:r>
            <a:rPr lang="es-ES" dirty="0" err="1" smtClean="0">
              <a:latin typeface="Arial" pitchFamily="34" charset="0"/>
              <a:cs typeface="Arial" pitchFamily="34" charset="0"/>
            </a:rPr>
            <a:t>Multirreincidencia</a:t>
          </a:r>
          <a:r>
            <a:rPr lang="es-ES" dirty="0" smtClean="0">
              <a:latin typeface="Arial" pitchFamily="34" charset="0"/>
              <a:cs typeface="Arial" pitchFamily="34" charset="0"/>
            </a:rPr>
            <a:t>, Art. 82.2.3b CP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1A34198A-7E71-4378-9337-C5AE06D2109A}" type="parTrans" cxnId="{D75BA274-2303-4CA9-AC4D-23ECA87310B9}">
      <dgm:prSet/>
      <dgm:spPr/>
      <dgm:t>
        <a:bodyPr/>
        <a:lstStyle/>
        <a:p>
          <a:endParaRPr lang="es-US"/>
        </a:p>
      </dgm:t>
    </dgm:pt>
    <dgm:pt modelId="{2B43941A-6981-4DA7-ACBB-19FB3893A0F5}" type="sibTrans" cxnId="{D75BA274-2303-4CA9-AC4D-23ECA87310B9}">
      <dgm:prSet/>
      <dgm:spPr/>
      <dgm:t>
        <a:bodyPr/>
        <a:lstStyle/>
        <a:p>
          <a:endParaRPr lang="es-US"/>
        </a:p>
      </dgm:t>
    </dgm:pt>
    <dgm:pt modelId="{FCD56D55-A1E7-4854-9A12-61821ED1007B}">
      <dgm:prSet phldrT="[Texto]"/>
      <dgm:spPr/>
      <dgm:t>
        <a:bodyPr/>
        <a:lstStyle/>
        <a:p>
          <a:pPr algn="l"/>
          <a:r>
            <a:rPr lang="es-ES" dirty="0" smtClean="0">
              <a:latin typeface="Arial" pitchFamily="34" charset="0"/>
              <a:cs typeface="Arial" pitchFamily="34" charset="0"/>
            </a:rPr>
            <a:t>Edad, Art. 18 CP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9EF5423C-2065-4D59-BB3D-3B6FFCFDBC3D}" type="parTrans" cxnId="{8AB6105D-54C3-48B5-B078-E8C143AC1CFA}">
      <dgm:prSet/>
      <dgm:spPr/>
      <dgm:t>
        <a:bodyPr/>
        <a:lstStyle/>
        <a:p>
          <a:endParaRPr lang="es-US"/>
        </a:p>
      </dgm:t>
    </dgm:pt>
    <dgm:pt modelId="{AF6EAE24-6E32-42A8-9BD0-3E940F3ADD5C}" type="sibTrans" cxnId="{8AB6105D-54C3-48B5-B078-E8C143AC1CFA}">
      <dgm:prSet/>
      <dgm:spPr/>
      <dgm:t>
        <a:bodyPr/>
        <a:lstStyle/>
        <a:p>
          <a:endParaRPr lang="es-US"/>
        </a:p>
      </dgm:t>
    </dgm:pt>
    <dgm:pt modelId="{4C59D9AF-D056-4609-BE67-C53C42D35F40}">
      <dgm:prSet phldrT="[Texto]"/>
      <dgm:spPr/>
      <dgm:t>
        <a:bodyPr/>
        <a:lstStyle/>
        <a:p>
          <a:pPr algn="l"/>
          <a:r>
            <a:rPr lang="es-ES" dirty="0" smtClean="0">
              <a:latin typeface="Arial" pitchFamily="34" charset="0"/>
              <a:cs typeface="Arial" pitchFamily="34" charset="0"/>
            </a:rPr>
            <a:t>Eximentes de la responsabilidad penal, Art. 22 y siguientes, CP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B82E7718-606F-450F-A252-6AF7B8D9986C}" type="parTrans" cxnId="{0907AD66-5A43-438A-B0CD-9508937B92EA}">
      <dgm:prSet/>
      <dgm:spPr/>
      <dgm:t>
        <a:bodyPr/>
        <a:lstStyle/>
        <a:p>
          <a:endParaRPr lang="es-US"/>
        </a:p>
      </dgm:t>
    </dgm:pt>
    <dgm:pt modelId="{308AF400-51A6-4352-8E9D-EF056A53560E}" type="sibTrans" cxnId="{0907AD66-5A43-438A-B0CD-9508937B92EA}">
      <dgm:prSet/>
      <dgm:spPr/>
      <dgm:t>
        <a:bodyPr/>
        <a:lstStyle/>
        <a:p>
          <a:endParaRPr lang="es-US"/>
        </a:p>
      </dgm:t>
    </dgm:pt>
    <dgm:pt modelId="{D0EE18EB-8B92-4558-9A37-53779C4C877B}" type="pres">
      <dgm:prSet presAssocID="{8B5DD137-C526-4EDA-A8EB-1EDE0DA0A4B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D4FC5E-6F3F-4647-A31D-7408FC04A827}" type="pres">
      <dgm:prSet presAssocID="{8195CA11-5710-4BBE-ACEF-B4BFC45CDAD1}" presName="centerShape" presStyleLbl="node0" presStyleIdx="0" presStyleCnt="1" custScaleX="323510" custScaleY="35906" custLinFactNeighborX="-1362" custLinFactNeighborY="-36584"/>
      <dgm:spPr>
        <a:prstGeom prst="round2DiagRect">
          <a:avLst/>
        </a:prstGeom>
      </dgm:spPr>
      <dgm:t>
        <a:bodyPr/>
        <a:lstStyle/>
        <a:p>
          <a:endParaRPr lang="es-ES"/>
        </a:p>
      </dgm:t>
    </dgm:pt>
    <dgm:pt modelId="{B2C3EA0C-7181-4682-B9A2-AA1AF19537B5}" type="pres">
      <dgm:prSet presAssocID="{4812FFCB-591E-4062-9107-AB54D73DD30C}" presName="parTrans" presStyleLbl="bgSibTrans2D1" presStyleIdx="0" presStyleCnt="2" custScaleX="62550" custLinFactNeighborY="-21282"/>
      <dgm:spPr/>
      <dgm:t>
        <a:bodyPr/>
        <a:lstStyle/>
        <a:p>
          <a:endParaRPr lang="es-ES"/>
        </a:p>
      </dgm:t>
    </dgm:pt>
    <dgm:pt modelId="{B58C312C-473F-44AC-8ECC-DE85D628BC87}" type="pres">
      <dgm:prSet presAssocID="{995F4B0D-485E-4A86-A318-E0CCBA3F8256}" presName="node" presStyleLbl="node1" presStyleIdx="0" presStyleCnt="2" custScaleX="185363" custScaleY="92473" custRadScaleRad="72569" custRadScaleInc="-33107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ES"/>
        </a:p>
      </dgm:t>
    </dgm:pt>
    <dgm:pt modelId="{B626A99D-C2C9-4284-B949-44D02423F0E8}" type="pres">
      <dgm:prSet presAssocID="{1AB8D850-DFD1-48F8-BAB9-3A5DF02EA966}" presName="parTrans" presStyleLbl="bgSibTrans2D1" presStyleIdx="1" presStyleCnt="2" custScaleX="62194" custLinFactNeighborY="-19732"/>
      <dgm:spPr/>
      <dgm:t>
        <a:bodyPr/>
        <a:lstStyle/>
        <a:p>
          <a:endParaRPr lang="es-ES"/>
        </a:p>
      </dgm:t>
    </dgm:pt>
    <dgm:pt modelId="{7094B7F2-58FB-4418-A30B-A6FD53D641E6}" type="pres">
      <dgm:prSet presAssocID="{022E9249-90C2-4508-9886-02134E7688D4}" presName="node" presStyleLbl="node1" presStyleIdx="1" presStyleCnt="2" custScaleX="183084" custScaleY="91756" custRadScaleRad="62179" custRadScaleInc="30076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ES"/>
        </a:p>
      </dgm:t>
    </dgm:pt>
  </dgm:ptLst>
  <dgm:cxnLst>
    <dgm:cxn modelId="{A5F17C02-15D7-42B1-B84B-A11AB5E698F8}" type="presOf" srcId="{1AB8D850-DFD1-48F8-BAB9-3A5DF02EA966}" destId="{B626A99D-C2C9-4284-B949-44D02423F0E8}" srcOrd="0" destOrd="0" presId="urn:microsoft.com/office/officeart/2005/8/layout/radial4"/>
    <dgm:cxn modelId="{D3E2912A-B3F7-4456-87E3-4DBDCA10EA24}" srcId="{995F4B0D-485E-4A86-A318-E0CCBA3F8256}" destId="{DB9956F7-2533-4EE9-A456-2DCB9900114B}" srcOrd="0" destOrd="0" parTransId="{365A5324-79C0-4AF1-B4CE-F4F2E5490A42}" sibTransId="{02F4C3BF-7E48-4760-AA51-17A97081FA3A}"/>
    <dgm:cxn modelId="{EFA2E1AB-B1D7-4D16-8CBE-F8C21DD82988}" srcId="{8195CA11-5710-4BBE-ACEF-B4BFC45CDAD1}" destId="{022E9249-90C2-4508-9886-02134E7688D4}" srcOrd="1" destOrd="0" parTransId="{1AB8D850-DFD1-48F8-BAB9-3A5DF02EA966}" sibTransId="{9C78D0FF-6CC9-4CFE-A0CD-315DB35599A9}"/>
    <dgm:cxn modelId="{7ED5A86F-E541-4A0B-BCF1-EDD486A24C9B}" type="presOf" srcId="{4C59D9AF-D056-4609-BE67-C53C42D35F40}" destId="{7094B7F2-58FB-4418-A30B-A6FD53D641E6}" srcOrd="0" destOrd="2" presId="urn:microsoft.com/office/officeart/2005/8/layout/radial4"/>
    <dgm:cxn modelId="{DF46C5E4-EB79-46D8-BDDF-D56438E02E34}" type="presOf" srcId="{FCD56D55-A1E7-4854-9A12-61821ED1007B}" destId="{7094B7F2-58FB-4418-A30B-A6FD53D641E6}" srcOrd="0" destOrd="1" presId="urn:microsoft.com/office/officeart/2005/8/layout/radial4"/>
    <dgm:cxn modelId="{9D5AB844-BF5D-4903-AF47-1E98136BB38A}" srcId="{8B5DD137-C526-4EDA-A8EB-1EDE0DA0A4B8}" destId="{8195CA11-5710-4BBE-ACEF-B4BFC45CDAD1}" srcOrd="0" destOrd="0" parTransId="{ED1FC108-F89A-4FFE-9871-121F9B317D2B}" sibTransId="{8E0DD852-20D0-4FA0-8241-EF229A36AEBF}"/>
    <dgm:cxn modelId="{00A83530-E52E-4C93-991D-EE170E6F4092}" type="presOf" srcId="{8195CA11-5710-4BBE-ACEF-B4BFC45CDAD1}" destId="{41D4FC5E-6F3F-4647-A31D-7408FC04A827}" srcOrd="0" destOrd="0" presId="urn:microsoft.com/office/officeart/2005/8/layout/radial4"/>
    <dgm:cxn modelId="{0907AD66-5A43-438A-B0CD-9508937B92EA}" srcId="{022E9249-90C2-4508-9886-02134E7688D4}" destId="{4C59D9AF-D056-4609-BE67-C53C42D35F40}" srcOrd="1" destOrd="0" parTransId="{B82E7718-606F-450F-A252-6AF7B8D9986C}" sibTransId="{308AF400-51A6-4352-8E9D-EF056A53560E}"/>
    <dgm:cxn modelId="{20146FC8-3E58-43BA-8D43-182C72ED1531}" type="presOf" srcId="{510D9A69-E2C7-4692-8889-E637CEB21A91}" destId="{B58C312C-473F-44AC-8ECC-DE85D628BC87}" srcOrd="0" destOrd="3" presId="urn:microsoft.com/office/officeart/2005/8/layout/radial4"/>
    <dgm:cxn modelId="{743890C1-9669-4322-B72D-5B358BF0EEB3}" type="presOf" srcId="{8B5DD137-C526-4EDA-A8EB-1EDE0DA0A4B8}" destId="{D0EE18EB-8B92-4558-9A37-53779C4C877B}" srcOrd="0" destOrd="0" presId="urn:microsoft.com/office/officeart/2005/8/layout/radial4"/>
    <dgm:cxn modelId="{1F9D4A83-B47E-4593-8000-1DD3424D4A77}" srcId="{995F4B0D-485E-4A86-A318-E0CCBA3F8256}" destId="{939CBCF6-46A3-47A2-B9D8-F51CC662C29C}" srcOrd="3" destOrd="0" parTransId="{642DD8C2-0012-44D0-AF77-6E9AF615787D}" sibTransId="{4398F69C-F46E-466E-8AF0-DD9D2B4DF316}"/>
    <dgm:cxn modelId="{4B73CA2F-DA2A-4B35-BC62-7D628A57D3F4}" type="presOf" srcId="{5B465843-48F6-438C-BDA5-73690A5EC7F2}" destId="{B58C312C-473F-44AC-8ECC-DE85D628BC87}" srcOrd="0" destOrd="5" presId="urn:microsoft.com/office/officeart/2005/8/layout/radial4"/>
    <dgm:cxn modelId="{0759CC55-2871-4DDB-9578-1848DE35C641}" type="presOf" srcId="{FDCE1103-445F-4189-826B-D596F8914726}" destId="{B58C312C-473F-44AC-8ECC-DE85D628BC87}" srcOrd="0" destOrd="2" presId="urn:microsoft.com/office/officeart/2005/8/layout/radial4"/>
    <dgm:cxn modelId="{773463E7-8011-4055-89E4-7188D5F9C681}" type="presOf" srcId="{939CBCF6-46A3-47A2-B9D8-F51CC662C29C}" destId="{B58C312C-473F-44AC-8ECC-DE85D628BC87}" srcOrd="0" destOrd="4" presId="urn:microsoft.com/office/officeart/2005/8/layout/radial4"/>
    <dgm:cxn modelId="{D75BA274-2303-4CA9-AC4D-23ECA87310B9}" srcId="{995F4B0D-485E-4A86-A318-E0CCBA3F8256}" destId="{5B465843-48F6-438C-BDA5-73690A5EC7F2}" srcOrd="4" destOrd="0" parTransId="{1A34198A-7E71-4378-9337-C5AE06D2109A}" sibTransId="{2B43941A-6981-4DA7-ACBB-19FB3893A0F5}"/>
    <dgm:cxn modelId="{3BB318DB-F661-4D99-80B6-CA157D0D2DE7}" srcId="{995F4B0D-485E-4A86-A318-E0CCBA3F8256}" destId="{510D9A69-E2C7-4692-8889-E637CEB21A91}" srcOrd="2" destOrd="0" parTransId="{DCF765A2-7CD7-4782-BE74-86DF909FB66B}" sibTransId="{5A004F77-8917-4991-858D-5CAC8E21657B}"/>
    <dgm:cxn modelId="{8AB6105D-54C3-48B5-B078-E8C143AC1CFA}" srcId="{022E9249-90C2-4508-9886-02134E7688D4}" destId="{FCD56D55-A1E7-4854-9A12-61821ED1007B}" srcOrd="0" destOrd="0" parTransId="{9EF5423C-2065-4D59-BB3D-3B6FFCFDBC3D}" sibTransId="{AF6EAE24-6E32-42A8-9BD0-3E940F3ADD5C}"/>
    <dgm:cxn modelId="{6591C42F-342B-407D-BE0C-5F3D2C24B4C4}" srcId="{995F4B0D-485E-4A86-A318-E0CCBA3F8256}" destId="{FDCE1103-445F-4189-826B-D596F8914726}" srcOrd="1" destOrd="0" parTransId="{F3C5AA0C-19C8-49B7-B299-9B57557444FF}" sibTransId="{72E803D2-46B1-46A3-96A4-5DA1B62BC5A1}"/>
    <dgm:cxn modelId="{02BF7E0C-E15C-463F-9DEE-10F60EF5F698}" type="presOf" srcId="{DB9956F7-2533-4EE9-A456-2DCB9900114B}" destId="{B58C312C-473F-44AC-8ECC-DE85D628BC87}" srcOrd="0" destOrd="1" presId="urn:microsoft.com/office/officeart/2005/8/layout/radial4"/>
    <dgm:cxn modelId="{8141A18D-15C9-4DE7-92FA-0C0617CED298}" type="presOf" srcId="{995F4B0D-485E-4A86-A318-E0CCBA3F8256}" destId="{B58C312C-473F-44AC-8ECC-DE85D628BC87}" srcOrd="0" destOrd="0" presId="urn:microsoft.com/office/officeart/2005/8/layout/radial4"/>
    <dgm:cxn modelId="{D6F46EB0-74C7-445B-B613-D87A4031CC5E}" type="presOf" srcId="{4812FFCB-591E-4062-9107-AB54D73DD30C}" destId="{B2C3EA0C-7181-4682-B9A2-AA1AF19537B5}" srcOrd="0" destOrd="0" presId="urn:microsoft.com/office/officeart/2005/8/layout/radial4"/>
    <dgm:cxn modelId="{99BEBE44-4AE2-49B3-9CDF-85B4BC570E7B}" srcId="{8195CA11-5710-4BBE-ACEF-B4BFC45CDAD1}" destId="{995F4B0D-485E-4A86-A318-E0CCBA3F8256}" srcOrd="0" destOrd="0" parTransId="{4812FFCB-591E-4062-9107-AB54D73DD30C}" sibTransId="{2E6C16D9-6152-4FB3-B7D0-EC1C6736E803}"/>
    <dgm:cxn modelId="{D8C792BE-94CB-4165-977A-5CC56B0FE1E5}" type="presOf" srcId="{022E9249-90C2-4508-9886-02134E7688D4}" destId="{7094B7F2-58FB-4418-A30B-A6FD53D641E6}" srcOrd="0" destOrd="0" presId="urn:microsoft.com/office/officeart/2005/8/layout/radial4"/>
    <dgm:cxn modelId="{18829876-22D7-4EED-B1EA-7A68E817881C}" type="presParOf" srcId="{D0EE18EB-8B92-4558-9A37-53779C4C877B}" destId="{41D4FC5E-6F3F-4647-A31D-7408FC04A827}" srcOrd="0" destOrd="0" presId="urn:microsoft.com/office/officeart/2005/8/layout/radial4"/>
    <dgm:cxn modelId="{0EC5969A-98DC-4FCA-86F7-6DBE01252839}" type="presParOf" srcId="{D0EE18EB-8B92-4558-9A37-53779C4C877B}" destId="{B2C3EA0C-7181-4682-B9A2-AA1AF19537B5}" srcOrd="1" destOrd="0" presId="urn:microsoft.com/office/officeart/2005/8/layout/radial4"/>
    <dgm:cxn modelId="{1C2D69C1-D685-403C-990C-F37DC9753366}" type="presParOf" srcId="{D0EE18EB-8B92-4558-9A37-53779C4C877B}" destId="{B58C312C-473F-44AC-8ECC-DE85D628BC87}" srcOrd="2" destOrd="0" presId="urn:microsoft.com/office/officeart/2005/8/layout/radial4"/>
    <dgm:cxn modelId="{1AC6F18E-FE44-44FA-AA3F-733DFC830A06}" type="presParOf" srcId="{D0EE18EB-8B92-4558-9A37-53779C4C877B}" destId="{B626A99D-C2C9-4284-B949-44D02423F0E8}" srcOrd="3" destOrd="0" presId="urn:microsoft.com/office/officeart/2005/8/layout/radial4"/>
    <dgm:cxn modelId="{F0CE9536-516B-4537-93A8-F9671C43E46D}" type="presParOf" srcId="{D0EE18EB-8B92-4558-9A37-53779C4C877B}" destId="{7094B7F2-58FB-4418-A30B-A6FD53D641E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FA56D13-68B0-4D35-8013-EA171CF5776A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DFC6E3B-BB7C-472E-853A-6AA860DF0706}">
      <dgm:prSet phldrT="[Texto]" custT="1"/>
      <dgm:spPr/>
      <dgm:t>
        <a:bodyPr/>
        <a:lstStyle/>
        <a:p>
          <a:pPr algn="ctr"/>
          <a:r>
            <a:rPr lang="es-ES" sz="3200" b="1" dirty="0" smtClean="0">
              <a:solidFill>
                <a:schemeClr val="bg1"/>
              </a:solidFill>
            </a:rPr>
            <a:t>Revocación  de  la remisión condicional</a:t>
          </a:r>
          <a:endParaRPr lang="es-ES" sz="3200" dirty="0">
            <a:solidFill>
              <a:schemeClr val="bg1"/>
            </a:solidFill>
          </a:endParaRPr>
        </a:p>
      </dgm:t>
    </dgm:pt>
    <dgm:pt modelId="{68B38BEB-FD48-4D09-965B-5A7F3472FE38}" type="parTrans" cxnId="{7398F448-A5EB-4785-9E98-C69C61987FB4}">
      <dgm:prSet/>
      <dgm:spPr/>
      <dgm:t>
        <a:bodyPr/>
        <a:lstStyle/>
        <a:p>
          <a:endParaRPr lang="es-ES"/>
        </a:p>
      </dgm:t>
    </dgm:pt>
    <dgm:pt modelId="{241CC51C-E6AF-4402-B88A-2B8374CD975D}" type="sibTrans" cxnId="{7398F448-A5EB-4785-9E98-C69C61987FB4}">
      <dgm:prSet/>
      <dgm:spPr/>
      <dgm:t>
        <a:bodyPr/>
        <a:lstStyle/>
        <a:p>
          <a:endParaRPr lang="es-ES"/>
        </a:p>
      </dgm:t>
    </dgm:pt>
    <dgm:pt modelId="{63F84141-543C-4005-92E3-4D2C9CB47A93}">
      <dgm:prSet phldrT="[Texto]" custT="1"/>
      <dgm:spPr/>
      <dgm:t>
        <a:bodyPr/>
        <a:lstStyle/>
        <a:p>
          <a:r>
            <a:rPr lang="es-ES" sz="3200" b="1" dirty="0" smtClean="0">
              <a:solidFill>
                <a:schemeClr val="bg1"/>
              </a:solidFill>
            </a:rPr>
            <a:t>Extinción de la responsabilidad penal</a:t>
          </a:r>
          <a:endParaRPr lang="es-ES" sz="3200" dirty="0">
            <a:solidFill>
              <a:schemeClr val="bg1"/>
            </a:solidFill>
          </a:endParaRPr>
        </a:p>
      </dgm:t>
    </dgm:pt>
    <dgm:pt modelId="{0E36C5D0-DE9C-43CC-8DF1-E564B1093B58}" type="parTrans" cxnId="{F1C29CC4-9BCE-44FB-BA0D-FDA82A6C7235}">
      <dgm:prSet/>
      <dgm:spPr/>
      <dgm:t>
        <a:bodyPr/>
        <a:lstStyle/>
        <a:p>
          <a:endParaRPr lang="es-ES"/>
        </a:p>
      </dgm:t>
    </dgm:pt>
    <dgm:pt modelId="{81DA68AE-6B6F-4F1B-97CF-E2D0E5438667}" type="sibTrans" cxnId="{F1C29CC4-9BCE-44FB-BA0D-FDA82A6C7235}">
      <dgm:prSet/>
      <dgm:spPr/>
      <dgm:t>
        <a:bodyPr/>
        <a:lstStyle/>
        <a:p>
          <a:endParaRPr lang="es-ES"/>
        </a:p>
      </dgm:t>
    </dgm:pt>
    <dgm:pt modelId="{25EA2EC0-BE61-4230-B224-230896D563A2}" type="pres">
      <dgm:prSet presAssocID="{2FA56D13-68B0-4D35-8013-EA171CF5776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4138AD-63D1-437E-BED8-B74F11DCF081}" type="pres">
      <dgm:prSet presAssocID="{2FA56D13-68B0-4D35-8013-EA171CF5776A}" presName="divider" presStyleLbl="fgShp" presStyleIdx="0" presStyleCnt="1"/>
      <dgm:spPr/>
    </dgm:pt>
    <dgm:pt modelId="{91904A49-579B-481D-B63D-48E74D029E43}" type="pres">
      <dgm:prSet presAssocID="{CDFC6E3B-BB7C-472E-853A-6AA860DF0706}" presName="downArrow" presStyleLbl="node1" presStyleIdx="0" presStyleCnt="2" custScaleY="42314" custLinFactNeighborY="16748"/>
      <dgm:spPr/>
    </dgm:pt>
    <dgm:pt modelId="{E6C43522-4977-4A50-B23C-DFA481749847}" type="pres">
      <dgm:prSet presAssocID="{CDFC6E3B-BB7C-472E-853A-6AA860DF0706}" presName="downArrowText" presStyleLbl="revTx" presStyleIdx="0" presStyleCnt="2" custScaleX="1472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36892D-E974-427A-9486-70B18AE6AEDA}" type="pres">
      <dgm:prSet presAssocID="{63F84141-543C-4005-92E3-4D2C9CB47A93}" presName="upArrow" presStyleLbl="node1" presStyleIdx="1" presStyleCnt="2" custScaleY="56067"/>
      <dgm:spPr/>
    </dgm:pt>
    <dgm:pt modelId="{4C210485-B3C7-4810-90FF-CAF280B01EFC}" type="pres">
      <dgm:prSet presAssocID="{63F84141-543C-4005-92E3-4D2C9CB47A93}" presName="upArrowText" presStyleLbl="revTx" presStyleIdx="1" presStyleCnt="2" custScaleX="157593" custLinFactNeighborY="-12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1C29CC4-9BCE-44FB-BA0D-FDA82A6C7235}" srcId="{2FA56D13-68B0-4D35-8013-EA171CF5776A}" destId="{63F84141-543C-4005-92E3-4D2C9CB47A93}" srcOrd="1" destOrd="0" parTransId="{0E36C5D0-DE9C-43CC-8DF1-E564B1093B58}" sibTransId="{81DA68AE-6B6F-4F1B-97CF-E2D0E5438667}"/>
    <dgm:cxn modelId="{4387BA14-624A-4C88-BC38-AFA4B61E7EA0}" type="presOf" srcId="{CDFC6E3B-BB7C-472E-853A-6AA860DF0706}" destId="{E6C43522-4977-4A50-B23C-DFA481749847}" srcOrd="0" destOrd="0" presId="urn:microsoft.com/office/officeart/2005/8/layout/arrow3"/>
    <dgm:cxn modelId="{66A80997-BCA9-4DF8-99FD-DC90B1E2AC0C}" type="presOf" srcId="{63F84141-543C-4005-92E3-4D2C9CB47A93}" destId="{4C210485-B3C7-4810-90FF-CAF280B01EFC}" srcOrd="0" destOrd="0" presId="urn:microsoft.com/office/officeart/2005/8/layout/arrow3"/>
    <dgm:cxn modelId="{7398F448-A5EB-4785-9E98-C69C61987FB4}" srcId="{2FA56D13-68B0-4D35-8013-EA171CF5776A}" destId="{CDFC6E3B-BB7C-472E-853A-6AA860DF0706}" srcOrd="0" destOrd="0" parTransId="{68B38BEB-FD48-4D09-965B-5A7F3472FE38}" sibTransId="{241CC51C-E6AF-4402-B88A-2B8374CD975D}"/>
    <dgm:cxn modelId="{8A1D560B-AD23-400D-80BA-3AECAFCE9B8F}" type="presOf" srcId="{2FA56D13-68B0-4D35-8013-EA171CF5776A}" destId="{25EA2EC0-BE61-4230-B224-230896D563A2}" srcOrd="0" destOrd="0" presId="urn:microsoft.com/office/officeart/2005/8/layout/arrow3"/>
    <dgm:cxn modelId="{89A2B4B9-8FB6-492A-9288-2B4B56738B25}" type="presParOf" srcId="{25EA2EC0-BE61-4230-B224-230896D563A2}" destId="{224138AD-63D1-437E-BED8-B74F11DCF081}" srcOrd="0" destOrd="0" presId="urn:microsoft.com/office/officeart/2005/8/layout/arrow3"/>
    <dgm:cxn modelId="{BC0E38CD-6BEE-453B-B7DE-D22F3464E670}" type="presParOf" srcId="{25EA2EC0-BE61-4230-B224-230896D563A2}" destId="{91904A49-579B-481D-B63D-48E74D029E43}" srcOrd="1" destOrd="0" presId="urn:microsoft.com/office/officeart/2005/8/layout/arrow3"/>
    <dgm:cxn modelId="{A2787973-1563-4407-875F-F2FC4665A289}" type="presParOf" srcId="{25EA2EC0-BE61-4230-B224-230896D563A2}" destId="{E6C43522-4977-4A50-B23C-DFA481749847}" srcOrd="2" destOrd="0" presId="urn:microsoft.com/office/officeart/2005/8/layout/arrow3"/>
    <dgm:cxn modelId="{5EC3B834-5EB8-45E1-8354-139A22B089A3}" type="presParOf" srcId="{25EA2EC0-BE61-4230-B224-230896D563A2}" destId="{D136892D-E974-427A-9486-70B18AE6AEDA}" srcOrd="3" destOrd="0" presId="urn:microsoft.com/office/officeart/2005/8/layout/arrow3"/>
    <dgm:cxn modelId="{DC0258A0-24D7-477B-A51F-BF84E21FB6E6}" type="presParOf" srcId="{25EA2EC0-BE61-4230-B224-230896D563A2}" destId="{4C210485-B3C7-4810-90FF-CAF280B01EF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228D1C-B143-4FE6-AAD5-51155661B8C5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C3DB190-60C5-4439-9CE6-12AEA824A0EB}">
      <dgm:prSet phldrT="[Texto]" custT="1"/>
      <dgm:spPr/>
      <dgm:t>
        <a:bodyPr/>
        <a:lstStyle/>
        <a:p>
          <a:r>
            <a:rPr lang="es-ES" sz="2400" dirty="0" smtClean="0"/>
            <a:t>- Ningún hecho puede ser considerado como delito sin que una ley anterior a su comisión lo haya previsto como tal. </a:t>
          </a:r>
          <a:r>
            <a:rPr lang="es-ES" sz="2400" b="1" dirty="0" smtClean="0"/>
            <a:t>Art 2.1 de la Ley 151/22 </a:t>
          </a:r>
          <a:endParaRPr lang="es-ES" sz="2400" b="1" dirty="0"/>
        </a:p>
      </dgm:t>
    </dgm:pt>
    <dgm:pt modelId="{5CFDAD48-5A87-4603-9005-5434B36277C1}" type="parTrans" cxnId="{4534C945-8DD5-4944-A5D7-58AD4DE1659E}">
      <dgm:prSet/>
      <dgm:spPr/>
      <dgm:t>
        <a:bodyPr/>
        <a:lstStyle/>
        <a:p>
          <a:endParaRPr lang="es-ES"/>
        </a:p>
      </dgm:t>
    </dgm:pt>
    <dgm:pt modelId="{836C021E-DEF6-4066-8690-26F9FC40EF4A}" type="sibTrans" cxnId="{4534C945-8DD5-4944-A5D7-58AD4DE1659E}">
      <dgm:prSet/>
      <dgm:spPr/>
      <dgm:t>
        <a:bodyPr/>
        <a:lstStyle/>
        <a:p>
          <a:endParaRPr lang="es-ES"/>
        </a:p>
      </dgm:t>
    </dgm:pt>
    <dgm:pt modelId="{ACE199C5-5407-4F46-AAE7-8A3D670F81BE}">
      <dgm:prSet phldrT="[Texto]" custT="1"/>
      <dgm:spPr/>
      <dgm:t>
        <a:bodyPr/>
        <a:lstStyle/>
        <a:p>
          <a:r>
            <a:rPr lang="es-ES" sz="2400" dirty="0" smtClean="0"/>
            <a:t>- No puede imponerse sanción penal que no esté prevista en una ley anterior a la aplicación de aquella. </a:t>
          </a:r>
          <a:r>
            <a:rPr lang="es-ES_tradnl" sz="2400" b="1" dirty="0" smtClean="0"/>
            <a:t>Art 2.2 de la Ley 151/22</a:t>
          </a:r>
          <a:endParaRPr lang="es-ES" sz="2400" b="1" dirty="0"/>
        </a:p>
      </dgm:t>
    </dgm:pt>
    <dgm:pt modelId="{60B3A0F9-1E86-4893-BE82-A7A2C303907D}" type="parTrans" cxnId="{7FE04E6A-4343-40EF-BF8C-7002F8CA2F16}">
      <dgm:prSet/>
      <dgm:spPr/>
      <dgm:t>
        <a:bodyPr/>
        <a:lstStyle/>
        <a:p>
          <a:endParaRPr lang="es-ES"/>
        </a:p>
      </dgm:t>
    </dgm:pt>
    <dgm:pt modelId="{6F2FF376-C339-4F6D-9D0A-3707DD4B9EE8}" type="sibTrans" cxnId="{7FE04E6A-4343-40EF-BF8C-7002F8CA2F16}">
      <dgm:prSet/>
      <dgm:spPr/>
      <dgm:t>
        <a:bodyPr/>
        <a:lstStyle/>
        <a:p>
          <a:endParaRPr lang="es-ES"/>
        </a:p>
      </dgm:t>
    </dgm:pt>
    <dgm:pt modelId="{96AD90DD-3721-4DA7-825A-B6926FFCFAFA}" type="pres">
      <dgm:prSet presAssocID="{04228D1C-B143-4FE6-AAD5-51155661B8C5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5E63B66-6D62-4FC2-B543-8078E0C0500D}" type="pres">
      <dgm:prSet presAssocID="{04228D1C-B143-4FE6-AAD5-51155661B8C5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A8CA5F-DF6D-4B88-918B-F57CA452850D}" type="pres">
      <dgm:prSet presAssocID="{04228D1C-B143-4FE6-AAD5-51155661B8C5}" presName="LeftNode" presStyleLbl="bgImgPlace1" presStyleIdx="0" presStyleCnt="2" custScaleX="374885" custLinFactX="-42963" custLinFactNeighborX="-100000" custLinFactNeighborY="-5932">
        <dgm:presLayoutVars>
          <dgm:chMax val="2"/>
          <dgm:chPref val="2"/>
        </dgm:presLayoutVars>
      </dgm:prSet>
      <dgm:spPr/>
      <dgm:t>
        <a:bodyPr/>
        <a:lstStyle/>
        <a:p>
          <a:endParaRPr lang="es-ES"/>
        </a:p>
      </dgm:t>
    </dgm:pt>
    <dgm:pt modelId="{0DEA6CF0-A7C4-4E5B-AE4E-FE3BC34A967C}" type="pres">
      <dgm:prSet presAssocID="{04228D1C-B143-4FE6-AAD5-51155661B8C5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49CAAE-E497-4245-80DB-A27CFF059BDE}" type="pres">
      <dgm:prSet presAssocID="{04228D1C-B143-4FE6-AAD5-51155661B8C5}" presName="RightNode" presStyleLbl="bgImgPlace1" presStyleIdx="1" presStyleCnt="2" custScaleX="372167" custLinFactX="39311" custLinFactNeighborX="100000" custLinFactNeighborY="-593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72675EDC-BB8A-495C-9449-3C3AA7132D5F}" type="pres">
      <dgm:prSet presAssocID="{04228D1C-B143-4FE6-AAD5-51155661B8C5}" presName="TopArrow" presStyleLbl="node1" presStyleIdx="0" presStyleCnt="2" custScaleX="124120"/>
      <dgm:spPr/>
    </dgm:pt>
    <dgm:pt modelId="{9E0DE94F-9387-4B58-8588-BF94A313644C}" type="pres">
      <dgm:prSet presAssocID="{04228D1C-B143-4FE6-AAD5-51155661B8C5}" presName="BottomArrow" presStyleLbl="node1" presStyleIdx="1" presStyleCnt="2"/>
      <dgm:spPr/>
    </dgm:pt>
  </dgm:ptLst>
  <dgm:cxnLst>
    <dgm:cxn modelId="{4534C945-8DD5-4944-A5D7-58AD4DE1659E}" srcId="{04228D1C-B143-4FE6-AAD5-51155661B8C5}" destId="{BC3DB190-60C5-4439-9CE6-12AEA824A0EB}" srcOrd="0" destOrd="0" parTransId="{5CFDAD48-5A87-4603-9005-5434B36277C1}" sibTransId="{836C021E-DEF6-4066-8690-26F9FC40EF4A}"/>
    <dgm:cxn modelId="{2354CF47-4967-4D11-896F-CE323965DAAE}" type="presOf" srcId="{ACE199C5-5407-4F46-AAE7-8A3D670F81BE}" destId="{0DEA6CF0-A7C4-4E5B-AE4E-FE3BC34A967C}" srcOrd="0" destOrd="0" presId="urn:microsoft.com/office/officeart/2009/layout/ReverseList"/>
    <dgm:cxn modelId="{A841E20F-F161-4A00-BE10-42EADEB7AD5D}" type="presOf" srcId="{04228D1C-B143-4FE6-AAD5-51155661B8C5}" destId="{96AD90DD-3721-4DA7-825A-B6926FFCFAFA}" srcOrd="0" destOrd="0" presId="urn:microsoft.com/office/officeart/2009/layout/ReverseList"/>
    <dgm:cxn modelId="{B8AB6772-23C2-4F6B-AE9A-6CFA53DB42B8}" type="presOf" srcId="{BC3DB190-60C5-4439-9CE6-12AEA824A0EB}" destId="{55E63B66-6D62-4FC2-B543-8078E0C0500D}" srcOrd="0" destOrd="0" presId="urn:microsoft.com/office/officeart/2009/layout/ReverseList"/>
    <dgm:cxn modelId="{ED649296-E12E-45FD-9603-60FAA37EFD4A}" type="presOf" srcId="{BC3DB190-60C5-4439-9CE6-12AEA824A0EB}" destId="{AAA8CA5F-DF6D-4B88-918B-F57CA452850D}" srcOrd="1" destOrd="0" presId="urn:microsoft.com/office/officeart/2009/layout/ReverseList"/>
    <dgm:cxn modelId="{10D186FA-738E-4DF7-8817-9CFDE75BC60C}" type="presOf" srcId="{ACE199C5-5407-4F46-AAE7-8A3D670F81BE}" destId="{9749CAAE-E497-4245-80DB-A27CFF059BDE}" srcOrd="1" destOrd="0" presId="urn:microsoft.com/office/officeart/2009/layout/ReverseList"/>
    <dgm:cxn modelId="{7FE04E6A-4343-40EF-BF8C-7002F8CA2F16}" srcId="{04228D1C-B143-4FE6-AAD5-51155661B8C5}" destId="{ACE199C5-5407-4F46-AAE7-8A3D670F81BE}" srcOrd="1" destOrd="0" parTransId="{60B3A0F9-1E86-4893-BE82-A7A2C303907D}" sibTransId="{6F2FF376-C339-4F6D-9D0A-3707DD4B9EE8}"/>
    <dgm:cxn modelId="{772BEDCE-6138-4ED9-804A-E316925908A9}" type="presParOf" srcId="{96AD90DD-3721-4DA7-825A-B6926FFCFAFA}" destId="{55E63B66-6D62-4FC2-B543-8078E0C0500D}" srcOrd="0" destOrd="0" presId="urn:microsoft.com/office/officeart/2009/layout/ReverseList"/>
    <dgm:cxn modelId="{797281F5-EDF2-46E0-B8AD-9BFD76E4D2F0}" type="presParOf" srcId="{96AD90DD-3721-4DA7-825A-B6926FFCFAFA}" destId="{AAA8CA5F-DF6D-4B88-918B-F57CA452850D}" srcOrd="1" destOrd="0" presId="urn:microsoft.com/office/officeart/2009/layout/ReverseList"/>
    <dgm:cxn modelId="{0EA8A01A-D130-4582-A45A-2566E6176456}" type="presParOf" srcId="{96AD90DD-3721-4DA7-825A-B6926FFCFAFA}" destId="{0DEA6CF0-A7C4-4E5B-AE4E-FE3BC34A967C}" srcOrd="2" destOrd="0" presId="urn:microsoft.com/office/officeart/2009/layout/ReverseList"/>
    <dgm:cxn modelId="{A6AC6F2D-5040-44FE-BAE8-F335B6C33542}" type="presParOf" srcId="{96AD90DD-3721-4DA7-825A-B6926FFCFAFA}" destId="{9749CAAE-E497-4245-80DB-A27CFF059BDE}" srcOrd="3" destOrd="0" presId="urn:microsoft.com/office/officeart/2009/layout/ReverseList"/>
    <dgm:cxn modelId="{296DAAB0-B584-4ACA-A5FC-D72CBEBA6CFD}" type="presParOf" srcId="{96AD90DD-3721-4DA7-825A-B6926FFCFAFA}" destId="{72675EDC-BB8A-495C-9449-3C3AA7132D5F}" srcOrd="4" destOrd="0" presId="urn:microsoft.com/office/officeart/2009/layout/ReverseList"/>
    <dgm:cxn modelId="{946EBB90-6D72-4ECB-A23A-7CEA04B621B4}" type="presParOf" srcId="{96AD90DD-3721-4DA7-825A-B6926FFCFAFA}" destId="{9E0DE94F-9387-4B58-8588-BF94A313644C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ACAEFD-7E9D-4357-8BA8-73CC1163536A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0A537391-B756-43D5-8D77-19ADEF041960}">
      <dgm:prSet phldrT="[Texto]" custT="1"/>
      <dgm:spPr/>
      <dgm:t>
        <a:bodyPr/>
        <a:lstStyle/>
        <a:p>
          <a:r>
            <a:rPr lang="es-ES" sz="1400" b="1" dirty="0" smtClean="0"/>
            <a:t>Característica de la figura de delito </a:t>
          </a:r>
          <a:endParaRPr lang="es-ES" sz="1400" b="1" dirty="0"/>
        </a:p>
      </dgm:t>
    </dgm:pt>
    <dgm:pt modelId="{BA071251-CA23-4843-A1E4-A32F81586F8E}" type="parTrans" cxnId="{F5C3AAA2-C445-4BA1-9C26-C0522EEFE56F}">
      <dgm:prSet/>
      <dgm:spPr/>
      <dgm:t>
        <a:bodyPr/>
        <a:lstStyle/>
        <a:p>
          <a:endParaRPr lang="es-ES" b="1"/>
        </a:p>
      </dgm:t>
    </dgm:pt>
    <dgm:pt modelId="{744071BB-34F0-4190-B66D-0258D49AABAA}" type="sibTrans" cxnId="{F5C3AAA2-C445-4BA1-9C26-C0522EEFE56F}">
      <dgm:prSet/>
      <dgm:spPr/>
      <dgm:t>
        <a:bodyPr/>
        <a:lstStyle/>
        <a:p>
          <a:endParaRPr lang="es-ES" b="1"/>
        </a:p>
      </dgm:t>
    </dgm:pt>
    <dgm:pt modelId="{8F95121B-2FFF-452A-A839-A21290065B18}">
      <dgm:prSet phldrT="[Texto]" custT="1"/>
      <dgm:spPr/>
      <dgm:t>
        <a:bodyPr/>
        <a:lstStyle/>
        <a:p>
          <a:r>
            <a:rPr lang="es-ES" sz="1400" b="1" dirty="0" smtClean="0"/>
            <a:t>Según su naturaleza</a:t>
          </a:r>
          <a:endParaRPr lang="es-ES" sz="1400" b="1" dirty="0"/>
        </a:p>
      </dgm:t>
    </dgm:pt>
    <dgm:pt modelId="{CC729C99-FD50-4EF9-99A9-FF93C2D56A00}" type="parTrans" cxnId="{8E9786E4-B431-4338-958B-848BED6CCE06}">
      <dgm:prSet/>
      <dgm:spPr/>
      <dgm:t>
        <a:bodyPr/>
        <a:lstStyle/>
        <a:p>
          <a:endParaRPr lang="es-ES" b="1"/>
        </a:p>
      </dgm:t>
    </dgm:pt>
    <dgm:pt modelId="{F91952FB-560A-4659-870A-53C7C1813B87}" type="sibTrans" cxnId="{8E9786E4-B431-4338-958B-848BED6CCE06}">
      <dgm:prSet/>
      <dgm:spPr/>
      <dgm:t>
        <a:bodyPr/>
        <a:lstStyle/>
        <a:p>
          <a:endParaRPr lang="es-ES" b="1"/>
        </a:p>
      </dgm:t>
    </dgm:pt>
    <dgm:pt modelId="{13C92597-18FB-46A3-89E5-8E6D582EA1C4}">
      <dgm:prSet phldrT="[Texto]" custT="1"/>
      <dgm:spPr/>
      <dgm:t>
        <a:bodyPr/>
        <a:lstStyle/>
        <a:p>
          <a:r>
            <a:rPr lang="es-ES" sz="1400" b="1" dirty="0" smtClean="0"/>
            <a:t>Característica objetiva</a:t>
          </a:r>
          <a:endParaRPr lang="es-ES" sz="1400" b="1" dirty="0"/>
        </a:p>
      </dgm:t>
    </dgm:pt>
    <dgm:pt modelId="{B15D0854-A692-4ACF-A0AA-4B0334993BCA}" type="parTrans" cxnId="{3D43E876-03B8-4448-8781-35AFBCF30ADA}">
      <dgm:prSet/>
      <dgm:spPr/>
      <dgm:t>
        <a:bodyPr/>
        <a:lstStyle/>
        <a:p>
          <a:endParaRPr lang="es-ES" b="1"/>
        </a:p>
      </dgm:t>
    </dgm:pt>
    <dgm:pt modelId="{250BAA46-AC13-407D-8B74-1F829CD9EDAD}" type="sibTrans" cxnId="{3D43E876-03B8-4448-8781-35AFBCF30ADA}">
      <dgm:prSet/>
      <dgm:spPr/>
      <dgm:t>
        <a:bodyPr/>
        <a:lstStyle/>
        <a:p>
          <a:endParaRPr lang="es-ES" b="1"/>
        </a:p>
      </dgm:t>
    </dgm:pt>
    <dgm:pt modelId="{79085234-FE64-4220-BFC0-601B24B80775}">
      <dgm:prSet phldrT="[Texto]" custT="1"/>
      <dgm:spPr/>
      <dgm:t>
        <a:bodyPr/>
        <a:lstStyle/>
        <a:p>
          <a:r>
            <a:rPr lang="es-ES" sz="1400" b="1" dirty="0" smtClean="0"/>
            <a:t>Característica subjetiva</a:t>
          </a:r>
          <a:endParaRPr lang="es-ES" sz="1400" b="1" dirty="0"/>
        </a:p>
      </dgm:t>
    </dgm:pt>
    <dgm:pt modelId="{9A078C49-7E9B-418D-84C5-37BB8B86234D}" type="parTrans" cxnId="{A660CD35-7F43-4AD4-ADAA-7FAAB4BA4D77}">
      <dgm:prSet/>
      <dgm:spPr/>
      <dgm:t>
        <a:bodyPr/>
        <a:lstStyle/>
        <a:p>
          <a:endParaRPr lang="es-ES" b="1"/>
        </a:p>
      </dgm:t>
    </dgm:pt>
    <dgm:pt modelId="{A84E493E-5433-41E9-B7E0-B8D0E296F228}" type="sibTrans" cxnId="{A660CD35-7F43-4AD4-ADAA-7FAAB4BA4D77}">
      <dgm:prSet/>
      <dgm:spPr/>
      <dgm:t>
        <a:bodyPr/>
        <a:lstStyle/>
        <a:p>
          <a:endParaRPr lang="es-ES" b="1"/>
        </a:p>
      </dgm:t>
    </dgm:pt>
    <dgm:pt modelId="{1BD18288-26F4-4DD4-9B7D-481DD5A82F9D}">
      <dgm:prSet phldrT="[Texto]" custT="1"/>
      <dgm:spPr/>
      <dgm:t>
        <a:bodyPr/>
        <a:lstStyle/>
        <a:p>
          <a:r>
            <a:rPr lang="es-ES" sz="1400" b="1" dirty="0" smtClean="0"/>
            <a:t>Según su función</a:t>
          </a:r>
          <a:endParaRPr lang="es-ES" sz="1400" b="1" dirty="0"/>
        </a:p>
      </dgm:t>
    </dgm:pt>
    <dgm:pt modelId="{6F9AD4BC-0CF9-41BD-AABA-EDF5E9A4B9EC}" type="parTrans" cxnId="{4161D981-298D-4AF0-A68E-9909E04CE6E6}">
      <dgm:prSet/>
      <dgm:spPr/>
      <dgm:t>
        <a:bodyPr/>
        <a:lstStyle/>
        <a:p>
          <a:endParaRPr lang="es-ES" b="1"/>
        </a:p>
      </dgm:t>
    </dgm:pt>
    <dgm:pt modelId="{90EAA459-A1E8-4C2D-A3D5-7B68B80601FE}" type="sibTrans" cxnId="{4161D981-298D-4AF0-A68E-9909E04CE6E6}">
      <dgm:prSet/>
      <dgm:spPr/>
      <dgm:t>
        <a:bodyPr/>
        <a:lstStyle/>
        <a:p>
          <a:endParaRPr lang="es-ES" b="1"/>
        </a:p>
      </dgm:t>
    </dgm:pt>
    <dgm:pt modelId="{1EEE6781-F1EE-4FCC-96A9-40C639256ACB}">
      <dgm:prSet phldrT="[Texto]" custT="1"/>
      <dgm:spPr/>
      <dgm:t>
        <a:bodyPr/>
        <a:lstStyle/>
        <a:p>
          <a:r>
            <a:rPr lang="es-ES" sz="1400" b="1" dirty="0" smtClean="0"/>
            <a:t>Esenciales</a:t>
          </a:r>
          <a:endParaRPr lang="es-ES" sz="1400" b="1" dirty="0"/>
        </a:p>
      </dgm:t>
    </dgm:pt>
    <dgm:pt modelId="{D9722B1D-1978-4830-A982-181DB007BEC4}" type="parTrans" cxnId="{5FD6E5A1-78FD-4015-8F85-E690CB887799}">
      <dgm:prSet/>
      <dgm:spPr/>
      <dgm:t>
        <a:bodyPr/>
        <a:lstStyle/>
        <a:p>
          <a:endParaRPr lang="es-ES" b="1"/>
        </a:p>
      </dgm:t>
    </dgm:pt>
    <dgm:pt modelId="{94741374-6A81-4EB6-9D04-BA27049D1205}" type="sibTrans" cxnId="{5FD6E5A1-78FD-4015-8F85-E690CB887799}">
      <dgm:prSet/>
      <dgm:spPr/>
      <dgm:t>
        <a:bodyPr/>
        <a:lstStyle/>
        <a:p>
          <a:endParaRPr lang="es-ES" b="1"/>
        </a:p>
      </dgm:t>
    </dgm:pt>
    <dgm:pt modelId="{BEC24CC3-B217-46F2-8287-88FEAB1F6BD1}">
      <dgm:prSet custT="1"/>
      <dgm:spPr/>
      <dgm:t>
        <a:bodyPr/>
        <a:lstStyle/>
        <a:p>
          <a:r>
            <a:rPr lang="es-ES" sz="1200" b="1" dirty="0" smtClean="0"/>
            <a:t>Descriptiva</a:t>
          </a:r>
          <a:endParaRPr lang="es-ES" sz="1200" b="1" dirty="0"/>
        </a:p>
      </dgm:t>
    </dgm:pt>
    <dgm:pt modelId="{A6353F84-01C4-4D90-861B-C2E1093D1D74}" type="parTrans" cxnId="{6F13030F-3810-451A-A5F1-97530DADF3F7}">
      <dgm:prSet/>
      <dgm:spPr/>
      <dgm:t>
        <a:bodyPr/>
        <a:lstStyle/>
        <a:p>
          <a:endParaRPr lang="es-ES" b="1"/>
        </a:p>
      </dgm:t>
    </dgm:pt>
    <dgm:pt modelId="{C68ADF3D-D051-4279-AA8D-072C2F32D121}" type="sibTrans" cxnId="{6F13030F-3810-451A-A5F1-97530DADF3F7}">
      <dgm:prSet/>
      <dgm:spPr/>
      <dgm:t>
        <a:bodyPr/>
        <a:lstStyle/>
        <a:p>
          <a:endParaRPr lang="es-ES" b="1"/>
        </a:p>
      </dgm:t>
    </dgm:pt>
    <dgm:pt modelId="{6BA6DACF-77F1-470B-9B7A-C70AE2C84FF7}">
      <dgm:prSet custT="1"/>
      <dgm:spPr/>
      <dgm:t>
        <a:bodyPr/>
        <a:lstStyle/>
        <a:p>
          <a:r>
            <a:rPr lang="es-ES" sz="1200" b="1" dirty="0" smtClean="0"/>
            <a:t>Normativa</a:t>
          </a:r>
          <a:endParaRPr lang="es-ES" sz="1200" b="1" dirty="0"/>
        </a:p>
      </dgm:t>
    </dgm:pt>
    <dgm:pt modelId="{D90F5D9A-B29F-44A4-9ADD-DBF9C8907868}" type="parTrans" cxnId="{F59F0C16-C35F-4317-B6E8-A3A55C4BDAAD}">
      <dgm:prSet/>
      <dgm:spPr/>
      <dgm:t>
        <a:bodyPr/>
        <a:lstStyle/>
        <a:p>
          <a:endParaRPr lang="es-ES" b="1"/>
        </a:p>
      </dgm:t>
    </dgm:pt>
    <dgm:pt modelId="{CBA6C4CD-DD5D-44A1-B8BA-FCFCE5CCCA1C}" type="sibTrans" cxnId="{F59F0C16-C35F-4317-B6E8-A3A55C4BDAAD}">
      <dgm:prSet/>
      <dgm:spPr/>
      <dgm:t>
        <a:bodyPr/>
        <a:lstStyle/>
        <a:p>
          <a:endParaRPr lang="es-ES" b="1"/>
        </a:p>
      </dgm:t>
    </dgm:pt>
    <dgm:pt modelId="{FD5CAAE2-9331-4B3B-AC00-54A3CCE1EC72}">
      <dgm:prSet custT="1"/>
      <dgm:spPr/>
      <dgm:t>
        <a:bodyPr/>
        <a:lstStyle/>
        <a:p>
          <a:r>
            <a:rPr lang="es-ES" sz="1200" b="1" dirty="0" smtClean="0"/>
            <a:t>Concepto jurídico </a:t>
          </a:r>
          <a:endParaRPr lang="es-ES" sz="1200" b="1" dirty="0"/>
        </a:p>
      </dgm:t>
    </dgm:pt>
    <dgm:pt modelId="{87DDE3B5-D3D5-43D5-A3FC-01CBD61158BD}" type="parTrans" cxnId="{4F6E5819-2DEE-4770-99C6-B1601AB1510E}">
      <dgm:prSet/>
      <dgm:spPr/>
      <dgm:t>
        <a:bodyPr/>
        <a:lstStyle/>
        <a:p>
          <a:endParaRPr lang="es-ES" b="1"/>
        </a:p>
      </dgm:t>
    </dgm:pt>
    <dgm:pt modelId="{51A34FB7-8EB0-4C7E-8DF4-BEB29E976A45}" type="sibTrans" cxnId="{4F6E5819-2DEE-4770-99C6-B1601AB1510E}">
      <dgm:prSet/>
      <dgm:spPr/>
      <dgm:t>
        <a:bodyPr/>
        <a:lstStyle/>
        <a:p>
          <a:endParaRPr lang="es-ES" b="1"/>
        </a:p>
      </dgm:t>
    </dgm:pt>
    <dgm:pt modelId="{8B0AA4EF-4337-4CA5-93D9-2D30F75CF117}">
      <dgm:prSet custT="1"/>
      <dgm:spPr/>
      <dgm:t>
        <a:bodyPr/>
        <a:lstStyle/>
        <a:p>
          <a:r>
            <a:rPr lang="es-ES" sz="1200" b="1" dirty="0" smtClean="0"/>
            <a:t>Valoraciones ético-sociales</a:t>
          </a:r>
          <a:endParaRPr lang="es-ES" sz="1200" b="1" dirty="0"/>
        </a:p>
      </dgm:t>
    </dgm:pt>
    <dgm:pt modelId="{557018EF-9A37-4531-B2AB-0292214E4A43}" type="parTrans" cxnId="{2F409852-5EA0-4390-AB02-9D1567307C4A}">
      <dgm:prSet/>
      <dgm:spPr/>
      <dgm:t>
        <a:bodyPr/>
        <a:lstStyle/>
        <a:p>
          <a:endParaRPr lang="es-ES" b="1"/>
        </a:p>
      </dgm:t>
    </dgm:pt>
    <dgm:pt modelId="{F9E9BCE5-AC1F-4B2C-8EA7-652679167988}" type="sibTrans" cxnId="{2F409852-5EA0-4390-AB02-9D1567307C4A}">
      <dgm:prSet/>
      <dgm:spPr/>
      <dgm:t>
        <a:bodyPr/>
        <a:lstStyle/>
        <a:p>
          <a:endParaRPr lang="es-ES" b="1"/>
        </a:p>
      </dgm:t>
    </dgm:pt>
    <dgm:pt modelId="{B1B45D4F-B19C-4739-87A2-3F0C55500FEF}">
      <dgm:prSet custT="1"/>
      <dgm:spPr/>
      <dgm:t>
        <a:bodyPr/>
        <a:lstStyle/>
        <a:p>
          <a:r>
            <a:rPr lang="es-ES" sz="1200" b="1" dirty="0" smtClean="0"/>
            <a:t>Eventuales</a:t>
          </a:r>
          <a:endParaRPr lang="es-ES" sz="1200" b="1" dirty="0"/>
        </a:p>
      </dgm:t>
    </dgm:pt>
    <dgm:pt modelId="{FB54ACFD-C1CB-419A-AC34-9061B773D2E4}" type="parTrans" cxnId="{B9F2622C-EF54-4508-8CA7-2EEF9CC6D487}">
      <dgm:prSet/>
      <dgm:spPr/>
      <dgm:t>
        <a:bodyPr/>
        <a:lstStyle/>
        <a:p>
          <a:endParaRPr lang="es-ES" b="1"/>
        </a:p>
      </dgm:t>
    </dgm:pt>
    <dgm:pt modelId="{FB011084-43A9-45E9-B7EB-0CAA9C48FD38}" type="sibTrans" cxnId="{B9F2622C-EF54-4508-8CA7-2EEF9CC6D487}">
      <dgm:prSet/>
      <dgm:spPr/>
      <dgm:t>
        <a:bodyPr/>
        <a:lstStyle/>
        <a:p>
          <a:endParaRPr lang="es-ES" b="1"/>
        </a:p>
      </dgm:t>
    </dgm:pt>
    <dgm:pt modelId="{C6DA8408-588F-46AF-A98E-ECE95DC07B68}" type="pres">
      <dgm:prSet presAssocID="{95ACAEFD-7E9D-4357-8BA8-73CC116353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53EF01-7F43-46FC-A1B6-56834CD80E7D}" type="pres">
      <dgm:prSet presAssocID="{0A537391-B756-43D5-8D77-19ADEF041960}" presName="hierRoot1" presStyleCnt="0"/>
      <dgm:spPr/>
    </dgm:pt>
    <dgm:pt modelId="{811D37DC-1D4A-427B-A88B-EA62C91B2702}" type="pres">
      <dgm:prSet presAssocID="{0A537391-B756-43D5-8D77-19ADEF041960}" presName="composite" presStyleCnt="0"/>
      <dgm:spPr/>
    </dgm:pt>
    <dgm:pt modelId="{FE4D12AF-E726-4FB6-9415-B23252B35691}" type="pres">
      <dgm:prSet presAssocID="{0A537391-B756-43D5-8D77-19ADEF041960}" presName="background" presStyleLbl="node0" presStyleIdx="0" presStyleCnt="1"/>
      <dgm:spPr/>
    </dgm:pt>
    <dgm:pt modelId="{683565CA-A02D-44FC-9411-B78BA727AFAD}" type="pres">
      <dgm:prSet presAssocID="{0A537391-B756-43D5-8D77-19ADEF041960}" presName="text" presStyleLbl="fgAcc0" presStyleIdx="0" presStyleCnt="1" custScaleX="246627" custScaleY="50435" custLinFactNeighborY="-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08CB1-122B-4D84-A9FD-C10D20FBDFB3}" type="pres">
      <dgm:prSet presAssocID="{0A537391-B756-43D5-8D77-19ADEF041960}" presName="hierChild2" presStyleCnt="0"/>
      <dgm:spPr/>
    </dgm:pt>
    <dgm:pt modelId="{C8AB55EE-A6EE-408B-9545-A7BA3F36872D}" type="pres">
      <dgm:prSet presAssocID="{CC729C99-FD50-4EF9-99A9-FF93C2D56A00}" presName="Name10" presStyleLbl="parChTrans1D2" presStyleIdx="0" presStyleCnt="2"/>
      <dgm:spPr/>
      <dgm:t>
        <a:bodyPr/>
        <a:lstStyle/>
        <a:p>
          <a:endParaRPr lang="es-ES"/>
        </a:p>
      </dgm:t>
    </dgm:pt>
    <dgm:pt modelId="{E746504B-28CA-4057-921A-2CD4615DA603}" type="pres">
      <dgm:prSet presAssocID="{8F95121B-2FFF-452A-A839-A21290065B18}" presName="hierRoot2" presStyleCnt="0"/>
      <dgm:spPr/>
    </dgm:pt>
    <dgm:pt modelId="{DDA8B3FE-2DAB-4452-A77C-07A6D712E20C}" type="pres">
      <dgm:prSet presAssocID="{8F95121B-2FFF-452A-A839-A21290065B18}" presName="composite2" presStyleCnt="0"/>
      <dgm:spPr/>
    </dgm:pt>
    <dgm:pt modelId="{0A472ECF-BF28-4DAA-98D5-B001D69E664F}" type="pres">
      <dgm:prSet presAssocID="{8F95121B-2FFF-452A-A839-A21290065B18}" presName="background2" presStyleLbl="node2" presStyleIdx="0" presStyleCnt="2"/>
      <dgm:spPr/>
    </dgm:pt>
    <dgm:pt modelId="{381543F8-BD05-4A8E-98A7-44D716D546CE}" type="pres">
      <dgm:prSet presAssocID="{8F95121B-2FFF-452A-A839-A21290065B18}" presName="text2" presStyleLbl="fgAcc2" presStyleIdx="0" presStyleCnt="2" custScaleX="163393" custScaleY="50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C4105B-8661-4218-AC31-A055B093AEE8}" type="pres">
      <dgm:prSet presAssocID="{8F95121B-2FFF-452A-A839-A21290065B18}" presName="hierChild3" presStyleCnt="0"/>
      <dgm:spPr/>
    </dgm:pt>
    <dgm:pt modelId="{007DE702-140E-4C11-A369-3EA338690CF3}" type="pres">
      <dgm:prSet presAssocID="{B15D0854-A692-4ACF-A0AA-4B0334993BCA}" presName="Name17" presStyleLbl="parChTrans1D3" presStyleIdx="0" presStyleCnt="4"/>
      <dgm:spPr/>
      <dgm:t>
        <a:bodyPr/>
        <a:lstStyle/>
        <a:p>
          <a:endParaRPr lang="es-ES"/>
        </a:p>
      </dgm:t>
    </dgm:pt>
    <dgm:pt modelId="{0C093B6E-3AD5-40FB-8F4A-1788E85A276D}" type="pres">
      <dgm:prSet presAssocID="{13C92597-18FB-46A3-89E5-8E6D582EA1C4}" presName="hierRoot3" presStyleCnt="0"/>
      <dgm:spPr/>
    </dgm:pt>
    <dgm:pt modelId="{4059A923-E188-4ECF-B4D7-D5E0FBB939F5}" type="pres">
      <dgm:prSet presAssocID="{13C92597-18FB-46A3-89E5-8E6D582EA1C4}" presName="composite3" presStyleCnt="0"/>
      <dgm:spPr/>
    </dgm:pt>
    <dgm:pt modelId="{E70AE250-F037-4ED2-B712-1131C1CFCCEF}" type="pres">
      <dgm:prSet presAssocID="{13C92597-18FB-46A3-89E5-8E6D582EA1C4}" presName="background3" presStyleLbl="node3" presStyleIdx="0" presStyleCnt="4"/>
      <dgm:spPr/>
    </dgm:pt>
    <dgm:pt modelId="{24F3DDCE-C188-4F48-BEC5-BC572DFC7F52}" type="pres">
      <dgm:prSet presAssocID="{13C92597-18FB-46A3-89E5-8E6D582EA1C4}" presName="text3" presStyleLbl="fgAcc3" presStyleIdx="0" presStyleCnt="4" custScaleX="144017" custScaleY="50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B2E31-6719-4DD4-A0DA-7642CEAB2B1D}" type="pres">
      <dgm:prSet presAssocID="{13C92597-18FB-46A3-89E5-8E6D582EA1C4}" presName="hierChild4" presStyleCnt="0"/>
      <dgm:spPr/>
    </dgm:pt>
    <dgm:pt modelId="{47FB442D-CED3-46C1-BF3E-D41D21F4AE06}" type="pres">
      <dgm:prSet presAssocID="{A6353F84-01C4-4D90-861B-C2E1093D1D74}" presName="Name23" presStyleLbl="parChTrans1D4" presStyleIdx="0" presStyleCnt="4"/>
      <dgm:spPr/>
      <dgm:t>
        <a:bodyPr/>
        <a:lstStyle/>
        <a:p>
          <a:endParaRPr lang="es-ES"/>
        </a:p>
      </dgm:t>
    </dgm:pt>
    <dgm:pt modelId="{6C6ADE99-E772-4156-B905-31D559EB551E}" type="pres">
      <dgm:prSet presAssocID="{BEC24CC3-B217-46F2-8287-88FEAB1F6BD1}" presName="hierRoot4" presStyleCnt="0"/>
      <dgm:spPr/>
    </dgm:pt>
    <dgm:pt modelId="{B74BA3B8-A56E-41FF-8012-CF38B555CE16}" type="pres">
      <dgm:prSet presAssocID="{BEC24CC3-B217-46F2-8287-88FEAB1F6BD1}" presName="composite4" presStyleCnt="0"/>
      <dgm:spPr/>
    </dgm:pt>
    <dgm:pt modelId="{2AA21F29-376B-4246-BF1B-A103ADAA40FD}" type="pres">
      <dgm:prSet presAssocID="{BEC24CC3-B217-46F2-8287-88FEAB1F6BD1}" presName="background4" presStyleLbl="node4" presStyleIdx="0" presStyleCnt="4"/>
      <dgm:spPr/>
    </dgm:pt>
    <dgm:pt modelId="{D8D021B2-CCCB-457E-9F1C-2C4FABF95490}" type="pres">
      <dgm:prSet presAssocID="{BEC24CC3-B217-46F2-8287-88FEAB1F6BD1}" presName="text4" presStyleLbl="fgAcc4" presStyleIdx="0" presStyleCnt="4" custScaleY="48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D62E85-3A39-454E-88AB-51DC54C9492E}" type="pres">
      <dgm:prSet presAssocID="{BEC24CC3-B217-46F2-8287-88FEAB1F6BD1}" presName="hierChild5" presStyleCnt="0"/>
      <dgm:spPr/>
    </dgm:pt>
    <dgm:pt modelId="{BB22EF1A-D2D0-4826-B453-E216312F0837}" type="pres">
      <dgm:prSet presAssocID="{D90F5D9A-B29F-44A4-9ADD-DBF9C8907868}" presName="Name23" presStyleLbl="parChTrans1D4" presStyleIdx="1" presStyleCnt="4"/>
      <dgm:spPr/>
      <dgm:t>
        <a:bodyPr/>
        <a:lstStyle/>
        <a:p>
          <a:endParaRPr lang="es-ES"/>
        </a:p>
      </dgm:t>
    </dgm:pt>
    <dgm:pt modelId="{3C0B403B-2E08-4A41-BD61-37F8B7E0837C}" type="pres">
      <dgm:prSet presAssocID="{6BA6DACF-77F1-470B-9B7A-C70AE2C84FF7}" presName="hierRoot4" presStyleCnt="0"/>
      <dgm:spPr/>
    </dgm:pt>
    <dgm:pt modelId="{119A4951-9497-43F3-9F5A-28C77C5F5568}" type="pres">
      <dgm:prSet presAssocID="{6BA6DACF-77F1-470B-9B7A-C70AE2C84FF7}" presName="composite4" presStyleCnt="0"/>
      <dgm:spPr/>
    </dgm:pt>
    <dgm:pt modelId="{95DFDBC9-439B-47BC-89E1-726EC0CA025A}" type="pres">
      <dgm:prSet presAssocID="{6BA6DACF-77F1-470B-9B7A-C70AE2C84FF7}" presName="background4" presStyleLbl="node4" presStyleIdx="1" presStyleCnt="4"/>
      <dgm:spPr/>
    </dgm:pt>
    <dgm:pt modelId="{35A37E22-82AB-4049-B1DF-8B2CCEBC736C}" type="pres">
      <dgm:prSet presAssocID="{6BA6DACF-77F1-470B-9B7A-C70AE2C84FF7}" presName="text4" presStyleLbl="fgAcc4" presStyleIdx="1" presStyleCnt="4" custScaleY="48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12EFC-34E3-4316-AE77-CB726DFFD29D}" type="pres">
      <dgm:prSet presAssocID="{6BA6DACF-77F1-470B-9B7A-C70AE2C84FF7}" presName="hierChild5" presStyleCnt="0"/>
      <dgm:spPr/>
    </dgm:pt>
    <dgm:pt modelId="{7171FBD9-2A1C-43FA-AB79-E5FCFD336637}" type="pres">
      <dgm:prSet presAssocID="{87DDE3B5-D3D5-43D5-A3FC-01CBD61158BD}" presName="Name23" presStyleLbl="parChTrans1D4" presStyleIdx="2" presStyleCnt="4"/>
      <dgm:spPr/>
      <dgm:t>
        <a:bodyPr/>
        <a:lstStyle/>
        <a:p>
          <a:endParaRPr lang="es-ES"/>
        </a:p>
      </dgm:t>
    </dgm:pt>
    <dgm:pt modelId="{49CBECEC-E6B3-441F-8B48-20C8DB0BC7CA}" type="pres">
      <dgm:prSet presAssocID="{FD5CAAE2-9331-4B3B-AC00-54A3CCE1EC72}" presName="hierRoot4" presStyleCnt="0"/>
      <dgm:spPr/>
    </dgm:pt>
    <dgm:pt modelId="{26E334E6-4A06-466C-ABDE-C1A7872C98B5}" type="pres">
      <dgm:prSet presAssocID="{FD5CAAE2-9331-4B3B-AC00-54A3CCE1EC72}" presName="composite4" presStyleCnt="0"/>
      <dgm:spPr/>
    </dgm:pt>
    <dgm:pt modelId="{98EF1077-319E-4F0F-8026-03946A744063}" type="pres">
      <dgm:prSet presAssocID="{FD5CAAE2-9331-4B3B-AC00-54A3CCE1EC72}" presName="background4" presStyleLbl="node4" presStyleIdx="2" presStyleCnt="4"/>
      <dgm:spPr/>
    </dgm:pt>
    <dgm:pt modelId="{016A3516-C528-4FDD-AD2E-5C96C4071D35}" type="pres">
      <dgm:prSet presAssocID="{FD5CAAE2-9331-4B3B-AC00-54A3CCE1EC72}" presName="text4" presStyleLbl="fgAcc4" presStyleIdx="2" presStyleCnt="4" custScaleY="55845" custLinFactNeighborX="-2969" custLinFactNeighborY="9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E97255-AA6A-4FD8-B864-FE5D122FD924}" type="pres">
      <dgm:prSet presAssocID="{FD5CAAE2-9331-4B3B-AC00-54A3CCE1EC72}" presName="hierChild5" presStyleCnt="0"/>
      <dgm:spPr/>
    </dgm:pt>
    <dgm:pt modelId="{F47364AF-9AAD-4517-AC9C-D6F442FF0481}" type="pres">
      <dgm:prSet presAssocID="{557018EF-9A37-4531-B2AB-0292214E4A43}" presName="Name23" presStyleLbl="parChTrans1D4" presStyleIdx="3" presStyleCnt="4"/>
      <dgm:spPr/>
      <dgm:t>
        <a:bodyPr/>
        <a:lstStyle/>
        <a:p>
          <a:endParaRPr lang="es-ES"/>
        </a:p>
      </dgm:t>
    </dgm:pt>
    <dgm:pt modelId="{3E20C495-0521-4982-8B99-58036F1EF66F}" type="pres">
      <dgm:prSet presAssocID="{8B0AA4EF-4337-4CA5-93D9-2D30F75CF117}" presName="hierRoot4" presStyleCnt="0"/>
      <dgm:spPr/>
    </dgm:pt>
    <dgm:pt modelId="{949EB4FD-1769-49D7-A35E-78AB0E5C4A3D}" type="pres">
      <dgm:prSet presAssocID="{8B0AA4EF-4337-4CA5-93D9-2D30F75CF117}" presName="composite4" presStyleCnt="0"/>
      <dgm:spPr/>
    </dgm:pt>
    <dgm:pt modelId="{F3FAB2E4-CBDA-4EAB-A547-624E260CCEB5}" type="pres">
      <dgm:prSet presAssocID="{8B0AA4EF-4337-4CA5-93D9-2D30F75CF117}" presName="background4" presStyleLbl="node4" presStyleIdx="3" presStyleCnt="4"/>
      <dgm:spPr/>
    </dgm:pt>
    <dgm:pt modelId="{D9734FF1-C95B-44A9-947D-142DFEE86BA7}" type="pres">
      <dgm:prSet presAssocID="{8B0AA4EF-4337-4CA5-93D9-2D30F75CF117}" presName="text4" presStyleLbl="fgAcc4" presStyleIdx="3" presStyleCnt="4" custScaleX="174411" custScaleY="50606" custLinFactNeighborX="767" custLinFactNeighborY="10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28EE-F72A-466E-A754-FA8383C04FD7}" type="pres">
      <dgm:prSet presAssocID="{8B0AA4EF-4337-4CA5-93D9-2D30F75CF117}" presName="hierChild5" presStyleCnt="0"/>
      <dgm:spPr/>
    </dgm:pt>
    <dgm:pt modelId="{FEC7FC95-7433-491C-A34E-7D3489487883}" type="pres">
      <dgm:prSet presAssocID="{9A078C49-7E9B-418D-84C5-37BB8B86234D}" presName="Name17" presStyleLbl="parChTrans1D3" presStyleIdx="1" presStyleCnt="4"/>
      <dgm:spPr/>
      <dgm:t>
        <a:bodyPr/>
        <a:lstStyle/>
        <a:p>
          <a:endParaRPr lang="es-ES"/>
        </a:p>
      </dgm:t>
    </dgm:pt>
    <dgm:pt modelId="{522F1949-8A8B-453A-A888-80BADFC13620}" type="pres">
      <dgm:prSet presAssocID="{79085234-FE64-4220-BFC0-601B24B80775}" presName="hierRoot3" presStyleCnt="0"/>
      <dgm:spPr/>
    </dgm:pt>
    <dgm:pt modelId="{E483CEBE-074C-41FE-BF9D-5B5E0020B18C}" type="pres">
      <dgm:prSet presAssocID="{79085234-FE64-4220-BFC0-601B24B80775}" presName="composite3" presStyleCnt="0"/>
      <dgm:spPr/>
    </dgm:pt>
    <dgm:pt modelId="{1690A40F-C2AE-4858-83AF-74EB315B9DCF}" type="pres">
      <dgm:prSet presAssocID="{79085234-FE64-4220-BFC0-601B24B80775}" presName="background3" presStyleLbl="node3" presStyleIdx="1" presStyleCnt="4"/>
      <dgm:spPr/>
    </dgm:pt>
    <dgm:pt modelId="{A6E4BF63-49F5-40BB-9AD8-4E3BA7BD7692}" type="pres">
      <dgm:prSet presAssocID="{79085234-FE64-4220-BFC0-601B24B80775}" presName="text3" presStyleLbl="fgAcc3" presStyleIdx="1" presStyleCnt="4" custScaleX="152539" custScaleY="50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22E3AA-B55A-4CFD-BEC8-1946CA70E23D}" type="pres">
      <dgm:prSet presAssocID="{79085234-FE64-4220-BFC0-601B24B80775}" presName="hierChild4" presStyleCnt="0"/>
      <dgm:spPr/>
    </dgm:pt>
    <dgm:pt modelId="{4771204D-E4AE-4B82-A33D-320EAB534692}" type="pres">
      <dgm:prSet presAssocID="{6F9AD4BC-0CF9-41BD-AABA-EDF5E9A4B9EC}" presName="Name10" presStyleLbl="parChTrans1D2" presStyleIdx="1" presStyleCnt="2"/>
      <dgm:spPr/>
      <dgm:t>
        <a:bodyPr/>
        <a:lstStyle/>
        <a:p>
          <a:endParaRPr lang="es-ES"/>
        </a:p>
      </dgm:t>
    </dgm:pt>
    <dgm:pt modelId="{2E8F3BC2-1844-4BB8-80BE-ADA785E66015}" type="pres">
      <dgm:prSet presAssocID="{1BD18288-26F4-4DD4-9B7D-481DD5A82F9D}" presName="hierRoot2" presStyleCnt="0"/>
      <dgm:spPr/>
    </dgm:pt>
    <dgm:pt modelId="{AB070E1A-5823-429B-95A7-BC7291460E56}" type="pres">
      <dgm:prSet presAssocID="{1BD18288-26F4-4DD4-9B7D-481DD5A82F9D}" presName="composite2" presStyleCnt="0"/>
      <dgm:spPr/>
    </dgm:pt>
    <dgm:pt modelId="{95541AEA-655A-4F8D-91AA-0738112E07E9}" type="pres">
      <dgm:prSet presAssocID="{1BD18288-26F4-4DD4-9B7D-481DD5A82F9D}" presName="background2" presStyleLbl="node2" presStyleIdx="1" presStyleCnt="2"/>
      <dgm:spPr/>
    </dgm:pt>
    <dgm:pt modelId="{8B1CC772-7136-4D3E-ABC5-DF5DA6615275}" type="pres">
      <dgm:prSet presAssocID="{1BD18288-26F4-4DD4-9B7D-481DD5A82F9D}" presName="text2" presStyleLbl="fgAcc2" presStyleIdx="1" presStyleCnt="2" custScaleY="50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FC6C01-DE75-4B9C-B172-273E36BFC08A}" type="pres">
      <dgm:prSet presAssocID="{1BD18288-26F4-4DD4-9B7D-481DD5A82F9D}" presName="hierChild3" presStyleCnt="0"/>
      <dgm:spPr/>
    </dgm:pt>
    <dgm:pt modelId="{36E8C455-57BA-4581-BEF6-E9E5049DD78E}" type="pres">
      <dgm:prSet presAssocID="{D9722B1D-1978-4830-A982-181DB007BEC4}" presName="Name17" presStyleLbl="parChTrans1D3" presStyleIdx="2" presStyleCnt="4"/>
      <dgm:spPr/>
      <dgm:t>
        <a:bodyPr/>
        <a:lstStyle/>
        <a:p>
          <a:endParaRPr lang="es-ES"/>
        </a:p>
      </dgm:t>
    </dgm:pt>
    <dgm:pt modelId="{2ACB9477-C611-4EB1-9CA2-3D8249A6E312}" type="pres">
      <dgm:prSet presAssocID="{1EEE6781-F1EE-4FCC-96A9-40C639256ACB}" presName="hierRoot3" presStyleCnt="0"/>
      <dgm:spPr/>
    </dgm:pt>
    <dgm:pt modelId="{E9CC873C-4022-4069-9BF9-83B246601909}" type="pres">
      <dgm:prSet presAssocID="{1EEE6781-F1EE-4FCC-96A9-40C639256ACB}" presName="composite3" presStyleCnt="0"/>
      <dgm:spPr/>
    </dgm:pt>
    <dgm:pt modelId="{FC4C7512-8B5E-473E-B313-49681665665A}" type="pres">
      <dgm:prSet presAssocID="{1EEE6781-F1EE-4FCC-96A9-40C639256ACB}" presName="background3" presStyleLbl="node3" presStyleIdx="2" presStyleCnt="4"/>
      <dgm:spPr/>
    </dgm:pt>
    <dgm:pt modelId="{9935DA5C-09AE-48F4-9BB0-58B818A90174}" type="pres">
      <dgm:prSet presAssocID="{1EEE6781-F1EE-4FCC-96A9-40C639256ACB}" presName="text3" presStyleLbl="fgAcc3" presStyleIdx="2" presStyleCnt="4" custScaleY="50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F3B87B-EC32-40D2-9852-0C7D902A05D6}" type="pres">
      <dgm:prSet presAssocID="{1EEE6781-F1EE-4FCC-96A9-40C639256ACB}" presName="hierChild4" presStyleCnt="0"/>
      <dgm:spPr/>
    </dgm:pt>
    <dgm:pt modelId="{B76E800D-2570-44BA-BE9C-01DBFE499D67}" type="pres">
      <dgm:prSet presAssocID="{FB54ACFD-C1CB-419A-AC34-9061B773D2E4}" presName="Name17" presStyleLbl="parChTrans1D3" presStyleIdx="3" presStyleCnt="4"/>
      <dgm:spPr/>
      <dgm:t>
        <a:bodyPr/>
        <a:lstStyle/>
        <a:p>
          <a:endParaRPr lang="es-ES"/>
        </a:p>
      </dgm:t>
    </dgm:pt>
    <dgm:pt modelId="{EC3706AA-F1E8-40A0-A64D-AAF13E4FE5B2}" type="pres">
      <dgm:prSet presAssocID="{B1B45D4F-B19C-4739-87A2-3F0C55500FEF}" presName="hierRoot3" presStyleCnt="0"/>
      <dgm:spPr/>
    </dgm:pt>
    <dgm:pt modelId="{939EA337-9F13-4CFF-BCCD-EBD69FB3D05C}" type="pres">
      <dgm:prSet presAssocID="{B1B45D4F-B19C-4739-87A2-3F0C55500FEF}" presName="composite3" presStyleCnt="0"/>
      <dgm:spPr/>
    </dgm:pt>
    <dgm:pt modelId="{ABDCCC4B-0DE3-43A0-8170-69D60C564994}" type="pres">
      <dgm:prSet presAssocID="{B1B45D4F-B19C-4739-87A2-3F0C55500FEF}" presName="background3" presStyleLbl="node3" presStyleIdx="3" presStyleCnt="4"/>
      <dgm:spPr/>
    </dgm:pt>
    <dgm:pt modelId="{7ED840B4-CB77-4B9D-8EAA-5B26B752EC30}" type="pres">
      <dgm:prSet presAssocID="{B1B45D4F-B19C-4739-87A2-3F0C55500FEF}" presName="text3" presStyleLbl="fgAcc3" presStyleIdx="3" presStyleCnt="4" custScaleY="4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9AAE5B-AA47-4C74-8FF3-6796E2F97E38}" type="pres">
      <dgm:prSet presAssocID="{B1B45D4F-B19C-4739-87A2-3F0C55500FEF}" presName="hierChild4" presStyleCnt="0"/>
      <dgm:spPr/>
    </dgm:pt>
  </dgm:ptLst>
  <dgm:cxnLst>
    <dgm:cxn modelId="{14CB75A7-31B7-4C06-A852-DFD9FFCB2518}" type="presOf" srcId="{9A078C49-7E9B-418D-84C5-37BB8B86234D}" destId="{FEC7FC95-7433-491C-A34E-7D3489487883}" srcOrd="0" destOrd="0" presId="urn:microsoft.com/office/officeart/2005/8/layout/hierarchy1"/>
    <dgm:cxn modelId="{B20F836D-8F3C-4F2F-B4FE-D53416C1BA15}" type="presOf" srcId="{79085234-FE64-4220-BFC0-601B24B80775}" destId="{A6E4BF63-49F5-40BB-9AD8-4E3BA7BD7692}" srcOrd="0" destOrd="0" presId="urn:microsoft.com/office/officeart/2005/8/layout/hierarchy1"/>
    <dgm:cxn modelId="{A660CD35-7F43-4AD4-ADAA-7FAAB4BA4D77}" srcId="{8F95121B-2FFF-452A-A839-A21290065B18}" destId="{79085234-FE64-4220-BFC0-601B24B80775}" srcOrd="1" destOrd="0" parTransId="{9A078C49-7E9B-418D-84C5-37BB8B86234D}" sibTransId="{A84E493E-5433-41E9-B7E0-B8D0E296F228}"/>
    <dgm:cxn modelId="{2117D142-65B7-4E9D-992C-4DAFB0392454}" type="presOf" srcId="{B15D0854-A692-4ACF-A0AA-4B0334993BCA}" destId="{007DE702-140E-4C11-A369-3EA338690CF3}" srcOrd="0" destOrd="0" presId="urn:microsoft.com/office/officeart/2005/8/layout/hierarchy1"/>
    <dgm:cxn modelId="{5C2B7768-C306-458F-9BE5-A9E2D33A7AEA}" type="presOf" srcId="{A6353F84-01C4-4D90-861B-C2E1093D1D74}" destId="{47FB442D-CED3-46C1-BF3E-D41D21F4AE06}" srcOrd="0" destOrd="0" presId="urn:microsoft.com/office/officeart/2005/8/layout/hierarchy1"/>
    <dgm:cxn modelId="{4161D981-298D-4AF0-A68E-9909E04CE6E6}" srcId="{0A537391-B756-43D5-8D77-19ADEF041960}" destId="{1BD18288-26F4-4DD4-9B7D-481DD5A82F9D}" srcOrd="1" destOrd="0" parTransId="{6F9AD4BC-0CF9-41BD-AABA-EDF5E9A4B9EC}" sibTransId="{90EAA459-A1E8-4C2D-A3D5-7B68B80601FE}"/>
    <dgm:cxn modelId="{8BCAC5C6-79D9-489E-9339-7B5862E4F8C9}" type="presOf" srcId="{D9722B1D-1978-4830-A982-181DB007BEC4}" destId="{36E8C455-57BA-4581-BEF6-E9E5049DD78E}" srcOrd="0" destOrd="0" presId="urn:microsoft.com/office/officeart/2005/8/layout/hierarchy1"/>
    <dgm:cxn modelId="{2A653927-0296-457B-8136-CDA7CFD357F2}" type="presOf" srcId="{1BD18288-26F4-4DD4-9B7D-481DD5A82F9D}" destId="{8B1CC772-7136-4D3E-ABC5-DF5DA6615275}" srcOrd="0" destOrd="0" presId="urn:microsoft.com/office/officeart/2005/8/layout/hierarchy1"/>
    <dgm:cxn modelId="{0682E620-4A4E-4F8F-8227-FF762BE05926}" type="presOf" srcId="{CC729C99-FD50-4EF9-99A9-FF93C2D56A00}" destId="{C8AB55EE-A6EE-408B-9545-A7BA3F36872D}" srcOrd="0" destOrd="0" presId="urn:microsoft.com/office/officeart/2005/8/layout/hierarchy1"/>
    <dgm:cxn modelId="{DE881994-E6DA-4224-BC9A-764A7F8902C3}" type="presOf" srcId="{8B0AA4EF-4337-4CA5-93D9-2D30F75CF117}" destId="{D9734FF1-C95B-44A9-947D-142DFEE86BA7}" srcOrd="0" destOrd="0" presId="urn:microsoft.com/office/officeart/2005/8/layout/hierarchy1"/>
    <dgm:cxn modelId="{B9F2622C-EF54-4508-8CA7-2EEF9CC6D487}" srcId="{1BD18288-26F4-4DD4-9B7D-481DD5A82F9D}" destId="{B1B45D4F-B19C-4739-87A2-3F0C55500FEF}" srcOrd="1" destOrd="0" parTransId="{FB54ACFD-C1CB-419A-AC34-9061B773D2E4}" sibTransId="{FB011084-43A9-45E9-B7EB-0CAA9C48FD38}"/>
    <dgm:cxn modelId="{6F13030F-3810-451A-A5F1-97530DADF3F7}" srcId="{13C92597-18FB-46A3-89E5-8E6D582EA1C4}" destId="{BEC24CC3-B217-46F2-8287-88FEAB1F6BD1}" srcOrd="0" destOrd="0" parTransId="{A6353F84-01C4-4D90-861B-C2E1093D1D74}" sibTransId="{C68ADF3D-D051-4279-AA8D-072C2F32D121}"/>
    <dgm:cxn modelId="{CC0A01F6-3700-45BB-93CE-D592BD46AD66}" type="presOf" srcId="{0A537391-B756-43D5-8D77-19ADEF041960}" destId="{683565CA-A02D-44FC-9411-B78BA727AFAD}" srcOrd="0" destOrd="0" presId="urn:microsoft.com/office/officeart/2005/8/layout/hierarchy1"/>
    <dgm:cxn modelId="{8E9786E4-B431-4338-958B-848BED6CCE06}" srcId="{0A537391-B756-43D5-8D77-19ADEF041960}" destId="{8F95121B-2FFF-452A-A839-A21290065B18}" srcOrd="0" destOrd="0" parTransId="{CC729C99-FD50-4EF9-99A9-FF93C2D56A00}" sibTransId="{F91952FB-560A-4659-870A-53C7C1813B87}"/>
    <dgm:cxn modelId="{5B2B0128-E854-4F31-863F-5A92EC63E1B0}" type="presOf" srcId="{B1B45D4F-B19C-4739-87A2-3F0C55500FEF}" destId="{7ED840B4-CB77-4B9D-8EAA-5B26B752EC30}" srcOrd="0" destOrd="0" presId="urn:microsoft.com/office/officeart/2005/8/layout/hierarchy1"/>
    <dgm:cxn modelId="{F5C3AAA2-C445-4BA1-9C26-C0522EEFE56F}" srcId="{95ACAEFD-7E9D-4357-8BA8-73CC1163536A}" destId="{0A537391-B756-43D5-8D77-19ADEF041960}" srcOrd="0" destOrd="0" parTransId="{BA071251-CA23-4843-A1E4-A32F81586F8E}" sibTransId="{744071BB-34F0-4190-B66D-0258D49AABAA}"/>
    <dgm:cxn modelId="{3D43E876-03B8-4448-8781-35AFBCF30ADA}" srcId="{8F95121B-2FFF-452A-A839-A21290065B18}" destId="{13C92597-18FB-46A3-89E5-8E6D582EA1C4}" srcOrd="0" destOrd="0" parTransId="{B15D0854-A692-4ACF-A0AA-4B0334993BCA}" sibTransId="{250BAA46-AC13-407D-8B74-1F829CD9EDAD}"/>
    <dgm:cxn modelId="{F59F0C16-C35F-4317-B6E8-A3A55C4BDAAD}" srcId="{13C92597-18FB-46A3-89E5-8E6D582EA1C4}" destId="{6BA6DACF-77F1-470B-9B7A-C70AE2C84FF7}" srcOrd="1" destOrd="0" parTransId="{D90F5D9A-B29F-44A4-9ADD-DBF9C8907868}" sibTransId="{CBA6C4CD-DD5D-44A1-B8BA-FCFCE5CCCA1C}"/>
    <dgm:cxn modelId="{3AA905DD-A860-440E-85DE-3A65BB61C181}" type="presOf" srcId="{6F9AD4BC-0CF9-41BD-AABA-EDF5E9A4B9EC}" destId="{4771204D-E4AE-4B82-A33D-320EAB534692}" srcOrd="0" destOrd="0" presId="urn:microsoft.com/office/officeart/2005/8/layout/hierarchy1"/>
    <dgm:cxn modelId="{5FD6E5A1-78FD-4015-8F85-E690CB887799}" srcId="{1BD18288-26F4-4DD4-9B7D-481DD5A82F9D}" destId="{1EEE6781-F1EE-4FCC-96A9-40C639256ACB}" srcOrd="0" destOrd="0" parTransId="{D9722B1D-1978-4830-A982-181DB007BEC4}" sibTransId="{94741374-6A81-4EB6-9D04-BA27049D1205}"/>
    <dgm:cxn modelId="{BB0C876B-98CF-41EC-A84A-0357A0529229}" type="presOf" srcId="{1EEE6781-F1EE-4FCC-96A9-40C639256ACB}" destId="{9935DA5C-09AE-48F4-9BB0-58B818A90174}" srcOrd="0" destOrd="0" presId="urn:microsoft.com/office/officeart/2005/8/layout/hierarchy1"/>
    <dgm:cxn modelId="{9A196052-4636-4489-9DAE-31F461F99B39}" type="presOf" srcId="{95ACAEFD-7E9D-4357-8BA8-73CC1163536A}" destId="{C6DA8408-588F-46AF-A98E-ECE95DC07B68}" srcOrd="0" destOrd="0" presId="urn:microsoft.com/office/officeart/2005/8/layout/hierarchy1"/>
    <dgm:cxn modelId="{4F6E5819-2DEE-4770-99C6-B1601AB1510E}" srcId="{6BA6DACF-77F1-470B-9B7A-C70AE2C84FF7}" destId="{FD5CAAE2-9331-4B3B-AC00-54A3CCE1EC72}" srcOrd="0" destOrd="0" parTransId="{87DDE3B5-D3D5-43D5-A3FC-01CBD61158BD}" sibTransId="{51A34FB7-8EB0-4C7E-8DF4-BEB29E976A45}"/>
    <dgm:cxn modelId="{6DA0C79C-4884-4548-923E-9580D732433A}" type="presOf" srcId="{BEC24CC3-B217-46F2-8287-88FEAB1F6BD1}" destId="{D8D021B2-CCCB-457E-9F1C-2C4FABF95490}" srcOrd="0" destOrd="0" presId="urn:microsoft.com/office/officeart/2005/8/layout/hierarchy1"/>
    <dgm:cxn modelId="{BF2B15B4-4870-4E61-879F-65990E7F2EF0}" type="presOf" srcId="{87DDE3B5-D3D5-43D5-A3FC-01CBD61158BD}" destId="{7171FBD9-2A1C-43FA-AB79-E5FCFD336637}" srcOrd="0" destOrd="0" presId="urn:microsoft.com/office/officeart/2005/8/layout/hierarchy1"/>
    <dgm:cxn modelId="{6DE6679C-55F4-458B-B5DD-7C6AC61D8379}" type="presOf" srcId="{13C92597-18FB-46A3-89E5-8E6D582EA1C4}" destId="{24F3DDCE-C188-4F48-BEC5-BC572DFC7F52}" srcOrd="0" destOrd="0" presId="urn:microsoft.com/office/officeart/2005/8/layout/hierarchy1"/>
    <dgm:cxn modelId="{6D797876-D4A4-49BD-8D9D-B665FAADA265}" type="presOf" srcId="{FB54ACFD-C1CB-419A-AC34-9061B773D2E4}" destId="{B76E800D-2570-44BA-BE9C-01DBFE499D67}" srcOrd="0" destOrd="0" presId="urn:microsoft.com/office/officeart/2005/8/layout/hierarchy1"/>
    <dgm:cxn modelId="{4E4B6AFB-6F60-4986-A287-202EF6A4EE23}" type="presOf" srcId="{557018EF-9A37-4531-B2AB-0292214E4A43}" destId="{F47364AF-9AAD-4517-AC9C-D6F442FF0481}" srcOrd="0" destOrd="0" presId="urn:microsoft.com/office/officeart/2005/8/layout/hierarchy1"/>
    <dgm:cxn modelId="{FA09EB93-B0C5-4D65-87D8-2B95062192E9}" type="presOf" srcId="{D90F5D9A-B29F-44A4-9ADD-DBF9C8907868}" destId="{BB22EF1A-D2D0-4826-B453-E216312F0837}" srcOrd="0" destOrd="0" presId="urn:microsoft.com/office/officeart/2005/8/layout/hierarchy1"/>
    <dgm:cxn modelId="{43D9CFC8-7A2D-4265-AE0C-98AA6B06BBF4}" type="presOf" srcId="{8F95121B-2FFF-452A-A839-A21290065B18}" destId="{381543F8-BD05-4A8E-98A7-44D716D546CE}" srcOrd="0" destOrd="0" presId="urn:microsoft.com/office/officeart/2005/8/layout/hierarchy1"/>
    <dgm:cxn modelId="{520CD5D2-2B6D-453F-AEA9-0D253D07B866}" type="presOf" srcId="{FD5CAAE2-9331-4B3B-AC00-54A3CCE1EC72}" destId="{016A3516-C528-4FDD-AD2E-5C96C4071D35}" srcOrd="0" destOrd="0" presId="urn:microsoft.com/office/officeart/2005/8/layout/hierarchy1"/>
    <dgm:cxn modelId="{2F409852-5EA0-4390-AB02-9D1567307C4A}" srcId="{6BA6DACF-77F1-470B-9B7A-C70AE2C84FF7}" destId="{8B0AA4EF-4337-4CA5-93D9-2D30F75CF117}" srcOrd="1" destOrd="0" parTransId="{557018EF-9A37-4531-B2AB-0292214E4A43}" sibTransId="{F9E9BCE5-AC1F-4B2C-8EA7-652679167988}"/>
    <dgm:cxn modelId="{2F78317A-CD0B-4B28-B64F-F0A0CF1B089D}" type="presOf" srcId="{6BA6DACF-77F1-470B-9B7A-C70AE2C84FF7}" destId="{35A37E22-82AB-4049-B1DF-8B2CCEBC736C}" srcOrd="0" destOrd="0" presId="urn:microsoft.com/office/officeart/2005/8/layout/hierarchy1"/>
    <dgm:cxn modelId="{251452A7-B1D0-4E47-9DE6-FF5F9FFC3F79}" type="presParOf" srcId="{C6DA8408-588F-46AF-A98E-ECE95DC07B68}" destId="{6353EF01-7F43-46FC-A1B6-56834CD80E7D}" srcOrd="0" destOrd="0" presId="urn:microsoft.com/office/officeart/2005/8/layout/hierarchy1"/>
    <dgm:cxn modelId="{6560B4F7-313E-4E82-A077-720F275F0039}" type="presParOf" srcId="{6353EF01-7F43-46FC-A1B6-56834CD80E7D}" destId="{811D37DC-1D4A-427B-A88B-EA62C91B2702}" srcOrd="0" destOrd="0" presId="urn:microsoft.com/office/officeart/2005/8/layout/hierarchy1"/>
    <dgm:cxn modelId="{A8DF3DE4-35DE-4139-9A75-28D8A7791EE6}" type="presParOf" srcId="{811D37DC-1D4A-427B-A88B-EA62C91B2702}" destId="{FE4D12AF-E726-4FB6-9415-B23252B35691}" srcOrd="0" destOrd="0" presId="urn:microsoft.com/office/officeart/2005/8/layout/hierarchy1"/>
    <dgm:cxn modelId="{3AF4CA5A-B432-48EF-A3F3-AC976B90008E}" type="presParOf" srcId="{811D37DC-1D4A-427B-A88B-EA62C91B2702}" destId="{683565CA-A02D-44FC-9411-B78BA727AFAD}" srcOrd="1" destOrd="0" presId="urn:microsoft.com/office/officeart/2005/8/layout/hierarchy1"/>
    <dgm:cxn modelId="{72BABB54-081F-47B4-97C0-A8B66EA421E0}" type="presParOf" srcId="{6353EF01-7F43-46FC-A1B6-56834CD80E7D}" destId="{27008CB1-122B-4D84-A9FD-C10D20FBDFB3}" srcOrd="1" destOrd="0" presId="urn:microsoft.com/office/officeart/2005/8/layout/hierarchy1"/>
    <dgm:cxn modelId="{7DA23BD9-CEA2-4108-A38C-52269B1449FE}" type="presParOf" srcId="{27008CB1-122B-4D84-A9FD-C10D20FBDFB3}" destId="{C8AB55EE-A6EE-408B-9545-A7BA3F36872D}" srcOrd="0" destOrd="0" presId="urn:microsoft.com/office/officeart/2005/8/layout/hierarchy1"/>
    <dgm:cxn modelId="{E59BAEFE-0351-413D-9EE4-864E08AB1526}" type="presParOf" srcId="{27008CB1-122B-4D84-A9FD-C10D20FBDFB3}" destId="{E746504B-28CA-4057-921A-2CD4615DA603}" srcOrd="1" destOrd="0" presId="urn:microsoft.com/office/officeart/2005/8/layout/hierarchy1"/>
    <dgm:cxn modelId="{9C1C557E-CE35-4308-A0ED-278E8BFAFC6B}" type="presParOf" srcId="{E746504B-28CA-4057-921A-2CD4615DA603}" destId="{DDA8B3FE-2DAB-4452-A77C-07A6D712E20C}" srcOrd="0" destOrd="0" presId="urn:microsoft.com/office/officeart/2005/8/layout/hierarchy1"/>
    <dgm:cxn modelId="{96BD5326-22B3-4B42-B38F-969EB5E2066D}" type="presParOf" srcId="{DDA8B3FE-2DAB-4452-A77C-07A6D712E20C}" destId="{0A472ECF-BF28-4DAA-98D5-B001D69E664F}" srcOrd="0" destOrd="0" presId="urn:microsoft.com/office/officeart/2005/8/layout/hierarchy1"/>
    <dgm:cxn modelId="{E642AF2B-665A-4557-A095-1F59A93A4D4F}" type="presParOf" srcId="{DDA8B3FE-2DAB-4452-A77C-07A6D712E20C}" destId="{381543F8-BD05-4A8E-98A7-44D716D546CE}" srcOrd="1" destOrd="0" presId="urn:microsoft.com/office/officeart/2005/8/layout/hierarchy1"/>
    <dgm:cxn modelId="{CEE294FE-2BE6-4FAF-A19D-DBAB86227C02}" type="presParOf" srcId="{E746504B-28CA-4057-921A-2CD4615DA603}" destId="{FFC4105B-8661-4218-AC31-A055B093AEE8}" srcOrd="1" destOrd="0" presId="urn:microsoft.com/office/officeart/2005/8/layout/hierarchy1"/>
    <dgm:cxn modelId="{9ABD30B1-7AAA-43E9-B74E-E5683688D78C}" type="presParOf" srcId="{FFC4105B-8661-4218-AC31-A055B093AEE8}" destId="{007DE702-140E-4C11-A369-3EA338690CF3}" srcOrd="0" destOrd="0" presId="urn:microsoft.com/office/officeart/2005/8/layout/hierarchy1"/>
    <dgm:cxn modelId="{1B730AFF-D547-43AD-840D-D366889BC6C4}" type="presParOf" srcId="{FFC4105B-8661-4218-AC31-A055B093AEE8}" destId="{0C093B6E-3AD5-40FB-8F4A-1788E85A276D}" srcOrd="1" destOrd="0" presId="urn:microsoft.com/office/officeart/2005/8/layout/hierarchy1"/>
    <dgm:cxn modelId="{AE2031D0-EC5D-4D4D-85EE-4F30548E573B}" type="presParOf" srcId="{0C093B6E-3AD5-40FB-8F4A-1788E85A276D}" destId="{4059A923-E188-4ECF-B4D7-D5E0FBB939F5}" srcOrd="0" destOrd="0" presId="urn:microsoft.com/office/officeart/2005/8/layout/hierarchy1"/>
    <dgm:cxn modelId="{62E1D196-2446-4290-BDFB-439D6703E343}" type="presParOf" srcId="{4059A923-E188-4ECF-B4D7-D5E0FBB939F5}" destId="{E70AE250-F037-4ED2-B712-1131C1CFCCEF}" srcOrd="0" destOrd="0" presId="urn:microsoft.com/office/officeart/2005/8/layout/hierarchy1"/>
    <dgm:cxn modelId="{C8B56121-516A-4CB7-B23F-DEB255E38E9A}" type="presParOf" srcId="{4059A923-E188-4ECF-B4D7-D5E0FBB939F5}" destId="{24F3DDCE-C188-4F48-BEC5-BC572DFC7F52}" srcOrd="1" destOrd="0" presId="urn:microsoft.com/office/officeart/2005/8/layout/hierarchy1"/>
    <dgm:cxn modelId="{094A2E57-720E-492B-917A-3F1002AF1AAD}" type="presParOf" srcId="{0C093B6E-3AD5-40FB-8F4A-1788E85A276D}" destId="{2B3B2E31-6719-4DD4-A0DA-7642CEAB2B1D}" srcOrd="1" destOrd="0" presId="urn:microsoft.com/office/officeart/2005/8/layout/hierarchy1"/>
    <dgm:cxn modelId="{37B5F345-9116-4DCC-AF86-A6EA9AA1F1F7}" type="presParOf" srcId="{2B3B2E31-6719-4DD4-A0DA-7642CEAB2B1D}" destId="{47FB442D-CED3-46C1-BF3E-D41D21F4AE06}" srcOrd="0" destOrd="0" presId="urn:microsoft.com/office/officeart/2005/8/layout/hierarchy1"/>
    <dgm:cxn modelId="{E0C52996-974B-4E60-A456-15668F4BBB34}" type="presParOf" srcId="{2B3B2E31-6719-4DD4-A0DA-7642CEAB2B1D}" destId="{6C6ADE99-E772-4156-B905-31D559EB551E}" srcOrd="1" destOrd="0" presId="urn:microsoft.com/office/officeart/2005/8/layout/hierarchy1"/>
    <dgm:cxn modelId="{3DB7288F-9756-41EC-8483-6CBC6EB40D76}" type="presParOf" srcId="{6C6ADE99-E772-4156-B905-31D559EB551E}" destId="{B74BA3B8-A56E-41FF-8012-CF38B555CE16}" srcOrd="0" destOrd="0" presId="urn:microsoft.com/office/officeart/2005/8/layout/hierarchy1"/>
    <dgm:cxn modelId="{5622911C-F3D8-4D35-965F-9138EBF78889}" type="presParOf" srcId="{B74BA3B8-A56E-41FF-8012-CF38B555CE16}" destId="{2AA21F29-376B-4246-BF1B-A103ADAA40FD}" srcOrd="0" destOrd="0" presId="urn:microsoft.com/office/officeart/2005/8/layout/hierarchy1"/>
    <dgm:cxn modelId="{6D3E16D1-B4F5-41B6-B121-A29D46EB8EA7}" type="presParOf" srcId="{B74BA3B8-A56E-41FF-8012-CF38B555CE16}" destId="{D8D021B2-CCCB-457E-9F1C-2C4FABF95490}" srcOrd="1" destOrd="0" presId="urn:microsoft.com/office/officeart/2005/8/layout/hierarchy1"/>
    <dgm:cxn modelId="{9F73F460-BCAA-45EE-9ACE-2BB324D86928}" type="presParOf" srcId="{6C6ADE99-E772-4156-B905-31D559EB551E}" destId="{0CD62E85-3A39-454E-88AB-51DC54C9492E}" srcOrd="1" destOrd="0" presId="urn:microsoft.com/office/officeart/2005/8/layout/hierarchy1"/>
    <dgm:cxn modelId="{49F1E740-62BF-44EF-A614-88668E72B3AF}" type="presParOf" srcId="{2B3B2E31-6719-4DD4-A0DA-7642CEAB2B1D}" destId="{BB22EF1A-D2D0-4826-B453-E216312F0837}" srcOrd="2" destOrd="0" presId="urn:microsoft.com/office/officeart/2005/8/layout/hierarchy1"/>
    <dgm:cxn modelId="{50161287-FD47-46AC-9751-A0F1C7C42562}" type="presParOf" srcId="{2B3B2E31-6719-4DD4-A0DA-7642CEAB2B1D}" destId="{3C0B403B-2E08-4A41-BD61-37F8B7E0837C}" srcOrd="3" destOrd="0" presId="urn:microsoft.com/office/officeart/2005/8/layout/hierarchy1"/>
    <dgm:cxn modelId="{FE4B85AB-EDE1-48A3-9939-BAF8D4471E11}" type="presParOf" srcId="{3C0B403B-2E08-4A41-BD61-37F8B7E0837C}" destId="{119A4951-9497-43F3-9F5A-28C77C5F5568}" srcOrd="0" destOrd="0" presId="urn:microsoft.com/office/officeart/2005/8/layout/hierarchy1"/>
    <dgm:cxn modelId="{8D8103CA-2F6E-43D9-B9E0-30EE725EF9EC}" type="presParOf" srcId="{119A4951-9497-43F3-9F5A-28C77C5F5568}" destId="{95DFDBC9-439B-47BC-89E1-726EC0CA025A}" srcOrd="0" destOrd="0" presId="urn:microsoft.com/office/officeart/2005/8/layout/hierarchy1"/>
    <dgm:cxn modelId="{0F9162D2-F8E7-4A57-927B-D5F36456FC97}" type="presParOf" srcId="{119A4951-9497-43F3-9F5A-28C77C5F5568}" destId="{35A37E22-82AB-4049-B1DF-8B2CCEBC736C}" srcOrd="1" destOrd="0" presId="urn:microsoft.com/office/officeart/2005/8/layout/hierarchy1"/>
    <dgm:cxn modelId="{2FE0EFBD-6438-48B2-9D53-03E90B893843}" type="presParOf" srcId="{3C0B403B-2E08-4A41-BD61-37F8B7E0837C}" destId="{E3C12EFC-34E3-4316-AE77-CB726DFFD29D}" srcOrd="1" destOrd="0" presId="urn:microsoft.com/office/officeart/2005/8/layout/hierarchy1"/>
    <dgm:cxn modelId="{4B213E97-3D79-470A-9369-2392EBE704E4}" type="presParOf" srcId="{E3C12EFC-34E3-4316-AE77-CB726DFFD29D}" destId="{7171FBD9-2A1C-43FA-AB79-E5FCFD336637}" srcOrd="0" destOrd="0" presId="urn:microsoft.com/office/officeart/2005/8/layout/hierarchy1"/>
    <dgm:cxn modelId="{F7D9A8B5-4AD5-4145-A7D9-E6451A1D1E3A}" type="presParOf" srcId="{E3C12EFC-34E3-4316-AE77-CB726DFFD29D}" destId="{49CBECEC-E6B3-441F-8B48-20C8DB0BC7CA}" srcOrd="1" destOrd="0" presId="urn:microsoft.com/office/officeart/2005/8/layout/hierarchy1"/>
    <dgm:cxn modelId="{1FF5A168-72BC-4D86-A275-91F0F1838A37}" type="presParOf" srcId="{49CBECEC-E6B3-441F-8B48-20C8DB0BC7CA}" destId="{26E334E6-4A06-466C-ABDE-C1A7872C98B5}" srcOrd="0" destOrd="0" presId="urn:microsoft.com/office/officeart/2005/8/layout/hierarchy1"/>
    <dgm:cxn modelId="{3488D62D-882E-401F-8C5B-61B635EB31EF}" type="presParOf" srcId="{26E334E6-4A06-466C-ABDE-C1A7872C98B5}" destId="{98EF1077-319E-4F0F-8026-03946A744063}" srcOrd="0" destOrd="0" presId="urn:microsoft.com/office/officeart/2005/8/layout/hierarchy1"/>
    <dgm:cxn modelId="{6D3AD3AF-F56C-4A41-B5A0-68581832A5AA}" type="presParOf" srcId="{26E334E6-4A06-466C-ABDE-C1A7872C98B5}" destId="{016A3516-C528-4FDD-AD2E-5C96C4071D35}" srcOrd="1" destOrd="0" presId="urn:microsoft.com/office/officeart/2005/8/layout/hierarchy1"/>
    <dgm:cxn modelId="{DA449E53-F9FA-48F3-A158-6493FE702E35}" type="presParOf" srcId="{49CBECEC-E6B3-441F-8B48-20C8DB0BC7CA}" destId="{1EE97255-AA6A-4FD8-B864-FE5D122FD924}" srcOrd="1" destOrd="0" presId="urn:microsoft.com/office/officeart/2005/8/layout/hierarchy1"/>
    <dgm:cxn modelId="{B1F685B5-A619-4635-B261-73FCFA49C8EC}" type="presParOf" srcId="{E3C12EFC-34E3-4316-AE77-CB726DFFD29D}" destId="{F47364AF-9AAD-4517-AC9C-D6F442FF0481}" srcOrd="2" destOrd="0" presId="urn:microsoft.com/office/officeart/2005/8/layout/hierarchy1"/>
    <dgm:cxn modelId="{A41B2CC8-838C-4A9F-96BB-8E7898659C83}" type="presParOf" srcId="{E3C12EFC-34E3-4316-AE77-CB726DFFD29D}" destId="{3E20C495-0521-4982-8B99-58036F1EF66F}" srcOrd="3" destOrd="0" presId="urn:microsoft.com/office/officeart/2005/8/layout/hierarchy1"/>
    <dgm:cxn modelId="{F6A3176D-2B02-4093-8911-4BC4D370CDEA}" type="presParOf" srcId="{3E20C495-0521-4982-8B99-58036F1EF66F}" destId="{949EB4FD-1769-49D7-A35E-78AB0E5C4A3D}" srcOrd="0" destOrd="0" presId="urn:microsoft.com/office/officeart/2005/8/layout/hierarchy1"/>
    <dgm:cxn modelId="{4B3B5F0E-06E0-4B6F-9174-3A0BD5F31472}" type="presParOf" srcId="{949EB4FD-1769-49D7-A35E-78AB0E5C4A3D}" destId="{F3FAB2E4-CBDA-4EAB-A547-624E260CCEB5}" srcOrd="0" destOrd="0" presId="urn:microsoft.com/office/officeart/2005/8/layout/hierarchy1"/>
    <dgm:cxn modelId="{8C0DF5A8-DD62-4385-9705-EF1CB4046E90}" type="presParOf" srcId="{949EB4FD-1769-49D7-A35E-78AB0E5C4A3D}" destId="{D9734FF1-C95B-44A9-947D-142DFEE86BA7}" srcOrd="1" destOrd="0" presId="urn:microsoft.com/office/officeart/2005/8/layout/hierarchy1"/>
    <dgm:cxn modelId="{E5B792E4-8DE9-4C9F-A60B-D49629F4F5B6}" type="presParOf" srcId="{3E20C495-0521-4982-8B99-58036F1EF66F}" destId="{235728EE-F72A-466E-A754-FA8383C04FD7}" srcOrd="1" destOrd="0" presId="urn:microsoft.com/office/officeart/2005/8/layout/hierarchy1"/>
    <dgm:cxn modelId="{46A8C6E9-3981-40AC-9804-951517397D89}" type="presParOf" srcId="{FFC4105B-8661-4218-AC31-A055B093AEE8}" destId="{FEC7FC95-7433-491C-A34E-7D3489487883}" srcOrd="2" destOrd="0" presId="urn:microsoft.com/office/officeart/2005/8/layout/hierarchy1"/>
    <dgm:cxn modelId="{AF31423B-CCF4-444D-91FF-50F02F7052C8}" type="presParOf" srcId="{FFC4105B-8661-4218-AC31-A055B093AEE8}" destId="{522F1949-8A8B-453A-A888-80BADFC13620}" srcOrd="3" destOrd="0" presId="urn:microsoft.com/office/officeart/2005/8/layout/hierarchy1"/>
    <dgm:cxn modelId="{48880DE9-5298-4B8D-8B3A-B5C23021F6AE}" type="presParOf" srcId="{522F1949-8A8B-453A-A888-80BADFC13620}" destId="{E483CEBE-074C-41FE-BF9D-5B5E0020B18C}" srcOrd="0" destOrd="0" presId="urn:microsoft.com/office/officeart/2005/8/layout/hierarchy1"/>
    <dgm:cxn modelId="{41339BBB-A026-49DD-9573-2841919761F2}" type="presParOf" srcId="{E483CEBE-074C-41FE-BF9D-5B5E0020B18C}" destId="{1690A40F-C2AE-4858-83AF-74EB315B9DCF}" srcOrd="0" destOrd="0" presId="urn:microsoft.com/office/officeart/2005/8/layout/hierarchy1"/>
    <dgm:cxn modelId="{6BABE146-CEA2-47F4-8615-C59AA9F65277}" type="presParOf" srcId="{E483CEBE-074C-41FE-BF9D-5B5E0020B18C}" destId="{A6E4BF63-49F5-40BB-9AD8-4E3BA7BD7692}" srcOrd="1" destOrd="0" presId="urn:microsoft.com/office/officeart/2005/8/layout/hierarchy1"/>
    <dgm:cxn modelId="{761DAC55-7A32-46C4-9D91-C78E656A1AEE}" type="presParOf" srcId="{522F1949-8A8B-453A-A888-80BADFC13620}" destId="{0D22E3AA-B55A-4CFD-BEC8-1946CA70E23D}" srcOrd="1" destOrd="0" presId="urn:microsoft.com/office/officeart/2005/8/layout/hierarchy1"/>
    <dgm:cxn modelId="{3DB8E876-B193-4A05-8F19-F7C2A3BEA4B7}" type="presParOf" srcId="{27008CB1-122B-4D84-A9FD-C10D20FBDFB3}" destId="{4771204D-E4AE-4B82-A33D-320EAB534692}" srcOrd="2" destOrd="0" presId="urn:microsoft.com/office/officeart/2005/8/layout/hierarchy1"/>
    <dgm:cxn modelId="{A9DD59E8-981C-46EE-AACC-EDD85B32E665}" type="presParOf" srcId="{27008CB1-122B-4D84-A9FD-C10D20FBDFB3}" destId="{2E8F3BC2-1844-4BB8-80BE-ADA785E66015}" srcOrd="3" destOrd="0" presId="urn:microsoft.com/office/officeart/2005/8/layout/hierarchy1"/>
    <dgm:cxn modelId="{F57AB294-9A41-4E5F-9492-8ACF35D81671}" type="presParOf" srcId="{2E8F3BC2-1844-4BB8-80BE-ADA785E66015}" destId="{AB070E1A-5823-429B-95A7-BC7291460E56}" srcOrd="0" destOrd="0" presId="urn:microsoft.com/office/officeart/2005/8/layout/hierarchy1"/>
    <dgm:cxn modelId="{4025809E-826B-4A65-A01B-8DE20AACC2E3}" type="presParOf" srcId="{AB070E1A-5823-429B-95A7-BC7291460E56}" destId="{95541AEA-655A-4F8D-91AA-0738112E07E9}" srcOrd="0" destOrd="0" presId="urn:microsoft.com/office/officeart/2005/8/layout/hierarchy1"/>
    <dgm:cxn modelId="{05015EA5-FDCA-4C4B-AE0F-BECEFE43849C}" type="presParOf" srcId="{AB070E1A-5823-429B-95A7-BC7291460E56}" destId="{8B1CC772-7136-4D3E-ABC5-DF5DA6615275}" srcOrd="1" destOrd="0" presId="urn:microsoft.com/office/officeart/2005/8/layout/hierarchy1"/>
    <dgm:cxn modelId="{1ED8E3FF-440B-4811-9A67-5BCC21817B76}" type="presParOf" srcId="{2E8F3BC2-1844-4BB8-80BE-ADA785E66015}" destId="{9BFC6C01-DE75-4B9C-B172-273E36BFC08A}" srcOrd="1" destOrd="0" presId="urn:microsoft.com/office/officeart/2005/8/layout/hierarchy1"/>
    <dgm:cxn modelId="{78AFE68E-B476-4CCC-835C-B72CC12C2068}" type="presParOf" srcId="{9BFC6C01-DE75-4B9C-B172-273E36BFC08A}" destId="{36E8C455-57BA-4581-BEF6-E9E5049DD78E}" srcOrd="0" destOrd="0" presId="urn:microsoft.com/office/officeart/2005/8/layout/hierarchy1"/>
    <dgm:cxn modelId="{1F34BA8F-6FA3-422F-8044-DC613163DEDE}" type="presParOf" srcId="{9BFC6C01-DE75-4B9C-B172-273E36BFC08A}" destId="{2ACB9477-C611-4EB1-9CA2-3D8249A6E312}" srcOrd="1" destOrd="0" presId="urn:microsoft.com/office/officeart/2005/8/layout/hierarchy1"/>
    <dgm:cxn modelId="{58C27B51-5B4F-4F9F-B0FF-53FB74A9BA92}" type="presParOf" srcId="{2ACB9477-C611-4EB1-9CA2-3D8249A6E312}" destId="{E9CC873C-4022-4069-9BF9-83B246601909}" srcOrd="0" destOrd="0" presId="urn:microsoft.com/office/officeart/2005/8/layout/hierarchy1"/>
    <dgm:cxn modelId="{9497AEE1-088A-4C5C-8D2D-0719F6A8BAD7}" type="presParOf" srcId="{E9CC873C-4022-4069-9BF9-83B246601909}" destId="{FC4C7512-8B5E-473E-B313-49681665665A}" srcOrd="0" destOrd="0" presId="urn:microsoft.com/office/officeart/2005/8/layout/hierarchy1"/>
    <dgm:cxn modelId="{7A207DC8-F04C-465D-91DA-598ED1E543A7}" type="presParOf" srcId="{E9CC873C-4022-4069-9BF9-83B246601909}" destId="{9935DA5C-09AE-48F4-9BB0-58B818A90174}" srcOrd="1" destOrd="0" presId="urn:microsoft.com/office/officeart/2005/8/layout/hierarchy1"/>
    <dgm:cxn modelId="{9592C46A-D604-4FCB-BAA5-A8350A847586}" type="presParOf" srcId="{2ACB9477-C611-4EB1-9CA2-3D8249A6E312}" destId="{7FF3B87B-EC32-40D2-9852-0C7D902A05D6}" srcOrd="1" destOrd="0" presId="urn:microsoft.com/office/officeart/2005/8/layout/hierarchy1"/>
    <dgm:cxn modelId="{C1831130-8CED-479C-AA36-D78E68AB3987}" type="presParOf" srcId="{9BFC6C01-DE75-4B9C-B172-273E36BFC08A}" destId="{B76E800D-2570-44BA-BE9C-01DBFE499D67}" srcOrd="2" destOrd="0" presId="urn:microsoft.com/office/officeart/2005/8/layout/hierarchy1"/>
    <dgm:cxn modelId="{A7E84BCF-2299-4B7B-AAF9-892CCDEBC55D}" type="presParOf" srcId="{9BFC6C01-DE75-4B9C-B172-273E36BFC08A}" destId="{EC3706AA-F1E8-40A0-A64D-AAF13E4FE5B2}" srcOrd="3" destOrd="0" presId="urn:microsoft.com/office/officeart/2005/8/layout/hierarchy1"/>
    <dgm:cxn modelId="{599B1093-63D4-4567-B482-A0BA25443ED1}" type="presParOf" srcId="{EC3706AA-F1E8-40A0-A64D-AAF13E4FE5B2}" destId="{939EA337-9F13-4CFF-BCCD-EBD69FB3D05C}" srcOrd="0" destOrd="0" presId="urn:microsoft.com/office/officeart/2005/8/layout/hierarchy1"/>
    <dgm:cxn modelId="{B22C5EEB-F2D7-4A27-A88A-FD9336E46BC9}" type="presParOf" srcId="{939EA337-9F13-4CFF-BCCD-EBD69FB3D05C}" destId="{ABDCCC4B-0DE3-43A0-8170-69D60C564994}" srcOrd="0" destOrd="0" presId="urn:microsoft.com/office/officeart/2005/8/layout/hierarchy1"/>
    <dgm:cxn modelId="{CFB835EB-5E43-43B0-A8B5-9BD69BC16E23}" type="presParOf" srcId="{939EA337-9F13-4CFF-BCCD-EBD69FB3D05C}" destId="{7ED840B4-CB77-4B9D-8EAA-5B26B752EC30}" srcOrd="1" destOrd="0" presId="urn:microsoft.com/office/officeart/2005/8/layout/hierarchy1"/>
    <dgm:cxn modelId="{BDCB0B40-B1C4-4ACB-A360-DA6FEB8EACD0}" type="presParOf" srcId="{EC3706AA-F1E8-40A0-A64D-AAF13E4FE5B2}" destId="{0F9AAE5B-AA47-4C74-8FF3-6796E2F97E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059245-A59A-4714-BB2D-AD1DAB7E217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15A73E8-6348-4121-85E5-25DC243FCC9A}">
      <dgm:prSet phldrT="[Texto]" custT="1"/>
      <dgm:spPr/>
      <dgm:t>
        <a:bodyPr/>
        <a:lstStyle/>
        <a:p>
          <a:r>
            <a:rPr lang="es-ES_tradnl" sz="1200" dirty="0" smtClean="0"/>
            <a:t>Clasificación de las figuras delictivas. </a:t>
          </a:r>
          <a:endParaRPr lang="es-ES" sz="1200" dirty="0"/>
        </a:p>
      </dgm:t>
    </dgm:pt>
    <dgm:pt modelId="{99CB6DDF-06F7-4C0A-A07D-2B4384B94CE0}" type="parTrans" cxnId="{3DE489AF-C108-45D2-B94C-73C4D039CE94}">
      <dgm:prSet/>
      <dgm:spPr/>
      <dgm:t>
        <a:bodyPr/>
        <a:lstStyle/>
        <a:p>
          <a:endParaRPr lang="es-ES"/>
        </a:p>
      </dgm:t>
    </dgm:pt>
    <dgm:pt modelId="{166308A8-C5AB-4DFE-95FF-6CAA51F8E2B4}" type="sibTrans" cxnId="{3DE489AF-C108-45D2-B94C-73C4D039CE94}">
      <dgm:prSet/>
      <dgm:spPr/>
      <dgm:t>
        <a:bodyPr/>
        <a:lstStyle/>
        <a:p>
          <a:endParaRPr lang="es-ES"/>
        </a:p>
      </dgm:t>
    </dgm:pt>
    <dgm:pt modelId="{AD7E01BA-FC0F-44A6-B6CC-27760A95EE5E}">
      <dgm:prSet phldrT="[Texto]" custT="1"/>
      <dgm:spPr/>
      <dgm:t>
        <a:bodyPr/>
        <a:lstStyle/>
        <a:p>
          <a:r>
            <a:rPr lang="es-ES_tradnl" sz="1200" b="0" dirty="0" smtClean="0"/>
            <a:t>Según la peligrosidad social de la acción u omisión.</a:t>
          </a:r>
          <a:endParaRPr lang="es-ES" sz="1200" b="0" dirty="0"/>
        </a:p>
      </dgm:t>
    </dgm:pt>
    <dgm:pt modelId="{6976899D-82D0-45E4-8310-3A889C14A172}" type="parTrans" cxnId="{7E36A80E-AF03-4335-8B9C-35DA6BDC4FD3}">
      <dgm:prSet/>
      <dgm:spPr/>
      <dgm:t>
        <a:bodyPr/>
        <a:lstStyle/>
        <a:p>
          <a:endParaRPr lang="es-ES"/>
        </a:p>
      </dgm:t>
    </dgm:pt>
    <dgm:pt modelId="{2C405980-C1D0-4EAC-BFC7-9D5BD566C2A3}" type="sibTrans" cxnId="{7E36A80E-AF03-4335-8B9C-35DA6BDC4FD3}">
      <dgm:prSet/>
      <dgm:spPr/>
      <dgm:t>
        <a:bodyPr/>
        <a:lstStyle/>
        <a:p>
          <a:endParaRPr lang="es-ES"/>
        </a:p>
      </dgm:t>
    </dgm:pt>
    <dgm:pt modelId="{646E09F7-6C44-4B3E-9104-EBFEB811F3DB}">
      <dgm:prSet phldrT="[Texto]" custT="1"/>
      <dgm:spPr/>
      <dgm:t>
        <a:bodyPr/>
        <a:lstStyle/>
        <a:p>
          <a:r>
            <a:rPr lang="es-ES" sz="1200" dirty="0" smtClean="0"/>
            <a:t>Figura Básica</a:t>
          </a:r>
          <a:endParaRPr lang="es-ES" sz="1200" dirty="0"/>
        </a:p>
      </dgm:t>
    </dgm:pt>
    <dgm:pt modelId="{88EE4C1A-0BA9-420D-A05F-B2CE6789DDC9}" type="parTrans" cxnId="{418D5B6C-6F2B-4EB2-92B0-98B2EADA3308}">
      <dgm:prSet/>
      <dgm:spPr/>
      <dgm:t>
        <a:bodyPr/>
        <a:lstStyle/>
        <a:p>
          <a:endParaRPr lang="es-ES"/>
        </a:p>
      </dgm:t>
    </dgm:pt>
    <dgm:pt modelId="{8688B3F6-D1AD-4155-BF52-6E8C961548AC}" type="sibTrans" cxnId="{418D5B6C-6F2B-4EB2-92B0-98B2EADA3308}">
      <dgm:prSet/>
      <dgm:spPr/>
      <dgm:t>
        <a:bodyPr/>
        <a:lstStyle/>
        <a:p>
          <a:endParaRPr lang="es-ES"/>
        </a:p>
      </dgm:t>
    </dgm:pt>
    <dgm:pt modelId="{C8240E7D-F484-457F-9794-661D3DBBF324}">
      <dgm:prSet phldrT="[Texto]" custT="1"/>
      <dgm:spPr/>
      <dgm:t>
        <a:bodyPr/>
        <a:lstStyle/>
        <a:p>
          <a:r>
            <a:rPr lang="es-ES" sz="1200" dirty="0" smtClean="0"/>
            <a:t>Figura derivada</a:t>
          </a:r>
          <a:endParaRPr lang="es-ES" sz="1200" dirty="0"/>
        </a:p>
      </dgm:t>
    </dgm:pt>
    <dgm:pt modelId="{592BE511-1980-4221-BF04-83D0C48B7ADF}" type="parTrans" cxnId="{52D03DBE-FCC8-4C71-A214-F9BEBBF33907}">
      <dgm:prSet/>
      <dgm:spPr/>
      <dgm:t>
        <a:bodyPr/>
        <a:lstStyle/>
        <a:p>
          <a:endParaRPr lang="es-ES"/>
        </a:p>
      </dgm:t>
    </dgm:pt>
    <dgm:pt modelId="{23CCAD7A-33BA-4D44-9053-D83A636787B1}" type="sibTrans" cxnId="{52D03DBE-FCC8-4C71-A214-F9BEBBF33907}">
      <dgm:prSet/>
      <dgm:spPr/>
      <dgm:t>
        <a:bodyPr/>
        <a:lstStyle/>
        <a:p>
          <a:endParaRPr lang="es-ES"/>
        </a:p>
      </dgm:t>
    </dgm:pt>
    <dgm:pt modelId="{1F528815-849D-4CFB-9E2E-F847F23368ED}">
      <dgm:prSet phldrT="[Texto]" custT="1"/>
      <dgm:spPr/>
      <dgm:t>
        <a:bodyPr/>
        <a:lstStyle/>
        <a:p>
          <a:r>
            <a:rPr lang="es-ES_tradnl" sz="1200" b="0" dirty="0" smtClean="0"/>
            <a:t>Según el modo de formularse las características del tipo.</a:t>
          </a:r>
          <a:endParaRPr lang="es-ES" sz="1200" b="0" dirty="0"/>
        </a:p>
      </dgm:t>
    </dgm:pt>
    <dgm:pt modelId="{7E991D4F-161B-4AE0-B2E3-CB6C00E79B6D}" type="parTrans" cxnId="{BF9BE45E-DB09-4CCB-9980-FD3B757D9F97}">
      <dgm:prSet/>
      <dgm:spPr/>
      <dgm:t>
        <a:bodyPr/>
        <a:lstStyle/>
        <a:p>
          <a:endParaRPr lang="es-ES"/>
        </a:p>
      </dgm:t>
    </dgm:pt>
    <dgm:pt modelId="{27602111-C138-4F1B-B383-6CCA3D5347BE}" type="sibTrans" cxnId="{BF9BE45E-DB09-4CCB-9980-FD3B757D9F97}">
      <dgm:prSet/>
      <dgm:spPr/>
      <dgm:t>
        <a:bodyPr/>
        <a:lstStyle/>
        <a:p>
          <a:endParaRPr lang="es-ES"/>
        </a:p>
      </dgm:t>
    </dgm:pt>
    <dgm:pt modelId="{BB0A9E05-8011-498D-A5F8-89568A907990}">
      <dgm:prSet phldrT="[Texto]" custT="1"/>
      <dgm:spPr/>
      <dgm:t>
        <a:bodyPr/>
        <a:lstStyle/>
        <a:p>
          <a:r>
            <a:rPr lang="es-ES" sz="1200" dirty="0" smtClean="0"/>
            <a:t>Simple</a:t>
          </a:r>
          <a:endParaRPr lang="es-ES" sz="1200" dirty="0"/>
        </a:p>
      </dgm:t>
    </dgm:pt>
    <dgm:pt modelId="{DD4AC1CE-AD21-4087-BCC8-8B2C02BF13DD}" type="parTrans" cxnId="{D81B9F05-6143-4C5D-8791-81F3D055F41B}">
      <dgm:prSet/>
      <dgm:spPr/>
      <dgm:t>
        <a:bodyPr/>
        <a:lstStyle/>
        <a:p>
          <a:endParaRPr lang="es-ES"/>
        </a:p>
      </dgm:t>
    </dgm:pt>
    <dgm:pt modelId="{CFD42A5D-833B-4F1D-9E45-A0A1619B6316}" type="sibTrans" cxnId="{D81B9F05-6143-4C5D-8791-81F3D055F41B}">
      <dgm:prSet/>
      <dgm:spPr/>
      <dgm:t>
        <a:bodyPr/>
        <a:lstStyle/>
        <a:p>
          <a:endParaRPr lang="es-ES"/>
        </a:p>
      </dgm:t>
    </dgm:pt>
    <dgm:pt modelId="{22F0ABD6-C136-46EE-B135-19F50D1204B5}">
      <dgm:prSet custT="1"/>
      <dgm:spPr/>
      <dgm:t>
        <a:bodyPr/>
        <a:lstStyle/>
        <a:p>
          <a:r>
            <a:rPr lang="es-ES_tradnl" sz="1200" b="0" dirty="0" smtClean="0"/>
            <a:t>Según la estructura interna de la norma.</a:t>
          </a:r>
          <a:endParaRPr lang="es-ES" sz="1200" b="0" dirty="0"/>
        </a:p>
      </dgm:t>
    </dgm:pt>
    <dgm:pt modelId="{39C4BD3F-5571-4B95-9941-C297611FDF36}" type="parTrans" cxnId="{89CDE1E4-62D4-4093-A7F5-024DA5BABE46}">
      <dgm:prSet/>
      <dgm:spPr/>
      <dgm:t>
        <a:bodyPr/>
        <a:lstStyle/>
        <a:p>
          <a:endParaRPr lang="es-ES"/>
        </a:p>
      </dgm:t>
    </dgm:pt>
    <dgm:pt modelId="{41BD7F32-4E55-4006-83C8-068B06B9360C}" type="sibTrans" cxnId="{89CDE1E4-62D4-4093-A7F5-024DA5BABE46}">
      <dgm:prSet/>
      <dgm:spPr/>
      <dgm:t>
        <a:bodyPr/>
        <a:lstStyle/>
        <a:p>
          <a:endParaRPr lang="es-ES"/>
        </a:p>
      </dgm:t>
    </dgm:pt>
    <dgm:pt modelId="{0ABEBB5A-F262-4E74-9EE3-72EB51629E3C}">
      <dgm:prSet custT="1"/>
      <dgm:spPr/>
      <dgm:t>
        <a:bodyPr/>
        <a:lstStyle/>
        <a:p>
          <a:r>
            <a:rPr lang="es-ES" sz="1200" dirty="0" smtClean="0"/>
            <a:t>Tipo Cerrada</a:t>
          </a:r>
          <a:endParaRPr lang="es-ES" sz="1200" dirty="0"/>
        </a:p>
      </dgm:t>
    </dgm:pt>
    <dgm:pt modelId="{B75603EE-1127-4880-A687-CDC069EE1D38}" type="parTrans" cxnId="{731255D9-A174-4371-A77A-F4962882C80C}">
      <dgm:prSet/>
      <dgm:spPr/>
      <dgm:t>
        <a:bodyPr/>
        <a:lstStyle/>
        <a:p>
          <a:endParaRPr lang="es-ES"/>
        </a:p>
      </dgm:t>
    </dgm:pt>
    <dgm:pt modelId="{13E0A70F-93AF-4AA0-8F38-BB189A49A0B1}" type="sibTrans" cxnId="{731255D9-A174-4371-A77A-F4962882C80C}">
      <dgm:prSet/>
      <dgm:spPr/>
      <dgm:t>
        <a:bodyPr/>
        <a:lstStyle/>
        <a:p>
          <a:endParaRPr lang="es-ES"/>
        </a:p>
      </dgm:t>
    </dgm:pt>
    <dgm:pt modelId="{FE0E7574-C2D1-436C-8386-354D16583613}">
      <dgm:prSet custT="1"/>
      <dgm:spPr/>
      <dgm:t>
        <a:bodyPr/>
        <a:lstStyle/>
        <a:p>
          <a:r>
            <a:rPr lang="es-ES_tradnl" sz="1200" b="0" dirty="0" smtClean="0"/>
            <a:t>Tipo Abierta: </a:t>
          </a:r>
          <a:endParaRPr lang="es-ES" sz="1200" b="0" dirty="0"/>
        </a:p>
      </dgm:t>
    </dgm:pt>
    <dgm:pt modelId="{C89905AB-1DFE-486C-A4C6-86766D6235A3}" type="parTrans" cxnId="{193B55F5-6845-400B-AED0-90C1EA019B19}">
      <dgm:prSet/>
      <dgm:spPr/>
      <dgm:t>
        <a:bodyPr/>
        <a:lstStyle/>
        <a:p>
          <a:endParaRPr lang="es-ES"/>
        </a:p>
      </dgm:t>
    </dgm:pt>
    <dgm:pt modelId="{42FB53BC-E289-4A8A-835B-7783B8E58288}" type="sibTrans" cxnId="{193B55F5-6845-400B-AED0-90C1EA019B19}">
      <dgm:prSet/>
      <dgm:spPr/>
      <dgm:t>
        <a:bodyPr/>
        <a:lstStyle/>
        <a:p>
          <a:endParaRPr lang="es-ES"/>
        </a:p>
      </dgm:t>
    </dgm:pt>
    <dgm:pt modelId="{57E171FD-33E8-4A75-A60B-155DC491A535}">
      <dgm:prSet custT="1"/>
      <dgm:spPr/>
      <dgm:t>
        <a:bodyPr/>
        <a:lstStyle/>
        <a:p>
          <a:r>
            <a:rPr lang="es-ES_tradnl" sz="1200" b="0" dirty="0" smtClean="0"/>
            <a:t>Compuesta: </a:t>
          </a:r>
          <a:endParaRPr lang="es-ES" sz="1200" b="0" dirty="0"/>
        </a:p>
      </dgm:t>
    </dgm:pt>
    <dgm:pt modelId="{D522D726-C41A-4F20-A6C4-47FA7B7AA2E1}" type="parTrans" cxnId="{B83835C7-FAFA-4BD2-AE2A-280F3C3C4859}">
      <dgm:prSet/>
      <dgm:spPr/>
      <dgm:t>
        <a:bodyPr/>
        <a:lstStyle/>
        <a:p>
          <a:endParaRPr lang="es-ES"/>
        </a:p>
      </dgm:t>
    </dgm:pt>
    <dgm:pt modelId="{C06A346A-1633-4745-8E78-103EBA776020}" type="sibTrans" cxnId="{B83835C7-FAFA-4BD2-AE2A-280F3C3C4859}">
      <dgm:prSet/>
      <dgm:spPr/>
      <dgm:t>
        <a:bodyPr/>
        <a:lstStyle/>
        <a:p>
          <a:endParaRPr lang="es-ES"/>
        </a:p>
      </dgm:t>
    </dgm:pt>
    <dgm:pt modelId="{55853A47-F6BD-486C-80DE-DE6FDDC3CF33}">
      <dgm:prSet custT="1"/>
      <dgm:spPr/>
      <dgm:t>
        <a:bodyPr/>
        <a:lstStyle/>
        <a:p>
          <a:r>
            <a:rPr lang="es-ES_tradnl" sz="1200" b="0" dirty="0" smtClean="0"/>
            <a:t>Varios Actos Acumulados </a:t>
          </a:r>
          <a:endParaRPr lang="es-ES" sz="1200" b="0" dirty="0"/>
        </a:p>
      </dgm:t>
    </dgm:pt>
    <dgm:pt modelId="{EEB63C17-007B-4FFD-A862-15E78534AE1E}" type="parTrans" cxnId="{5D2BB6B1-EDC0-4506-B8A8-11FDA27E6D55}">
      <dgm:prSet/>
      <dgm:spPr/>
      <dgm:t>
        <a:bodyPr/>
        <a:lstStyle/>
        <a:p>
          <a:endParaRPr lang="es-ES"/>
        </a:p>
      </dgm:t>
    </dgm:pt>
    <dgm:pt modelId="{AB20B732-2B7D-45E8-A4F6-BBAFF0CF85A4}" type="sibTrans" cxnId="{5D2BB6B1-EDC0-4506-B8A8-11FDA27E6D55}">
      <dgm:prSet/>
      <dgm:spPr/>
      <dgm:t>
        <a:bodyPr/>
        <a:lstStyle/>
        <a:p>
          <a:endParaRPr lang="es-ES"/>
        </a:p>
      </dgm:t>
    </dgm:pt>
    <dgm:pt modelId="{AA771796-F5C7-4E3F-8493-328319EEFB1B}">
      <dgm:prSet custT="1"/>
      <dgm:spPr/>
      <dgm:t>
        <a:bodyPr/>
        <a:lstStyle/>
        <a:p>
          <a:r>
            <a:rPr lang="es-ES_tradnl" sz="1200" b="0" dirty="0" smtClean="0"/>
            <a:t>Mixta </a:t>
          </a:r>
          <a:endParaRPr lang="es-ES" sz="1200" b="0" dirty="0"/>
        </a:p>
      </dgm:t>
    </dgm:pt>
    <dgm:pt modelId="{BD0D373F-50E3-4F76-AB4D-7CCF97F7D97D}" type="parTrans" cxnId="{4DA67CAF-A985-4282-B4D8-917C7825EC3A}">
      <dgm:prSet/>
      <dgm:spPr/>
      <dgm:t>
        <a:bodyPr/>
        <a:lstStyle/>
        <a:p>
          <a:endParaRPr lang="es-ES"/>
        </a:p>
      </dgm:t>
    </dgm:pt>
    <dgm:pt modelId="{3A44F51B-2443-4903-B673-7637263E0F23}" type="sibTrans" cxnId="{4DA67CAF-A985-4282-B4D8-917C7825EC3A}">
      <dgm:prSet/>
      <dgm:spPr/>
      <dgm:t>
        <a:bodyPr/>
        <a:lstStyle/>
        <a:p>
          <a:endParaRPr lang="es-ES"/>
        </a:p>
      </dgm:t>
    </dgm:pt>
    <dgm:pt modelId="{CFC5D3D9-8AD2-4A57-84CF-3861E2E63286}">
      <dgm:prSet custT="1"/>
      <dgm:spPr/>
      <dgm:t>
        <a:bodyPr/>
        <a:lstStyle/>
        <a:p>
          <a:r>
            <a:rPr lang="es-ES" sz="1200" dirty="0" smtClean="0"/>
            <a:t>Alternativa</a:t>
          </a:r>
          <a:endParaRPr lang="es-ES" sz="1200" dirty="0"/>
        </a:p>
      </dgm:t>
    </dgm:pt>
    <dgm:pt modelId="{E79A2F88-C313-4097-80D7-C651C103D866}" type="parTrans" cxnId="{D228093B-1007-4AC5-93CC-B2929AB012DE}">
      <dgm:prSet/>
      <dgm:spPr/>
      <dgm:t>
        <a:bodyPr/>
        <a:lstStyle/>
        <a:p>
          <a:endParaRPr lang="es-ES"/>
        </a:p>
      </dgm:t>
    </dgm:pt>
    <dgm:pt modelId="{EAEBB0C1-ABB0-428F-A7EB-D5AB1070A271}" type="sibTrans" cxnId="{D228093B-1007-4AC5-93CC-B2929AB012DE}">
      <dgm:prSet/>
      <dgm:spPr/>
      <dgm:t>
        <a:bodyPr/>
        <a:lstStyle/>
        <a:p>
          <a:endParaRPr lang="es-ES"/>
        </a:p>
      </dgm:t>
    </dgm:pt>
    <dgm:pt modelId="{4D3B31AB-BB65-4335-84BC-4D43E8ABBF2C}">
      <dgm:prSet custT="1"/>
      <dgm:spPr/>
      <dgm:t>
        <a:bodyPr/>
        <a:lstStyle/>
        <a:p>
          <a:r>
            <a:rPr lang="es-ES" sz="1200" dirty="0" smtClean="0"/>
            <a:t>Acumulativa</a:t>
          </a:r>
          <a:endParaRPr lang="es-ES" sz="1200" dirty="0"/>
        </a:p>
      </dgm:t>
    </dgm:pt>
    <dgm:pt modelId="{6C6D0183-091A-4A9E-884A-BE05D9B49F60}" type="parTrans" cxnId="{BB552105-435B-4EFB-BB8D-EE9FCC996977}">
      <dgm:prSet/>
      <dgm:spPr/>
      <dgm:t>
        <a:bodyPr/>
        <a:lstStyle/>
        <a:p>
          <a:endParaRPr lang="es-ES"/>
        </a:p>
      </dgm:t>
    </dgm:pt>
    <dgm:pt modelId="{445A794C-0ACC-4BC1-B87D-488E3312FD90}" type="sibTrans" cxnId="{BB552105-435B-4EFB-BB8D-EE9FCC996977}">
      <dgm:prSet/>
      <dgm:spPr/>
      <dgm:t>
        <a:bodyPr/>
        <a:lstStyle/>
        <a:p>
          <a:endParaRPr lang="es-ES"/>
        </a:p>
      </dgm:t>
    </dgm:pt>
    <dgm:pt modelId="{62CD4825-589B-4022-8F89-499DF06BC4B9}">
      <dgm:prSet custT="1"/>
      <dgm:spPr/>
      <dgm:t>
        <a:bodyPr/>
        <a:lstStyle/>
        <a:p>
          <a:r>
            <a:rPr lang="es-ES_tradnl" sz="1200" b="0" dirty="0" smtClean="0"/>
            <a:t>Figura derivada Subordinada: </a:t>
          </a:r>
          <a:endParaRPr lang="es-ES" sz="1200" b="0" dirty="0"/>
        </a:p>
      </dgm:t>
    </dgm:pt>
    <dgm:pt modelId="{76B6777E-618A-4E79-A14E-793B7A6CC72E}" type="parTrans" cxnId="{33D95E64-06FC-47AB-B6DB-54B3CD4C53C6}">
      <dgm:prSet/>
      <dgm:spPr/>
      <dgm:t>
        <a:bodyPr/>
        <a:lstStyle/>
        <a:p>
          <a:endParaRPr lang="es-ES"/>
        </a:p>
      </dgm:t>
    </dgm:pt>
    <dgm:pt modelId="{EF567B6C-EBD7-4325-9A9A-E1462FAF917E}" type="sibTrans" cxnId="{33D95E64-06FC-47AB-B6DB-54B3CD4C53C6}">
      <dgm:prSet/>
      <dgm:spPr/>
      <dgm:t>
        <a:bodyPr/>
        <a:lstStyle/>
        <a:p>
          <a:endParaRPr lang="es-ES"/>
        </a:p>
      </dgm:t>
    </dgm:pt>
    <dgm:pt modelId="{F1FE879D-556B-4AE1-8585-D4C9100F2232}">
      <dgm:prSet custT="1"/>
      <dgm:spPr/>
      <dgm:t>
        <a:bodyPr/>
        <a:lstStyle/>
        <a:p>
          <a:r>
            <a:rPr lang="es-ES_tradnl" sz="1200" b="0" dirty="0" smtClean="0"/>
            <a:t>Figura derivada</a:t>
          </a:r>
        </a:p>
        <a:p>
          <a:r>
            <a:rPr lang="es-ES_tradnl" sz="1200" b="0" dirty="0" smtClean="0"/>
            <a:t>Independiente: </a:t>
          </a:r>
          <a:endParaRPr lang="es-ES" sz="1200" b="0" dirty="0"/>
        </a:p>
      </dgm:t>
    </dgm:pt>
    <dgm:pt modelId="{ECFEFFF0-ABC4-431B-A77E-F1E5DA26E212}" type="parTrans" cxnId="{D7EACF8E-83AD-469C-8D7D-03C60082B9A2}">
      <dgm:prSet/>
      <dgm:spPr/>
      <dgm:t>
        <a:bodyPr/>
        <a:lstStyle/>
        <a:p>
          <a:endParaRPr lang="es-ES"/>
        </a:p>
      </dgm:t>
    </dgm:pt>
    <dgm:pt modelId="{55B891D2-0658-4931-AF7B-F745F9D1422B}" type="sibTrans" cxnId="{D7EACF8E-83AD-469C-8D7D-03C60082B9A2}">
      <dgm:prSet/>
      <dgm:spPr/>
      <dgm:t>
        <a:bodyPr/>
        <a:lstStyle/>
        <a:p>
          <a:endParaRPr lang="es-ES"/>
        </a:p>
      </dgm:t>
    </dgm:pt>
    <dgm:pt modelId="{9305C092-7127-4E15-9AB0-94370E828EB7}" type="pres">
      <dgm:prSet presAssocID="{96059245-A59A-4714-BB2D-AD1DAB7E21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FF44FFA-A6C3-43F0-9815-BE79259477E3}" type="pres">
      <dgm:prSet presAssocID="{915A73E8-6348-4121-85E5-25DC243FCC9A}" presName="hierRoot1" presStyleCnt="0"/>
      <dgm:spPr/>
    </dgm:pt>
    <dgm:pt modelId="{9286BED8-9ECA-4D0A-9382-0708E02A71FF}" type="pres">
      <dgm:prSet presAssocID="{915A73E8-6348-4121-85E5-25DC243FCC9A}" presName="composite" presStyleCnt="0"/>
      <dgm:spPr/>
    </dgm:pt>
    <dgm:pt modelId="{3A9365C0-2C1D-4FBB-BD82-B912AA71F007}" type="pres">
      <dgm:prSet presAssocID="{915A73E8-6348-4121-85E5-25DC243FCC9A}" presName="background" presStyleLbl="node0" presStyleIdx="0" presStyleCnt="1"/>
      <dgm:spPr/>
    </dgm:pt>
    <dgm:pt modelId="{F64BC66A-D1C7-48CB-9A96-B7846A47007F}" type="pres">
      <dgm:prSet presAssocID="{915A73E8-6348-4121-85E5-25DC243FCC9A}" presName="text" presStyleLbl="fgAcc0" presStyleIdx="0" presStyleCnt="1" custScaleX="308105" custScaleY="71506" custLinFactNeighborX="1084" custLinFactNeighborY="-26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8C731-A16F-488D-91D9-4660CEAE4A83}" type="pres">
      <dgm:prSet presAssocID="{915A73E8-6348-4121-85E5-25DC243FCC9A}" presName="hierChild2" presStyleCnt="0"/>
      <dgm:spPr/>
    </dgm:pt>
    <dgm:pt modelId="{DB23E8CA-C836-49D6-96D8-E1C805FDA41A}" type="pres">
      <dgm:prSet presAssocID="{6976899D-82D0-45E4-8310-3A889C14A172}" presName="Name10" presStyleLbl="parChTrans1D2" presStyleIdx="0" presStyleCnt="3"/>
      <dgm:spPr/>
      <dgm:t>
        <a:bodyPr/>
        <a:lstStyle/>
        <a:p>
          <a:endParaRPr lang="es-ES"/>
        </a:p>
      </dgm:t>
    </dgm:pt>
    <dgm:pt modelId="{B7C3DA15-3CC1-4B8D-9826-51E61B7DE19C}" type="pres">
      <dgm:prSet presAssocID="{AD7E01BA-FC0F-44A6-B6CC-27760A95EE5E}" presName="hierRoot2" presStyleCnt="0"/>
      <dgm:spPr/>
    </dgm:pt>
    <dgm:pt modelId="{AF888CF2-CC7A-4F3C-8789-3DD97B1AFA36}" type="pres">
      <dgm:prSet presAssocID="{AD7E01BA-FC0F-44A6-B6CC-27760A95EE5E}" presName="composite2" presStyleCnt="0"/>
      <dgm:spPr/>
    </dgm:pt>
    <dgm:pt modelId="{C6850C65-C2C7-45D5-A1B9-A0416EBBD9CE}" type="pres">
      <dgm:prSet presAssocID="{AD7E01BA-FC0F-44A6-B6CC-27760A95EE5E}" presName="background2" presStyleLbl="node2" presStyleIdx="0" presStyleCnt="3"/>
      <dgm:spPr/>
    </dgm:pt>
    <dgm:pt modelId="{152DF34D-8E10-465F-91A3-DCD4D5721CDC}" type="pres">
      <dgm:prSet presAssocID="{AD7E01BA-FC0F-44A6-B6CC-27760A95EE5E}" presName="text2" presStyleLbl="fgAcc2" presStyleIdx="0" presStyleCnt="3" custScaleX="204095" custScaleY="739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0410C8-D256-4F71-875B-8AD8C826DACE}" type="pres">
      <dgm:prSet presAssocID="{AD7E01BA-FC0F-44A6-B6CC-27760A95EE5E}" presName="hierChild3" presStyleCnt="0"/>
      <dgm:spPr/>
    </dgm:pt>
    <dgm:pt modelId="{C4D31548-FD8A-4342-8DAD-E1172174A9D4}" type="pres">
      <dgm:prSet presAssocID="{88EE4C1A-0BA9-420D-A05F-B2CE6789DDC9}" presName="Name17" presStyleLbl="parChTrans1D3" presStyleIdx="0" presStyleCnt="6"/>
      <dgm:spPr/>
      <dgm:t>
        <a:bodyPr/>
        <a:lstStyle/>
        <a:p>
          <a:endParaRPr lang="es-ES"/>
        </a:p>
      </dgm:t>
    </dgm:pt>
    <dgm:pt modelId="{C0E332E0-DFB4-4CF4-A0B4-46E91E003EF3}" type="pres">
      <dgm:prSet presAssocID="{646E09F7-6C44-4B3E-9104-EBFEB811F3DB}" presName="hierRoot3" presStyleCnt="0"/>
      <dgm:spPr/>
    </dgm:pt>
    <dgm:pt modelId="{09EF6BAC-6D25-4F6C-B451-95B19814008F}" type="pres">
      <dgm:prSet presAssocID="{646E09F7-6C44-4B3E-9104-EBFEB811F3DB}" presName="composite3" presStyleCnt="0"/>
      <dgm:spPr/>
    </dgm:pt>
    <dgm:pt modelId="{9495DAF7-E6B3-4F65-B815-B0D5350BE16E}" type="pres">
      <dgm:prSet presAssocID="{646E09F7-6C44-4B3E-9104-EBFEB811F3DB}" presName="background3" presStyleLbl="node3" presStyleIdx="0" presStyleCnt="6"/>
      <dgm:spPr/>
    </dgm:pt>
    <dgm:pt modelId="{B61E06A4-EC32-4D49-9320-1449B455B09B}" type="pres">
      <dgm:prSet presAssocID="{646E09F7-6C44-4B3E-9104-EBFEB811F3DB}" presName="text3" presStyleLbl="fgAcc3" presStyleIdx="0" presStyleCnt="6" custScaleY="42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5EB885-F308-4933-8D32-5F57A3FF0932}" type="pres">
      <dgm:prSet presAssocID="{646E09F7-6C44-4B3E-9104-EBFEB811F3DB}" presName="hierChild4" presStyleCnt="0"/>
      <dgm:spPr/>
    </dgm:pt>
    <dgm:pt modelId="{E8247678-B289-44B6-BF81-88CD148A0304}" type="pres">
      <dgm:prSet presAssocID="{592BE511-1980-4221-BF04-83D0C48B7ADF}" presName="Name17" presStyleLbl="parChTrans1D3" presStyleIdx="1" presStyleCnt="6"/>
      <dgm:spPr/>
      <dgm:t>
        <a:bodyPr/>
        <a:lstStyle/>
        <a:p>
          <a:endParaRPr lang="es-ES"/>
        </a:p>
      </dgm:t>
    </dgm:pt>
    <dgm:pt modelId="{0D78B247-1F47-4439-A5CE-BCF80A9CB417}" type="pres">
      <dgm:prSet presAssocID="{C8240E7D-F484-457F-9794-661D3DBBF324}" presName="hierRoot3" presStyleCnt="0"/>
      <dgm:spPr/>
    </dgm:pt>
    <dgm:pt modelId="{96574763-52EF-4E16-B706-482D6B0FDFDA}" type="pres">
      <dgm:prSet presAssocID="{C8240E7D-F484-457F-9794-661D3DBBF324}" presName="composite3" presStyleCnt="0"/>
      <dgm:spPr/>
    </dgm:pt>
    <dgm:pt modelId="{67D9D036-7D9F-4557-B730-B4652E457BAD}" type="pres">
      <dgm:prSet presAssocID="{C8240E7D-F484-457F-9794-661D3DBBF324}" presName="background3" presStyleLbl="node3" presStyleIdx="1" presStyleCnt="6"/>
      <dgm:spPr/>
    </dgm:pt>
    <dgm:pt modelId="{153F75D2-F703-45D2-B3CF-49F4556E3D9A}" type="pres">
      <dgm:prSet presAssocID="{C8240E7D-F484-457F-9794-661D3DBBF324}" presName="text3" presStyleLbl="fgAcc3" presStyleIdx="1" presStyleCnt="6" custScaleY="42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28D7CF-6904-4151-BBC9-2F62627C40E4}" type="pres">
      <dgm:prSet presAssocID="{C8240E7D-F484-457F-9794-661D3DBBF324}" presName="hierChild4" presStyleCnt="0"/>
      <dgm:spPr/>
    </dgm:pt>
    <dgm:pt modelId="{18BF0DA1-308D-4A56-B5E0-98B7FC9FF1C2}" type="pres">
      <dgm:prSet presAssocID="{76B6777E-618A-4E79-A14E-793B7A6CC72E}" presName="Name23" presStyleLbl="parChTrans1D4" presStyleIdx="0" presStyleCnt="6"/>
      <dgm:spPr/>
      <dgm:t>
        <a:bodyPr/>
        <a:lstStyle/>
        <a:p>
          <a:endParaRPr lang="es-ES"/>
        </a:p>
      </dgm:t>
    </dgm:pt>
    <dgm:pt modelId="{5EA65C17-CD4B-4715-B63B-316E91F2666E}" type="pres">
      <dgm:prSet presAssocID="{62CD4825-589B-4022-8F89-499DF06BC4B9}" presName="hierRoot4" presStyleCnt="0"/>
      <dgm:spPr/>
    </dgm:pt>
    <dgm:pt modelId="{01D5CB8D-C05A-4129-A2AD-E3D9C8C92578}" type="pres">
      <dgm:prSet presAssocID="{62CD4825-589B-4022-8F89-499DF06BC4B9}" presName="composite4" presStyleCnt="0"/>
      <dgm:spPr/>
    </dgm:pt>
    <dgm:pt modelId="{CD6AAB4B-A779-4877-B8FB-F671EF3B6B5E}" type="pres">
      <dgm:prSet presAssocID="{62CD4825-589B-4022-8F89-499DF06BC4B9}" presName="background4" presStyleLbl="node4" presStyleIdx="0" presStyleCnt="6"/>
      <dgm:spPr/>
    </dgm:pt>
    <dgm:pt modelId="{04B95F92-7794-47B4-AE7E-7B9C8E185ABE}" type="pres">
      <dgm:prSet presAssocID="{62CD4825-589B-4022-8F89-499DF06BC4B9}" presName="text4" presStyleLbl="fgAcc4" presStyleIdx="0" presStyleCnt="6" custScaleX="129857" custScaleY="671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23C1C5-789A-4011-9F11-9AFD5AF32975}" type="pres">
      <dgm:prSet presAssocID="{62CD4825-589B-4022-8F89-499DF06BC4B9}" presName="hierChild5" presStyleCnt="0"/>
      <dgm:spPr/>
    </dgm:pt>
    <dgm:pt modelId="{463E56D9-6AD5-40CB-998C-660723BFA037}" type="pres">
      <dgm:prSet presAssocID="{ECFEFFF0-ABC4-431B-A77E-F1E5DA26E212}" presName="Name23" presStyleLbl="parChTrans1D4" presStyleIdx="1" presStyleCnt="6"/>
      <dgm:spPr/>
      <dgm:t>
        <a:bodyPr/>
        <a:lstStyle/>
        <a:p>
          <a:endParaRPr lang="es-ES"/>
        </a:p>
      </dgm:t>
    </dgm:pt>
    <dgm:pt modelId="{CDABE303-6224-4AD3-A1E0-CDE01F3EAEB8}" type="pres">
      <dgm:prSet presAssocID="{F1FE879D-556B-4AE1-8585-D4C9100F2232}" presName="hierRoot4" presStyleCnt="0"/>
      <dgm:spPr/>
    </dgm:pt>
    <dgm:pt modelId="{2CF250B2-72E8-4CDC-BE7C-84617A5A5386}" type="pres">
      <dgm:prSet presAssocID="{F1FE879D-556B-4AE1-8585-D4C9100F2232}" presName="composite4" presStyleCnt="0"/>
      <dgm:spPr/>
    </dgm:pt>
    <dgm:pt modelId="{95C7315D-AB76-4314-84DE-615E1606CAEC}" type="pres">
      <dgm:prSet presAssocID="{F1FE879D-556B-4AE1-8585-D4C9100F2232}" presName="background4" presStyleLbl="node4" presStyleIdx="1" presStyleCnt="6"/>
      <dgm:spPr/>
    </dgm:pt>
    <dgm:pt modelId="{38A6C15A-C089-4811-B25D-CC929012528B}" type="pres">
      <dgm:prSet presAssocID="{F1FE879D-556B-4AE1-8585-D4C9100F2232}" presName="text4" presStyleLbl="fgAcc4" presStyleIdx="1" presStyleCnt="6" custScaleX="129857" custScaleY="671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A40105-5D6E-4E80-BA32-6C1C2B8916B8}" type="pres">
      <dgm:prSet presAssocID="{F1FE879D-556B-4AE1-8585-D4C9100F2232}" presName="hierChild5" presStyleCnt="0"/>
      <dgm:spPr/>
    </dgm:pt>
    <dgm:pt modelId="{7079D696-6541-4C9E-A83B-9B59FFE6A4CB}" type="pres">
      <dgm:prSet presAssocID="{7E991D4F-161B-4AE0-B2E3-CB6C00E79B6D}" presName="Name10" presStyleLbl="parChTrans1D2" presStyleIdx="1" presStyleCnt="3"/>
      <dgm:spPr/>
      <dgm:t>
        <a:bodyPr/>
        <a:lstStyle/>
        <a:p>
          <a:endParaRPr lang="es-ES"/>
        </a:p>
      </dgm:t>
    </dgm:pt>
    <dgm:pt modelId="{05A6A1C2-B0B8-4CF4-8922-6ADBD6A9FBF4}" type="pres">
      <dgm:prSet presAssocID="{1F528815-849D-4CFB-9E2E-F847F23368ED}" presName="hierRoot2" presStyleCnt="0"/>
      <dgm:spPr/>
    </dgm:pt>
    <dgm:pt modelId="{CE894D06-CCFC-4D77-B98A-058E8FA96664}" type="pres">
      <dgm:prSet presAssocID="{1F528815-849D-4CFB-9E2E-F847F23368ED}" presName="composite2" presStyleCnt="0"/>
      <dgm:spPr/>
    </dgm:pt>
    <dgm:pt modelId="{833C6E2D-E765-4720-94F7-DDDB66CA8433}" type="pres">
      <dgm:prSet presAssocID="{1F528815-849D-4CFB-9E2E-F847F23368ED}" presName="background2" presStyleLbl="node2" presStyleIdx="1" presStyleCnt="3"/>
      <dgm:spPr/>
    </dgm:pt>
    <dgm:pt modelId="{D030C9A3-66FA-4F32-904A-D00E79748900}" type="pres">
      <dgm:prSet presAssocID="{1F528815-849D-4CFB-9E2E-F847F23368ED}" presName="text2" presStyleLbl="fgAcc2" presStyleIdx="1" presStyleCnt="3" custScaleX="257268" custScaleY="56421" custLinFactNeighborX="8047" custLinFactNeighborY="-2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E00513-1786-4AD3-B201-C5B0AD40DB38}" type="pres">
      <dgm:prSet presAssocID="{1F528815-849D-4CFB-9E2E-F847F23368ED}" presName="hierChild3" presStyleCnt="0"/>
      <dgm:spPr/>
    </dgm:pt>
    <dgm:pt modelId="{B61DC38A-96BE-4C25-9C03-B23E77ABF05B}" type="pres">
      <dgm:prSet presAssocID="{DD4AC1CE-AD21-4087-BCC8-8B2C02BF13DD}" presName="Name17" presStyleLbl="parChTrans1D3" presStyleIdx="2" presStyleCnt="6"/>
      <dgm:spPr/>
      <dgm:t>
        <a:bodyPr/>
        <a:lstStyle/>
        <a:p>
          <a:endParaRPr lang="es-ES"/>
        </a:p>
      </dgm:t>
    </dgm:pt>
    <dgm:pt modelId="{A500B098-1985-4E13-9103-ACB18D57F2D9}" type="pres">
      <dgm:prSet presAssocID="{BB0A9E05-8011-498D-A5F8-89568A907990}" presName="hierRoot3" presStyleCnt="0"/>
      <dgm:spPr/>
    </dgm:pt>
    <dgm:pt modelId="{FB10DBD0-32D3-4362-8793-51B800D1546F}" type="pres">
      <dgm:prSet presAssocID="{BB0A9E05-8011-498D-A5F8-89568A907990}" presName="composite3" presStyleCnt="0"/>
      <dgm:spPr/>
    </dgm:pt>
    <dgm:pt modelId="{C56812D0-A6C0-4AF9-B6CF-54188E1728FF}" type="pres">
      <dgm:prSet presAssocID="{BB0A9E05-8011-498D-A5F8-89568A907990}" presName="background3" presStyleLbl="node3" presStyleIdx="2" presStyleCnt="6"/>
      <dgm:spPr/>
    </dgm:pt>
    <dgm:pt modelId="{AF59317B-960B-4C45-8066-5D82B33758CF}" type="pres">
      <dgm:prSet presAssocID="{BB0A9E05-8011-498D-A5F8-89568A907990}" presName="text3" presStyleLbl="fgAcc3" presStyleIdx="2" presStyleCnt="6" custScaleY="42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C091A-875E-43EF-A450-1311B82A8B43}" type="pres">
      <dgm:prSet presAssocID="{BB0A9E05-8011-498D-A5F8-89568A907990}" presName="hierChild4" presStyleCnt="0"/>
      <dgm:spPr/>
    </dgm:pt>
    <dgm:pt modelId="{22B548F0-A3DD-4D14-89D1-6BC9E23D6CB4}" type="pres">
      <dgm:prSet presAssocID="{D522D726-C41A-4F20-A6C4-47FA7B7AA2E1}" presName="Name17" presStyleLbl="parChTrans1D3" presStyleIdx="3" presStyleCnt="6"/>
      <dgm:spPr/>
      <dgm:t>
        <a:bodyPr/>
        <a:lstStyle/>
        <a:p>
          <a:endParaRPr lang="es-ES"/>
        </a:p>
      </dgm:t>
    </dgm:pt>
    <dgm:pt modelId="{B941DA83-E4B6-41AF-AD29-F1573A2F62FA}" type="pres">
      <dgm:prSet presAssocID="{57E171FD-33E8-4A75-A60B-155DC491A535}" presName="hierRoot3" presStyleCnt="0"/>
      <dgm:spPr/>
    </dgm:pt>
    <dgm:pt modelId="{8D69E849-2BD6-400E-8E5C-F698F4045AD0}" type="pres">
      <dgm:prSet presAssocID="{57E171FD-33E8-4A75-A60B-155DC491A535}" presName="composite3" presStyleCnt="0"/>
      <dgm:spPr/>
    </dgm:pt>
    <dgm:pt modelId="{E98C5B7C-D3B1-4745-B10D-35B2CEF2A367}" type="pres">
      <dgm:prSet presAssocID="{57E171FD-33E8-4A75-A60B-155DC491A535}" presName="background3" presStyleLbl="node3" presStyleIdx="3" presStyleCnt="6"/>
      <dgm:spPr/>
    </dgm:pt>
    <dgm:pt modelId="{4F39A019-0A33-4531-9796-36D6DDCB1352}" type="pres">
      <dgm:prSet presAssocID="{57E171FD-33E8-4A75-A60B-155DC491A535}" presName="text3" presStyleLbl="fgAcc3" presStyleIdx="3" presStyleCnt="6" custScaleY="4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2F8D23-4E03-4C26-B799-48DF8BC3EBCB}" type="pres">
      <dgm:prSet presAssocID="{57E171FD-33E8-4A75-A60B-155DC491A535}" presName="hierChild4" presStyleCnt="0"/>
      <dgm:spPr/>
    </dgm:pt>
    <dgm:pt modelId="{E5DA71DA-B1E3-4DB9-BCD6-DCC317C31158}" type="pres">
      <dgm:prSet presAssocID="{BD0D373F-50E3-4F76-AB4D-7CCF97F7D97D}" presName="Name23" presStyleLbl="parChTrans1D4" presStyleIdx="2" presStyleCnt="6"/>
      <dgm:spPr/>
      <dgm:t>
        <a:bodyPr/>
        <a:lstStyle/>
        <a:p>
          <a:endParaRPr lang="es-ES"/>
        </a:p>
      </dgm:t>
    </dgm:pt>
    <dgm:pt modelId="{A871B262-EAED-4C88-A8A0-0F8301DC3DCB}" type="pres">
      <dgm:prSet presAssocID="{AA771796-F5C7-4E3F-8493-328319EEFB1B}" presName="hierRoot4" presStyleCnt="0"/>
      <dgm:spPr/>
    </dgm:pt>
    <dgm:pt modelId="{501F7F17-CB13-46D5-A152-5C54E1EA9E7D}" type="pres">
      <dgm:prSet presAssocID="{AA771796-F5C7-4E3F-8493-328319EEFB1B}" presName="composite4" presStyleCnt="0"/>
      <dgm:spPr/>
    </dgm:pt>
    <dgm:pt modelId="{C009D8ED-B64C-461B-82F5-37AE4DD428BA}" type="pres">
      <dgm:prSet presAssocID="{AA771796-F5C7-4E3F-8493-328319EEFB1B}" presName="background4" presStyleLbl="node4" presStyleIdx="2" presStyleCnt="6"/>
      <dgm:spPr/>
    </dgm:pt>
    <dgm:pt modelId="{1324DDFB-386E-412F-97D4-818C13B67905}" type="pres">
      <dgm:prSet presAssocID="{AA771796-F5C7-4E3F-8493-328319EEFB1B}" presName="text4" presStyleLbl="fgAcc4" presStyleIdx="2" presStyleCnt="6" custScaleY="50526" custLinFactX="52356" custLinFactNeighborX="100000" custLinFactNeighborY="247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6648C1-E907-4DF5-AB31-E679E0666848}" type="pres">
      <dgm:prSet presAssocID="{AA771796-F5C7-4E3F-8493-328319EEFB1B}" presName="hierChild5" presStyleCnt="0"/>
      <dgm:spPr/>
    </dgm:pt>
    <dgm:pt modelId="{1C5D88B9-3DD8-4FE6-831C-D1F7CCF8CF87}" type="pres">
      <dgm:prSet presAssocID="{E79A2F88-C313-4097-80D7-C651C103D866}" presName="Name23" presStyleLbl="parChTrans1D4" presStyleIdx="3" presStyleCnt="6"/>
      <dgm:spPr/>
      <dgm:t>
        <a:bodyPr/>
        <a:lstStyle/>
        <a:p>
          <a:endParaRPr lang="es-ES"/>
        </a:p>
      </dgm:t>
    </dgm:pt>
    <dgm:pt modelId="{71686CCE-274D-4E6C-B824-2F4C42D93BA3}" type="pres">
      <dgm:prSet presAssocID="{CFC5D3D9-8AD2-4A57-84CF-3861E2E63286}" presName="hierRoot4" presStyleCnt="0"/>
      <dgm:spPr/>
    </dgm:pt>
    <dgm:pt modelId="{7F0DE98B-6429-4341-8DF5-6B4462A9DA53}" type="pres">
      <dgm:prSet presAssocID="{CFC5D3D9-8AD2-4A57-84CF-3861E2E63286}" presName="composite4" presStyleCnt="0"/>
      <dgm:spPr/>
    </dgm:pt>
    <dgm:pt modelId="{A85C8851-DCBE-440F-BD3F-A760441858E8}" type="pres">
      <dgm:prSet presAssocID="{CFC5D3D9-8AD2-4A57-84CF-3861E2E63286}" presName="background4" presStyleLbl="node4" presStyleIdx="3" presStyleCnt="6"/>
      <dgm:spPr/>
    </dgm:pt>
    <dgm:pt modelId="{C830DEFF-1593-4250-8A89-067335407A4A}" type="pres">
      <dgm:prSet presAssocID="{CFC5D3D9-8AD2-4A57-84CF-3861E2E63286}" presName="text4" presStyleLbl="fgAcc4" presStyleIdx="3" presStyleCnt="6" custScaleY="45800" custLinFactX="56893" custLinFactNeighborX="100000" custLinFactNeighborY="318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570982-0230-43D8-85FE-FDD803F4976B}" type="pres">
      <dgm:prSet presAssocID="{CFC5D3D9-8AD2-4A57-84CF-3861E2E63286}" presName="hierChild5" presStyleCnt="0"/>
      <dgm:spPr/>
    </dgm:pt>
    <dgm:pt modelId="{0F73CDFA-D214-4C53-A947-B97BF05BC41C}" type="pres">
      <dgm:prSet presAssocID="{6C6D0183-091A-4A9E-884A-BE05D9B49F60}" presName="Name23" presStyleLbl="parChTrans1D4" presStyleIdx="4" presStyleCnt="6"/>
      <dgm:spPr/>
      <dgm:t>
        <a:bodyPr/>
        <a:lstStyle/>
        <a:p>
          <a:endParaRPr lang="es-ES"/>
        </a:p>
      </dgm:t>
    </dgm:pt>
    <dgm:pt modelId="{42F18730-E4A3-4625-BC79-90B2A3F4A7BF}" type="pres">
      <dgm:prSet presAssocID="{4D3B31AB-BB65-4335-84BC-4D43E8ABBF2C}" presName="hierRoot4" presStyleCnt="0"/>
      <dgm:spPr/>
    </dgm:pt>
    <dgm:pt modelId="{05367A6D-15F1-4430-B226-AC33DEE7E84D}" type="pres">
      <dgm:prSet presAssocID="{4D3B31AB-BB65-4335-84BC-4D43E8ABBF2C}" presName="composite4" presStyleCnt="0"/>
      <dgm:spPr/>
    </dgm:pt>
    <dgm:pt modelId="{30D897EE-C838-47B1-952D-01815E94CB66}" type="pres">
      <dgm:prSet presAssocID="{4D3B31AB-BB65-4335-84BC-4D43E8ABBF2C}" presName="background4" presStyleLbl="node4" presStyleIdx="4" presStyleCnt="6"/>
      <dgm:spPr/>
    </dgm:pt>
    <dgm:pt modelId="{28454D02-FBF6-41E9-A902-38B62845EFA4}" type="pres">
      <dgm:prSet presAssocID="{4D3B31AB-BB65-4335-84BC-4D43E8ABBF2C}" presName="text4" presStyleLbl="fgAcc4" presStyleIdx="4" presStyleCnt="6" custScaleY="45800" custLinFactX="56893" custLinFactNeighborX="100000" custLinFactNeighborY="318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ADAC6-00F9-475A-A647-5645C4821C8C}" type="pres">
      <dgm:prSet presAssocID="{4D3B31AB-BB65-4335-84BC-4D43E8ABBF2C}" presName="hierChild5" presStyleCnt="0"/>
      <dgm:spPr/>
    </dgm:pt>
    <dgm:pt modelId="{FB6C86E6-BAB7-4774-BD96-7657213AF02F}" type="pres">
      <dgm:prSet presAssocID="{EEB63C17-007B-4FFD-A862-15E78534AE1E}" presName="Name23" presStyleLbl="parChTrans1D4" presStyleIdx="5" presStyleCnt="6"/>
      <dgm:spPr/>
      <dgm:t>
        <a:bodyPr/>
        <a:lstStyle/>
        <a:p>
          <a:endParaRPr lang="es-ES"/>
        </a:p>
      </dgm:t>
    </dgm:pt>
    <dgm:pt modelId="{A17E7E7F-F2E8-433C-A778-DF82F59B5F7D}" type="pres">
      <dgm:prSet presAssocID="{55853A47-F6BD-486C-80DE-DE6FDDC3CF33}" presName="hierRoot4" presStyleCnt="0"/>
      <dgm:spPr/>
    </dgm:pt>
    <dgm:pt modelId="{77C1CC7A-D797-4F1D-B351-6457EC53AAE1}" type="pres">
      <dgm:prSet presAssocID="{55853A47-F6BD-486C-80DE-DE6FDDC3CF33}" presName="composite4" presStyleCnt="0"/>
      <dgm:spPr/>
    </dgm:pt>
    <dgm:pt modelId="{0C232CBF-5DCA-4329-AC62-E13EFE043B0B}" type="pres">
      <dgm:prSet presAssocID="{55853A47-F6BD-486C-80DE-DE6FDDC3CF33}" presName="background4" presStyleLbl="node4" presStyleIdx="5" presStyleCnt="6"/>
      <dgm:spPr/>
    </dgm:pt>
    <dgm:pt modelId="{E835E211-4517-4D9A-850A-1D98AAEB0597}" type="pres">
      <dgm:prSet presAssocID="{55853A47-F6BD-486C-80DE-DE6FDDC3CF33}" presName="text4" presStyleLbl="fgAcc4" presStyleIdx="5" presStyleCnt="6" custScaleX="133044" custScaleY="73831" custLinFactX="-25404" custLinFactNeighborX="-100000" custLinFactNeighborY="8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3FBD48-4FFE-4704-B5B7-CD97B7D1C075}" type="pres">
      <dgm:prSet presAssocID="{55853A47-F6BD-486C-80DE-DE6FDDC3CF33}" presName="hierChild5" presStyleCnt="0"/>
      <dgm:spPr/>
    </dgm:pt>
    <dgm:pt modelId="{9409AE38-1705-405E-9D18-F42BC41F584C}" type="pres">
      <dgm:prSet presAssocID="{39C4BD3F-5571-4B95-9941-C297611FDF36}" presName="Name10" presStyleLbl="parChTrans1D2" presStyleIdx="2" presStyleCnt="3"/>
      <dgm:spPr/>
      <dgm:t>
        <a:bodyPr/>
        <a:lstStyle/>
        <a:p>
          <a:endParaRPr lang="es-ES"/>
        </a:p>
      </dgm:t>
    </dgm:pt>
    <dgm:pt modelId="{AF34F9E8-9821-411F-ACEE-C42054089431}" type="pres">
      <dgm:prSet presAssocID="{22F0ABD6-C136-46EE-B135-19F50D1204B5}" presName="hierRoot2" presStyleCnt="0"/>
      <dgm:spPr/>
    </dgm:pt>
    <dgm:pt modelId="{0E050AE2-F5DA-4CB2-A4B9-E58D5B6B7F7F}" type="pres">
      <dgm:prSet presAssocID="{22F0ABD6-C136-46EE-B135-19F50D1204B5}" presName="composite2" presStyleCnt="0"/>
      <dgm:spPr/>
    </dgm:pt>
    <dgm:pt modelId="{DD23868D-0ED9-4F05-92C9-329AF4A18A25}" type="pres">
      <dgm:prSet presAssocID="{22F0ABD6-C136-46EE-B135-19F50D1204B5}" presName="background2" presStyleLbl="node2" presStyleIdx="2" presStyleCnt="3"/>
      <dgm:spPr/>
    </dgm:pt>
    <dgm:pt modelId="{3BF0265A-B5CF-4A96-AF4D-6C4E81674E2A}" type="pres">
      <dgm:prSet presAssocID="{22F0ABD6-C136-46EE-B135-19F50D1204B5}" presName="text2" presStyleLbl="fgAcc2" presStyleIdx="2" presStyleCnt="3" custScaleX="200499" custScaleY="74731" custLinFactNeighborX="-4283" custLinFactNeighborY="1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382DF7-C3D5-443A-8A2B-63B125B3DDB2}" type="pres">
      <dgm:prSet presAssocID="{22F0ABD6-C136-46EE-B135-19F50D1204B5}" presName="hierChild3" presStyleCnt="0"/>
      <dgm:spPr/>
    </dgm:pt>
    <dgm:pt modelId="{F42A5D7B-1E00-48B8-9F70-812862016100}" type="pres">
      <dgm:prSet presAssocID="{B75603EE-1127-4880-A687-CDC069EE1D38}" presName="Name17" presStyleLbl="parChTrans1D3" presStyleIdx="4" presStyleCnt="6"/>
      <dgm:spPr/>
      <dgm:t>
        <a:bodyPr/>
        <a:lstStyle/>
        <a:p>
          <a:endParaRPr lang="es-ES"/>
        </a:p>
      </dgm:t>
    </dgm:pt>
    <dgm:pt modelId="{DD885204-3449-46B9-AB73-76AE450E581B}" type="pres">
      <dgm:prSet presAssocID="{0ABEBB5A-F262-4E74-9EE3-72EB51629E3C}" presName="hierRoot3" presStyleCnt="0"/>
      <dgm:spPr/>
    </dgm:pt>
    <dgm:pt modelId="{5F63E3B7-B0F1-452C-B2EA-635F9A0AE0C1}" type="pres">
      <dgm:prSet presAssocID="{0ABEBB5A-F262-4E74-9EE3-72EB51629E3C}" presName="composite3" presStyleCnt="0"/>
      <dgm:spPr/>
    </dgm:pt>
    <dgm:pt modelId="{BC5CFAEF-1AF9-4C3F-BBE7-49C8E8F73BC6}" type="pres">
      <dgm:prSet presAssocID="{0ABEBB5A-F262-4E74-9EE3-72EB51629E3C}" presName="background3" presStyleLbl="node3" presStyleIdx="4" presStyleCnt="6"/>
      <dgm:spPr/>
    </dgm:pt>
    <dgm:pt modelId="{8D2F540D-C001-4D54-9E22-ABCC5A8C8A0D}" type="pres">
      <dgm:prSet presAssocID="{0ABEBB5A-F262-4E74-9EE3-72EB51629E3C}" presName="text3" presStyleLbl="fgAcc3" presStyleIdx="4" presStyleCnt="6" custScaleY="352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5481-78CB-4EEA-84D8-1EC342312B7F}" type="pres">
      <dgm:prSet presAssocID="{0ABEBB5A-F262-4E74-9EE3-72EB51629E3C}" presName="hierChild4" presStyleCnt="0"/>
      <dgm:spPr/>
    </dgm:pt>
    <dgm:pt modelId="{3E701391-1596-4EC1-96C5-B38B63937FDD}" type="pres">
      <dgm:prSet presAssocID="{C89905AB-1DFE-486C-A4C6-86766D6235A3}" presName="Name17" presStyleLbl="parChTrans1D3" presStyleIdx="5" presStyleCnt="6"/>
      <dgm:spPr/>
      <dgm:t>
        <a:bodyPr/>
        <a:lstStyle/>
        <a:p>
          <a:endParaRPr lang="es-ES"/>
        </a:p>
      </dgm:t>
    </dgm:pt>
    <dgm:pt modelId="{E5314232-428F-4B0C-A8E8-C265CEA3D460}" type="pres">
      <dgm:prSet presAssocID="{FE0E7574-C2D1-436C-8386-354D16583613}" presName="hierRoot3" presStyleCnt="0"/>
      <dgm:spPr/>
    </dgm:pt>
    <dgm:pt modelId="{DE526E08-D337-47D7-88B8-ACC3CA68C4F6}" type="pres">
      <dgm:prSet presAssocID="{FE0E7574-C2D1-436C-8386-354D16583613}" presName="composite3" presStyleCnt="0"/>
      <dgm:spPr/>
    </dgm:pt>
    <dgm:pt modelId="{CF520FB3-8447-440B-AA63-0C7D86DC9B7F}" type="pres">
      <dgm:prSet presAssocID="{FE0E7574-C2D1-436C-8386-354D16583613}" presName="background3" presStyleLbl="node3" presStyleIdx="5" presStyleCnt="6"/>
      <dgm:spPr/>
    </dgm:pt>
    <dgm:pt modelId="{126FB43B-8A8F-4FBF-BBFA-8B9B740340B6}" type="pres">
      <dgm:prSet presAssocID="{FE0E7574-C2D1-436C-8386-354D16583613}" presName="text3" presStyleLbl="fgAcc3" presStyleIdx="5" presStyleCnt="6" custScaleY="512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73C7ED-1ABF-486C-866C-8F4C044D0E4B}" type="pres">
      <dgm:prSet presAssocID="{FE0E7574-C2D1-436C-8386-354D16583613}" presName="hierChild4" presStyleCnt="0"/>
      <dgm:spPr/>
    </dgm:pt>
  </dgm:ptLst>
  <dgm:cxnLst>
    <dgm:cxn modelId="{19BB4076-9BE9-42B5-8715-FB4F27566A83}" type="presOf" srcId="{7E991D4F-161B-4AE0-B2E3-CB6C00E79B6D}" destId="{7079D696-6541-4C9E-A83B-9B59FFE6A4CB}" srcOrd="0" destOrd="0" presId="urn:microsoft.com/office/officeart/2005/8/layout/hierarchy1"/>
    <dgm:cxn modelId="{AC06139E-7B7D-4ACB-A6CA-8DE82390B605}" type="presOf" srcId="{6976899D-82D0-45E4-8310-3A889C14A172}" destId="{DB23E8CA-C836-49D6-96D8-E1C805FDA41A}" srcOrd="0" destOrd="0" presId="urn:microsoft.com/office/officeart/2005/8/layout/hierarchy1"/>
    <dgm:cxn modelId="{261D2288-BE0E-4651-868F-5D96240DD999}" type="presOf" srcId="{4D3B31AB-BB65-4335-84BC-4D43E8ABBF2C}" destId="{28454D02-FBF6-41E9-A902-38B62845EFA4}" srcOrd="0" destOrd="0" presId="urn:microsoft.com/office/officeart/2005/8/layout/hierarchy1"/>
    <dgm:cxn modelId="{4430144A-15B0-4345-A5A2-EF643482E682}" type="presOf" srcId="{AA771796-F5C7-4E3F-8493-328319EEFB1B}" destId="{1324DDFB-386E-412F-97D4-818C13B67905}" srcOrd="0" destOrd="0" presId="urn:microsoft.com/office/officeart/2005/8/layout/hierarchy1"/>
    <dgm:cxn modelId="{66DB9343-D018-401A-BB82-648CCC2876C3}" type="presOf" srcId="{57E171FD-33E8-4A75-A60B-155DC491A535}" destId="{4F39A019-0A33-4531-9796-36D6DDCB1352}" srcOrd="0" destOrd="0" presId="urn:microsoft.com/office/officeart/2005/8/layout/hierarchy1"/>
    <dgm:cxn modelId="{52D03DBE-FCC8-4C71-A214-F9BEBBF33907}" srcId="{AD7E01BA-FC0F-44A6-B6CC-27760A95EE5E}" destId="{C8240E7D-F484-457F-9794-661D3DBBF324}" srcOrd="1" destOrd="0" parTransId="{592BE511-1980-4221-BF04-83D0C48B7ADF}" sibTransId="{23CCAD7A-33BA-4D44-9053-D83A636787B1}"/>
    <dgm:cxn modelId="{6BE4D16C-8ED4-43AC-A851-066F5899C182}" type="presOf" srcId="{ECFEFFF0-ABC4-431B-A77E-F1E5DA26E212}" destId="{463E56D9-6AD5-40CB-998C-660723BFA037}" srcOrd="0" destOrd="0" presId="urn:microsoft.com/office/officeart/2005/8/layout/hierarchy1"/>
    <dgm:cxn modelId="{21F89DB3-CA49-478F-8FC1-C11B10C8C0F1}" type="presOf" srcId="{C89905AB-1DFE-486C-A4C6-86766D6235A3}" destId="{3E701391-1596-4EC1-96C5-B38B63937FDD}" srcOrd="0" destOrd="0" presId="urn:microsoft.com/office/officeart/2005/8/layout/hierarchy1"/>
    <dgm:cxn modelId="{BDAC6FDD-763D-4108-B611-FE64CFC32B87}" type="presOf" srcId="{E79A2F88-C313-4097-80D7-C651C103D866}" destId="{1C5D88B9-3DD8-4FE6-831C-D1F7CCF8CF87}" srcOrd="0" destOrd="0" presId="urn:microsoft.com/office/officeart/2005/8/layout/hierarchy1"/>
    <dgm:cxn modelId="{A8B70981-7902-43A9-BF00-566A4F8E30E6}" type="presOf" srcId="{76B6777E-618A-4E79-A14E-793B7A6CC72E}" destId="{18BF0DA1-308D-4A56-B5E0-98B7FC9FF1C2}" srcOrd="0" destOrd="0" presId="urn:microsoft.com/office/officeart/2005/8/layout/hierarchy1"/>
    <dgm:cxn modelId="{8460DADF-58EA-4027-AC32-4CED899DD9F9}" type="presOf" srcId="{FE0E7574-C2D1-436C-8386-354D16583613}" destId="{126FB43B-8A8F-4FBF-BBFA-8B9B740340B6}" srcOrd="0" destOrd="0" presId="urn:microsoft.com/office/officeart/2005/8/layout/hierarchy1"/>
    <dgm:cxn modelId="{92CEBD00-2635-4A6C-BEE9-746EA7AE6D0D}" type="presOf" srcId="{BB0A9E05-8011-498D-A5F8-89568A907990}" destId="{AF59317B-960B-4C45-8066-5D82B33758CF}" srcOrd="0" destOrd="0" presId="urn:microsoft.com/office/officeart/2005/8/layout/hierarchy1"/>
    <dgm:cxn modelId="{BF9BE45E-DB09-4CCB-9980-FD3B757D9F97}" srcId="{915A73E8-6348-4121-85E5-25DC243FCC9A}" destId="{1F528815-849D-4CFB-9E2E-F847F23368ED}" srcOrd="1" destOrd="0" parTransId="{7E991D4F-161B-4AE0-B2E3-CB6C00E79B6D}" sibTransId="{27602111-C138-4F1B-B383-6CCA3D5347BE}"/>
    <dgm:cxn modelId="{B83835C7-FAFA-4BD2-AE2A-280F3C3C4859}" srcId="{1F528815-849D-4CFB-9E2E-F847F23368ED}" destId="{57E171FD-33E8-4A75-A60B-155DC491A535}" srcOrd="1" destOrd="0" parTransId="{D522D726-C41A-4F20-A6C4-47FA7B7AA2E1}" sibTransId="{C06A346A-1633-4745-8E78-103EBA776020}"/>
    <dgm:cxn modelId="{89CDE1E4-62D4-4093-A7F5-024DA5BABE46}" srcId="{915A73E8-6348-4121-85E5-25DC243FCC9A}" destId="{22F0ABD6-C136-46EE-B135-19F50D1204B5}" srcOrd="2" destOrd="0" parTransId="{39C4BD3F-5571-4B95-9941-C297611FDF36}" sibTransId="{41BD7F32-4E55-4006-83C8-068B06B9360C}"/>
    <dgm:cxn modelId="{FEDCABCE-B883-4016-A5EA-B9F781AA513E}" type="presOf" srcId="{BD0D373F-50E3-4F76-AB4D-7CCF97F7D97D}" destId="{E5DA71DA-B1E3-4DB9-BCD6-DCC317C31158}" srcOrd="0" destOrd="0" presId="urn:microsoft.com/office/officeart/2005/8/layout/hierarchy1"/>
    <dgm:cxn modelId="{D81B9F05-6143-4C5D-8791-81F3D055F41B}" srcId="{1F528815-849D-4CFB-9E2E-F847F23368ED}" destId="{BB0A9E05-8011-498D-A5F8-89568A907990}" srcOrd="0" destOrd="0" parTransId="{DD4AC1CE-AD21-4087-BCC8-8B2C02BF13DD}" sibTransId="{CFD42A5D-833B-4F1D-9E45-A0A1619B6316}"/>
    <dgm:cxn modelId="{C525BAF4-AE54-4685-933E-140E069B05C5}" type="presOf" srcId="{6C6D0183-091A-4A9E-884A-BE05D9B49F60}" destId="{0F73CDFA-D214-4C53-A947-B97BF05BC41C}" srcOrd="0" destOrd="0" presId="urn:microsoft.com/office/officeart/2005/8/layout/hierarchy1"/>
    <dgm:cxn modelId="{D1A211C6-C680-4AEE-8FDC-DFF442628BBA}" type="presOf" srcId="{22F0ABD6-C136-46EE-B135-19F50D1204B5}" destId="{3BF0265A-B5CF-4A96-AF4D-6C4E81674E2A}" srcOrd="0" destOrd="0" presId="urn:microsoft.com/office/officeart/2005/8/layout/hierarchy1"/>
    <dgm:cxn modelId="{148B2516-4009-4AAE-A3D3-127A621AEBA8}" type="presOf" srcId="{DD4AC1CE-AD21-4087-BCC8-8B2C02BF13DD}" destId="{B61DC38A-96BE-4C25-9C03-B23E77ABF05B}" srcOrd="0" destOrd="0" presId="urn:microsoft.com/office/officeart/2005/8/layout/hierarchy1"/>
    <dgm:cxn modelId="{418D5B6C-6F2B-4EB2-92B0-98B2EADA3308}" srcId="{AD7E01BA-FC0F-44A6-B6CC-27760A95EE5E}" destId="{646E09F7-6C44-4B3E-9104-EBFEB811F3DB}" srcOrd="0" destOrd="0" parTransId="{88EE4C1A-0BA9-420D-A05F-B2CE6789DDC9}" sibTransId="{8688B3F6-D1AD-4155-BF52-6E8C961548AC}"/>
    <dgm:cxn modelId="{F94E69E4-AA0C-4241-B62F-AC0578D07915}" type="presOf" srcId="{C8240E7D-F484-457F-9794-661D3DBBF324}" destId="{153F75D2-F703-45D2-B3CF-49F4556E3D9A}" srcOrd="0" destOrd="0" presId="urn:microsoft.com/office/officeart/2005/8/layout/hierarchy1"/>
    <dgm:cxn modelId="{FC8F826A-D92E-4C64-BB3E-9070BB1AB48E}" type="presOf" srcId="{B75603EE-1127-4880-A687-CDC069EE1D38}" destId="{F42A5D7B-1E00-48B8-9F70-812862016100}" srcOrd="0" destOrd="0" presId="urn:microsoft.com/office/officeart/2005/8/layout/hierarchy1"/>
    <dgm:cxn modelId="{91AF27E0-1813-4007-85B6-BDA518AB59A7}" type="presOf" srcId="{F1FE879D-556B-4AE1-8585-D4C9100F2232}" destId="{38A6C15A-C089-4811-B25D-CC929012528B}" srcOrd="0" destOrd="0" presId="urn:microsoft.com/office/officeart/2005/8/layout/hierarchy1"/>
    <dgm:cxn modelId="{93F90D28-F39E-429F-BE40-C6E21FEFB141}" type="presOf" srcId="{0ABEBB5A-F262-4E74-9EE3-72EB51629E3C}" destId="{8D2F540D-C001-4D54-9E22-ABCC5A8C8A0D}" srcOrd="0" destOrd="0" presId="urn:microsoft.com/office/officeart/2005/8/layout/hierarchy1"/>
    <dgm:cxn modelId="{BB552105-435B-4EFB-BB8D-EE9FCC996977}" srcId="{AA771796-F5C7-4E3F-8493-328319EEFB1B}" destId="{4D3B31AB-BB65-4335-84BC-4D43E8ABBF2C}" srcOrd="1" destOrd="0" parTransId="{6C6D0183-091A-4A9E-884A-BE05D9B49F60}" sibTransId="{445A794C-0ACC-4BC1-B87D-488E3312FD90}"/>
    <dgm:cxn modelId="{91A08FC9-B8C1-4FA3-B971-936F0306AD76}" type="presOf" srcId="{55853A47-F6BD-486C-80DE-DE6FDDC3CF33}" destId="{E835E211-4517-4D9A-850A-1D98AAEB0597}" srcOrd="0" destOrd="0" presId="urn:microsoft.com/office/officeart/2005/8/layout/hierarchy1"/>
    <dgm:cxn modelId="{4DA67CAF-A985-4282-B4D8-917C7825EC3A}" srcId="{57E171FD-33E8-4A75-A60B-155DC491A535}" destId="{AA771796-F5C7-4E3F-8493-328319EEFB1B}" srcOrd="0" destOrd="0" parTransId="{BD0D373F-50E3-4F76-AB4D-7CCF97F7D97D}" sibTransId="{3A44F51B-2443-4903-B673-7637263E0F23}"/>
    <dgm:cxn modelId="{FE4364B5-1F13-40F4-963F-18F0075ADDCD}" type="presOf" srcId="{CFC5D3D9-8AD2-4A57-84CF-3861E2E63286}" destId="{C830DEFF-1593-4250-8A89-067335407A4A}" srcOrd="0" destOrd="0" presId="urn:microsoft.com/office/officeart/2005/8/layout/hierarchy1"/>
    <dgm:cxn modelId="{26AD2720-DF08-411E-9B3C-9BA4DFC40E3C}" type="presOf" srcId="{915A73E8-6348-4121-85E5-25DC243FCC9A}" destId="{F64BC66A-D1C7-48CB-9A96-B7846A47007F}" srcOrd="0" destOrd="0" presId="urn:microsoft.com/office/officeart/2005/8/layout/hierarchy1"/>
    <dgm:cxn modelId="{C43C6302-1BFD-4833-8794-51100F10755C}" type="presOf" srcId="{39C4BD3F-5571-4B95-9941-C297611FDF36}" destId="{9409AE38-1705-405E-9D18-F42BC41F584C}" srcOrd="0" destOrd="0" presId="urn:microsoft.com/office/officeart/2005/8/layout/hierarchy1"/>
    <dgm:cxn modelId="{5A646C78-369A-452E-B69D-7563B3B8DD98}" type="presOf" srcId="{88EE4C1A-0BA9-420D-A05F-B2CE6789DDC9}" destId="{C4D31548-FD8A-4342-8DAD-E1172174A9D4}" srcOrd="0" destOrd="0" presId="urn:microsoft.com/office/officeart/2005/8/layout/hierarchy1"/>
    <dgm:cxn modelId="{193B55F5-6845-400B-AED0-90C1EA019B19}" srcId="{22F0ABD6-C136-46EE-B135-19F50D1204B5}" destId="{FE0E7574-C2D1-436C-8386-354D16583613}" srcOrd="1" destOrd="0" parTransId="{C89905AB-1DFE-486C-A4C6-86766D6235A3}" sibTransId="{42FB53BC-E289-4A8A-835B-7783B8E58288}"/>
    <dgm:cxn modelId="{4DD17CD1-B910-4CC2-8777-AD0804452E37}" type="presOf" srcId="{D522D726-C41A-4F20-A6C4-47FA7B7AA2E1}" destId="{22B548F0-A3DD-4D14-89D1-6BC9E23D6CB4}" srcOrd="0" destOrd="0" presId="urn:microsoft.com/office/officeart/2005/8/layout/hierarchy1"/>
    <dgm:cxn modelId="{78F6B00D-EE38-444C-860A-710368651F19}" type="presOf" srcId="{96059245-A59A-4714-BB2D-AD1DAB7E2177}" destId="{9305C092-7127-4E15-9AB0-94370E828EB7}" srcOrd="0" destOrd="0" presId="urn:microsoft.com/office/officeart/2005/8/layout/hierarchy1"/>
    <dgm:cxn modelId="{DB2F2395-FE35-43CE-8EE0-BABABF996DEC}" type="presOf" srcId="{62CD4825-589B-4022-8F89-499DF06BC4B9}" destId="{04B95F92-7794-47B4-AE7E-7B9C8E185ABE}" srcOrd="0" destOrd="0" presId="urn:microsoft.com/office/officeart/2005/8/layout/hierarchy1"/>
    <dgm:cxn modelId="{D7EACF8E-83AD-469C-8D7D-03C60082B9A2}" srcId="{C8240E7D-F484-457F-9794-661D3DBBF324}" destId="{F1FE879D-556B-4AE1-8585-D4C9100F2232}" srcOrd="1" destOrd="0" parTransId="{ECFEFFF0-ABC4-431B-A77E-F1E5DA26E212}" sibTransId="{55B891D2-0658-4931-AF7B-F745F9D1422B}"/>
    <dgm:cxn modelId="{3DE489AF-C108-45D2-B94C-73C4D039CE94}" srcId="{96059245-A59A-4714-BB2D-AD1DAB7E2177}" destId="{915A73E8-6348-4121-85E5-25DC243FCC9A}" srcOrd="0" destOrd="0" parTransId="{99CB6DDF-06F7-4C0A-A07D-2B4384B94CE0}" sibTransId="{166308A8-C5AB-4DFE-95FF-6CAA51F8E2B4}"/>
    <dgm:cxn modelId="{A6712989-BE51-4EF3-8ADE-E0166A57F362}" type="presOf" srcId="{1F528815-849D-4CFB-9E2E-F847F23368ED}" destId="{D030C9A3-66FA-4F32-904A-D00E79748900}" srcOrd="0" destOrd="0" presId="urn:microsoft.com/office/officeart/2005/8/layout/hierarchy1"/>
    <dgm:cxn modelId="{33D95E64-06FC-47AB-B6DB-54B3CD4C53C6}" srcId="{C8240E7D-F484-457F-9794-661D3DBBF324}" destId="{62CD4825-589B-4022-8F89-499DF06BC4B9}" srcOrd="0" destOrd="0" parTransId="{76B6777E-618A-4E79-A14E-793B7A6CC72E}" sibTransId="{EF567B6C-EBD7-4325-9A9A-E1462FAF917E}"/>
    <dgm:cxn modelId="{7E36A80E-AF03-4335-8B9C-35DA6BDC4FD3}" srcId="{915A73E8-6348-4121-85E5-25DC243FCC9A}" destId="{AD7E01BA-FC0F-44A6-B6CC-27760A95EE5E}" srcOrd="0" destOrd="0" parTransId="{6976899D-82D0-45E4-8310-3A889C14A172}" sibTransId="{2C405980-C1D0-4EAC-BFC7-9D5BD566C2A3}"/>
    <dgm:cxn modelId="{C80F6444-A68F-4812-975D-17B3972C731C}" type="presOf" srcId="{592BE511-1980-4221-BF04-83D0C48B7ADF}" destId="{E8247678-B289-44B6-BF81-88CD148A0304}" srcOrd="0" destOrd="0" presId="urn:microsoft.com/office/officeart/2005/8/layout/hierarchy1"/>
    <dgm:cxn modelId="{3AB29F39-6BB6-4429-A6C2-C396A62D40DF}" type="presOf" srcId="{646E09F7-6C44-4B3E-9104-EBFEB811F3DB}" destId="{B61E06A4-EC32-4D49-9320-1449B455B09B}" srcOrd="0" destOrd="0" presId="urn:microsoft.com/office/officeart/2005/8/layout/hierarchy1"/>
    <dgm:cxn modelId="{3FA8CAD9-C551-4B2F-B9A7-DE70FC6324D2}" type="presOf" srcId="{EEB63C17-007B-4FFD-A862-15E78534AE1E}" destId="{FB6C86E6-BAB7-4774-BD96-7657213AF02F}" srcOrd="0" destOrd="0" presId="urn:microsoft.com/office/officeart/2005/8/layout/hierarchy1"/>
    <dgm:cxn modelId="{5D2BB6B1-EDC0-4506-B8A8-11FDA27E6D55}" srcId="{57E171FD-33E8-4A75-A60B-155DC491A535}" destId="{55853A47-F6BD-486C-80DE-DE6FDDC3CF33}" srcOrd="1" destOrd="0" parTransId="{EEB63C17-007B-4FFD-A862-15E78534AE1E}" sibTransId="{AB20B732-2B7D-45E8-A4F6-BBAFF0CF85A4}"/>
    <dgm:cxn modelId="{D228093B-1007-4AC5-93CC-B2929AB012DE}" srcId="{AA771796-F5C7-4E3F-8493-328319EEFB1B}" destId="{CFC5D3D9-8AD2-4A57-84CF-3861E2E63286}" srcOrd="0" destOrd="0" parTransId="{E79A2F88-C313-4097-80D7-C651C103D866}" sibTransId="{EAEBB0C1-ABB0-428F-A7EB-D5AB1070A271}"/>
    <dgm:cxn modelId="{731255D9-A174-4371-A77A-F4962882C80C}" srcId="{22F0ABD6-C136-46EE-B135-19F50D1204B5}" destId="{0ABEBB5A-F262-4E74-9EE3-72EB51629E3C}" srcOrd="0" destOrd="0" parTransId="{B75603EE-1127-4880-A687-CDC069EE1D38}" sibTransId="{13E0A70F-93AF-4AA0-8F38-BB189A49A0B1}"/>
    <dgm:cxn modelId="{04824D21-F398-4DB9-870C-93153858BC84}" type="presOf" srcId="{AD7E01BA-FC0F-44A6-B6CC-27760A95EE5E}" destId="{152DF34D-8E10-465F-91A3-DCD4D5721CDC}" srcOrd="0" destOrd="0" presId="urn:microsoft.com/office/officeart/2005/8/layout/hierarchy1"/>
    <dgm:cxn modelId="{29DC0F49-9D14-4D98-B3C7-8E34A5D144D3}" type="presParOf" srcId="{9305C092-7127-4E15-9AB0-94370E828EB7}" destId="{AFF44FFA-A6C3-43F0-9815-BE79259477E3}" srcOrd="0" destOrd="0" presId="urn:microsoft.com/office/officeart/2005/8/layout/hierarchy1"/>
    <dgm:cxn modelId="{06805744-F3C6-4691-AA1A-64C186125176}" type="presParOf" srcId="{AFF44FFA-A6C3-43F0-9815-BE79259477E3}" destId="{9286BED8-9ECA-4D0A-9382-0708E02A71FF}" srcOrd="0" destOrd="0" presId="urn:microsoft.com/office/officeart/2005/8/layout/hierarchy1"/>
    <dgm:cxn modelId="{8F100B82-1436-4D37-BD9B-776C2C8B67D4}" type="presParOf" srcId="{9286BED8-9ECA-4D0A-9382-0708E02A71FF}" destId="{3A9365C0-2C1D-4FBB-BD82-B912AA71F007}" srcOrd="0" destOrd="0" presId="urn:microsoft.com/office/officeart/2005/8/layout/hierarchy1"/>
    <dgm:cxn modelId="{21D76FE4-33E2-4D55-B1ED-4A3656A4E1C4}" type="presParOf" srcId="{9286BED8-9ECA-4D0A-9382-0708E02A71FF}" destId="{F64BC66A-D1C7-48CB-9A96-B7846A47007F}" srcOrd="1" destOrd="0" presId="urn:microsoft.com/office/officeart/2005/8/layout/hierarchy1"/>
    <dgm:cxn modelId="{B1A1B5BB-451A-4692-AF76-6A12916BACEE}" type="presParOf" srcId="{AFF44FFA-A6C3-43F0-9815-BE79259477E3}" destId="{B3E8C731-A16F-488D-91D9-4660CEAE4A83}" srcOrd="1" destOrd="0" presId="urn:microsoft.com/office/officeart/2005/8/layout/hierarchy1"/>
    <dgm:cxn modelId="{8FF9C56A-8A06-4912-AC01-60178F5CEF65}" type="presParOf" srcId="{B3E8C731-A16F-488D-91D9-4660CEAE4A83}" destId="{DB23E8CA-C836-49D6-96D8-E1C805FDA41A}" srcOrd="0" destOrd="0" presId="urn:microsoft.com/office/officeart/2005/8/layout/hierarchy1"/>
    <dgm:cxn modelId="{441CB7EB-BBC3-4605-A062-FD768190C508}" type="presParOf" srcId="{B3E8C731-A16F-488D-91D9-4660CEAE4A83}" destId="{B7C3DA15-3CC1-4B8D-9826-51E61B7DE19C}" srcOrd="1" destOrd="0" presId="urn:microsoft.com/office/officeart/2005/8/layout/hierarchy1"/>
    <dgm:cxn modelId="{7EBB0002-02F5-455A-A20A-6F08DFABDA77}" type="presParOf" srcId="{B7C3DA15-3CC1-4B8D-9826-51E61B7DE19C}" destId="{AF888CF2-CC7A-4F3C-8789-3DD97B1AFA36}" srcOrd="0" destOrd="0" presId="urn:microsoft.com/office/officeart/2005/8/layout/hierarchy1"/>
    <dgm:cxn modelId="{3511D57F-C2EC-405F-B888-6BD41E783BAD}" type="presParOf" srcId="{AF888CF2-CC7A-4F3C-8789-3DD97B1AFA36}" destId="{C6850C65-C2C7-45D5-A1B9-A0416EBBD9CE}" srcOrd="0" destOrd="0" presId="urn:microsoft.com/office/officeart/2005/8/layout/hierarchy1"/>
    <dgm:cxn modelId="{B018CCFA-81C0-400D-9D2F-F9679237DF99}" type="presParOf" srcId="{AF888CF2-CC7A-4F3C-8789-3DD97B1AFA36}" destId="{152DF34D-8E10-465F-91A3-DCD4D5721CDC}" srcOrd="1" destOrd="0" presId="urn:microsoft.com/office/officeart/2005/8/layout/hierarchy1"/>
    <dgm:cxn modelId="{60CFB6DF-B23A-452A-9042-D02B01F8ED0A}" type="presParOf" srcId="{B7C3DA15-3CC1-4B8D-9826-51E61B7DE19C}" destId="{6C0410C8-D256-4F71-875B-8AD8C826DACE}" srcOrd="1" destOrd="0" presId="urn:microsoft.com/office/officeart/2005/8/layout/hierarchy1"/>
    <dgm:cxn modelId="{15E607ED-05E6-4C41-AC7C-D3607EE3DA3E}" type="presParOf" srcId="{6C0410C8-D256-4F71-875B-8AD8C826DACE}" destId="{C4D31548-FD8A-4342-8DAD-E1172174A9D4}" srcOrd="0" destOrd="0" presId="urn:microsoft.com/office/officeart/2005/8/layout/hierarchy1"/>
    <dgm:cxn modelId="{483166B2-C660-45AE-990F-501EC0B06FA3}" type="presParOf" srcId="{6C0410C8-D256-4F71-875B-8AD8C826DACE}" destId="{C0E332E0-DFB4-4CF4-A0B4-46E91E003EF3}" srcOrd="1" destOrd="0" presId="urn:microsoft.com/office/officeart/2005/8/layout/hierarchy1"/>
    <dgm:cxn modelId="{F055FCE8-A74F-4663-86F5-BF328A67DE1C}" type="presParOf" srcId="{C0E332E0-DFB4-4CF4-A0B4-46E91E003EF3}" destId="{09EF6BAC-6D25-4F6C-B451-95B19814008F}" srcOrd="0" destOrd="0" presId="urn:microsoft.com/office/officeart/2005/8/layout/hierarchy1"/>
    <dgm:cxn modelId="{D2178384-D43D-4905-8428-A20613B08FE1}" type="presParOf" srcId="{09EF6BAC-6D25-4F6C-B451-95B19814008F}" destId="{9495DAF7-E6B3-4F65-B815-B0D5350BE16E}" srcOrd="0" destOrd="0" presId="urn:microsoft.com/office/officeart/2005/8/layout/hierarchy1"/>
    <dgm:cxn modelId="{D9B47944-0615-45FB-8134-61A52C40A246}" type="presParOf" srcId="{09EF6BAC-6D25-4F6C-B451-95B19814008F}" destId="{B61E06A4-EC32-4D49-9320-1449B455B09B}" srcOrd="1" destOrd="0" presId="urn:microsoft.com/office/officeart/2005/8/layout/hierarchy1"/>
    <dgm:cxn modelId="{E995F43D-EF40-486B-8BAD-F18E05F0408C}" type="presParOf" srcId="{C0E332E0-DFB4-4CF4-A0B4-46E91E003EF3}" destId="{585EB885-F308-4933-8D32-5F57A3FF0932}" srcOrd="1" destOrd="0" presId="urn:microsoft.com/office/officeart/2005/8/layout/hierarchy1"/>
    <dgm:cxn modelId="{371B0243-9AE5-4B07-929A-86560BD3CA6E}" type="presParOf" srcId="{6C0410C8-D256-4F71-875B-8AD8C826DACE}" destId="{E8247678-B289-44B6-BF81-88CD148A0304}" srcOrd="2" destOrd="0" presId="urn:microsoft.com/office/officeart/2005/8/layout/hierarchy1"/>
    <dgm:cxn modelId="{C2C75848-6C20-4C4C-94DE-0EA0AF813E9E}" type="presParOf" srcId="{6C0410C8-D256-4F71-875B-8AD8C826DACE}" destId="{0D78B247-1F47-4439-A5CE-BCF80A9CB417}" srcOrd="3" destOrd="0" presId="urn:microsoft.com/office/officeart/2005/8/layout/hierarchy1"/>
    <dgm:cxn modelId="{8EB844C2-EF59-4F03-910A-0D814DD96D1D}" type="presParOf" srcId="{0D78B247-1F47-4439-A5CE-BCF80A9CB417}" destId="{96574763-52EF-4E16-B706-482D6B0FDFDA}" srcOrd="0" destOrd="0" presId="urn:microsoft.com/office/officeart/2005/8/layout/hierarchy1"/>
    <dgm:cxn modelId="{53FD33FF-DD31-41C9-AC9A-5F7B33D1A828}" type="presParOf" srcId="{96574763-52EF-4E16-B706-482D6B0FDFDA}" destId="{67D9D036-7D9F-4557-B730-B4652E457BAD}" srcOrd="0" destOrd="0" presId="urn:microsoft.com/office/officeart/2005/8/layout/hierarchy1"/>
    <dgm:cxn modelId="{28EBC341-7243-40C3-8906-86AAA615DF99}" type="presParOf" srcId="{96574763-52EF-4E16-B706-482D6B0FDFDA}" destId="{153F75D2-F703-45D2-B3CF-49F4556E3D9A}" srcOrd="1" destOrd="0" presId="urn:microsoft.com/office/officeart/2005/8/layout/hierarchy1"/>
    <dgm:cxn modelId="{78B09467-A550-4C71-8942-4D237E8B8567}" type="presParOf" srcId="{0D78B247-1F47-4439-A5CE-BCF80A9CB417}" destId="{8C28D7CF-6904-4151-BBC9-2F62627C40E4}" srcOrd="1" destOrd="0" presId="urn:microsoft.com/office/officeart/2005/8/layout/hierarchy1"/>
    <dgm:cxn modelId="{3358C1CD-7FBA-4026-92A4-2C5D5A575898}" type="presParOf" srcId="{8C28D7CF-6904-4151-BBC9-2F62627C40E4}" destId="{18BF0DA1-308D-4A56-B5E0-98B7FC9FF1C2}" srcOrd="0" destOrd="0" presId="urn:microsoft.com/office/officeart/2005/8/layout/hierarchy1"/>
    <dgm:cxn modelId="{CF192379-D524-4A2C-936F-7B0D5CA8B382}" type="presParOf" srcId="{8C28D7CF-6904-4151-BBC9-2F62627C40E4}" destId="{5EA65C17-CD4B-4715-B63B-316E91F2666E}" srcOrd="1" destOrd="0" presId="urn:microsoft.com/office/officeart/2005/8/layout/hierarchy1"/>
    <dgm:cxn modelId="{BFFD12A4-2635-4EA8-AC0B-5A1FD1DE63C1}" type="presParOf" srcId="{5EA65C17-CD4B-4715-B63B-316E91F2666E}" destId="{01D5CB8D-C05A-4129-A2AD-E3D9C8C92578}" srcOrd="0" destOrd="0" presId="urn:microsoft.com/office/officeart/2005/8/layout/hierarchy1"/>
    <dgm:cxn modelId="{A6A450CB-5348-4F64-9271-723CB6D87C1B}" type="presParOf" srcId="{01D5CB8D-C05A-4129-A2AD-E3D9C8C92578}" destId="{CD6AAB4B-A779-4877-B8FB-F671EF3B6B5E}" srcOrd="0" destOrd="0" presId="urn:microsoft.com/office/officeart/2005/8/layout/hierarchy1"/>
    <dgm:cxn modelId="{9439A6E2-3437-45DC-B7A2-7DEF3F22661C}" type="presParOf" srcId="{01D5CB8D-C05A-4129-A2AD-E3D9C8C92578}" destId="{04B95F92-7794-47B4-AE7E-7B9C8E185ABE}" srcOrd="1" destOrd="0" presId="urn:microsoft.com/office/officeart/2005/8/layout/hierarchy1"/>
    <dgm:cxn modelId="{C8CC1235-E347-4291-A243-50D988BD5575}" type="presParOf" srcId="{5EA65C17-CD4B-4715-B63B-316E91F2666E}" destId="{2423C1C5-789A-4011-9F11-9AFD5AF32975}" srcOrd="1" destOrd="0" presId="urn:microsoft.com/office/officeart/2005/8/layout/hierarchy1"/>
    <dgm:cxn modelId="{20D9AD91-06E4-4490-82F4-47115330694F}" type="presParOf" srcId="{8C28D7CF-6904-4151-BBC9-2F62627C40E4}" destId="{463E56D9-6AD5-40CB-998C-660723BFA037}" srcOrd="2" destOrd="0" presId="urn:microsoft.com/office/officeart/2005/8/layout/hierarchy1"/>
    <dgm:cxn modelId="{280684E1-6017-4AD5-88BB-B0BF653F63CB}" type="presParOf" srcId="{8C28D7CF-6904-4151-BBC9-2F62627C40E4}" destId="{CDABE303-6224-4AD3-A1E0-CDE01F3EAEB8}" srcOrd="3" destOrd="0" presId="urn:microsoft.com/office/officeart/2005/8/layout/hierarchy1"/>
    <dgm:cxn modelId="{1C98453E-E524-4684-B2EE-5BCBCF006BB0}" type="presParOf" srcId="{CDABE303-6224-4AD3-A1E0-CDE01F3EAEB8}" destId="{2CF250B2-72E8-4CDC-BE7C-84617A5A5386}" srcOrd="0" destOrd="0" presId="urn:microsoft.com/office/officeart/2005/8/layout/hierarchy1"/>
    <dgm:cxn modelId="{8411D96D-DAFE-4C49-8C63-95D2FEC610DC}" type="presParOf" srcId="{2CF250B2-72E8-4CDC-BE7C-84617A5A5386}" destId="{95C7315D-AB76-4314-84DE-615E1606CAEC}" srcOrd="0" destOrd="0" presId="urn:microsoft.com/office/officeart/2005/8/layout/hierarchy1"/>
    <dgm:cxn modelId="{51B41A45-E21A-4D55-9286-A54B481BCD83}" type="presParOf" srcId="{2CF250B2-72E8-4CDC-BE7C-84617A5A5386}" destId="{38A6C15A-C089-4811-B25D-CC929012528B}" srcOrd="1" destOrd="0" presId="urn:microsoft.com/office/officeart/2005/8/layout/hierarchy1"/>
    <dgm:cxn modelId="{23A2DAFF-5A53-4F99-934F-1617467C3C69}" type="presParOf" srcId="{CDABE303-6224-4AD3-A1E0-CDE01F3EAEB8}" destId="{55A40105-5D6E-4E80-BA32-6C1C2B8916B8}" srcOrd="1" destOrd="0" presId="urn:microsoft.com/office/officeart/2005/8/layout/hierarchy1"/>
    <dgm:cxn modelId="{AFEF99DD-C653-46C6-9215-610A9F814D55}" type="presParOf" srcId="{B3E8C731-A16F-488D-91D9-4660CEAE4A83}" destId="{7079D696-6541-4C9E-A83B-9B59FFE6A4CB}" srcOrd="2" destOrd="0" presId="urn:microsoft.com/office/officeart/2005/8/layout/hierarchy1"/>
    <dgm:cxn modelId="{52D466B0-C4BD-4BA7-A9F4-46A4FA9CEA3F}" type="presParOf" srcId="{B3E8C731-A16F-488D-91D9-4660CEAE4A83}" destId="{05A6A1C2-B0B8-4CF4-8922-6ADBD6A9FBF4}" srcOrd="3" destOrd="0" presId="urn:microsoft.com/office/officeart/2005/8/layout/hierarchy1"/>
    <dgm:cxn modelId="{C6D904DC-9429-4F33-9563-7A8E11C98D12}" type="presParOf" srcId="{05A6A1C2-B0B8-4CF4-8922-6ADBD6A9FBF4}" destId="{CE894D06-CCFC-4D77-B98A-058E8FA96664}" srcOrd="0" destOrd="0" presId="urn:microsoft.com/office/officeart/2005/8/layout/hierarchy1"/>
    <dgm:cxn modelId="{A71CD15F-7E0C-4117-98F4-2B6CB29C6E8A}" type="presParOf" srcId="{CE894D06-CCFC-4D77-B98A-058E8FA96664}" destId="{833C6E2D-E765-4720-94F7-DDDB66CA8433}" srcOrd="0" destOrd="0" presId="urn:microsoft.com/office/officeart/2005/8/layout/hierarchy1"/>
    <dgm:cxn modelId="{1E35E691-DC55-414E-A2EF-8CAE88B93C67}" type="presParOf" srcId="{CE894D06-CCFC-4D77-B98A-058E8FA96664}" destId="{D030C9A3-66FA-4F32-904A-D00E79748900}" srcOrd="1" destOrd="0" presId="urn:microsoft.com/office/officeart/2005/8/layout/hierarchy1"/>
    <dgm:cxn modelId="{DC70E3B9-1739-4E5E-ADC0-9B1E0DCBA851}" type="presParOf" srcId="{05A6A1C2-B0B8-4CF4-8922-6ADBD6A9FBF4}" destId="{A3E00513-1786-4AD3-B201-C5B0AD40DB38}" srcOrd="1" destOrd="0" presId="urn:microsoft.com/office/officeart/2005/8/layout/hierarchy1"/>
    <dgm:cxn modelId="{A6FED2C4-B019-45F7-ABD4-206A9637757C}" type="presParOf" srcId="{A3E00513-1786-4AD3-B201-C5B0AD40DB38}" destId="{B61DC38A-96BE-4C25-9C03-B23E77ABF05B}" srcOrd="0" destOrd="0" presId="urn:microsoft.com/office/officeart/2005/8/layout/hierarchy1"/>
    <dgm:cxn modelId="{A9A1B3DC-8E9F-4A9E-BF24-B159A77D7AE0}" type="presParOf" srcId="{A3E00513-1786-4AD3-B201-C5B0AD40DB38}" destId="{A500B098-1985-4E13-9103-ACB18D57F2D9}" srcOrd="1" destOrd="0" presId="urn:microsoft.com/office/officeart/2005/8/layout/hierarchy1"/>
    <dgm:cxn modelId="{EC974E9F-267B-4C7F-8973-D61AEE409EEC}" type="presParOf" srcId="{A500B098-1985-4E13-9103-ACB18D57F2D9}" destId="{FB10DBD0-32D3-4362-8793-51B800D1546F}" srcOrd="0" destOrd="0" presId="urn:microsoft.com/office/officeart/2005/8/layout/hierarchy1"/>
    <dgm:cxn modelId="{969C639E-E9FC-4893-986B-E95AE0B02A1C}" type="presParOf" srcId="{FB10DBD0-32D3-4362-8793-51B800D1546F}" destId="{C56812D0-A6C0-4AF9-B6CF-54188E1728FF}" srcOrd="0" destOrd="0" presId="urn:microsoft.com/office/officeart/2005/8/layout/hierarchy1"/>
    <dgm:cxn modelId="{274A21C0-9A24-4699-AB88-0A8A06395D98}" type="presParOf" srcId="{FB10DBD0-32D3-4362-8793-51B800D1546F}" destId="{AF59317B-960B-4C45-8066-5D82B33758CF}" srcOrd="1" destOrd="0" presId="urn:microsoft.com/office/officeart/2005/8/layout/hierarchy1"/>
    <dgm:cxn modelId="{9B82CF96-DF46-433E-942B-86F0A9BDF1A5}" type="presParOf" srcId="{A500B098-1985-4E13-9103-ACB18D57F2D9}" destId="{7DEC091A-875E-43EF-A450-1311B82A8B43}" srcOrd="1" destOrd="0" presId="urn:microsoft.com/office/officeart/2005/8/layout/hierarchy1"/>
    <dgm:cxn modelId="{60E1FE6A-51FA-4258-A431-0158271186F6}" type="presParOf" srcId="{A3E00513-1786-4AD3-B201-C5B0AD40DB38}" destId="{22B548F0-A3DD-4D14-89D1-6BC9E23D6CB4}" srcOrd="2" destOrd="0" presId="urn:microsoft.com/office/officeart/2005/8/layout/hierarchy1"/>
    <dgm:cxn modelId="{ED430659-9EE2-41C8-A652-40DEB717AFEC}" type="presParOf" srcId="{A3E00513-1786-4AD3-B201-C5B0AD40DB38}" destId="{B941DA83-E4B6-41AF-AD29-F1573A2F62FA}" srcOrd="3" destOrd="0" presId="urn:microsoft.com/office/officeart/2005/8/layout/hierarchy1"/>
    <dgm:cxn modelId="{38C33F6A-E608-4F58-9969-98ED98B5E082}" type="presParOf" srcId="{B941DA83-E4B6-41AF-AD29-F1573A2F62FA}" destId="{8D69E849-2BD6-400E-8E5C-F698F4045AD0}" srcOrd="0" destOrd="0" presId="urn:microsoft.com/office/officeart/2005/8/layout/hierarchy1"/>
    <dgm:cxn modelId="{49D27D3A-ECD5-4BA0-8C5C-1F46F951EE0B}" type="presParOf" srcId="{8D69E849-2BD6-400E-8E5C-F698F4045AD0}" destId="{E98C5B7C-D3B1-4745-B10D-35B2CEF2A367}" srcOrd="0" destOrd="0" presId="urn:microsoft.com/office/officeart/2005/8/layout/hierarchy1"/>
    <dgm:cxn modelId="{4356DB49-3164-48F6-96CA-D077772E427D}" type="presParOf" srcId="{8D69E849-2BD6-400E-8E5C-F698F4045AD0}" destId="{4F39A019-0A33-4531-9796-36D6DDCB1352}" srcOrd="1" destOrd="0" presId="urn:microsoft.com/office/officeart/2005/8/layout/hierarchy1"/>
    <dgm:cxn modelId="{75F7DE90-D694-4F61-A122-BDC8B77F2BA8}" type="presParOf" srcId="{B941DA83-E4B6-41AF-AD29-F1573A2F62FA}" destId="{E42F8D23-4E03-4C26-B799-48DF8BC3EBCB}" srcOrd="1" destOrd="0" presId="urn:microsoft.com/office/officeart/2005/8/layout/hierarchy1"/>
    <dgm:cxn modelId="{1F620579-F68D-4EB8-85F0-F66B7178D2A1}" type="presParOf" srcId="{E42F8D23-4E03-4C26-B799-48DF8BC3EBCB}" destId="{E5DA71DA-B1E3-4DB9-BCD6-DCC317C31158}" srcOrd="0" destOrd="0" presId="urn:microsoft.com/office/officeart/2005/8/layout/hierarchy1"/>
    <dgm:cxn modelId="{A1231E1A-0E8E-47AC-9CCC-8C4E9ED6A085}" type="presParOf" srcId="{E42F8D23-4E03-4C26-B799-48DF8BC3EBCB}" destId="{A871B262-EAED-4C88-A8A0-0F8301DC3DCB}" srcOrd="1" destOrd="0" presId="urn:microsoft.com/office/officeart/2005/8/layout/hierarchy1"/>
    <dgm:cxn modelId="{87BF8673-4D08-4D13-A0DC-9D5492EF1577}" type="presParOf" srcId="{A871B262-EAED-4C88-A8A0-0F8301DC3DCB}" destId="{501F7F17-CB13-46D5-A152-5C54E1EA9E7D}" srcOrd="0" destOrd="0" presId="urn:microsoft.com/office/officeart/2005/8/layout/hierarchy1"/>
    <dgm:cxn modelId="{41BEB58A-692B-436F-A466-FED760CF1615}" type="presParOf" srcId="{501F7F17-CB13-46D5-A152-5C54E1EA9E7D}" destId="{C009D8ED-B64C-461B-82F5-37AE4DD428BA}" srcOrd="0" destOrd="0" presId="urn:microsoft.com/office/officeart/2005/8/layout/hierarchy1"/>
    <dgm:cxn modelId="{FD756FF2-B194-4492-B0DE-17A72273D093}" type="presParOf" srcId="{501F7F17-CB13-46D5-A152-5C54E1EA9E7D}" destId="{1324DDFB-386E-412F-97D4-818C13B67905}" srcOrd="1" destOrd="0" presId="urn:microsoft.com/office/officeart/2005/8/layout/hierarchy1"/>
    <dgm:cxn modelId="{29ACA727-3208-43AB-B858-C598E2C9A3A3}" type="presParOf" srcId="{A871B262-EAED-4C88-A8A0-0F8301DC3DCB}" destId="{856648C1-E907-4DF5-AB31-E679E0666848}" srcOrd="1" destOrd="0" presId="urn:microsoft.com/office/officeart/2005/8/layout/hierarchy1"/>
    <dgm:cxn modelId="{1D3823E2-E931-43DB-9EF7-E9DD6CA0AD8E}" type="presParOf" srcId="{856648C1-E907-4DF5-AB31-E679E0666848}" destId="{1C5D88B9-3DD8-4FE6-831C-D1F7CCF8CF87}" srcOrd="0" destOrd="0" presId="urn:microsoft.com/office/officeart/2005/8/layout/hierarchy1"/>
    <dgm:cxn modelId="{BAEFCBC9-B871-499A-97C2-62B5B0FF1AE7}" type="presParOf" srcId="{856648C1-E907-4DF5-AB31-E679E0666848}" destId="{71686CCE-274D-4E6C-B824-2F4C42D93BA3}" srcOrd="1" destOrd="0" presId="urn:microsoft.com/office/officeart/2005/8/layout/hierarchy1"/>
    <dgm:cxn modelId="{6E35B057-33D2-4737-8F4D-A6442DCFD99A}" type="presParOf" srcId="{71686CCE-274D-4E6C-B824-2F4C42D93BA3}" destId="{7F0DE98B-6429-4341-8DF5-6B4462A9DA53}" srcOrd="0" destOrd="0" presId="urn:microsoft.com/office/officeart/2005/8/layout/hierarchy1"/>
    <dgm:cxn modelId="{EA568A95-3617-40C3-8469-AF184F4A1446}" type="presParOf" srcId="{7F0DE98B-6429-4341-8DF5-6B4462A9DA53}" destId="{A85C8851-DCBE-440F-BD3F-A760441858E8}" srcOrd="0" destOrd="0" presId="urn:microsoft.com/office/officeart/2005/8/layout/hierarchy1"/>
    <dgm:cxn modelId="{79BBAF78-727D-4B42-AA4F-232B6FBFCFB1}" type="presParOf" srcId="{7F0DE98B-6429-4341-8DF5-6B4462A9DA53}" destId="{C830DEFF-1593-4250-8A89-067335407A4A}" srcOrd="1" destOrd="0" presId="urn:microsoft.com/office/officeart/2005/8/layout/hierarchy1"/>
    <dgm:cxn modelId="{7D70B3F7-9485-41E5-BCA4-088D834EE0A4}" type="presParOf" srcId="{71686CCE-274D-4E6C-B824-2F4C42D93BA3}" destId="{8E570982-0230-43D8-85FE-FDD803F4976B}" srcOrd="1" destOrd="0" presId="urn:microsoft.com/office/officeart/2005/8/layout/hierarchy1"/>
    <dgm:cxn modelId="{0D75A46C-90D8-4AC5-B733-7E374C60E0DE}" type="presParOf" srcId="{856648C1-E907-4DF5-AB31-E679E0666848}" destId="{0F73CDFA-D214-4C53-A947-B97BF05BC41C}" srcOrd="2" destOrd="0" presId="urn:microsoft.com/office/officeart/2005/8/layout/hierarchy1"/>
    <dgm:cxn modelId="{80CC14FB-6CBF-4AAA-AA19-A71354BDA024}" type="presParOf" srcId="{856648C1-E907-4DF5-AB31-E679E0666848}" destId="{42F18730-E4A3-4625-BC79-90B2A3F4A7BF}" srcOrd="3" destOrd="0" presId="urn:microsoft.com/office/officeart/2005/8/layout/hierarchy1"/>
    <dgm:cxn modelId="{18FF34F5-D025-43C4-8202-EF2228E00315}" type="presParOf" srcId="{42F18730-E4A3-4625-BC79-90B2A3F4A7BF}" destId="{05367A6D-15F1-4430-B226-AC33DEE7E84D}" srcOrd="0" destOrd="0" presId="urn:microsoft.com/office/officeart/2005/8/layout/hierarchy1"/>
    <dgm:cxn modelId="{BDAE6550-3FA8-4460-8BE5-34C763DD6F3B}" type="presParOf" srcId="{05367A6D-15F1-4430-B226-AC33DEE7E84D}" destId="{30D897EE-C838-47B1-952D-01815E94CB66}" srcOrd="0" destOrd="0" presId="urn:microsoft.com/office/officeart/2005/8/layout/hierarchy1"/>
    <dgm:cxn modelId="{0C3CF004-DC3D-4F6A-BBE6-B1C937108178}" type="presParOf" srcId="{05367A6D-15F1-4430-B226-AC33DEE7E84D}" destId="{28454D02-FBF6-41E9-A902-38B62845EFA4}" srcOrd="1" destOrd="0" presId="urn:microsoft.com/office/officeart/2005/8/layout/hierarchy1"/>
    <dgm:cxn modelId="{EE04D379-D512-42DC-8D6C-E9CEAE03E812}" type="presParOf" srcId="{42F18730-E4A3-4625-BC79-90B2A3F4A7BF}" destId="{CA7ADAC6-00F9-475A-A647-5645C4821C8C}" srcOrd="1" destOrd="0" presId="urn:microsoft.com/office/officeart/2005/8/layout/hierarchy1"/>
    <dgm:cxn modelId="{47E443D2-24C2-48E7-8CA4-78563101048C}" type="presParOf" srcId="{E42F8D23-4E03-4C26-B799-48DF8BC3EBCB}" destId="{FB6C86E6-BAB7-4774-BD96-7657213AF02F}" srcOrd="2" destOrd="0" presId="urn:microsoft.com/office/officeart/2005/8/layout/hierarchy1"/>
    <dgm:cxn modelId="{4F651F8C-854D-41C5-B328-B45B65354300}" type="presParOf" srcId="{E42F8D23-4E03-4C26-B799-48DF8BC3EBCB}" destId="{A17E7E7F-F2E8-433C-A778-DF82F59B5F7D}" srcOrd="3" destOrd="0" presId="urn:microsoft.com/office/officeart/2005/8/layout/hierarchy1"/>
    <dgm:cxn modelId="{1BFC77C1-D736-4682-B5CB-67CE04D1273D}" type="presParOf" srcId="{A17E7E7F-F2E8-433C-A778-DF82F59B5F7D}" destId="{77C1CC7A-D797-4F1D-B351-6457EC53AAE1}" srcOrd="0" destOrd="0" presId="urn:microsoft.com/office/officeart/2005/8/layout/hierarchy1"/>
    <dgm:cxn modelId="{00155BCC-FE9C-41B4-A546-D4932E403C27}" type="presParOf" srcId="{77C1CC7A-D797-4F1D-B351-6457EC53AAE1}" destId="{0C232CBF-5DCA-4329-AC62-E13EFE043B0B}" srcOrd="0" destOrd="0" presId="urn:microsoft.com/office/officeart/2005/8/layout/hierarchy1"/>
    <dgm:cxn modelId="{2D7539DD-4711-4B4D-BF1D-E3C340C789EB}" type="presParOf" srcId="{77C1CC7A-D797-4F1D-B351-6457EC53AAE1}" destId="{E835E211-4517-4D9A-850A-1D98AAEB0597}" srcOrd="1" destOrd="0" presId="urn:microsoft.com/office/officeart/2005/8/layout/hierarchy1"/>
    <dgm:cxn modelId="{2224427C-7BA1-45FB-B45A-8D47B5CF2364}" type="presParOf" srcId="{A17E7E7F-F2E8-433C-A778-DF82F59B5F7D}" destId="{683FBD48-4FFE-4704-B5B7-CD97B7D1C075}" srcOrd="1" destOrd="0" presId="urn:microsoft.com/office/officeart/2005/8/layout/hierarchy1"/>
    <dgm:cxn modelId="{E1EFCAB3-C363-4DD0-A497-2E635A9D426B}" type="presParOf" srcId="{B3E8C731-A16F-488D-91D9-4660CEAE4A83}" destId="{9409AE38-1705-405E-9D18-F42BC41F584C}" srcOrd="4" destOrd="0" presId="urn:microsoft.com/office/officeart/2005/8/layout/hierarchy1"/>
    <dgm:cxn modelId="{2F720E87-9880-4BAA-B27C-B68C75B3D76E}" type="presParOf" srcId="{B3E8C731-A16F-488D-91D9-4660CEAE4A83}" destId="{AF34F9E8-9821-411F-ACEE-C42054089431}" srcOrd="5" destOrd="0" presId="urn:microsoft.com/office/officeart/2005/8/layout/hierarchy1"/>
    <dgm:cxn modelId="{692657C5-BD16-4F83-AD21-C90B28B741D9}" type="presParOf" srcId="{AF34F9E8-9821-411F-ACEE-C42054089431}" destId="{0E050AE2-F5DA-4CB2-A4B9-E58D5B6B7F7F}" srcOrd="0" destOrd="0" presId="urn:microsoft.com/office/officeart/2005/8/layout/hierarchy1"/>
    <dgm:cxn modelId="{A615BAFE-A919-4069-B7C0-5A79D5522CC1}" type="presParOf" srcId="{0E050AE2-F5DA-4CB2-A4B9-E58D5B6B7F7F}" destId="{DD23868D-0ED9-4F05-92C9-329AF4A18A25}" srcOrd="0" destOrd="0" presId="urn:microsoft.com/office/officeart/2005/8/layout/hierarchy1"/>
    <dgm:cxn modelId="{6DCB44D8-977E-4E09-A136-B761B2397A01}" type="presParOf" srcId="{0E050AE2-F5DA-4CB2-A4B9-E58D5B6B7F7F}" destId="{3BF0265A-B5CF-4A96-AF4D-6C4E81674E2A}" srcOrd="1" destOrd="0" presId="urn:microsoft.com/office/officeart/2005/8/layout/hierarchy1"/>
    <dgm:cxn modelId="{7844F32C-6C26-4136-BE0C-476F138F3046}" type="presParOf" srcId="{AF34F9E8-9821-411F-ACEE-C42054089431}" destId="{1E382DF7-C3D5-443A-8A2B-63B125B3DDB2}" srcOrd="1" destOrd="0" presId="urn:microsoft.com/office/officeart/2005/8/layout/hierarchy1"/>
    <dgm:cxn modelId="{C73023D0-0F16-4778-A2F8-56464B94B151}" type="presParOf" srcId="{1E382DF7-C3D5-443A-8A2B-63B125B3DDB2}" destId="{F42A5D7B-1E00-48B8-9F70-812862016100}" srcOrd="0" destOrd="0" presId="urn:microsoft.com/office/officeart/2005/8/layout/hierarchy1"/>
    <dgm:cxn modelId="{EDD99783-1ED6-4B1A-8FE3-AFDA127ECBFF}" type="presParOf" srcId="{1E382DF7-C3D5-443A-8A2B-63B125B3DDB2}" destId="{DD885204-3449-46B9-AB73-76AE450E581B}" srcOrd="1" destOrd="0" presId="urn:microsoft.com/office/officeart/2005/8/layout/hierarchy1"/>
    <dgm:cxn modelId="{8B1CE07A-AD61-427C-98FA-E26B976E0EED}" type="presParOf" srcId="{DD885204-3449-46B9-AB73-76AE450E581B}" destId="{5F63E3B7-B0F1-452C-B2EA-635F9A0AE0C1}" srcOrd="0" destOrd="0" presId="urn:microsoft.com/office/officeart/2005/8/layout/hierarchy1"/>
    <dgm:cxn modelId="{71BA9A20-8D9F-44B7-86F8-B10C8F96917D}" type="presParOf" srcId="{5F63E3B7-B0F1-452C-B2EA-635F9A0AE0C1}" destId="{BC5CFAEF-1AF9-4C3F-BBE7-49C8E8F73BC6}" srcOrd="0" destOrd="0" presId="urn:microsoft.com/office/officeart/2005/8/layout/hierarchy1"/>
    <dgm:cxn modelId="{10C5BCCB-FB04-4169-A82D-C60AD4B67438}" type="presParOf" srcId="{5F63E3B7-B0F1-452C-B2EA-635F9A0AE0C1}" destId="{8D2F540D-C001-4D54-9E22-ABCC5A8C8A0D}" srcOrd="1" destOrd="0" presId="urn:microsoft.com/office/officeart/2005/8/layout/hierarchy1"/>
    <dgm:cxn modelId="{43FE3AEA-FF96-42AC-8736-55B8AA81783B}" type="presParOf" srcId="{DD885204-3449-46B9-AB73-76AE450E581B}" destId="{F20D5481-78CB-4EEA-84D8-1EC342312B7F}" srcOrd="1" destOrd="0" presId="urn:microsoft.com/office/officeart/2005/8/layout/hierarchy1"/>
    <dgm:cxn modelId="{2D71D3C1-701B-4737-BE3B-379F7226499A}" type="presParOf" srcId="{1E382DF7-C3D5-443A-8A2B-63B125B3DDB2}" destId="{3E701391-1596-4EC1-96C5-B38B63937FDD}" srcOrd="2" destOrd="0" presId="urn:microsoft.com/office/officeart/2005/8/layout/hierarchy1"/>
    <dgm:cxn modelId="{B9A41DAC-7032-45A2-81FF-64F64CD40D38}" type="presParOf" srcId="{1E382DF7-C3D5-443A-8A2B-63B125B3DDB2}" destId="{E5314232-428F-4B0C-A8E8-C265CEA3D460}" srcOrd="3" destOrd="0" presId="urn:microsoft.com/office/officeart/2005/8/layout/hierarchy1"/>
    <dgm:cxn modelId="{7C9DCC9F-9243-496E-856B-F8AA742542E1}" type="presParOf" srcId="{E5314232-428F-4B0C-A8E8-C265CEA3D460}" destId="{DE526E08-D337-47D7-88B8-ACC3CA68C4F6}" srcOrd="0" destOrd="0" presId="urn:microsoft.com/office/officeart/2005/8/layout/hierarchy1"/>
    <dgm:cxn modelId="{97E36072-D995-4B33-867A-BD464881F543}" type="presParOf" srcId="{DE526E08-D337-47D7-88B8-ACC3CA68C4F6}" destId="{CF520FB3-8447-440B-AA63-0C7D86DC9B7F}" srcOrd="0" destOrd="0" presId="urn:microsoft.com/office/officeart/2005/8/layout/hierarchy1"/>
    <dgm:cxn modelId="{1293F3DE-2D0D-4454-914A-F16D1ED5FA48}" type="presParOf" srcId="{DE526E08-D337-47D7-88B8-ACC3CA68C4F6}" destId="{126FB43B-8A8F-4FBF-BBFA-8B9B740340B6}" srcOrd="1" destOrd="0" presId="urn:microsoft.com/office/officeart/2005/8/layout/hierarchy1"/>
    <dgm:cxn modelId="{ACE555CD-7D19-4452-9CC8-4475C1BE5E83}" type="presParOf" srcId="{E5314232-428F-4B0C-A8E8-C265CEA3D460}" destId="{F073C7ED-1ABF-486C-866C-8F4C044D0E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ACAEFD-7E9D-4357-8BA8-73CC1163536A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0A537391-B756-43D5-8D77-19ADEF041960}">
      <dgm:prSet phldrT="[Texto]" custT="1"/>
      <dgm:spPr/>
      <dgm:t>
        <a:bodyPr/>
        <a:lstStyle/>
        <a:p>
          <a:r>
            <a:rPr lang="es-ES" sz="1400" b="1" dirty="0" smtClean="0"/>
            <a:t>Sujeto del delito </a:t>
          </a:r>
          <a:endParaRPr lang="es-ES" sz="1400" b="1" dirty="0"/>
        </a:p>
      </dgm:t>
    </dgm:pt>
    <dgm:pt modelId="{BA071251-CA23-4843-A1E4-A32F81586F8E}" type="parTrans" cxnId="{F5C3AAA2-C445-4BA1-9C26-C0522EEFE56F}">
      <dgm:prSet/>
      <dgm:spPr/>
      <dgm:t>
        <a:bodyPr/>
        <a:lstStyle/>
        <a:p>
          <a:endParaRPr lang="es-ES" b="1"/>
        </a:p>
      </dgm:t>
    </dgm:pt>
    <dgm:pt modelId="{744071BB-34F0-4190-B66D-0258D49AABAA}" type="sibTrans" cxnId="{F5C3AAA2-C445-4BA1-9C26-C0522EEFE56F}">
      <dgm:prSet/>
      <dgm:spPr/>
      <dgm:t>
        <a:bodyPr/>
        <a:lstStyle/>
        <a:p>
          <a:endParaRPr lang="es-ES" b="1"/>
        </a:p>
      </dgm:t>
    </dgm:pt>
    <dgm:pt modelId="{8F95121B-2FFF-452A-A839-A21290065B18}">
      <dgm:prSet phldrT="[Texto]" custT="1"/>
      <dgm:spPr/>
      <dgm:t>
        <a:bodyPr/>
        <a:lstStyle/>
        <a:p>
          <a:r>
            <a:rPr lang="es-ES" sz="1400" b="1" dirty="0" smtClean="0"/>
            <a:t>Según su número</a:t>
          </a:r>
          <a:endParaRPr lang="es-ES" sz="1400" b="1" dirty="0"/>
        </a:p>
      </dgm:t>
    </dgm:pt>
    <dgm:pt modelId="{CC729C99-FD50-4EF9-99A9-FF93C2D56A00}" type="parTrans" cxnId="{8E9786E4-B431-4338-958B-848BED6CCE06}">
      <dgm:prSet/>
      <dgm:spPr/>
      <dgm:t>
        <a:bodyPr/>
        <a:lstStyle/>
        <a:p>
          <a:endParaRPr lang="es-ES" b="1"/>
        </a:p>
      </dgm:t>
    </dgm:pt>
    <dgm:pt modelId="{F91952FB-560A-4659-870A-53C7C1813B87}" type="sibTrans" cxnId="{8E9786E4-B431-4338-958B-848BED6CCE06}">
      <dgm:prSet/>
      <dgm:spPr/>
      <dgm:t>
        <a:bodyPr/>
        <a:lstStyle/>
        <a:p>
          <a:endParaRPr lang="es-ES" b="1"/>
        </a:p>
      </dgm:t>
    </dgm:pt>
    <dgm:pt modelId="{13C92597-18FB-46A3-89E5-8E6D582EA1C4}">
      <dgm:prSet phldrT="[Texto]" custT="1"/>
      <dgm:spPr/>
      <dgm:t>
        <a:bodyPr/>
        <a:lstStyle/>
        <a:p>
          <a:r>
            <a:rPr lang="es-ES" sz="1400" b="1" dirty="0" smtClean="0"/>
            <a:t>Unipersonal o </a:t>
          </a:r>
          <a:r>
            <a:rPr lang="es-ES" sz="1400" b="1" dirty="0" err="1" smtClean="0"/>
            <a:t>unisubjetivo</a:t>
          </a:r>
          <a:r>
            <a:rPr lang="es-ES" sz="1400" b="1" dirty="0" smtClean="0"/>
            <a:t> (quien…)</a:t>
          </a:r>
          <a:endParaRPr lang="es-ES" sz="1400" b="1" dirty="0"/>
        </a:p>
      </dgm:t>
    </dgm:pt>
    <dgm:pt modelId="{B15D0854-A692-4ACF-A0AA-4B0334993BCA}" type="parTrans" cxnId="{3D43E876-03B8-4448-8781-35AFBCF30ADA}">
      <dgm:prSet/>
      <dgm:spPr/>
      <dgm:t>
        <a:bodyPr/>
        <a:lstStyle/>
        <a:p>
          <a:endParaRPr lang="es-ES" b="1"/>
        </a:p>
      </dgm:t>
    </dgm:pt>
    <dgm:pt modelId="{250BAA46-AC13-407D-8B74-1F829CD9EDAD}" type="sibTrans" cxnId="{3D43E876-03B8-4448-8781-35AFBCF30ADA}">
      <dgm:prSet/>
      <dgm:spPr/>
      <dgm:t>
        <a:bodyPr/>
        <a:lstStyle/>
        <a:p>
          <a:endParaRPr lang="es-ES" b="1"/>
        </a:p>
      </dgm:t>
    </dgm:pt>
    <dgm:pt modelId="{79085234-FE64-4220-BFC0-601B24B80775}">
      <dgm:prSet phldrT="[Texto]" custT="1"/>
      <dgm:spPr/>
      <dgm:t>
        <a:bodyPr/>
        <a:lstStyle/>
        <a:p>
          <a:r>
            <a:rPr lang="es-ES" sz="1400" b="1" dirty="0" smtClean="0"/>
            <a:t>Pluripersonal o </a:t>
          </a:r>
          <a:r>
            <a:rPr lang="es-ES" sz="1400" b="1" dirty="0" err="1" smtClean="0"/>
            <a:t>plurisubjetivo</a:t>
          </a:r>
          <a:r>
            <a:rPr lang="es-ES" sz="1400" b="1" dirty="0" smtClean="0"/>
            <a:t> (quienes…)</a:t>
          </a:r>
          <a:endParaRPr lang="es-ES" sz="1400" b="1" dirty="0"/>
        </a:p>
      </dgm:t>
    </dgm:pt>
    <dgm:pt modelId="{9A078C49-7E9B-418D-84C5-37BB8B86234D}" type="parTrans" cxnId="{A660CD35-7F43-4AD4-ADAA-7FAAB4BA4D77}">
      <dgm:prSet/>
      <dgm:spPr/>
      <dgm:t>
        <a:bodyPr/>
        <a:lstStyle/>
        <a:p>
          <a:endParaRPr lang="es-ES" b="1"/>
        </a:p>
      </dgm:t>
    </dgm:pt>
    <dgm:pt modelId="{A84E493E-5433-41E9-B7E0-B8D0E296F228}" type="sibTrans" cxnId="{A660CD35-7F43-4AD4-ADAA-7FAAB4BA4D77}">
      <dgm:prSet/>
      <dgm:spPr/>
      <dgm:t>
        <a:bodyPr/>
        <a:lstStyle/>
        <a:p>
          <a:endParaRPr lang="es-ES" b="1"/>
        </a:p>
      </dgm:t>
    </dgm:pt>
    <dgm:pt modelId="{1BD18288-26F4-4DD4-9B7D-481DD5A82F9D}">
      <dgm:prSet phldrT="[Texto]" custT="1"/>
      <dgm:spPr/>
      <dgm:t>
        <a:bodyPr/>
        <a:lstStyle/>
        <a:p>
          <a:r>
            <a:rPr lang="es-ES" sz="1400" b="1" dirty="0" smtClean="0"/>
            <a:t>Según sus cualidades</a:t>
          </a:r>
          <a:endParaRPr lang="es-ES" sz="1400" b="1" dirty="0"/>
        </a:p>
      </dgm:t>
    </dgm:pt>
    <dgm:pt modelId="{6F9AD4BC-0CF9-41BD-AABA-EDF5E9A4B9EC}" type="parTrans" cxnId="{4161D981-298D-4AF0-A68E-9909E04CE6E6}">
      <dgm:prSet/>
      <dgm:spPr/>
      <dgm:t>
        <a:bodyPr/>
        <a:lstStyle/>
        <a:p>
          <a:endParaRPr lang="es-ES" b="1"/>
        </a:p>
      </dgm:t>
    </dgm:pt>
    <dgm:pt modelId="{90EAA459-A1E8-4C2D-A3D5-7B68B80601FE}" type="sibTrans" cxnId="{4161D981-298D-4AF0-A68E-9909E04CE6E6}">
      <dgm:prSet/>
      <dgm:spPr/>
      <dgm:t>
        <a:bodyPr/>
        <a:lstStyle/>
        <a:p>
          <a:endParaRPr lang="es-ES" b="1"/>
        </a:p>
      </dgm:t>
    </dgm:pt>
    <dgm:pt modelId="{1EEE6781-F1EE-4FCC-96A9-40C639256ACB}">
      <dgm:prSet phldrT="[Texto]" custT="1"/>
      <dgm:spPr/>
      <dgm:t>
        <a:bodyPr/>
        <a:lstStyle/>
        <a:p>
          <a:r>
            <a:rPr lang="es-ES" sz="1400" b="1" dirty="0" smtClean="0"/>
            <a:t>General (cualquiera)</a:t>
          </a:r>
          <a:endParaRPr lang="es-ES" sz="1400" b="1" dirty="0"/>
        </a:p>
      </dgm:t>
    </dgm:pt>
    <dgm:pt modelId="{D9722B1D-1978-4830-A982-181DB007BEC4}" type="parTrans" cxnId="{5FD6E5A1-78FD-4015-8F85-E690CB887799}">
      <dgm:prSet/>
      <dgm:spPr/>
      <dgm:t>
        <a:bodyPr/>
        <a:lstStyle/>
        <a:p>
          <a:endParaRPr lang="es-ES" b="1"/>
        </a:p>
      </dgm:t>
    </dgm:pt>
    <dgm:pt modelId="{94741374-6A81-4EB6-9D04-BA27049D1205}" type="sibTrans" cxnId="{5FD6E5A1-78FD-4015-8F85-E690CB887799}">
      <dgm:prSet/>
      <dgm:spPr/>
      <dgm:t>
        <a:bodyPr/>
        <a:lstStyle/>
        <a:p>
          <a:endParaRPr lang="es-ES" b="1"/>
        </a:p>
      </dgm:t>
    </dgm:pt>
    <dgm:pt modelId="{B1B45D4F-B19C-4739-87A2-3F0C55500FEF}">
      <dgm:prSet custT="1"/>
      <dgm:spPr/>
      <dgm:t>
        <a:bodyPr/>
        <a:lstStyle/>
        <a:p>
          <a:r>
            <a:rPr lang="es-ES" sz="1200" b="1" dirty="0" smtClean="0"/>
            <a:t>Especial (familiares, profesionales, funcionariales)</a:t>
          </a:r>
          <a:endParaRPr lang="es-ES" sz="1200" b="1" dirty="0"/>
        </a:p>
      </dgm:t>
    </dgm:pt>
    <dgm:pt modelId="{FB54ACFD-C1CB-419A-AC34-9061B773D2E4}" type="parTrans" cxnId="{B9F2622C-EF54-4508-8CA7-2EEF9CC6D487}">
      <dgm:prSet/>
      <dgm:spPr/>
      <dgm:t>
        <a:bodyPr/>
        <a:lstStyle/>
        <a:p>
          <a:endParaRPr lang="es-ES" b="1"/>
        </a:p>
      </dgm:t>
    </dgm:pt>
    <dgm:pt modelId="{FB011084-43A9-45E9-B7EB-0CAA9C48FD38}" type="sibTrans" cxnId="{B9F2622C-EF54-4508-8CA7-2EEF9CC6D487}">
      <dgm:prSet/>
      <dgm:spPr/>
      <dgm:t>
        <a:bodyPr/>
        <a:lstStyle/>
        <a:p>
          <a:endParaRPr lang="es-ES" b="1"/>
        </a:p>
      </dgm:t>
    </dgm:pt>
    <dgm:pt modelId="{C6DA8408-588F-46AF-A98E-ECE95DC07B68}" type="pres">
      <dgm:prSet presAssocID="{95ACAEFD-7E9D-4357-8BA8-73CC116353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53EF01-7F43-46FC-A1B6-56834CD80E7D}" type="pres">
      <dgm:prSet presAssocID="{0A537391-B756-43D5-8D77-19ADEF041960}" presName="hierRoot1" presStyleCnt="0"/>
      <dgm:spPr/>
    </dgm:pt>
    <dgm:pt modelId="{811D37DC-1D4A-427B-A88B-EA62C91B2702}" type="pres">
      <dgm:prSet presAssocID="{0A537391-B756-43D5-8D77-19ADEF041960}" presName="composite" presStyleCnt="0"/>
      <dgm:spPr/>
    </dgm:pt>
    <dgm:pt modelId="{FE4D12AF-E726-4FB6-9415-B23252B35691}" type="pres">
      <dgm:prSet presAssocID="{0A537391-B756-43D5-8D77-19ADEF041960}" presName="background" presStyleLbl="node0" presStyleIdx="0" presStyleCnt="1"/>
      <dgm:spPr/>
    </dgm:pt>
    <dgm:pt modelId="{683565CA-A02D-44FC-9411-B78BA727AFAD}" type="pres">
      <dgm:prSet presAssocID="{0A537391-B756-43D5-8D77-19ADEF041960}" presName="text" presStyleLbl="fgAcc0" presStyleIdx="0" presStyleCnt="1" custScaleX="246627" custScaleY="50435" custLinFactNeighborY="-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08CB1-122B-4D84-A9FD-C10D20FBDFB3}" type="pres">
      <dgm:prSet presAssocID="{0A537391-B756-43D5-8D77-19ADEF041960}" presName="hierChild2" presStyleCnt="0"/>
      <dgm:spPr/>
    </dgm:pt>
    <dgm:pt modelId="{C8AB55EE-A6EE-408B-9545-A7BA3F36872D}" type="pres">
      <dgm:prSet presAssocID="{CC729C99-FD50-4EF9-99A9-FF93C2D56A00}" presName="Name10" presStyleLbl="parChTrans1D2" presStyleIdx="0" presStyleCnt="2"/>
      <dgm:spPr/>
      <dgm:t>
        <a:bodyPr/>
        <a:lstStyle/>
        <a:p>
          <a:endParaRPr lang="es-ES"/>
        </a:p>
      </dgm:t>
    </dgm:pt>
    <dgm:pt modelId="{E746504B-28CA-4057-921A-2CD4615DA603}" type="pres">
      <dgm:prSet presAssocID="{8F95121B-2FFF-452A-A839-A21290065B18}" presName="hierRoot2" presStyleCnt="0"/>
      <dgm:spPr/>
    </dgm:pt>
    <dgm:pt modelId="{DDA8B3FE-2DAB-4452-A77C-07A6D712E20C}" type="pres">
      <dgm:prSet presAssocID="{8F95121B-2FFF-452A-A839-A21290065B18}" presName="composite2" presStyleCnt="0"/>
      <dgm:spPr/>
    </dgm:pt>
    <dgm:pt modelId="{0A472ECF-BF28-4DAA-98D5-B001D69E664F}" type="pres">
      <dgm:prSet presAssocID="{8F95121B-2FFF-452A-A839-A21290065B18}" presName="background2" presStyleLbl="node2" presStyleIdx="0" presStyleCnt="2"/>
      <dgm:spPr/>
    </dgm:pt>
    <dgm:pt modelId="{381543F8-BD05-4A8E-98A7-44D716D546CE}" type="pres">
      <dgm:prSet presAssocID="{8F95121B-2FFF-452A-A839-A21290065B18}" presName="text2" presStyleLbl="fgAcc2" presStyleIdx="0" presStyleCnt="2" custScaleX="163393" custScaleY="50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C4105B-8661-4218-AC31-A055B093AEE8}" type="pres">
      <dgm:prSet presAssocID="{8F95121B-2FFF-452A-A839-A21290065B18}" presName="hierChild3" presStyleCnt="0"/>
      <dgm:spPr/>
    </dgm:pt>
    <dgm:pt modelId="{007DE702-140E-4C11-A369-3EA338690CF3}" type="pres">
      <dgm:prSet presAssocID="{B15D0854-A692-4ACF-A0AA-4B0334993BCA}" presName="Name17" presStyleLbl="parChTrans1D3" presStyleIdx="0" presStyleCnt="4"/>
      <dgm:spPr/>
      <dgm:t>
        <a:bodyPr/>
        <a:lstStyle/>
        <a:p>
          <a:endParaRPr lang="es-ES"/>
        </a:p>
      </dgm:t>
    </dgm:pt>
    <dgm:pt modelId="{0C093B6E-3AD5-40FB-8F4A-1788E85A276D}" type="pres">
      <dgm:prSet presAssocID="{13C92597-18FB-46A3-89E5-8E6D582EA1C4}" presName="hierRoot3" presStyleCnt="0"/>
      <dgm:spPr/>
    </dgm:pt>
    <dgm:pt modelId="{4059A923-E188-4ECF-B4D7-D5E0FBB939F5}" type="pres">
      <dgm:prSet presAssocID="{13C92597-18FB-46A3-89E5-8E6D582EA1C4}" presName="composite3" presStyleCnt="0"/>
      <dgm:spPr/>
    </dgm:pt>
    <dgm:pt modelId="{E70AE250-F037-4ED2-B712-1131C1CFCCEF}" type="pres">
      <dgm:prSet presAssocID="{13C92597-18FB-46A3-89E5-8E6D582EA1C4}" presName="background3" presStyleLbl="node3" presStyleIdx="0" presStyleCnt="4"/>
      <dgm:spPr/>
    </dgm:pt>
    <dgm:pt modelId="{24F3DDCE-C188-4F48-BEC5-BC572DFC7F52}" type="pres">
      <dgm:prSet presAssocID="{13C92597-18FB-46A3-89E5-8E6D582EA1C4}" presName="text3" presStyleLbl="fgAcc3" presStyleIdx="0" presStyleCnt="4" custScaleX="144017" custScaleY="50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B2E31-6719-4DD4-A0DA-7642CEAB2B1D}" type="pres">
      <dgm:prSet presAssocID="{13C92597-18FB-46A3-89E5-8E6D582EA1C4}" presName="hierChild4" presStyleCnt="0"/>
      <dgm:spPr/>
    </dgm:pt>
    <dgm:pt modelId="{FEC7FC95-7433-491C-A34E-7D3489487883}" type="pres">
      <dgm:prSet presAssocID="{9A078C49-7E9B-418D-84C5-37BB8B86234D}" presName="Name17" presStyleLbl="parChTrans1D3" presStyleIdx="1" presStyleCnt="4"/>
      <dgm:spPr/>
      <dgm:t>
        <a:bodyPr/>
        <a:lstStyle/>
        <a:p>
          <a:endParaRPr lang="es-ES"/>
        </a:p>
      </dgm:t>
    </dgm:pt>
    <dgm:pt modelId="{522F1949-8A8B-453A-A888-80BADFC13620}" type="pres">
      <dgm:prSet presAssocID="{79085234-FE64-4220-BFC0-601B24B80775}" presName="hierRoot3" presStyleCnt="0"/>
      <dgm:spPr/>
    </dgm:pt>
    <dgm:pt modelId="{E483CEBE-074C-41FE-BF9D-5B5E0020B18C}" type="pres">
      <dgm:prSet presAssocID="{79085234-FE64-4220-BFC0-601B24B80775}" presName="composite3" presStyleCnt="0"/>
      <dgm:spPr/>
    </dgm:pt>
    <dgm:pt modelId="{1690A40F-C2AE-4858-83AF-74EB315B9DCF}" type="pres">
      <dgm:prSet presAssocID="{79085234-FE64-4220-BFC0-601B24B80775}" presName="background3" presStyleLbl="node3" presStyleIdx="1" presStyleCnt="4"/>
      <dgm:spPr/>
    </dgm:pt>
    <dgm:pt modelId="{A6E4BF63-49F5-40BB-9AD8-4E3BA7BD7692}" type="pres">
      <dgm:prSet presAssocID="{79085234-FE64-4220-BFC0-601B24B80775}" presName="text3" presStyleLbl="fgAcc3" presStyleIdx="1" presStyleCnt="4" custScaleX="152539" custScaleY="50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22E3AA-B55A-4CFD-BEC8-1946CA70E23D}" type="pres">
      <dgm:prSet presAssocID="{79085234-FE64-4220-BFC0-601B24B80775}" presName="hierChild4" presStyleCnt="0"/>
      <dgm:spPr/>
    </dgm:pt>
    <dgm:pt modelId="{4771204D-E4AE-4B82-A33D-320EAB534692}" type="pres">
      <dgm:prSet presAssocID="{6F9AD4BC-0CF9-41BD-AABA-EDF5E9A4B9EC}" presName="Name10" presStyleLbl="parChTrans1D2" presStyleIdx="1" presStyleCnt="2"/>
      <dgm:spPr/>
      <dgm:t>
        <a:bodyPr/>
        <a:lstStyle/>
        <a:p>
          <a:endParaRPr lang="es-ES"/>
        </a:p>
      </dgm:t>
    </dgm:pt>
    <dgm:pt modelId="{2E8F3BC2-1844-4BB8-80BE-ADA785E66015}" type="pres">
      <dgm:prSet presAssocID="{1BD18288-26F4-4DD4-9B7D-481DD5A82F9D}" presName="hierRoot2" presStyleCnt="0"/>
      <dgm:spPr/>
    </dgm:pt>
    <dgm:pt modelId="{AB070E1A-5823-429B-95A7-BC7291460E56}" type="pres">
      <dgm:prSet presAssocID="{1BD18288-26F4-4DD4-9B7D-481DD5A82F9D}" presName="composite2" presStyleCnt="0"/>
      <dgm:spPr/>
    </dgm:pt>
    <dgm:pt modelId="{95541AEA-655A-4F8D-91AA-0738112E07E9}" type="pres">
      <dgm:prSet presAssocID="{1BD18288-26F4-4DD4-9B7D-481DD5A82F9D}" presName="background2" presStyleLbl="node2" presStyleIdx="1" presStyleCnt="2"/>
      <dgm:spPr/>
    </dgm:pt>
    <dgm:pt modelId="{8B1CC772-7136-4D3E-ABC5-DF5DA6615275}" type="pres">
      <dgm:prSet presAssocID="{1BD18288-26F4-4DD4-9B7D-481DD5A82F9D}" presName="text2" presStyleLbl="fgAcc2" presStyleIdx="1" presStyleCnt="2" custScaleY="50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FC6C01-DE75-4B9C-B172-273E36BFC08A}" type="pres">
      <dgm:prSet presAssocID="{1BD18288-26F4-4DD4-9B7D-481DD5A82F9D}" presName="hierChild3" presStyleCnt="0"/>
      <dgm:spPr/>
    </dgm:pt>
    <dgm:pt modelId="{36E8C455-57BA-4581-BEF6-E9E5049DD78E}" type="pres">
      <dgm:prSet presAssocID="{D9722B1D-1978-4830-A982-181DB007BEC4}" presName="Name17" presStyleLbl="parChTrans1D3" presStyleIdx="2" presStyleCnt="4"/>
      <dgm:spPr/>
      <dgm:t>
        <a:bodyPr/>
        <a:lstStyle/>
        <a:p>
          <a:endParaRPr lang="es-ES"/>
        </a:p>
      </dgm:t>
    </dgm:pt>
    <dgm:pt modelId="{2ACB9477-C611-4EB1-9CA2-3D8249A6E312}" type="pres">
      <dgm:prSet presAssocID="{1EEE6781-F1EE-4FCC-96A9-40C639256ACB}" presName="hierRoot3" presStyleCnt="0"/>
      <dgm:spPr/>
    </dgm:pt>
    <dgm:pt modelId="{E9CC873C-4022-4069-9BF9-83B246601909}" type="pres">
      <dgm:prSet presAssocID="{1EEE6781-F1EE-4FCC-96A9-40C639256ACB}" presName="composite3" presStyleCnt="0"/>
      <dgm:spPr/>
    </dgm:pt>
    <dgm:pt modelId="{FC4C7512-8B5E-473E-B313-49681665665A}" type="pres">
      <dgm:prSet presAssocID="{1EEE6781-F1EE-4FCC-96A9-40C639256ACB}" presName="background3" presStyleLbl="node3" presStyleIdx="2" presStyleCnt="4"/>
      <dgm:spPr/>
    </dgm:pt>
    <dgm:pt modelId="{9935DA5C-09AE-48F4-9BB0-58B818A90174}" type="pres">
      <dgm:prSet presAssocID="{1EEE6781-F1EE-4FCC-96A9-40C639256ACB}" presName="text3" presStyleLbl="fgAcc3" presStyleIdx="2" presStyleCnt="4" custScaleY="50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F3B87B-EC32-40D2-9852-0C7D902A05D6}" type="pres">
      <dgm:prSet presAssocID="{1EEE6781-F1EE-4FCC-96A9-40C639256ACB}" presName="hierChild4" presStyleCnt="0"/>
      <dgm:spPr/>
    </dgm:pt>
    <dgm:pt modelId="{B76E800D-2570-44BA-BE9C-01DBFE499D67}" type="pres">
      <dgm:prSet presAssocID="{FB54ACFD-C1CB-419A-AC34-9061B773D2E4}" presName="Name17" presStyleLbl="parChTrans1D3" presStyleIdx="3" presStyleCnt="4"/>
      <dgm:spPr/>
      <dgm:t>
        <a:bodyPr/>
        <a:lstStyle/>
        <a:p>
          <a:endParaRPr lang="es-ES"/>
        </a:p>
      </dgm:t>
    </dgm:pt>
    <dgm:pt modelId="{EC3706AA-F1E8-40A0-A64D-AAF13E4FE5B2}" type="pres">
      <dgm:prSet presAssocID="{B1B45D4F-B19C-4739-87A2-3F0C55500FEF}" presName="hierRoot3" presStyleCnt="0"/>
      <dgm:spPr/>
    </dgm:pt>
    <dgm:pt modelId="{939EA337-9F13-4CFF-BCCD-EBD69FB3D05C}" type="pres">
      <dgm:prSet presAssocID="{B1B45D4F-B19C-4739-87A2-3F0C55500FEF}" presName="composite3" presStyleCnt="0"/>
      <dgm:spPr/>
    </dgm:pt>
    <dgm:pt modelId="{ABDCCC4B-0DE3-43A0-8170-69D60C564994}" type="pres">
      <dgm:prSet presAssocID="{B1B45D4F-B19C-4739-87A2-3F0C55500FEF}" presName="background3" presStyleLbl="node3" presStyleIdx="3" presStyleCnt="4"/>
      <dgm:spPr/>
    </dgm:pt>
    <dgm:pt modelId="{7ED840B4-CB77-4B9D-8EAA-5B26B752EC30}" type="pres">
      <dgm:prSet presAssocID="{B1B45D4F-B19C-4739-87A2-3F0C55500FEF}" presName="text3" presStyleLbl="fgAcc3" presStyleIdx="3" presStyleCnt="4" custScaleY="613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9AAE5B-AA47-4C74-8FF3-6796E2F97E38}" type="pres">
      <dgm:prSet presAssocID="{B1B45D4F-B19C-4739-87A2-3F0C55500FEF}" presName="hierChild4" presStyleCnt="0"/>
      <dgm:spPr/>
    </dgm:pt>
  </dgm:ptLst>
  <dgm:cxnLst>
    <dgm:cxn modelId="{4E2FF717-5D8C-466D-AB6D-19BEE7E3FA50}" type="presOf" srcId="{1BD18288-26F4-4DD4-9B7D-481DD5A82F9D}" destId="{8B1CC772-7136-4D3E-ABC5-DF5DA6615275}" srcOrd="0" destOrd="0" presId="urn:microsoft.com/office/officeart/2005/8/layout/hierarchy1"/>
    <dgm:cxn modelId="{607C9A62-FC82-43C9-84F4-904337DA212F}" type="presOf" srcId="{95ACAEFD-7E9D-4357-8BA8-73CC1163536A}" destId="{C6DA8408-588F-46AF-A98E-ECE95DC07B68}" srcOrd="0" destOrd="0" presId="urn:microsoft.com/office/officeart/2005/8/layout/hierarchy1"/>
    <dgm:cxn modelId="{310638E2-90CB-403C-A5A8-66764887B6AB}" type="presOf" srcId="{1EEE6781-F1EE-4FCC-96A9-40C639256ACB}" destId="{9935DA5C-09AE-48F4-9BB0-58B818A90174}" srcOrd="0" destOrd="0" presId="urn:microsoft.com/office/officeart/2005/8/layout/hierarchy1"/>
    <dgm:cxn modelId="{CDB52A2E-2E5A-4362-9988-D2ADBEBFF20E}" type="presOf" srcId="{B1B45D4F-B19C-4739-87A2-3F0C55500FEF}" destId="{7ED840B4-CB77-4B9D-8EAA-5B26B752EC30}" srcOrd="0" destOrd="0" presId="urn:microsoft.com/office/officeart/2005/8/layout/hierarchy1"/>
    <dgm:cxn modelId="{948E850E-29EC-463B-B5D3-02A91268BFBF}" type="presOf" srcId="{8F95121B-2FFF-452A-A839-A21290065B18}" destId="{381543F8-BD05-4A8E-98A7-44D716D546CE}" srcOrd="0" destOrd="0" presId="urn:microsoft.com/office/officeart/2005/8/layout/hierarchy1"/>
    <dgm:cxn modelId="{4161D981-298D-4AF0-A68E-9909E04CE6E6}" srcId="{0A537391-B756-43D5-8D77-19ADEF041960}" destId="{1BD18288-26F4-4DD4-9B7D-481DD5A82F9D}" srcOrd="1" destOrd="0" parTransId="{6F9AD4BC-0CF9-41BD-AABA-EDF5E9A4B9EC}" sibTransId="{90EAA459-A1E8-4C2D-A3D5-7B68B80601FE}"/>
    <dgm:cxn modelId="{88A01D15-A08C-4565-B480-AA1FBC00539C}" type="presOf" srcId="{CC729C99-FD50-4EF9-99A9-FF93C2D56A00}" destId="{C8AB55EE-A6EE-408B-9545-A7BA3F36872D}" srcOrd="0" destOrd="0" presId="urn:microsoft.com/office/officeart/2005/8/layout/hierarchy1"/>
    <dgm:cxn modelId="{80C0EE68-A9F7-4C8E-BC35-169557380B80}" type="presOf" srcId="{9A078C49-7E9B-418D-84C5-37BB8B86234D}" destId="{FEC7FC95-7433-491C-A34E-7D3489487883}" srcOrd="0" destOrd="0" presId="urn:microsoft.com/office/officeart/2005/8/layout/hierarchy1"/>
    <dgm:cxn modelId="{999808A1-9460-4483-9D8F-4DF9F11B3975}" type="presOf" srcId="{FB54ACFD-C1CB-419A-AC34-9061B773D2E4}" destId="{B76E800D-2570-44BA-BE9C-01DBFE499D67}" srcOrd="0" destOrd="0" presId="urn:microsoft.com/office/officeart/2005/8/layout/hierarchy1"/>
    <dgm:cxn modelId="{5FD6E5A1-78FD-4015-8F85-E690CB887799}" srcId="{1BD18288-26F4-4DD4-9B7D-481DD5A82F9D}" destId="{1EEE6781-F1EE-4FCC-96A9-40C639256ACB}" srcOrd="0" destOrd="0" parTransId="{D9722B1D-1978-4830-A982-181DB007BEC4}" sibTransId="{94741374-6A81-4EB6-9D04-BA27049D1205}"/>
    <dgm:cxn modelId="{5BC5D83B-0D64-4553-B658-FF7D32684982}" type="presOf" srcId="{B15D0854-A692-4ACF-A0AA-4B0334993BCA}" destId="{007DE702-140E-4C11-A369-3EA338690CF3}" srcOrd="0" destOrd="0" presId="urn:microsoft.com/office/officeart/2005/8/layout/hierarchy1"/>
    <dgm:cxn modelId="{0516489F-D1DE-484E-98DB-B91DB2FB009F}" type="presOf" srcId="{13C92597-18FB-46A3-89E5-8E6D582EA1C4}" destId="{24F3DDCE-C188-4F48-BEC5-BC572DFC7F52}" srcOrd="0" destOrd="0" presId="urn:microsoft.com/office/officeart/2005/8/layout/hierarchy1"/>
    <dgm:cxn modelId="{8E9786E4-B431-4338-958B-848BED6CCE06}" srcId="{0A537391-B756-43D5-8D77-19ADEF041960}" destId="{8F95121B-2FFF-452A-A839-A21290065B18}" srcOrd="0" destOrd="0" parTransId="{CC729C99-FD50-4EF9-99A9-FF93C2D56A00}" sibTransId="{F91952FB-560A-4659-870A-53C7C1813B87}"/>
    <dgm:cxn modelId="{E1167CB0-13A5-42B1-9AFC-2A20D2F0AD1F}" type="presOf" srcId="{79085234-FE64-4220-BFC0-601B24B80775}" destId="{A6E4BF63-49F5-40BB-9AD8-4E3BA7BD7692}" srcOrd="0" destOrd="0" presId="urn:microsoft.com/office/officeart/2005/8/layout/hierarchy1"/>
    <dgm:cxn modelId="{3FEA36B8-B1BA-441F-9772-2303DF75E30E}" type="presOf" srcId="{0A537391-B756-43D5-8D77-19ADEF041960}" destId="{683565CA-A02D-44FC-9411-B78BA727AFAD}" srcOrd="0" destOrd="0" presId="urn:microsoft.com/office/officeart/2005/8/layout/hierarchy1"/>
    <dgm:cxn modelId="{B9F2622C-EF54-4508-8CA7-2EEF9CC6D487}" srcId="{1BD18288-26F4-4DD4-9B7D-481DD5A82F9D}" destId="{B1B45D4F-B19C-4739-87A2-3F0C55500FEF}" srcOrd="1" destOrd="0" parTransId="{FB54ACFD-C1CB-419A-AC34-9061B773D2E4}" sibTransId="{FB011084-43A9-45E9-B7EB-0CAA9C48FD38}"/>
    <dgm:cxn modelId="{F46C02E0-2090-4CD6-B6C1-6FA8B796EAFC}" type="presOf" srcId="{6F9AD4BC-0CF9-41BD-AABA-EDF5E9A4B9EC}" destId="{4771204D-E4AE-4B82-A33D-320EAB534692}" srcOrd="0" destOrd="0" presId="urn:microsoft.com/office/officeart/2005/8/layout/hierarchy1"/>
    <dgm:cxn modelId="{F5C3AAA2-C445-4BA1-9C26-C0522EEFE56F}" srcId="{95ACAEFD-7E9D-4357-8BA8-73CC1163536A}" destId="{0A537391-B756-43D5-8D77-19ADEF041960}" srcOrd="0" destOrd="0" parTransId="{BA071251-CA23-4843-A1E4-A32F81586F8E}" sibTransId="{744071BB-34F0-4190-B66D-0258D49AABAA}"/>
    <dgm:cxn modelId="{76B7F86C-EF0B-47AB-A365-D5F95C9534C6}" type="presOf" srcId="{D9722B1D-1978-4830-A982-181DB007BEC4}" destId="{36E8C455-57BA-4581-BEF6-E9E5049DD78E}" srcOrd="0" destOrd="0" presId="urn:microsoft.com/office/officeart/2005/8/layout/hierarchy1"/>
    <dgm:cxn modelId="{3D43E876-03B8-4448-8781-35AFBCF30ADA}" srcId="{8F95121B-2FFF-452A-A839-A21290065B18}" destId="{13C92597-18FB-46A3-89E5-8E6D582EA1C4}" srcOrd="0" destOrd="0" parTransId="{B15D0854-A692-4ACF-A0AA-4B0334993BCA}" sibTransId="{250BAA46-AC13-407D-8B74-1F829CD9EDAD}"/>
    <dgm:cxn modelId="{A660CD35-7F43-4AD4-ADAA-7FAAB4BA4D77}" srcId="{8F95121B-2FFF-452A-A839-A21290065B18}" destId="{79085234-FE64-4220-BFC0-601B24B80775}" srcOrd="1" destOrd="0" parTransId="{9A078C49-7E9B-418D-84C5-37BB8B86234D}" sibTransId="{A84E493E-5433-41E9-B7E0-B8D0E296F228}"/>
    <dgm:cxn modelId="{1754B774-0BF7-43E0-AD0F-AAD2EF094C8C}" type="presParOf" srcId="{C6DA8408-588F-46AF-A98E-ECE95DC07B68}" destId="{6353EF01-7F43-46FC-A1B6-56834CD80E7D}" srcOrd="0" destOrd="0" presId="urn:microsoft.com/office/officeart/2005/8/layout/hierarchy1"/>
    <dgm:cxn modelId="{0FF5ACF1-44E6-4D51-9DA0-A6AE5663EB6E}" type="presParOf" srcId="{6353EF01-7F43-46FC-A1B6-56834CD80E7D}" destId="{811D37DC-1D4A-427B-A88B-EA62C91B2702}" srcOrd="0" destOrd="0" presId="urn:microsoft.com/office/officeart/2005/8/layout/hierarchy1"/>
    <dgm:cxn modelId="{93C74E61-015A-40B0-9153-BD01ABB69E41}" type="presParOf" srcId="{811D37DC-1D4A-427B-A88B-EA62C91B2702}" destId="{FE4D12AF-E726-4FB6-9415-B23252B35691}" srcOrd="0" destOrd="0" presId="urn:microsoft.com/office/officeart/2005/8/layout/hierarchy1"/>
    <dgm:cxn modelId="{D84C598D-656A-4E3F-B23C-ECB6E3F9FA4C}" type="presParOf" srcId="{811D37DC-1D4A-427B-A88B-EA62C91B2702}" destId="{683565CA-A02D-44FC-9411-B78BA727AFAD}" srcOrd="1" destOrd="0" presId="urn:microsoft.com/office/officeart/2005/8/layout/hierarchy1"/>
    <dgm:cxn modelId="{DD20DCCF-CD31-4780-998E-7366C75E4376}" type="presParOf" srcId="{6353EF01-7F43-46FC-A1B6-56834CD80E7D}" destId="{27008CB1-122B-4D84-A9FD-C10D20FBDFB3}" srcOrd="1" destOrd="0" presId="urn:microsoft.com/office/officeart/2005/8/layout/hierarchy1"/>
    <dgm:cxn modelId="{E611E3E2-DD48-4075-836E-8628FBBA6F5E}" type="presParOf" srcId="{27008CB1-122B-4D84-A9FD-C10D20FBDFB3}" destId="{C8AB55EE-A6EE-408B-9545-A7BA3F36872D}" srcOrd="0" destOrd="0" presId="urn:microsoft.com/office/officeart/2005/8/layout/hierarchy1"/>
    <dgm:cxn modelId="{F980CDEA-46C6-4A13-B9A9-9EA0CEE11C3E}" type="presParOf" srcId="{27008CB1-122B-4D84-A9FD-C10D20FBDFB3}" destId="{E746504B-28CA-4057-921A-2CD4615DA603}" srcOrd="1" destOrd="0" presId="urn:microsoft.com/office/officeart/2005/8/layout/hierarchy1"/>
    <dgm:cxn modelId="{902A932E-3B5F-488C-93F1-1E2A97EA0491}" type="presParOf" srcId="{E746504B-28CA-4057-921A-2CD4615DA603}" destId="{DDA8B3FE-2DAB-4452-A77C-07A6D712E20C}" srcOrd="0" destOrd="0" presId="urn:microsoft.com/office/officeart/2005/8/layout/hierarchy1"/>
    <dgm:cxn modelId="{1E9C1FE6-4B5A-4EF1-B428-3EF61F8C12EC}" type="presParOf" srcId="{DDA8B3FE-2DAB-4452-A77C-07A6D712E20C}" destId="{0A472ECF-BF28-4DAA-98D5-B001D69E664F}" srcOrd="0" destOrd="0" presId="urn:microsoft.com/office/officeart/2005/8/layout/hierarchy1"/>
    <dgm:cxn modelId="{6527114A-AAAE-4448-954B-C10BBE40E468}" type="presParOf" srcId="{DDA8B3FE-2DAB-4452-A77C-07A6D712E20C}" destId="{381543F8-BD05-4A8E-98A7-44D716D546CE}" srcOrd="1" destOrd="0" presId="urn:microsoft.com/office/officeart/2005/8/layout/hierarchy1"/>
    <dgm:cxn modelId="{6BA5D6A1-B91C-4240-B9DA-CB1EF5502D46}" type="presParOf" srcId="{E746504B-28CA-4057-921A-2CD4615DA603}" destId="{FFC4105B-8661-4218-AC31-A055B093AEE8}" srcOrd="1" destOrd="0" presId="urn:microsoft.com/office/officeart/2005/8/layout/hierarchy1"/>
    <dgm:cxn modelId="{C70B34EE-A413-4EAA-AA21-255A6FE6A75E}" type="presParOf" srcId="{FFC4105B-8661-4218-AC31-A055B093AEE8}" destId="{007DE702-140E-4C11-A369-3EA338690CF3}" srcOrd="0" destOrd="0" presId="urn:microsoft.com/office/officeart/2005/8/layout/hierarchy1"/>
    <dgm:cxn modelId="{515844E6-39EA-443B-B8B2-4BB9CC373209}" type="presParOf" srcId="{FFC4105B-8661-4218-AC31-A055B093AEE8}" destId="{0C093B6E-3AD5-40FB-8F4A-1788E85A276D}" srcOrd="1" destOrd="0" presId="urn:microsoft.com/office/officeart/2005/8/layout/hierarchy1"/>
    <dgm:cxn modelId="{5AD26028-53EB-4C64-B24A-88C1AC0FD8B7}" type="presParOf" srcId="{0C093B6E-3AD5-40FB-8F4A-1788E85A276D}" destId="{4059A923-E188-4ECF-B4D7-D5E0FBB939F5}" srcOrd="0" destOrd="0" presId="urn:microsoft.com/office/officeart/2005/8/layout/hierarchy1"/>
    <dgm:cxn modelId="{D9C25693-8695-42F4-9F93-C3B00C465055}" type="presParOf" srcId="{4059A923-E188-4ECF-B4D7-D5E0FBB939F5}" destId="{E70AE250-F037-4ED2-B712-1131C1CFCCEF}" srcOrd="0" destOrd="0" presId="urn:microsoft.com/office/officeart/2005/8/layout/hierarchy1"/>
    <dgm:cxn modelId="{E0F1ACE8-A292-4A7C-8B82-6E0F8629EAB7}" type="presParOf" srcId="{4059A923-E188-4ECF-B4D7-D5E0FBB939F5}" destId="{24F3DDCE-C188-4F48-BEC5-BC572DFC7F52}" srcOrd="1" destOrd="0" presId="urn:microsoft.com/office/officeart/2005/8/layout/hierarchy1"/>
    <dgm:cxn modelId="{F0BF9FA6-B5D2-4D5A-BEEA-FA867C7F6E98}" type="presParOf" srcId="{0C093B6E-3AD5-40FB-8F4A-1788E85A276D}" destId="{2B3B2E31-6719-4DD4-A0DA-7642CEAB2B1D}" srcOrd="1" destOrd="0" presId="urn:microsoft.com/office/officeart/2005/8/layout/hierarchy1"/>
    <dgm:cxn modelId="{890AE703-791D-4D96-85A6-4EE06E430E15}" type="presParOf" srcId="{FFC4105B-8661-4218-AC31-A055B093AEE8}" destId="{FEC7FC95-7433-491C-A34E-7D3489487883}" srcOrd="2" destOrd="0" presId="urn:microsoft.com/office/officeart/2005/8/layout/hierarchy1"/>
    <dgm:cxn modelId="{D6B1239D-8280-481A-B095-62CBF38112E7}" type="presParOf" srcId="{FFC4105B-8661-4218-AC31-A055B093AEE8}" destId="{522F1949-8A8B-453A-A888-80BADFC13620}" srcOrd="3" destOrd="0" presId="urn:microsoft.com/office/officeart/2005/8/layout/hierarchy1"/>
    <dgm:cxn modelId="{D4CD4138-D28D-43E6-895E-20C93CD825E1}" type="presParOf" srcId="{522F1949-8A8B-453A-A888-80BADFC13620}" destId="{E483CEBE-074C-41FE-BF9D-5B5E0020B18C}" srcOrd="0" destOrd="0" presId="urn:microsoft.com/office/officeart/2005/8/layout/hierarchy1"/>
    <dgm:cxn modelId="{989077BE-190E-4925-BAF6-724E5650DFCA}" type="presParOf" srcId="{E483CEBE-074C-41FE-BF9D-5B5E0020B18C}" destId="{1690A40F-C2AE-4858-83AF-74EB315B9DCF}" srcOrd="0" destOrd="0" presId="urn:microsoft.com/office/officeart/2005/8/layout/hierarchy1"/>
    <dgm:cxn modelId="{0EA4BA1B-47F9-40E5-86AE-4B0A7CAF0F38}" type="presParOf" srcId="{E483CEBE-074C-41FE-BF9D-5B5E0020B18C}" destId="{A6E4BF63-49F5-40BB-9AD8-4E3BA7BD7692}" srcOrd="1" destOrd="0" presId="urn:microsoft.com/office/officeart/2005/8/layout/hierarchy1"/>
    <dgm:cxn modelId="{5F683EB7-19CE-4549-AAFC-BC2E0A20300D}" type="presParOf" srcId="{522F1949-8A8B-453A-A888-80BADFC13620}" destId="{0D22E3AA-B55A-4CFD-BEC8-1946CA70E23D}" srcOrd="1" destOrd="0" presId="urn:microsoft.com/office/officeart/2005/8/layout/hierarchy1"/>
    <dgm:cxn modelId="{FBECDE29-B80F-40B5-AB76-10BD83081DF7}" type="presParOf" srcId="{27008CB1-122B-4D84-A9FD-C10D20FBDFB3}" destId="{4771204D-E4AE-4B82-A33D-320EAB534692}" srcOrd="2" destOrd="0" presId="urn:microsoft.com/office/officeart/2005/8/layout/hierarchy1"/>
    <dgm:cxn modelId="{F3A2C841-DED9-43FB-9508-87C0DB214454}" type="presParOf" srcId="{27008CB1-122B-4D84-A9FD-C10D20FBDFB3}" destId="{2E8F3BC2-1844-4BB8-80BE-ADA785E66015}" srcOrd="3" destOrd="0" presId="urn:microsoft.com/office/officeart/2005/8/layout/hierarchy1"/>
    <dgm:cxn modelId="{931EF88E-6024-4A2A-BF18-21E9C0C626A3}" type="presParOf" srcId="{2E8F3BC2-1844-4BB8-80BE-ADA785E66015}" destId="{AB070E1A-5823-429B-95A7-BC7291460E56}" srcOrd="0" destOrd="0" presId="urn:microsoft.com/office/officeart/2005/8/layout/hierarchy1"/>
    <dgm:cxn modelId="{8027AE30-1859-47A0-9A5C-FB8883AFD05F}" type="presParOf" srcId="{AB070E1A-5823-429B-95A7-BC7291460E56}" destId="{95541AEA-655A-4F8D-91AA-0738112E07E9}" srcOrd="0" destOrd="0" presId="urn:microsoft.com/office/officeart/2005/8/layout/hierarchy1"/>
    <dgm:cxn modelId="{C4A6AA2B-8A0D-4000-9816-71DCD279D6C7}" type="presParOf" srcId="{AB070E1A-5823-429B-95A7-BC7291460E56}" destId="{8B1CC772-7136-4D3E-ABC5-DF5DA6615275}" srcOrd="1" destOrd="0" presId="urn:microsoft.com/office/officeart/2005/8/layout/hierarchy1"/>
    <dgm:cxn modelId="{2E8DA8B6-471E-4DBA-9F13-6E4CA81C1A9A}" type="presParOf" srcId="{2E8F3BC2-1844-4BB8-80BE-ADA785E66015}" destId="{9BFC6C01-DE75-4B9C-B172-273E36BFC08A}" srcOrd="1" destOrd="0" presId="urn:microsoft.com/office/officeart/2005/8/layout/hierarchy1"/>
    <dgm:cxn modelId="{A0D596B7-E6E7-4BF7-B0C2-E9B70E33B97B}" type="presParOf" srcId="{9BFC6C01-DE75-4B9C-B172-273E36BFC08A}" destId="{36E8C455-57BA-4581-BEF6-E9E5049DD78E}" srcOrd="0" destOrd="0" presId="urn:microsoft.com/office/officeart/2005/8/layout/hierarchy1"/>
    <dgm:cxn modelId="{DBEA34A3-F476-4F98-9C5A-AACB787B29FE}" type="presParOf" srcId="{9BFC6C01-DE75-4B9C-B172-273E36BFC08A}" destId="{2ACB9477-C611-4EB1-9CA2-3D8249A6E312}" srcOrd="1" destOrd="0" presId="urn:microsoft.com/office/officeart/2005/8/layout/hierarchy1"/>
    <dgm:cxn modelId="{41C80211-0F2D-406F-B7C3-539C895A3190}" type="presParOf" srcId="{2ACB9477-C611-4EB1-9CA2-3D8249A6E312}" destId="{E9CC873C-4022-4069-9BF9-83B246601909}" srcOrd="0" destOrd="0" presId="urn:microsoft.com/office/officeart/2005/8/layout/hierarchy1"/>
    <dgm:cxn modelId="{4FEA5ED2-ECBA-4814-9185-431100768D5D}" type="presParOf" srcId="{E9CC873C-4022-4069-9BF9-83B246601909}" destId="{FC4C7512-8B5E-473E-B313-49681665665A}" srcOrd="0" destOrd="0" presId="urn:microsoft.com/office/officeart/2005/8/layout/hierarchy1"/>
    <dgm:cxn modelId="{3467472E-8DB1-4ADE-9B12-01698624FE2F}" type="presParOf" srcId="{E9CC873C-4022-4069-9BF9-83B246601909}" destId="{9935DA5C-09AE-48F4-9BB0-58B818A90174}" srcOrd="1" destOrd="0" presId="urn:microsoft.com/office/officeart/2005/8/layout/hierarchy1"/>
    <dgm:cxn modelId="{4CAE58F8-B89A-4558-94BE-452D5D95C0BB}" type="presParOf" srcId="{2ACB9477-C611-4EB1-9CA2-3D8249A6E312}" destId="{7FF3B87B-EC32-40D2-9852-0C7D902A05D6}" srcOrd="1" destOrd="0" presId="urn:microsoft.com/office/officeart/2005/8/layout/hierarchy1"/>
    <dgm:cxn modelId="{C80E158D-9801-4047-A42A-7B3E73F8FC1B}" type="presParOf" srcId="{9BFC6C01-DE75-4B9C-B172-273E36BFC08A}" destId="{B76E800D-2570-44BA-BE9C-01DBFE499D67}" srcOrd="2" destOrd="0" presId="urn:microsoft.com/office/officeart/2005/8/layout/hierarchy1"/>
    <dgm:cxn modelId="{07D0DB5F-F9C0-46E7-B726-DE8E8099D047}" type="presParOf" srcId="{9BFC6C01-DE75-4B9C-B172-273E36BFC08A}" destId="{EC3706AA-F1E8-40A0-A64D-AAF13E4FE5B2}" srcOrd="3" destOrd="0" presId="urn:microsoft.com/office/officeart/2005/8/layout/hierarchy1"/>
    <dgm:cxn modelId="{337F9A3F-CA77-42A2-9E93-1881EF916B70}" type="presParOf" srcId="{EC3706AA-F1E8-40A0-A64D-AAF13E4FE5B2}" destId="{939EA337-9F13-4CFF-BCCD-EBD69FB3D05C}" srcOrd="0" destOrd="0" presId="urn:microsoft.com/office/officeart/2005/8/layout/hierarchy1"/>
    <dgm:cxn modelId="{F22908B4-D027-4227-B728-E425B5FFEE5E}" type="presParOf" srcId="{939EA337-9F13-4CFF-BCCD-EBD69FB3D05C}" destId="{ABDCCC4B-0DE3-43A0-8170-69D60C564994}" srcOrd="0" destOrd="0" presId="urn:microsoft.com/office/officeart/2005/8/layout/hierarchy1"/>
    <dgm:cxn modelId="{C7ADB205-DC5B-42DE-ADAA-D26899C7D607}" type="presParOf" srcId="{939EA337-9F13-4CFF-BCCD-EBD69FB3D05C}" destId="{7ED840B4-CB77-4B9D-8EAA-5B26B752EC30}" srcOrd="1" destOrd="0" presId="urn:microsoft.com/office/officeart/2005/8/layout/hierarchy1"/>
    <dgm:cxn modelId="{B98D4730-6E30-4157-B306-8CC266978BF1}" type="presParOf" srcId="{EC3706AA-F1E8-40A0-A64D-AAF13E4FE5B2}" destId="{0F9AAE5B-AA47-4C74-8FF3-6796E2F97E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ACAEFD-7E9D-4357-8BA8-73CC1163536A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0A537391-B756-43D5-8D77-19ADEF041960}">
      <dgm:prSet phldrT="[Texto]" custT="1"/>
      <dgm:spPr/>
      <dgm:t>
        <a:bodyPr/>
        <a:lstStyle/>
        <a:p>
          <a:r>
            <a:rPr lang="es-ES" sz="1400" b="1" dirty="0" smtClean="0"/>
            <a:t>Característica del bien jurídico</a:t>
          </a:r>
          <a:endParaRPr lang="es-ES" sz="1400" b="1" dirty="0"/>
        </a:p>
      </dgm:t>
    </dgm:pt>
    <dgm:pt modelId="{BA071251-CA23-4843-A1E4-A32F81586F8E}" type="parTrans" cxnId="{F5C3AAA2-C445-4BA1-9C26-C0522EEFE56F}">
      <dgm:prSet/>
      <dgm:spPr/>
      <dgm:t>
        <a:bodyPr/>
        <a:lstStyle/>
        <a:p>
          <a:endParaRPr lang="es-ES" b="1"/>
        </a:p>
      </dgm:t>
    </dgm:pt>
    <dgm:pt modelId="{744071BB-34F0-4190-B66D-0258D49AABAA}" type="sibTrans" cxnId="{F5C3AAA2-C445-4BA1-9C26-C0522EEFE56F}">
      <dgm:prSet/>
      <dgm:spPr/>
      <dgm:t>
        <a:bodyPr/>
        <a:lstStyle/>
        <a:p>
          <a:endParaRPr lang="es-ES" b="1"/>
        </a:p>
      </dgm:t>
    </dgm:pt>
    <dgm:pt modelId="{8F95121B-2FFF-452A-A839-A21290065B18}">
      <dgm:prSet phldrT="[Texto]" custT="1"/>
      <dgm:spPr/>
      <dgm:t>
        <a:bodyPr/>
        <a:lstStyle/>
        <a:p>
          <a:r>
            <a:rPr lang="es-ES" sz="1400" b="1" dirty="0" smtClean="0"/>
            <a:t>Según la amplitud de la protección</a:t>
          </a:r>
          <a:endParaRPr lang="es-ES" sz="1400" b="1" dirty="0"/>
        </a:p>
      </dgm:t>
    </dgm:pt>
    <dgm:pt modelId="{CC729C99-FD50-4EF9-99A9-FF93C2D56A00}" type="parTrans" cxnId="{8E9786E4-B431-4338-958B-848BED6CCE06}">
      <dgm:prSet/>
      <dgm:spPr/>
      <dgm:t>
        <a:bodyPr/>
        <a:lstStyle/>
        <a:p>
          <a:endParaRPr lang="es-ES" b="1"/>
        </a:p>
      </dgm:t>
    </dgm:pt>
    <dgm:pt modelId="{F91952FB-560A-4659-870A-53C7C1813B87}" type="sibTrans" cxnId="{8E9786E4-B431-4338-958B-848BED6CCE06}">
      <dgm:prSet/>
      <dgm:spPr/>
      <dgm:t>
        <a:bodyPr/>
        <a:lstStyle/>
        <a:p>
          <a:endParaRPr lang="es-ES" b="1"/>
        </a:p>
      </dgm:t>
    </dgm:pt>
    <dgm:pt modelId="{13C92597-18FB-46A3-89E5-8E6D582EA1C4}">
      <dgm:prSet phldrT="[Texto]" custT="1"/>
      <dgm:spPr/>
      <dgm:t>
        <a:bodyPr/>
        <a:lstStyle/>
        <a:p>
          <a:r>
            <a:rPr lang="es-ES" sz="1400" b="1" dirty="0" smtClean="0"/>
            <a:t>General (art. 1.1 CP)</a:t>
          </a:r>
          <a:endParaRPr lang="es-ES" sz="1400" b="1" dirty="0"/>
        </a:p>
      </dgm:t>
    </dgm:pt>
    <dgm:pt modelId="{B15D0854-A692-4ACF-A0AA-4B0334993BCA}" type="parTrans" cxnId="{3D43E876-03B8-4448-8781-35AFBCF30ADA}">
      <dgm:prSet/>
      <dgm:spPr/>
      <dgm:t>
        <a:bodyPr/>
        <a:lstStyle/>
        <a:p>
          <a:endParaRPr lang="es-ES" b="1"/>
        </a:p>
      </dgm:t>
    </dgm:pt>
    <dgm:pt modelId="{250BAA46-AC13-407D-8B74-1F829CD9EDAD}" type="sibTrans" cxnId="{3D43E876-03B8-4448-8781-35AFBCF30ADA}">
      <dgm:prSet/>
      <dgm:spPr/>
      <dgm:t>
        <a:bodyPr/>
        <a:lstStyle/>
        <a:p>
          <a:endParaRPr lang="es-ES" b="1"/>
        </a:p>
      </dgm:t>
    </dgm:pt>
    <dgm:pt modelId="{79085234-FE64-4220-BFC0-601B24B80775}">
      <dgm:prSet phldrT="[Texto]" custT="1"/>
      <dgm:spPr/>
      <dgm:t>
        <a:bodyPr/>
        <a:lstStyle/>
        <a:p>
          <a:r>
            <a:rPr lang="es-ES" sz="1400" b="1" dirty="0" smtClean="0"/>
            <a:t>Individual (la vida, la libertad)</a:t>
          </a:r>
          <a:endParaRPr lang="es-ES" sz="1400" b="1" dirty="0"/>
        </a:p>
      </dgm:t>
    </dgm:pt>
    <dgm:pt modelId="{9A078C49-7E9B-418D-84C5-37BB8B86234D}" type="parTrans" cxnId="{A660CD35-7F43-4AD4-ADAA-7FAAB4BA4D77}">
      <dgm:prSet/>
      <dgm:spPr/>
      <dgm:t>
        <a:bodyPr/>
        <a:lstStyle/>
        <a:p>
          <a:endParaRPr lang="es-ES"/>
        </a:p>
      </dgm:t>
    </dgm:pt>
    <dgm:pt modelId="{A84E493E-5433-41E9-B7E0-B8D0E296F228}" type="sibTrans" cxnId="{A660CD35-7F43-4AD4-ADAA-7FAAB4BA4D77}">
      <dgm:prSet/>
      <dgm:spPr/>
      <dgm:t>
        <a:bodyPr/>
        <a:lstStyle/>
        <a:p>
          <a:endParaRPr lang="es-ES" b="1"/>
        </a:p>
      </dgm:t>
    </dgm:pt>
    <dgm:pt modelId="{1BD18288-26F4-4DD4-9B7D-481DD5A82F9D}">
      <dgm:prSet phldrT="[Texto]" custT="1"/>
      <dgm:spPr/>
      <dgm:t>
        <a:bodyPr/>
        <a:lstStyle/>
        <a:p>
          <a:r>
            <a:rPr lang="es-ES" sz="1400" b="1" dirty="0" smtClean="0"/>
            <a:t>Según el titular</a:t>
          </a:r>
          <a:endParaRPr lang="es-ES" sz="1400" b="1" dirty="0"/>
        </a:p>
      </dgm:t>
    </dgm:pt>
    <dgm:pt modelId="{6F9AD4BC-0CF9-41BD-AABA-EDF5E9A4B9EC}" type="parTrans" cxnId="{4161D981-298D-4AF0-A68E-9909E04CE6E6}">
      <dgm:prSet/>
      <dgm:spPr/>
      <dgm:t>
        <a:bodyPr/>
        <a:lstStyle/>
        <a:p>
          <a:endParaRPr lang="es-ES" b="1"/>
        </a:p>
      </dgm:t>
    </dgm:pt>
    <dgm:pt modelId="{90EAA459-A1E8-4C2D-A3D5-7B68B80601FE}" type="sibTrans" cxnId="{4161D981-298D-4AF0-A68E-9909E04CE6E6}">
      <dgm:prSet/>
      <dgm:spPr/>
      <dgm:t>
        <a:bodyPr/>
        <a:lstStyle/>
        <a:p>
          <a:endParaRPr lang="es-ES" b="1"/>
        </a:p>
      </dgm:t>
    </dgm:pt>
    <dgm:pt modelId="{1EEE6781-F1EE-4FCC-96A9-40C639256ACB}">
      <dgm:prSet phldrT="[Texto]" custT="1"/>
      <dgm:spPr/>
      <dgm:t>
        <a:bodyPr/>
        <a:lstStyle/>
        <a:p>
          <a:r>
            <a:rPr lang="es-ES" sz="1400" b="1" dirty="0" smtClean="0"/>
            <a:t>Colectivo</a:t>
          </a:r>
        </a:p>
        <a:p>
          <a:r>
            <a:rPr lang="es-ES" sz="1400" b="1" dirty="0" smtClean="0"/>
            <a:t>(Títulos del I al XXI)</a:t>
          </a:r>
          <a:endParaRPr lang="es-ES" sz="1400" b="1" dirty="0"/>
        </a:p>
      </dgm:t>
    </dgm:pt>
    <dgm:pt modelId="{D9722B1D-1978-4830-A982-181DB007BEC4}" type="parTrans" cxnId="{5FD6E5A1-78FD-4015-8F85-E690CB887799}">
      <dgm:prSet/>
      <dgm:spPr/>
      <dgm:t>
        <a:bodyPr/>
        <a:lstStyle/>
        <a:p>
          <a:endParaRPr lang="es-ES" b="1"/>
        </a:p>
      </dgm:t>
    </dgm:pt>
    <dgm:pt modelId="{94741374-6A81-4EB6-9D04-BA27049D1205}" type="sibTrans" cxnId="{5FD6E5A1-78FD-4015-8F85-E690CB887799}">
      <dgm:prSet/>
      <dgm:spPr/>
      <dgm:t>
        <a:bodyPr/>
        <a:lstStyle/>
        <a:p>
          <a:endParaRPr lang="es-ES" b="1"/>
        </a:p>
      </dgm:t>
    </dgm:pt>
    <dgm:pt modelId="{B1B45D4F-B19C-4739-87A2-3F0C55500FEF}">
      <dgm:prSet custT="1"/>
      <dgm:spPr/>
      <dgm:t>
        <a:bodyPr/>
        <a:lstStyle/>
        <a:p>
          <a:r>
            <a:rPr lang="es-ES" sz="1400" b="1" dirty="0" smtClean="0"/>
            <a:t>Personal</a:t>
          </a:r>
        </a:p>
        <a:p>
          <a:r>
            <a:rPr lang="es-ES" sz="1400" b="1" dirty="0" smtClean="0"/>
            <a:t>(Títulos del XXII en lo adelante)</a:t>
          </a:r>
          <a:endParaRPr lang="es-ES" sz="1400" b="1" dirty="0"/>
        </a:p>
      </dgm:t>
    </dgm:pt>
    <dgm:pt modelId="{FB54ACFD-C1CB-419A-AC34-9061B773D2E4}" type="parTrans" cxnId="{B9F2622C-EF54-4508-8CA7-2EEF9CC6D487}">
      <dgm:prSet/>
      <dgm:spPr/>
      <dgm:t>
        <a:bodyPr/>
        <a:lstStyle/>
        <a:p>
          <a:endParaRPr lang="es-ES" b="1"/>
        </a:p>
      </dgm:t>
    </dgm:pt>
    <dgm:pt modelId="{FB011084-43A9-45E9-B7EB-0CAA9C48FD38}" type="sibTrans" cxnId="{B9F2622C-EF54-4508-8CA7-2EEF9CC6D487}">
      <dgm:prSet/>
      <dgm:spPr/>
      <dgm:t>
        <a:bodyPr/>
        <a:lstStyle/>
        <a:p>
          <a:endParaRPr lang="es-ES" b="1"/>
        </a:p>
      </dgm:t>
    </dgm:pt>
    <dgm:pt modelId="{2AB13EC5-E55E-469F-A3DF-A2CF7E06126B}">
      <dgm:prSet custT="1"/>
      <dgm:spPr/>
      <dgm:t>
        <a:bodyPr/>
        <a:lstStyle/>
        <a:p>
          <a:r>
            <a:rPr lang="es-ES" sz="1400" b="1" dirty="0" smtClean="0"/>
            <a:t>Según el delito</a:t>
          </a:r>
          <a:endParaRPr lang="es-ES" sz="1400" b="1" dirty="0"/>
        </a:p>
      </dgm:t>
    </dgm:pt>
    <dgm:pt modelId="{A00266F4-EEB4-4F68-836A-54B811112B82}" type="parTrans" cxnId="{76098238-5463-41F0-83A0-AE0F65D3CD3E}">
      <dgm:prSet/>
      <dgm:spPr/>
      <dgm:t>
        <a:bodyPr/>
        <a:lstStyle/>
        <a:p>
          <a:endParaRPr lang="es-US"/>
        </a:p>
      </dgm:t>
    </dgm:pt>
    <dgm:pt modelId="{31AB8721-37E5-473F-94ED-633F1AAC8F6D}" type="sibTrans" cxnId="{76098238-5463-41F0-83A0-AE0F65D3CD3E}">
      <dgm:prSet/>
      <dgm:spPr/>
      <dgm:t>
        <a:bodyPr/>
        <a:lstStyle/>
        <a:p>
          <a:endParaRPr lang="es-US"/>
        </a:p>
      </dgm:t>
    </dgm:pt>
    <dgm:pt modelId="{43BAAB9F-911A-449B-9CEC-81E4C9889B74}">
      <dgm:prSet/>
      <dgm:spPr/>
      <dgm:t>
        <a:bodyPr/>
        <a:lstStyle/>
        <a:p>
          <a:r>
            <a:rPr lang="es-ES" dirty="0" smtClean="0"/>
            <a:t>Daño/culpa</a:t>
          </a:r>
          <a:endParaRPr lang="es-US" dirty="0"/>
        </a:p>
      </dgm:t>
    </dgm:pt>
    <dgm:pt modelId="{CBD7A42E-05D6-4E21-AB9E-C3313FF5A83E}" type="parTrans" cxnId="{8DF96368-622A-46AF-A30A-1C98C0D1730D}">
      <dgm:prSet/>
      <dgm:spPr/>
      <dgm:t>
        <a:bodyPr/>
        <a:lstStyle/>
        <a:p>
          <a:endParaRPr lang="es-ES" b="1"/>
        </a:p>
      </dgm:t>
    </dgm:pt>
    <dgm:pt modelId="{A01B0A9C-71AE-43C1-8223-C6AF693654EA}" type="sibTrans" cxnId="{8DF96368-622A-46AF-A30A-1C98C0D1730D}">
      <dgm:prSet/>
      <dgm:spPr/>
      <dgm:t>
        <a:bodyPr/>
        <a:lstStyle/>
        <a:p>
          <a:endParaRPr lang="es-US"/>
        </a:p>
      </dgm:t>
    </dgm:pt>
    <dgm:pt modelId="{C6DA8408-588F-46AF-A98E-ECE95DC07B68}" type="pres">
      <dgm:prSet presAssocID="{95ACAEFD-7E9D-4357-8BA8-73CC116353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53EF01-7F43-46FC-A1B6-56834CD80E7D}" type="pres">
      <dgm:prSet presAssocID="{0A537391-B756-43D5-8D77-19ADEF041960}" presName="hierRoot1" presStyleCnt="0"/>
      <dgm:spPr/>
    </dgm:pt>
    <dgm:pt modelId="{811D37DC-1D4A-427B-A88B-EA62C91B2702}" type="pres">
      <dgm:prSet presAssocID="{0A537391-B756-43D5-8D77-19ADEF041960}" presName="composite" presStyleCnt="0"/>
      <dgm:spPr/>
    </dgm:pt>
    <dgm:pt modelId="{FE4D12AF-E726-4FB6-9415-B23252B35691}" type="pres">
      <dgm:prSet presAssocID="{0A537391-B756-43D5-8D77-19ADEF041960}" presName="background" presStyleLbl="node0" presStyleIdx="0" presStyleCnt="3"/>
      <dgm:spPr/>
    </dgm:pt>
    <dgm:pt modelId="{683565CA-A02D-44FC-9411-B78BA727AFAD}" type="pres">
      <dgm:prSet presAssocID="{0A537391-B756-43D5-8D77-19ADEF041960}" presName="text" presStyleLbl="fgAcc0" presStyleIdx="0" presStyleCnt="3" custScaleX="170834" custScaleY="27162" custLinFactNeighborX="35128" custLinFactNeighborY="-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08CB1-122B-4D84-A9FD-C10D20FBDFB3}" type="pres">
      <dgm:prSet presAssocID="{0A537391-B756-43D5-8D77-19ADEF041960}" presName="hierChild2" presStyleCnt="0"/>
      <dgm:spPr/>
    </dgm:pt>
    <dgm:pt modelId="{C8AB55EE-A6EE-408B-9545-A7BA3F36872D}" type="pres">
      <dgm:prSet presAssocID="{CC729C99-FD50-4EF9-99A9-FF93C2D56A00}" presName="Name10" presStyleLbl="parChTrans1D2" presStyleIdx="0" presStyleCnt="2"/>
      <dgm:spPr/>
      <dgm:t>
        <a:bodyPr/>
        <a:lstStyle/>
        <a:p>
          <a:endParaRPr lang="es-ES"/>
        </a:p>
      </dgm:t>
    </dgm:pt>
    <dgm:pt modelId="{E746504B-28CA-4057-921A-2CD4615DA603}" type="pres">
      <dgm:prSet presAssocID="{8F95121B-2FFF-452A-A839-A21290065B18}" presName="hierRoot2" presStyleCnt="0"/>
      <dgm:spPr/>
    </dgm:pt>
    <dgm:pt modelId="{DDA8B3FE-2DAB-4452-A77C-07A6D712E20C}" type="pres">
      <dgm:prSet presAssocID="{8F95121B-2FFF-452A-A839-A21290065B18}" presName="composite2" presStyleCnt="0"/>
      <dgm:spPr/>
    </dgm:pt>
    <dgm:pt modelId="{0A472ECF-BF28-4DAA-98D5-B001D69E664F}" type="pres">
      <dgm:prSet presAssocID="{8F95121B-2FFF-452A-A839-A21290065B18}" presName="background2" presStyleLbl="node2" presStyleIdx="0" presStyleCnt="2"/>
      <dgm:spPr/>
    </dgm:pt>
    <dgm:pt modelId="{381543F8-BD05-4A8E-98A7-44D716D546CE}" type="pres">
      <dgm:prSet presAssocID="{8F95121B-2FFF-452A-A839-A21290065B18}" presName="text2" presStyleLbl="fgAcc2" presStyleIdx="0" presStyleCnt="2" custScaleX="100791" custScaleY="42751" custLinFactNeighborX="-11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C4105B-8661-4218-AC31-A055B093AEE8}" type="pres">
      <dgm:prSet presAssocID="{8F95121B-2FFF-452A-A839-A21290065B18}" presName="hierChild3" presStyleCnt="0"/>
      <dgm:spPr/>
    </dgm:pt>
    <dgm:pt modelId="{007DE702-140E-4C11-A369-3EA338690CF3}" type="pres">
      <dgm:prSet presAssocID="{B15D0854-A692-4ACF-A0AA-4B0334993BCA}" presName="Name17" presStyleLbl="parChTrans1D3" presStyleIdx="0" presStyleCnt="4"/>
      <dgm:spPr/>
      <dgm:t>
        <a:bodyPr/>
        <a:lstStyle/>
        <a:p>
          <a:endParaRPr lang="es-ES"/>
        </a:p>
      </dgm:t>
    </dgm:pt>
    <dgm:pt modelId="{0C093B6E-3AD5-40FB-8F4A-1788E85A276D}" type="pres">
      <dgm:prSet presAssocID="{13C92597-18FB-46A3-89E5-8E6D582EA1C4}" presName="hierRoot3" presStyleCnt="0"/>
      <dgm:spPr/>
    </dgm:pt>
    <dgm:pt modelId="{4059A923-E188-4ECF-B4D7-D5E0FBB939F5}" type="pres">
      <dgm:prSet presAssocID="{13C92597-18FB-46A3-89E5-8E6D582EA1C4}" presName="composite3" presStyleCnt="0"/>
      <dgm:spPr/>
    </dgm:pt>
    <dgm:pt modelId="{E70AE250-F037-4ED2-B712-1131C1CFCCEF}" type="pres">
      <dgm:prSet presAssocID="{13C92597-18FB-46A3-89E5-8E6D582EA1C4}" presName="background3" presStyleLbl="node3" presStyleIdx="0" presStyleCnt="4"/>
      <dgm:spPr/>
    </dgm:pt>
    <dgm:pt modelId="{24F3DDCE-C188-4F48-BEC5-BC572DFC7F52}" type="pres">
      <dgm:prSet presAssocID="{13C92597-18FB-46A3-89E5-8E6D582EA1C4}" presName="text3" presStyleLbl="fgAcc3" presStyleIdx="0" presStyleCnt="4" custScaleX="49469" custScaleY="50435" custLinFactNeighborX="-98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B2E31-6719-4DD4-A0DA-7642CEAB2B1D}" type="pres">
      <dgm:prSet presAssocID="{13C92597-18FB-46A3-89E5-8E6D582EA1C4}" presName="hierChild4" presStyleCnt="0"/>
      <dgm:spPr/>
    </dgm:pt>
    <dgm:pt modelId="{FEC7FC95-7433-491C-A34E-7D3489487883}" type="pres">
      <dgm:prSet presAssocID="{9A078C49-7E9B-418D-84C5-37BB8B86234D}" presName="Name17" presStyleLbl="parChTrans1D3" presStyleIdx="1" presStyleCnt="4"/>
      <dgm:spPr/>
      <dgm:t>
        <a:bodyPr/>
        <a:lstStyle/>
        <a:p>
          <a:endParaRPr lang="es-ES"/>
        </a:p>
      </dgm:t>
    </dgm:pt>
    <dgm:pt modelId="{522F1949-8A8B-453A-A888-80BADFC13620}" type="pres">
      <dgm:prSet presAssocID="{79085234-FE64-4220-BFC0-601B24B80775}" presName="hierRoot3" presStyleCnt="0"/>
      <dgm:spPr/>
    </dgm:pt>
    <dgm:pt modelId="{E483CEBE-074C-41FE-BF9D-5B5E0020B18C}" type="pres">
      <dgm:prSet presAssocID="{79085234-FE64-4220-BFC0-601B24B80775}" presName="composite3" presStyleCnt="0"/>
      <dgm:spPr/>
    </dgm:pt>
    <dgm:pt modelId="{1690A40F-C2AE-4858-83AF-74EB315B9DCF}" type="pres">
      <dgm:prSet presAssocID="{79085234-FE64-4220-BFC0-601B24B80775}" presName="background3" presStyleLbl="node3" presStyleIdx="1" presStyleCnt="4"/>
      <dgm:spPr/>
      <dgm:t>
        <a:bodyPr/>
        <a:lstStyle/>
        <a:p>
          <a:endParaRPr lang="es-US"/>
        </a:p>
      </dgm:t>
    </dgm:pt>
    <dgm:pt modelId="{A6E4BF63-49F5-40BB-9AD8-4E3BA7BD7692}" type="pres">
      <dgm:prSet presAssocID="{79085234-FE64-4220-BFC0-601B24B80775}" presName="text3" presStyleLbl="fgAcc3" presStyleIdx="1" presStyleCnt="4" custScaleX="50791" custScaleY="50435" custLinFactNeighborX="-5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22E3AA-B55A-4CFD-BEC8-1946CA70E23D}" type="pres">
      <dgm:prSet presAssocID="{79085234-FE64-4220-BFC0-601B24B80775}" presName="hierChild4" presStyleCnt="0"/>
      <dgm:spPr/>
    </dgm:pt>
    <dgm:pt modelId="{4771204D-E4AE-4B82-A33D-320EAB534692}" type="pres">
      <dgm:prSet presAssocID="{6F9AD4BC-0CF9-41BD-AABA-EDF5E9A4B9EC}" presName="Name10" presStyleLbl="parChTrans1D2" presStyleIdx="1" presStyleCnt="2"/>
      <dgm:spPr/>
      <dgm:t>
        <a:bodyPr/>
        <a:lstStyle/>
        <a:p>
          <a:endParaRPr lang="es-ES"/>
        </a:p>
      </dgm:t>
    </dgm:pt>
    <dgm:pt modelId="{2E8F3BC2-1844-4BB8-80BE-ADA785E66015}" type="pres">
      <dgm:prSet presAssocID="{1BD18288-26F4-4DD4-9B7D-481DD5A82F9D}" presName="hierRoot2" presStyleCnt="0"/>
      <dgm:spPr/>
    </dgm:pt>
    <dgm:pt modelId="{AB070E1A-5823-429B-95A7-BC7291460E56}" type="pres">
      <dgm:prSet presAssocID="{1BD18288-26F4-4DD4-9B7D-481DD5A82F9D}" presName="composite2" presStyleCnt="0"/>
      <dgm:spPr/>
    </dgm:pt>
    <dgm:pt modelId="{95541AEA-655A-4F8D-91AA-0738112E07E9}" type="pres">
      <dgm:prSet presAssocID="{1BD18288-26F4-4DD4-9B7D-481DD5A82F9D}" presName="background2" presStyleLbl="node2" presStyleIdx="1" presStyleCnt="2"/>
      <dgm:spPr/>
    </dgm:pt>
    <dgm:pt modelId="{8B1CC772-7136-4D3E-ABC5-DF5DA6615275}" type="pres">
      <dgm:prSet presAssocID="{1BD18288-26F4-4DD4-9B7D-481DD5A82F9D}" presName="text2" presStyleLbl="fgAcc2" presStyleIdx="1" presStyleCnt="2" custScaleX="90005" custScaleY="41208" custLinFactNeighborX="-393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FC6C01-DE75-4B9C-B172-273E36BFC08A}" type="pres">
      <dgm:prSet presAssocID="{1BD18288-26F4-4DD4-9B7D-481DD5A82F9D}" presName="hierChild3" presStyleCnt="0"/>
      <dgm:spPr/>
    </dgm:pt>
    <dgm:pt modelId="{36E8C455-57BA-4581-BEF6-E9E5049DD78E}" type="pres">
      <dgm:prSet presAssocID="{D9722B1D-1978-4830-A982-181DB007BEC4}" presName="Name17" presStyleLbl="parChTrans1D3" presStyleIdx="2" presStyleCnt="4"/>
      <dgm:spPr/>
      <dgm:t>
        <a:bodyPr/>
        <a:lstStyle/>
        <a:p>
          <a:endParaRPr lang="es-ES"/>
        </a:p>
      </dgm:t>
    </dgm:pt>
    <dgm:pt modelId="{2ACB9477-C611-4EB1-9CA2-3D8249A6E312}" type="pres">
      <dgm:prSet presAssocID="{1EEE6781-F1EE-4FCC-96A9-40C639256ACB}" presName="hierRoot3" presStyleCnt="0"/>
      <dgm:spPr/>
    </dgm:pt>
    <dgm:pt modelId="{E9CC873C-4022-4069-9BF9-83B246601909}" type="pres">
      <dgm:prSet presAssocID="{1EEE6781-F1EE-4FCC-96A9-40C639256ACB}" presName="composite3" presStyleCnt="0"/>
      <dgm:spPr/>
    </dgm:pt>
    <dgm:pt modelId="{FC4C7512-8B5E-473E-B313-49681665665A}" type="pres">
      <dgm:prSet presAssocID="{1EEE6781-F1EE-4FCC-96A9-40C639256ACB}" presName="background3" presStyleLbl="node3" presStyleIdx="2" presStyleCnt="4"/>
      <dgm:spPr/>
    </dgm:pt>
    <dgm:pt modelId="{9935DA5C-09AE-48F4-9BB0-58B818A90174}" type="pres">
      <dgm:prSet presAssocID="{1EEE6781-F1EE-4FCC-96A9-40C639256ACB}" presName="text3" presStyleLbl="fgAcc3" presStyleIdx="2" presStyleCnt="4" custScaleX="60664" custScaleY="537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F3B87B-EC32-40D2-9852-0C7D902A05D6}" type="pres">
      <dgm:prSet presAssocID="{1EEE6781-F1EE-4FCC-96A9-40C639256ACB}" presName="hierChild4" presStyleCnt="0"/>
      <dgm:spPr/>
    </dgm:pt>
    <dgm:pt modelId="{B76E800D-2570-44BA-BE9C-01DBFE499D67}" type="pres">
      <dgm:prSet presAssocID="{FB54ACFD-C1CB-419A-AC34-9061B773D2E4}" presName="Name17" presStyleLbl="parChTrans1D3" presStyleIdx="3" presStyleCnt="4"/>
      <dgm:spPr/>
      <dgm:t>
        <a:bodyPr/>
        <a:lstStyle/>
        <a:p>
          <a:endParaRPr lang="es-ES"/>
        </a:p>
      </dgm:t>
    </dgm:pt>
    <dgm:pt modelId="{EC3706AA-F1E8-40A0-A64D-AAF13E4FE5B2}" type="pres">
      <dgm:prSet presAssocID="{B1B45D4F-B19C-4739-87A2-3F0C55500FEF}" presName="hierRoot3" presStyleCnt="0"/>
      <dgm:spPr/>
    </dgm:pt>
    <dgm:pt modelId="{939EA337-9F13-4CFF-BCCD-EBD69FB3D05C}" type="pres">
      <dgm:prSet presAssocID="{B1B45D4F-B19C-4739-87A2-3F0C55500FEF}" presName="composite3" presStyleCnt="0"/>
      <dgm:spPr/>
    </dgm:pt>
    <dgm:pt modelId="{ABDCCC4B-0DE3-43A0-8170-69D60C564994}" type="pres">
      <dgm:prSet presAssocID="{B1B45D4F-B19C-4739-87A2-3F0C55500FEF}" presName="background3" presStyleLbl="node3" presStyleIdx="3" presStyleCnt="4"/>
      <dgm:spPr/>
    </dgm:pt>
    <dgm:pt modelId="{7ED840B4-CB77-4B9D-8EAA-5B26B752EC30}" type="pres">
      <dgm:prSet presAssocID="{B1B45D4F-B19C-4739-87A2-3F0C55500FEF}" presName="text3" presStyleLbl="fgAcc3" presStyleIdx="3" presStyleCnt="4" custScaleX="76289" custScaleY="53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9AAE5B-AA47-4C74-8FF3-6796E2F97E38}" type="pres">
      <dgm:prSet presAssocID="{B1B45D4F-B19C-4739-87A2-3F0C55500FEF}" presName="hierChild4" presStyleCnt="0"/>
      <dgm:spPr/>
    </dgm:pt>
    <dgm:pt modelId="{1608B984-8EDF-4274-BD57-8F815B8C5CAA}" type="pres">
      <dgm:prSet presAssocID="{2AB13EC5-E55E-469F-A3DF-A2CF7E06126B}" presName="hierRoot1" presStyleCnt="0"/>
      <dgm:spPr/>
    </dgm:pt>
    <dgm:pt modelId="{B96130A1-8824-46C2-B683-A00EF13BC1C4}" type="pres">
      <dgm:prSet presAssocID="{2AB13EC5-E55E-469F-A3DF-A2CF7E06126B}" presName="composite" presStyleCnt="0"/>
      <dgm:spPr/>
    </dgm:pt>
    <dgm:pt modelId="{031C677B-D08F-4389-9D28-6300F5AE3156}" type="pres">
      <dgm:prSet presAssocID="{2AB13EC5-E55E-469F-A3DF-A2CF7E06126B}" presName="background" presStyleLbl="node0" presStyleIdx="1" presStyleCnt="3"/>
      <dgm:spPr/>
    </dgm:pt>
    <dgm:pt modelId="{FE3009EB-34EF-4ED5-96E2-18571D3A1101}" type="pres">
      <dgm:prSet presAssocID="{2AB13EC5-E55E-469F-A3DF-A2CF7E06126B}" presName="text" presStyleLbl="fgAcc0" presStyleIdx="1" presStyleCnt="3" custScaleY="37786" custLinFactNeighborX="31468" custLinFactNeighborY="71048">
        <dgm:presLayoutVars>
          <dgm:chPref val="3"/>
        </dgm:presLayoutVars>
      </dgm:prSet>
      <dgm:spPr/>
      <dgm:t>
        <a:bodyPr/>
        <a:lstStyle/>
        <a:p>
          <a:endParaRPr lang="es-US"/>
        </a:p>
      </dgm:t>
    </dgm:pt>
    <dgm:pt modelId="{4D07E705-B3CD-49B5-979D-4A0A5CDF62FD}" type="pres">
      <dgm:prSet presAssocID="{2AB13EC5-E55E-469F-A3DF-A2CF7E06126B}" presName="hierChild2" presStyleCnt="0"/>
      <dgm:spPr/>
    </dgm:pt>
    <dgm:pt modelId="{2CC5BFDC-3FE1-4D06-B823-B28D523B153A}" type="pres">
      <dgm:prSet presAssocID="{43BAAB9F-911A-449B-9CEC-81E4C9889B74}" presName="hierRoot1" presStyleCnt="0"/>
      <dgm:spPr/>
    </dgm:pt>
    <dgm:pt modelId="{CF93253E-C208-4617-B7CA-D813C7462217}" type="pres">
      <dgm:prSet presAssocID="{43BAAB9F-911A-449B-9CEC-81E4C9889B74}" presName="composite" presStyleCnt="0"/>
      <dgm:spPr/>
    </dgm:pt>
    <dgm:pt modelId="{08FC11AE-9C29-4FDB-8C4B-76894478C1A2}" type="pres">
      <dgm:prSet presAssocID="{43BAAB9F-911A-449B-9CEC-81E4C9889B74}" presName="background" presStyleLbl="node0" presStyleIdx="2" presStyleCnt="3"/>
      <dgm:spPr/>
    </dgm:pt>
    <dgm:pt modelId="{FE70A9F6-1B63-4416-A70A-E1EF58311415}" type="pres">
      <dgm:prSet presAssocID="{43BAAB9F-911A-449B-9CEC-81E4C9889B74}" presName="text" presStyleLbl="fgAcc0" presStyleIdx="2" presStyleCnt="3" custScaleX="76289" custScaleY="45247" custLinFactY="57655" custLinFactNeighborX="-33531" custLinFactNeighborY="100000">
        <dgm:presLayoutVars>
          <dgm:chPref val="3"/>
        </dgm:presLayoutVars>
      </dgm:prSet>
      <dgm:spPr/>
      <dgm:t>
        <a:bodyPr/>
        <a:lstStyle/>
        <a:p>
          <a:endParaRPr lang="es-US"/>
        </a:p>
      </dgm:t>
    </dgm:pt>
    <dgm:pt modelId="{DA00658E-090D-429D-91D1-23ADC622927D}" type="pres">
      <dgm:prSet presAssocID="{43BAAB9F-911A-449B-9CEC-81E4C9889B74}" presName="hierChild2" presStyleCnt="0"/>
      <dgm:spPr/>
    </dgm:pt>
  </dgm:ptLst>
  <dgm:cxnLst>
    <dgm:cxn modelId="{B5A78808-D6BD-46F7-A088-BA52D77709E5}" type="presOf" srcId="{8F95121B-2FFF-452A-A839-A21290065B18}" destId="{381543F8-BD05-4A8E-98A7-44D716D546CE}" srcOrd="0" destOrd="0" presId="urn:microsoft.com/office/officeart/2005/8/layout/hierarchy1"/>
    <dgm:cxn modelId="{70ACB25E-6EED-4C9D-9D6C-B9062A0061D6}" type="presOf" srcId="{79085234-FE64-4220-BFC0-601B24B80775}" destId="{A6E4BF63-49F5-40BB-9AD8-4E3BA7BD7692}" srcOrd="0" destOrd="0" presId="urn:microsoft.com/office/officeart/2005/8/layout/hierarchy1"/>
    <dgm:cxn modelId="{AA28DBD6-FBBB-4957-9E99-B3547369377B}" type="presOf" srcId="{CC729C99-FD50-4EF9-99A9-FF93C2D56A00}" destId="{C8AB55EE-A6EE-408B-9545-A7BA3F36872D}" srcOrd="0" destOrd="0" presId="urn:microsoft.com/office/officeart/2005/8/layout/hierarchy1"/>
    <dgm:cxn modelId="{F48BD4DB-22CD-40CE-A305-646A24BF9ED1}" type="presOf" srcId="{FB54ACFD-C1CB-419A-AC34-9061B773D2E4}" destId="{B76E800D-2570-44BA-BE9C-01DBFE499D67}" srcOrd="0" destOrd="0" presId="urn:microsoft.com/office/officeart/2005/8/layout/hierarchy1"/>
    <dgm:cxn modelId="{A660CD35-7F43-4AD4-ADAA-7FAAB4BA4D77}" srcId="{8F95121B-2FFF-452A-A839-A21290065B18}" destId="{79085234-FE64-4220-BFC0-601B24B80775}" srcOrd="1" destOrd="0" parTransId="{9A078C49-7E9B-418D-84C5-37BB8B86234D}" sibTransId="{A84E493E-5433-41E9-B7E0-B8D0E296F228}"/>
    <dgm:cxn modelId="{BFC6A4B0-F2E7-4C71-86D7-E641642F9CFC}" type="presOf" srcId="{B15D0854-A692-4ACF-A0AA-4B0334993BCA}" destId="{007DE702-140E-4C11-A369-3EA338690CF3}" srcOrd="0" destOrd="0" presId="urn:microsoft.com/office/officeart/2005/8/layout/hierarchy1"/>
    <dgm:cxn modelId="{4161D981-298D-4AF0-A68E-9909E04CE6E6}" srcId="{0A537391-B756-43D5-8D77-19ADEF041960}" destId="{1BD18288-26F4-4DD4-9B7D-481DD5A82F9D}" srcOrd="1" destOrd="0" parTransId="{6F9AD4BC-0CF9-41BD-AABA-EDF5E9A4B9EC}" sibTransId="{90EAA459-A1E8-4C2D-A3D5-7B68B80601FE}"/>
    <dgm:cxn modelId="{9AB5079E-FFC1-419E-8FF9-0A60750E5E61}" type="presOf" srcId="{13C92597-18FB-46A3-89E5-8E6D582EA1C4}" destId="{24F3DDCE-C188-4F48-BEC5-BC572DFC7F52}" srcOrd="0" destOrd="0" presId="urn:microsoft.com/office/officeart/2005/8/layout/hierarchy1"/>
    <dgm:cxn modelId="{B9F2622C-EF54-4508-8CA7-2EEF9CC6D487}" srcId="{1BD18288-26F4-4DD4-9B7D-481DD5A82F9D}" destId="{B1B45D4F-B19C-4739-87A2-3F0C55500FEF}" srcOrd="1" destOrd="0" parTransId="{FB54ACFD-C1CB-419A-AC34-9061B773D2E4}" sibTransId="{FB011084-43A9-45E9-B7EB-0CAA9C48FD38}"/>
    <dgm:cxn modelId="{76098238-5463-41F0-83A0-AE0F65D3CD3E}" srcId="{95ACAEFD-7E9D-4357-8BA8-73CC1163536A}" destId="{2AB13EC5-E55E-469F-A3DF-A2CF7E06126B}" srcOrd="1" destOrd="0" parTransId="{A00266F4-EEB4-4F68-836A-54B811112B82}" sibTransId="{31AB8721-37E5-473F-94ED-633F1AAC8F6D}"/>
    <dgm:cxn modelId="{8E9786E4-B431-4338-958B-848BED6CCE06}" srcId="{0A537391-B756-43D5-8D77-19ADEF041960}" destId="{8F95121B-2FFF-452A-A839-A21290065B18}" srcOrd="0" destOrd="0" parTransId="{CC729C99-FD50-4EF9-99A9-FF93C2D56A00}" sibTransId="{F91952FB-560A-4659-870A-53C7C1813B87}"/>
    <dgm:cxn modelId="{F5C3AAA2-C445-4BA1-9C26-C0522EEFE56F}" srcId="{95ACAEFD-7E9D-4357-8BA8-73CC1163536A}" destId="{0A537391-B756-43D5-8D77-19ADEF041960}" srcOrd="0" destOrd="0" parTransId="{BA071251-CA23-4843-A1E4-A32F81586F8E}" sibTransId="{744071BB-34F0-4190-B66D-0258D49AABAA}"/>
    <dgm:cxn modelId="{3D43E876-03B8-4448-8781-35AFBCF30ADA}" srcId="{8F95121B-2FFF-452A-A839-A21290065B18}" destId="{13C92597-18FB-46A3-89E5-8E6D582EA1C4}" srcOrd="0" destOrd="0" parTransId="{B15D0854-A692-4ACF-A0AA-4B0334993BCA}" sibTransId="{250BAA46-AC13-407D-8B74-1F829CD9EDAD}"/>
    <dgm:cxn modelId="{D407085B-0DE2-419C-B046-17B38861B635}" type="presOf" srcId="{6F9AD4BC-0CF9-41BD-AABA-EDF5E9A4B9EC}" destId="{4771204D-E4AE-4B82-A33D-320EAB534692}" srcOrd="0" destOrd="0" presId="urn:microsoft.com/office/officeart/2005/8/layout/hierarchy1"/>
    <dgm:cxn modelId="{B0B33D44-7FD9-4F34-82EA-96A470B4FEFF}" type="presOf" srcId="{0A537391-B756-43D5-8D77-19ADEF041960}" destId="{683565CA-A02D-44FC-9411-B78BA727AFAD}" srcOrd="0" destOrd="0" presId="urn:microsoft.com/office/officeart/2005/8/layout/hierarchy1"/>
    <dgm:cxn modelId="{E7677769-AED2-4DC5-9714-AD73681A9A85}" type="presOf" srcId="{95ACAEFD-7E9D-4357-8BA8-73CC1163536A}" destId="{C6DA8408-588F-46AF-A98E-ECE95DC07B68}" srcOrd="0" destOrd="0" presId="urn:microsoft.com/office/officeart/2005/8/layout/hierarchy1"/>
    <dgm:cxn modelId="{8DF96368-622A-46AF-A30A-1C98C0D1730D}" srcId="{95ACAEFD-7E9D-4357-8BA8-73CC1163536A}" destId="{43BAAB9F-911A-449B-9CEC-81E4C9889B74}" srcOrd="2" destOrd="0" parTransId="{CBD7A42E-05D6-4E21-AB9E-C3313FF5A83E}" sibTransId="{A01B0A9C-71AE-43C1-8223-C6AF693654EA}"/>
    <dgm:cxn modelId="{EE652C93-1A43-4E30-9FDA-81184118AE5B}" type="presOf" srcId="{D9722B1D-1978-4830-A982-181DB007BEC4}" destId="{36E8C455-57BA-4581-BEF6-E9E5049DD78E}" srcOrd="0" destOrd="0" presId="urn:microsoft.com/office/officeart/2005/8/layout/hierarchy1"/>
    <dgm:cxn modelId="{67EE4AD8-30A6-4D02-9682-9B616467BB82}" type="presOf" srcId="{43BAAB9F-911A-449B-9CEC-81E4C9889B74}" destId="{FE70A9F6-1B63-4416-A70A-E1EF58311415}" srcOrd="0" destOrd="0" presId="urn:microsoft.com/office/officeart/2005/8/layout/hierarchy1"/>
    <dgm:cxn modelId="{5FD6E5A1-78FD-4015-8F85-E690CB887799}" srcId="{1BD18288-26F4-4DD4-9B7D-481DD5A82F9D}" destId="{1EEE6781-F1EE-4FCC-96A9-40C639256ACB}" srcOrd="0" destOrd="0" parTransId="{D9722B1D-1978-4830-A982-181DB007BEC4}" sibTransId="{94741374-6A81-4EB6-9D04-BA27049D1205}"/>
    <dgm:cxn modelId="{4F7CA43A-8C29-40E7-B906-B768EBC64822}" type="presOf" srcId="{9A078C49-7E9B-418D-84C5-37BB8B86234D}" destId="{FEC7FC95-7433-491C-A34E-7D3489487883}" srcOrd="0" destOrd="0" presId="urn:microsoft.com/office/officeart/2005/8/layout/hierarchy1"/>
    <dgm:cxn modelId="{5987725D-AE17-4016-BA77-D703B10B5F5B}" type="presOf" srcId="{B1B45D4F-B19C-4739-87A2-3F0C55500FEF}" destId="{7ED840B4-CB77-4B9D-8EAA-5B26B752EC30}" srcOrd="0" destOrd="0" presId="urn:microsoft.com/office/officeart/2005/8/layout/hierarchy1"/>
    <dgm:cxn modelId="{1E1DFE98-9C30-470B-84BB-164CD7280455}" type="presOf" srcId="{1EEE6781-F1EE-4FCC-96A9-40C639256ACB}" destId="{9935DA5C-09AE-48F4-9BB0-58B818A90174}" srcOrd="0" destOrd="0" presId="urn:microsoft.com/office/officeart/2005/8/layout/hierarchy1"/>
    <dgm:cxn modelId="{998431EF-8691-46EA-B768-3C2A8FB7D7B7}" type="presOf" srcId="{2AB13EC5-E55E-469F-A3DF-A2CF7E06126B}" destId="{FE3009EB-34EF-4ED5-96E2-18571D3A1101}" srcOrd="0" destOrd="0" presId="urn:microsoft.com/office/officeart/2005/8/layout/hierarchy1"/>
    <dgm:cxn modelId="{8C01F549-EE0D-4D79-B6B6-0AF4F098D04C}" type="presOf" srcId="{1BD18288-26F4-4DD4-9B7D-481DD5A82F9D}" destId="{8B1CC772-7136-4D3E-ABC5-DF5DA6615275}" srcOrd="0" destOrd="0" presId="urn:microsoft.com/office/officeart/2005/8/layout/hierarchy1"/>
    <dgm:cxn modelId="{55B5F2E5-7F66-49E0-81B1-36610B1B4864}" type="presParOf" srcId="{C6DA8408-588F-46AF-A98E-ECE95DC07B68}" destId="{6353EF01-7F43-46FC-A1B6-56834CD80E7D}" srcOrd="0" destOrd="0" presId="urn:microsoft.com/office/officeart/2005/8/layout/hierarchy1"/>
    <dgm:cxn modelId="{D4BDB582-EF8A-4B4B-8933-B86183849D7F}" type="presParOf" srcId="{6353EF01-7F43-46FC-A1B6-56834CD80E7D}" destId="{811D37DC-1D4A-427B-A88B-EA62C91B2702}" srcOrd="0" destOrd="0" presId="urn:microsoft.com/office/officeart/2005/8/layout/hierarchy1"/>
    <dgm:cxn modelId="{EFA348AE-726A-4410-928E-F02FA4A6E9B1}" type="presParOf" srcId="{811D37DC-1D4A-427B-A88B-EA62C91B2702}" destId="{FE4D12AF-E726-4FB6-9415-B23252B35691}" srcOrd="0" destOrd="0" presId="urn:microsoft.com/office/officeart/2005/8/layout/hierarchy1"/>
    <dgm:cxn modelId="{6F95618A-1F1F-4DDD-8D68-690E930EB280}" type="presParOf" srcId="{811D37DC-1D4A-427B-A88B-EA62C91B2702}" destId="{683565CA-A02D-44FC-9411-B78BA727AFAD}" srcOrd="1" destOrd="0" presId="urn:microsoft.com/office/officeart/2005/8/layout/hierarchy1"/>
    <dgm:cxn modelId="{71DD3F65-1582-4030-AA84-908EE169FFE9}" type="presParOf" srcId="{6353EF01-7F43-46FC-A1B6-56834CD80E7D}" destId="{27008CB1-122B-4D84-A9FD-C10D20FBDFB3}" srcOrd="1" destOrd="0" presId="urn:microsoft.com/office/officeart/2005/8/layout/hierarchy1"/>
    <dgm:cxn modelId="{94458600-579F-4C18-B6CC-058B42C4776F}" type="presParOf" srcId="{27008CB1-122B-4D84-A9FD-C10D20FBDFB3}" destId="{C8AB55EE-A6EE-408B-9545-A7BA3F36872D}" srcOrd="0" destOrd="0" presId="urn:microsoft.com/office/officeart/2005/8/layout/hierarchy1"/>
    <dgm:cxn modelId="{F7167282-EE0A-4945-BC6D-5EE17FFEC720}" type="presParOf" srcId="{27008CB1-122B-4D84-A9FD-C10D20FBDFB3}" destId="{E746504B-28CA-4057-921A-2CD4615DA603}" srcOrd="1" destOrd="0" presId="urn:microsoft.com/office/officeart/2005/8/layout/hierarchy1"/>
    <dgm:cxn modelId="{FAA294DD-77EE-4362-A2D8-5B30800D1239}" type="presParOf" srcId="{E746504B-28CA-4057-921A-2CD4615DA603}" destId="{DDA8B3FE-2DAB-4452-A77C-07A6D712E20C}" srcOrd="0" destOrd="0" presId="urn:microsoft.com/office/officeart/2005/8/layout/hierarchy1"/>
    <dgm:cxn modelId="{A610DEEB-FB7E-4BD8-8D6E-BBC29BE06BE4}" type="presParOf" srcId="{DDA8B3FE-2DAB-4452-A77C-07A6D712E20C}" destId="{0A472ECF-BF28-4DAA-98D5-B001D69E664F}" srcOrd="0" destOrd="0" presId="urn:microsoft.com/office/officeart/2005/8/layout/hierarchy1"/>
    <dgm:cxn modelId="{C5BF5761-4742-4F40-B54D-8AA44A497E99}" type="presParOf" srcId="{DDA8B3FE-2DAB-4452-A77C-07A6D712E20C}" destId="{381543F8-BD05-4A8E-98A7-44D716D546CE}" srcOrd="1" destOrd="0" presId="urn:microsoft.com/office/officeart/2005/8/layout/hierarchy1"/>
    <dgm:cxn modelId="{CA4E101A-93C7-4318-AF25-74EA75805CAF}" type="presParOf" srcId="{E746504B-28CA-4057-921A-2CD4615DA603}" destId="{FFC4105B-8661-4218-AC31-A055B093AEE8}" srcOrd="1" destOrd="0" presId="urn:microsoft.com/office/officeart/2005/8/layout/hierarchy1"/>
    <dgm:cxn modelId="{1D1BA4CC-4D15-42FC-8A06-AEE51C362C78}" type="presParOf" srcId="{FFC4105B-8661-4218-AC31-A055B093AEE8}" destId="{007DE702-140E-4C11-A369-3EA338690CF3}" srcOrd="0" destOrd="0" presId="urn:microsoft.com/office/officeart/2005/8/layout/hierarchy1"/>
    <dgm:cxn modelId="{83BE9F0C-ED59-49A1-996A-8D22CE0BD248}" type="presParOf" srcId="{FFC4105B-8661-4218-AC31-A055B093AEE8}" destId="{0C093B6E-3AD5-40FB-8F4A-1788E85A276D}" srcOrd="1" destOrd="0" presId="urn:microsoft.com/office/officeart/2005/8/layout/hierarchy1"/>
    <dgm:cxn modelId="{095A6C31-10FB-4B1C-87FF-0C26305DA0A9}" type="presParOf" srcId="{0C093B6E-3AD5-40FB-8F4A-1788E85A276D}" destId="{4059A923-E188-4ECF-B4D7-D5E0FBB939F5}" srcOrd="0" destOrd="0" presId="urn:microsoft.com/office/officeart/2005/8/layout/hierarchy1"/>
    <dgm:cxn modelId="{CED948D1-56EC-4F5E-9C09-76AED5C62D64}" type="presParOf" srcId="{4059A923-E188-4ECF-B4D7-D5E0FBB939F5}" destId="{E70AE250-F037-4ED2-B712-1131C1CFCCEF}" srcOrd="0" destOrd="0" presId="urn:microsoft.com/office/officeart/2005/8/layout/hierarchy1"/>
    <dgm:cxn modelId="{5E79E9D9-11FD-41DB-81D5-8271B885216A}" type="presParOf" srcId="{4059A923-E188-4ECF-B4D7-D5E0FBB939F5}" destId="{24F3DDCE-C188-4F48-BEC5-BC572DFC7F52}" srcOrd="1" destOrd="0" presId="urn:microsoft.com/office/officeart/2005/8/layout/hierarchy1"/>
    <dgm:cxn modelId="{2FA66885-1D9D-491B-AD18-675157093B1B}" type="presParOf" srcId="{0C093B6E-3AD5-40FB-8F4A-1788E85A276D}" destId="{2B3B2E31-6719-4DD4-A0DA-7642CEAB2B1D}" srcOrd="1" destOrd="0" presId="urn:microsoft.com/office/officeart/2005/8/layout/hierarchy1"/>
    <dgm:cxn modelId="{EB5901B6-13E6-4099-8D86-4D8FC83700C5}" type="presParOf" srcId="{FFC4105B-8661-4218-AC31-A055B093AEE8}" destId="{FEC7FC95-7433-491C-A34E-7D3489487883}" srcOrd="2" destOrd="0" presId="urn:microsoft.com/office/officeart/2005/8/layout/hierarchy1"/>
    <dgm:cxn modelId="{5473F597-9452-4467-AF1E-C6F96B23F2F1}" type="presParOf" srcId="{FFC4105B-8661-4218-AC31-A055B093AEE8}" destId="{522F1949-8A8B-453A-A888-80BADFC13620}" srcOrd="3" destOrd="0" presId="urn:microsoft.com/office/officeart/2005/8/layout/hierarchy1"/>
    <dgm:cxn modelId="{D739EEB6-E9CD-4A55-87CC-789D9BF507EC}" type="presParOf" srcId="{522F1949-8A8B-453A-A888-80BADFC13620}" destId="{E483CEBE-074C-41FE-BF9D-5B5E0020B18C}" srcOrd="0" destOrd="0" presId="urn:microsoft.com/office/officeart/2005/8/layout/hierarchy1"/>
    <dgm:cxn modelId="{64B55593-B348-4C4A-9CA0-7A47CA74B1B8}" type="presParOf" srcId="{E483CEBE-074C-41FE-BF9D-5B5E0020B18C}" destId="{1690A40F-C2AE-4858-83AF-74EB315B9DCF}" srcOrd="0" destOrd="0" presId="urn:microsoft.com/office/officeart/2005/8/layout/hierarchy1"/>
    <dgm:cxn modelId="{F10012DA-22AB-415C-AA84-52EE35CB2A33}" type="presParOf" srcId="{E483CEBE-074C-41FE-BF9D-5B5E0020B18C}" destId="{A6E4BF63-49F5-40BB-9AD8-4E3BA7BD7692}" srcOrd="1" destOrd="0" presId="urn:microsoft.com/office/officeart/2005/8/layout/hierarchy1"/>
    <dgm:cxn modelId="{3E9A1498-9FA9-4887-9AF8-C1A3B57C9EFD}" type="presParOf" srcId="{522F1949-8A8B-453A-A888-80BADFC13620}" destId="{0D22E3AA-B55A-4CFD-BEC8-1946CA70E23D}" srcOrd="1" destOrd="0" presId="urn:microsoft.com/office/officeart/2005/8/layout/hierarchy1"/>
    <dgm:cxn modelId="{57F93384-3CB6-4D7F-B0CE-625AB8E2A532}" type="presParOf" srcId="{27008CB1-122B-4D84-A9FD-C10D20FBDFB3}" destId="{4771204D-E4AE-4B82-A33D-320EAB534692}" srcOrd="2" destOrd="0" presId="urn:microsoft.com/office/officeart/2005/8/layout/hierarchy1"/>
    <dgm:cxn modelId="{76EC694A-C2F9-4D0D-875E-C44D5CE71186}" type="presParOf" srcId="{27008CB1-122B-4D84-A9FD-C10D20FBDFB3}" destId="{2E8F3BC2-1844-4BB8-80BE-ADA785E66015}" srcOrd="3" destOrd="0" presId="urn:microsoft.com/office/officeart/2005/8/layout/hierarchy1"/>
    <dgm:cxn modelId="{2B4ADC94-1260-422E-B303-C1A91CF5FEEA}" type="presParOf" srcId="{2E8F3BC2-1844-4BB8-80BE-ADA785E66015}" destId="{AB070E1A-5823-429B-95A7-BC7291460E56}" srcOrd="0" destOrd="0" presId="urn:microsoft.com/office/officeart/2005/8/layout/hierarchy1"/>
    <dgm:cxn modelId="{14BCAD9E-F879-402B-981B-465C8E8C5728}" type="presParOf" srcId="{AB070E1A-5823-429B-95A7-BC7291460E56}" destId="{95541AEA-655A-4F8D-91AA-0738112E07E9}" srcOrd="0" destOrd="0" presId="urn:microsoft.com/office/officeart/2005/8/layout/hierarchy1"/>
    <dgm:cxn modelId="{06861600-9ADB-445F-A903-C50EB03C202A}" type="presParOf" srcId="{AB070E1A-5823-429B-95A7-BC7291460E56}" destId="{8B1CC772-7136-4D3E-ABC5-DF5DA6615275}" srcOrd="1" destOrd="0" presId="urn:microsoft.com/office/officeart/2005/8/layout/hierarchy1"/>
    <dgm:cxn modelId="{EA4F76C0-2F50-4A06-9843-A394A9216F1A}" type="presParOf" srcId="{2E8F3BC2-1844-4BB8-80BE-ADA785E66015}" destId="{9BFC6C01-DE75-4B9C-B172-273E36BFC08A}" srcOrd="1" destOrd="0" presId="urn:microsoft.com/office/officeart/2005/8/layout/hierarchy1"/>
    <dgm:cxn modelId="{EB60D47D-E900-428F-8927-91859F25A1D0}" type="presParOf" srcId="{9BFC6C01-DE75-4B9C-B172-273E36BFC08A}" destId="{36E8C455-57BA-4581-BEF6-E9E5049DD78E}" srcOrd="0" destOrd="0" presId="urn:microsoft.com/office/officeart/2005/8/layout/hierarchy1"/>
    <dgm:cxn modelId="{1D009928-44EB-4100-A56E-BFD8411FEEE3}" type="presParOf" srcId="{9BFC6C01-DE75-4B9C-B172-273E36BFC08A}" destId="{2ACB9477-C611-4EB1-9CA2-3D8249A6E312}" srcOrd="1" destOrd="0" presId="urn:microsoft.com/office/officeart/2005/8/layout/hierarchy1"/>
    <dgm:cxn modelId="{88BE9290-2715-4B7C-99EB-5AC5F186375F}" type="presParOf" srcId="{2ACB9477-C611-4EB1-9CA2-3D8249A6E312}" destId="{E9CC873C-4022-4069-9BF9-83B246601909}" srcOrd="0" destOrd="0" presId="urn:microsoft.com/office/officeart/2005/8/layout/hierarchy1"/>
    <dgm:cxn modelId="{E0422274-B180-4392-8B67-2C8569129F29}" type="presParOf" srcId="{E9CC873C-4022-4069-9BF9-83B246601909}" destId="{FC4C7512-8B5E-473E-B313-49681665665A}" srcOrd="0" destOrd="0" presId="urn:microsoft.com/office/officeart/2005/8/layout/hierarchy1"/>
    <dgm:cxn modelId="{4610B2BA-CFDA-4319-BA46-A2F41433E6DF}" type="presParOf" srcId="{E9CC873C-4022-4069-9BF9-83B246601909}" destId="{9935DA5C-09AE-48F4-9BB0-58B818A90174}" srcOrd="1" destOrd="0" presId="urn:microsoft.com/office/officeart/2005/8/layout/hierarchy1"/>
    <dgm:cxn modelId="{4F6774F5-CFE0-4A3C-A9F6-DCDBBCFBB5E7}" type="presParOf" srcId="{2ACB9477-C611-4EB1-9CA2-3D8249A6E312}" destId="{7FF3B87B-EC32-40D2-9852-0C7D902A05D6}" srcOrd="1" destOrd="0" presId="urn:microsoft.com/office/officeart/2005/8/layout/hierarchy1"/>
    <dgm:cxn modelId="{B8411CC2-32F9-48F7-8C21-00ABA39AC581}" type="presParOf" srcId="{9BFC6C01-DE75-4B9C-B172-273E36BFC08A}" destId="{B76E800D-2570-44BA-BE9C-01DBFE499D67}" srcOrd="2" destOrd="0" presId="urn:microsoft.com/office/officeart/2005/8/layout/hierarchy1"/>
    <dgm:cxn modelId="{5A5A7B6E-D4AD-4C35-9487-A7E998B80C0D}" type="presParOf" srcId="{9BFC6C01-DE75-4B9C-B172-273E36BFC08A}" destId="{EC3706AA-F1E8-40A0-A64D-AAF13E4FE5B2}" srcOrd="3" destOrd="0" presId="urn:microsoft.com/office/officeart/2005/8/layout/hierarchy1"/>
    <dgm:cxn modelId="{A9604F0F-C51B-445E-AF89-D1255CDBCFA4}" type="presParOf" srcId="{EC3706AA-F1E8-40A0-A64D-AAF13E4FE5B2}" destId="{939EA337-9F13-4CFF-BCCD-EBD69FB3D05C}" srcOrd="0" destOrd="0" presId="urn:microsoft.com/office/officeart/2005/8/layout/hierarchy1"/>
    <dgm:cxn modelId="{C829576D-CA28-4956-A968-0845ECA2A184}" type="presParOf" srcId="{939EA337-9F13-4CFF-BCCD-EBD69FB3D05C}" destId="{ABDCCC4B-0DE3-43A0-8170-69D60C564994}" srcOrd="0" destOrd="0" presId="urn:microsoft.com/office/officeart/2005/8/layout/hierarchy1"/>
    <dgm:cxn modelId="{8A171B76-256F-401F-8491-4642260B0C28}" type="presParOf" srcId="{939EA337-9F13-4CFF-BCCD-EBD69FB3D05C}" destId="{7ED840B4-CB77-4B9D-8EAA-5B26B752EC30}" srcOrd="1" destOrd="0" presId="urn:microsoft.com/office/officeart/2005/8/layout/hierarchy1"/>
    <dgm:cxn modelId="{38F279AA-A2C4-4E63-8B49-B76F8DA2E7C0}" type="presParOf" srcId="{EC3706AA-F1E8-40A0-A64D-AAF13E4FE5B2}" destId="{0F9AAE5B-AA47-4C74-8FF3-6796E2F97E38}" srcOrd="1" destOrd="0" presId="urn:microsoft.com/office/officeart/2005/8/layout/hierarchy1"/>
    <dgm:cxn modelId="{12A54B08-51E6-45EC-B971-51BA2875D974}" type="presParOf" srcId="{C6DA8408-588F-46AF-A98E-ECE95DC07B68}" destId="{1608B984-8EDF-4274-BD57-8F815B8C5CAA}" srcOrd="1" destOrd="0" presId="urn:microsoft.com/office/officeart/2005/8/layout/hierarchy1"/>
    <dgm:cxn modelId="{E64DAC29-224A-4EC2-9108-963A681D3C80}" type="presParOf" srcId="{1608B984-8EDF-4274-BD57-8F815B8C5CAA}" destId="{B96130A1-8824-46C2-B683-A00EF13BC1C4}" srcOrd="0" destOrd="0" presId="urn:microsoft.com/office/officeart/2005/8/layout/hierarchy1"/>
    <dgm:cxn modelId="{B2E45759-70A6-46B6-95B5-561811B0CA30}" type="presParOf" srcId="{B96130A1-8824-46C2-B683-A00EF13BC1C4}" destId="{031C677B-D08F-4389-9D28-6300F5AE3156}" srcOrd="0" destOrd="0" presId="urn:microsoft.com/office/officeart/2005/8/layout/hierarchy1"/>
    <dgm:cxn modelId="{8703F2EA-8123-437C-9EED-F1536492C122}" type="presParOf" srcId="{B96130A1-8824-46C2-B683-A00EF13BC1C4}" destId="{FE3009EB-34EF-4ED5-96E2-18571D3A1101}" srcOrd="1" destOrd="0" presId="urn:microsoft.com/office/officeart/2005/8/layout/hierarchy1"/>
    <dgm:cxn modelId="{5E7A13D6-247A-4A10-973F-EC9C6F9D058E}" type="presParOf" srcId="{1608B984-8EDF-4274-BD57-8F815B8C5CAA}" destId="{4D07E705-B3CD-49B5-979D-4A0A5CDF62FD}" srcOrd="1" destOrd="0" presId="urn:microsoft.com/office/officeart/2005/8/layout/hierarchy1"/>
    <dgm:cxn modelId="{7A0CE019-219E-4650-ADB8-6F3254660677}" type="presParOf" srcId="{C6DA8408-588F-46AF-A98E-ECE95DC07B68}" destId="{2CC5BFDC-3FE1-4D06-B823-B28D523B153A}" srcOrd="2" destOrd="0" presId="urn:microsoft.com/office/officeart/2005/8/layout/hierarchy1"/>
    <dgm:cxn modelId="{7DEA6E6F-0890-4377-BBAE-DB315100B8F9}" type="presParOf" srcId="{2CC5BFDC-3FE1-4D06-B823-B28D523B153A}" destId="{CF93253E-C208-4617-B7CA-D813C7462217}" srcOrd="0" destOrd="0" presId="urn:microsoft.com/office/officeart/2005/8/layout/hierarchy1"/>
    <dgm:cxn modelId="{C2914268-BF05-431B-A133-AAEBEE98CB05}" type="presParOf" srcId="{CF93253E-C208-4617-B7CA-D813C7462217}" destId="{08FC11AE-9C29-4FDB-8C4B-76894478C1A2}" srcOrd="0" destOrd="0" presId="urn:microsoft.com/office/officeart/2005/8/layout/hierarchy1"/>
    <dgm:cxn modelId="{71FAF717-557E-4130-88F2-7279FE5C98C8}" type="presParOf" srcId="{CF93253E-C208-4617-B7CA-D813C7462217}" destId="{FE70A9F6-1B63-4416-A70A-E1EF58311415}" srcOrd="1" destOrd="0" presId="urn:microsoft.com/office/officeart/2005/8/layout/hierarchy1"/>
    <dgm:cxn modelId="{B7543D3E-0E65-4923-8EDF-90621EEA8374}" type="presParOf" srcId="{2CC5BFDC-3FE1-4D06-B823-B28D523B153A}" destId="{DA00658E-090D-429D-91D1-23ADC62292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29CFF9-6EE1-4D5D-A02D-EC64B8C5038C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D0219846-F1D5-4435-8649-90E71D3724C7}">
      <dgm:prSet phldrT="[Texto]"/>
      <dgm:spPr/>
      <dgm:t>
        <a:bodyPr/>
        <a:lstStyle/>
        <a:p>
          <a:r>
            <a:rPr lang="es-ES" dirty="0" smtClean="0"/>
            <a:t>Estructura de la parte objetiva del delito</a:t>
          </a:r>
          <a:endParaRPr lang="es-ES" dirty="0"/>
        </a:p>
      </dgm:t>
    </dgm:pt>
    <dgm:pt modelId="{10DEA270-16B4-41D9-A4D8-6E47C0A5CC02}" type="parTrans" cxnId="{0EAC584C-1CC2-4510-83E7-A65B55E78593}">
      <dgm:prSet/>
      <dgm:spPr/>
      <dgm:t>
        <a:bodyPr/>
        <a:lstStyle/>
        <a:p>
          <a:endParaRPr lang="es-ES"/>
        </a:p>
      </dgm:t>
    </dgm:pt>
    <dgm:pt modelId="{82DDD16D-B192-47EF-8E82-247493B83563}" type="sibTrans" cxnId="{0EAC584C-1CC2-4510-83E7-A65B55E78593}">
      <dgm:prSet/>
      <dgm:spPr/>
      <dgm:t>
        <a:bodyPr/>
        <a:lstStyle/>
        <a:p>
          <a:endParaRPr lang="es-ES"/>
        </a:p>
      </dgm:t>
    </dgm:pt>
    <dgm:pt modelId="{CEE800EA-65DD-4490-928F-60E7B7491FAA}">
      <dgm:prSet phldrT="[Texto]"/>
      <dgm:spPr/>
      <dgm:t>
        <a:bodyPr/>
        <a:lstStyle/>
        <a:p>
          <a:r>
            <a:rPr lang="es-ES" dirty="0" smtClean="0"/>
            <a:t>Conducta</a:t>
          </a:r>
          <a:endParaRPr lang="es-ES" dirty="0"/>
        </a:p>
      </dgm:t>
    </dgm:pt>
    <dgm:pt modelId="{07275022-3CF4-446B-9DC4-B318C6745CCD}" type="parTrans" cxnId="{982FFFC8-C1B8-4A04-B78D-9C335F7B5E4B}">
      <dgm:prSet/>
      <dgm:spPr/>
      <dgm:t>
        <a:bodyPr/>
        <a:lstStyle/>
        <a:p>
          <a:endParaRPr lang="es-ES"/>
        </a:p>
      </dgm:t>
    </dgm:pt>
    <dgm:pt modelId="{07692B9A-FB4E-47BF-B1B0-C488552DD20E}" type="sibTrans" cxnId="{982FFFC8-C1B8-4A04-B78D-9C335F7B5E4B}">
      <dgm:prSet/>
      <dgm:spPr/>
      <dgm:t>
        <a:bodyPr/>
        <a:lstStyle/>
        <a:p>
          <a:endParaRPr lang="es-ES"/>
        </a:p>
      </dgm:t>
    </dgm:pt>
    <dgm:pt modelId="{4C119BF7-43E6-44E4-9CEF-CFCFD735DBBC}">
      <dgm:prSet phldrT="[Texto]"/>
      <dgm:spPr/>
      <dgm:t>
        <a:bodyPr/>
        <a:lstStyle/>
        <a:p>
          <a:r>
            <a:rPr lang="es-ES" dirty="0" smtClean="0"/>
            <a:t>Resultado</a:t>
          </a:r>
          <a:endParaRPr lang="es-ES" dirty="0"/>
        </a:p>
      </dgm:t>
    </dgm:pt>
    <dgm:pt modelId="{5E3EA94F-65C1-42EE-A8DD-AC85488768AF}" type="parTrans" cxnId="{86AE69EA-631B-41FC-AE7B-064EF9E95B58}">
      <dgm:prSet/>
      <dgm:spPr/>
      <dgm:t>
        <a:bodyPr/>
        <a:lstStyle/>
        <a:p>
          <a:endParaRPr lang="es-ES"/>
        </a:p>
      </dgm:t>
    </dgm:pt>
    <dgm:pt modelId="{B9F21CDD-6CB3-411E-B23F-0AC6B43735CC}" type="sibTrans" cxnId="{86AE69EA-631B-41FC-AE7B-064EF9E95B58}">
      <dgm:prSet/>
      <dgm:spPr/>
      <dgm:t>
        <a:bodyPr/>
        <a:lstStyle/>
        <a:p>
          <a:endParaRPr lang="es-ES"/>
        </a:p>
      </dgm:t>
    </dgm:pt>
    <dgm:pt modelId="{408FC17F-4924-4369-BC86-16331D999A58}">
      <dgm:prSet phldrT="[Texto]"/>
      <dgm:spPr/>
      <dgm:t>
        <a:bodyPr/>
        <a:lstStyle/>
        <a:p>
          <a:r>
            <a:rPr lang="es-ES" dirty="0" smtClean="0"/>
            <a:t>Nexo causal</a:t>
          </a:r>
          <a:endParaRPr lang="es-ES" dirty="0"/>
        </a:p>
      </dgm:t>
    </dgm:pt>
    <dgm:pt modelId="{042D0EDE-E3C2-494A-9ABC-B3617A56235F}" type="parTrans" cxnId="{33F7ABF4-C683-4435-A8DA-D8404A60B85C}">
      <dgm:prSet/>
      <dgm:spPr/>
      <dgm:t>
        <a:bodyPr/>
        <a:lstStyle/>
        <a:p>
          <a:endParaRPr lang="es-ES"/>
        </a:p>
      </dgm:t>
    </dgm:pt>
    <dgm:pt modelId="{A790AE27-8503-4D15-BE6B-766168607D04}" type="sibTrans" cxnId="{33F7ABF4-C683-4435-A8DA-D8404A60B85C}">
      <dgm:prSet/>
      <dgm:spPr/>
      <dgm:t>
        <a:bodyPr/>
        <a:lstStyle/>
        <a:p>
          <a:endParaRPr lang="es-ES"/>
        </a:p>
      </dgm:t>
    </dgm:pt>
    <dgm:pt modelId="{4305F352-1047-4635-8AF2-897C0BADB7F2}" type="pres">
      <dgm:prSet presAssocID="{2C29CFF9-6EE1-4D5D-A02D-EC64B8C503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9715868-3D5F-4860-ABD8-094DC47D0F09}" type="pres">
      <dgm:prSet presAssocID="{D0219846-F1D5-4435-8649-90E71D3724C7}" presName="hierRoot1" presStyleCnt="0">
        <dgm:presLayoutVars>
          <dgm:hierBranch val="init"/>
        </dgm:presLayoutVars>
      </dgm:prSet>
      <dgm:spPr/>
    </dgm:pt>
    <dgm:pt modelId="{999E4859-B162-43AA-88CB-81D2FA488E1A}" type="pres">
      <dgm:prSet presAssocID="{D0219846-F1D5-4435-8649-90E71D3724C7}" presName="rootComposite1" presStyleCnt="0"/>
      <dgm:spPr/>
    </dgm:pt>
    <dgm:pt modelId="{7A3402B8-8945-4405-9035-D27D923E6AC0}" type="pres">
      <dgm:prSet presAssocID="{D0219846-F1D5-4435-8649-90E71D3724C7}" presName="rootText1" presStyleLbl="node0" presStyleIdx="0" presStyleCnt="1" custScaleX="144168" custScaleY="75395" custLinFactNeighborX="2827" custLinFactNeighborY="-29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A7735D-0128-48C5-984A-997A62AF95B3}" type="pres">
      <dgm:prSet presAssocID="{D0219846-F1D5-4435-8649-90E71D3724C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F295D91-7B66-4AAB-96AD-5827D54BECEE}" type="pres">
      <dgm:prSet presAssocID="{D0219846-F1D5-4435-8649-90E71D3724C7}" presName="hierChild2" presStyleCnt="0"/>
      <dgm:spPr/>
    </dgm:pt>
    <dgm:pt modelId="{AACAAA43-0C6C-4ACF-B43E-2026C7F03FFE}" type="pres">
      <dgm:prSet presAssocID="{07275022-3CF4-446B-9DC4-B318C6745CCD}" presName="Name37" presStyleLbl="parChTrans1D2" presStyleIdx="0" presStyleCnt="3"/>
      <dgm:spPr/>
      <dgm:t>
        <a:bodyPr/>
        <a:lstStyle/>
        <a:p>
          <a:endParaRPr lang="es-ES"/>
        </a:p>
      </dgm:t>
    </dgm:pt>
    <dgm:pt modelId="{876D653A-F0DF-48B1-BBEE-3F17209AD84D}" type="pres">
      <dgm:prSet presAssocID="{CEE800EA-65DD-4490-928F-60E7B7491FAA}" presName="hierRoot2" presStyleCnt="0">
        <dgm:presLayoutVars>
          <dgm:hierBranch val="init"/>
        </dgm:presLayoutVars>
      </dgm:prSet>
      <dgm:spPr/>
    </dgm:pt>
    <dgm:pt modelId="{7D68A587-AF08-4308-A342-023FF282B15F}" type="pres">
      <dgm:prSet presAssocID="{CEE800EA-65DD-4490-928F-60E7B7491FAA}" presName="rootComposite" presStyleCnt="0"/>
      <dgm:spPr/>
    </dgm:pt>
    <dgm:pt modelId="{6357BFAC-B1CD-4B80-A65A-4768DF9E851C}" type="pres">
      <dgm:prSet presAssocID="{CEE800EA-65DD-4490-928F-60E7B7491FAA}" presName="rootText" presStyleLbl="node2" presStyleIdx="0" presStyleCnt="3" custLinFactNeighborX="-23" custLinFactNeighborY="-276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B11B82-B3C8-436E-BA89-835BCBDE1443}" type="pres">
      <dgm:prSet presAssocID="{CEE800EA-65DD-4490-928F-60E7B7491FAA}" presName="rootConnector" presStyleLbl="node2" presStyleIdx="0" presStyleCnt="3"/>
      <dgm:spPr/>
      <dgm:t>
        <a:bodyPr/>
        <a:lstStyle/>
        <a:p>
          <a:endParaRPr lang="es-ES"/>
        </a:p>
      </dgm:t>
    </dgm:pt>
    <dgm:pt modelId="{89F85C48-4E08-4C0D-82E6-5F479A586924}" type="pres">
      <dgm:prSet presAssocID="{CEE800EA-65DD-4490-928F-60E7B7491FAA}" presName="hierChild4" presStyleCnt="0"/>
      <dgm:spPr/>
    </dgm:pt>
    <dgm:pt modelId="{11AA0F1A-8DA0-46AE-9C5E-BD8B9DBB8A80}" type="pres">
      <dgm:prSet presAssocID="{CEE800EA-65DD-4490-928F-60E7B7491FAA}" presName="hierChild5" presStyleCnt="0"/>
      <dgm:spPr/>
    </dgm:pt>
    <dgm:pt modelId="{90CD9AFE-EEF1-45DA-BF91-ED24D2E730CD}" type="pres">
      <dgm:prSet presAssocID="{5E3EA94F-65C1-42EE-A8DD-AC85488768A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8D1B8F1F-54CC-4BA0-A846-597C5920115D}" type="pres">
      <dgm:prSet presAssocID="{4C119BF7-43E6-44E4-9CEF-CFCFD735DBBC}" presName="hierRoot2" presStyleCnt="0">
        <dgm:presLayoutVars>
          <dgm:hierBranch val="init"/>
        </dgm:presLayoutVars>
      </dgm:prSet>
      <dgm:spPr/>
    </dgm:pt>
    <dgm:pt modelId="{76873BE8-58F6-44C2-A80A-909BCFC0A80D}" type="pres">
      <dgm:prSet presAssocID="{4C119BF7-43E6-44E4-9CEF-CFCFD735DBBC}" presName="rootComposite" presStyleCnt="0"/>
      <dgm:spPr/>
    </dgm:pt>
    <dgm:pt modelId="{C56B05CB-D552-46F7-BDF5-DBC6E9363E96}" type="pres">
      <dgm:prSet presAssocID="{4C119BF7-43E6-44E4-9CEF-CFCFD735DBBC}" presName="rootText" presStyleLbl="node2" presStyleIdx="1" presStyleCnt="3" custLinFactNeighborY="-29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DB1689-40F8-48F5-9F18-2ADAA5F27D4F}" type="pres">
      <dgm:prSet presAssocID="{4C119BF7-43E6-44E4-9CEF-CFCFD735DBBC}" presName="rootConnector" presStyleLbl="node2" presStyleIdx="1" presStyleCnt="3"/>
      <dgm:spPr/>
      <dgm:t>
        <a:bodyPr/>
        <a:lstStyle/>
        <a:p>
          <a:endParaRPr lang="es-ES"/>
        </a:p>
      </dgm:t>
    </dgm:pt>
    <dgm:pt modelId="{644283C7-741D-4B94-8CF0-022891636461}" type="pres">
      <dgm:prSet presAssocID="{4C119BF7-43E6-44E4-9CEF-CFCFD735DBBC}" presName="hierChild4" presStyleCnt="0"/>
      <dgm:spPr/>
    </dgm:pt>
    <dgm:pt modelId="{B3EF7A00-ADD0-42D6-97CD-D0339DE665C0}" type="pres">
      <dgm:prSet presAssocID="{4C119BF7-43E6-44E4-9CEF-CFCFD735DBBC}" presName="hierChild5" presStyleCnt="0"/>
      <dgm:spPr/>
    </dgm:pt>
    <dgm:pt modelId="{AB560820-F160-474F-B384-5E819C743527}" type="pres">
      <dgm:prSet presAssocID="{042D0EDE-E3C2-494A-9ABC-B3617A56235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097EEFB6-C605-4CCD-84F3-DA854E0BB147}" type="pres">
      <dgm:prSet presAssocID="{408FC17F-4924-4369-BC86-16331D999A58}" presName="hierRoot2" presStyleCnt="0">
        <dgm:presLayoutVars>
          <dgm:hierBranch val="init"/>
        </dgm:presLayoutVars>
      </dgm:prSet>
      <dgm:spPr/>
    </dgm:pt>
    <dgm:pt modelId="{E6378179-15BF-4B60-A704-64C2B3F3ABAF}" type="pres">
      <dgm:prSet presAssocID="{408FC17F-4924-4369-BC86-16331D999A58}" presName="rootComposite" presStyleCnt="0"/>
      <dgm:spPr/>
    </dgm:pt>
    <dgm:pt modelId="{77DC730F-99F0-4407-9C57-37CD083503EB}" type="pres">
      <dgm:prSet presAssocID="{408FC17F-4924-4369-BC86-16331D999A58}" presName="rootText" presStyleLbl="node2" presStyleIdx="2" presStyleCnt="3" custLinFactNeighborY="-29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E9EA72-7B46-4FFB-A3FD-9879E3586C2F}" type="pres">
      <dgm:prSet presAssocID="{408FC17F-4924-4369-BC86-16331D999A58}" presName="rootConnector" presStyleLbl="node2" presStyleIdx="2" presStyleCnt="3"/>
      <dgm:spPr/>
      <dgm:t>
        <a:bodyPr/>
        <a:lstStyle/>
        <a:p>
          <a:endParaRPr lang="es-ES"/>
        </a:p>
      </dgm:t>
    </dgm:pt>
    <dgm:pt modelId="{A968D27A-8B48-4F8E-83F1-635CFEDCCED6}" type="pres">
      <dgm:prSet presAssocID="{408FC17F-4924-4369-BC86-16331D999A58}" presName="hierChild4" presStyleCnt="0"/>
      <dgm:spPr/>
    </dgm:pt>
    <dgm:pt modelId="{F6C6743C-3154-4D43-B81D-DC84679DDBE3}" type="pres">
      <dgm:prSet presAssocID="{408FC17F-4924-4369-BC86-16331D999A58}" presName="hierChild5" presStyleCnt="0"/>
      <dgm:spPr/>
    </dgm:pt>
    <dgm:pt modelId="{AEE6D901-59E7-4A97-9ED7-1367C8983919}" type="pres">
      <dgm:prSet presAssocID="{D0219846-F1D5-4435-8649-90E71D3724C7}" presName="hierChild3" presStyleCnt="0"/>
      <dgm:spPr/>
    </dgm:pt>
  </dgm:ptLst>
  <dgm:cxnLst>
    <dgm:cxn modelId="{0EAC584C-1CC2-4510-83E7-A65B55E78593}" srcId="{2C29CFF9-6EE1-4D5D-A02D-EC64B8C5038C}" destId="{D0219846-F1D5-4435-8649-90E71D3724C7}" srcOrd="0" destOrd="0" parTransId="{10DEA270-16B4-41D9-A4D8-6E47C0A5CC02}" sibTransId="{82DDD16D-B192-47EF-8E82-247493B83563}"/>
    <dgm:cxn modelId="{167C1822-5C1F-4052-9B2C-98894A117FF9}" type="presOf" srcId="{408FC17F-4924-4369-BC86-16331D999A58}" destId="{77DC730F-99F0-4407-9C57-37CD083503EB}" srcOrd="0" destOrd="0" presId="urn:microsoft.com/office/officeart/2005/8/layout/orgChart1"/>
    <dgm:cxn modelId="{372863E2-93A7-4AA0-AC9A-3CCEE511AEEC}" type="presOf" srcId="{D0219846-F1D5-4435-8649-90E71D3724C7}" destId="{7A3402B8-8945-4405-9035-D27D923E6AC0}" srcOrd="0" destOrd="0" presId="urn:microsoft.com/office/officeart/2005/8/layout/orgChart1"/>
    <dgm:cxn modelId="{33F7ABF4-C683-4435-A8DA-D8404A60B85C}" srcId="{D0219846-F1D5-4435-8649-90E71D3724C7}" destId="{408FC17F-4924-4369-BC86-16331D999A58}" srcOrd="2" destOrd="0" parTransId="{042D0EDE-E3C2-494A-9ABC-B3617A56235F}" sibTransId="{A790AE27-8503-4D15-BE6B-766168607D04}"/>
    <dgm:cxn modelId="{21E98885-BDDF-47AA-AD58-BFAD3E824C89}" type="presOf" srcId="{408FC17F-4924-4369-BC86-16331D999A58}" destId="{14E9EA72-7B46-4FFB-A3FD-9879E3586C2F}" srcOrd="1" destOrd="0" presId="urn:microsoft.com/office/officeart/2005/8/layout/orgChart1"/>
    <dgm:cxn modelId="{EF72FAD0-0F5F-4A5B-A051-EB2049D1FFE5}" type="presOf" srcId="{CEE800EA-65DD-4490-928F-60E7B7491FAA}" destId="{6357BFAC-B1CD-4B80-A65A-4768DF9E851C}" srcOrd="0" destOrd="0" presId="urn:microsoft.com/office/officeart/2005/8/layout/orgChart1"/>
    <dgm:cxn modelId="{F089FF30-0441-4499-B47C-CC85F2C965EE}" type="presOf" srcId="{4C119BF7-43E6-44E4-9CEF-CFCFD735DBBC}" destId="{0BDB1689-40F8-48F5-9F18-2ADAA5F27D4F}" srcOrd="1" destOrd="0" presId="urn:microsoft.com/office/officeart/2005/8/layout/orgChart1"/>
    <dgm:cxn modelId="{68E3390B-1FE6-458C-822E-520958E8C06E}" type="presOf" srcId="{042D0EDE-E3C2-494A-9ABC-B3617A56235F}" destId="{AB560820-F160-474F-B384-5E819C743527}" srcOrd="0" destOrd="0" presId="urn:microsoft.com/office/officeart/2005/8/layout/orgChart1"/>
    <dgm:cxn modelId="{CB53A586-9768-41DE-B951-C75CBF7C9FD8}" type="presOf" srcId="{5E3EA94F-65C1-42EE-A8DD-AC85488768AF}" destId="{90CD9AFE-EEF1-45DA-BF91-ED24D2E730CD}" srcOrd="0" destOrd="0" presId="urn:microsoft.com/office/officeart/2005/8/layout/orgChart1"/>
    <dgm:cxn modelId="{DE35C703-B399-4978-979A-DCB00741356F}" type="presOf" srcId="{07275022-3CF4-446B-9DC4-B318C6745CCD}" destId="{AACAAA43-0C6C-4ACF-B43E-2026C7F03FFE}" srcOrd="0" destOrd="0" presId="urn:microsoft.com/office/officeart/2005/8/layout/orgChart1"/>
    <dgm:cxn modelId="{9B104636-6910-49EF-90EC-7EBF84233A1B}" type="presOf" srcId="{4C119BF7-43E6-44E4-9CEF-CFCFD735DBBC}" destId="{C56B05CB-D552-46F7-BDF5-DBC6E9363E96}" srcOrd="0" destOrd="0" presId="urn:microsoft.com/office/officeart/2005/8/layout/orgChart1"/>
    <dgm:cxn modelId="{E4F900AC-A7A4-4C05-88FD-786AD1C710DF}" type="presOf" srcId="{CEE800EA-65DD-4490-928F-60E7B7491FAA}" destId="{0FB11B82-B3C8-436E-BA89-835BCBDE1443}" srcOrd="1" destOrd="0" presId="urn:microsoft.com/office/officeart/2005/8/layout/orgChart1"/>
    <dgm:cxn modelId="{1500E38B-E879-4804-832C-22B2FFE60675}" type="presOf" srcId="{D0219846-F1D5-4435-8649-90E71D3724C7}" destId="{F0A7735D-0128-48C5-984A-997A62AF95B3}" srcOrd="1" destOrd="0" presId="urn:microsoft.com/office/officeart/2005/8/layout/orgChart1"/>
    <dgm:cxn modelId="{86AE69EA-631B-41FC-AE7B-064EF9E95B58}" srcId="{D0219846-F1D5-4435-8649-90E71D3724C7}" destId="{4C119BF7-43E6-44E4-9CEF-CFCFD735DBBC}" srcOrd="1" destOrd="0" parTransId="{5E3EA94F-65C1-42EE-A8DD-AC85488768AF}" sibTransId="{B9F21CDD-6CB3-411E-B23F-0AC6B43735CC}"/>
    <dgm:cxn modelId="{982FFFC8-C1B8-4A04-B78D-9C335F7B5E4B}" srcId="{D0219846-F1D5-4435-8649-90E71D3724C7}" destId="{CEE800EA-65DD-4490-928F-60E7B7491FAA}" srcOrd="0" destOrd="0" parTransId="{07275022-3CF4-446B-9DC4-B318C6745CCD}" sibTransId="{07692B9A-FB4E-47BF-B1B0-C488552DD20E}"/>
    <dgm:cxn modelId="{3A8C72D8-C3EB-4ED3-B709-8C17E04559EC}" type="presOf" srcId="{2C29CFF9-6EE1-4D5D-A02D-EC64B8C5038C}" destId="{4305F352-1047-4635-8AF2-897C0BADB7F2}" srcOrd="0" destOrd="0" presId="urn:microsoft.com/office/officeart/2005/8/layout/orgChart1"/>
    <dgm:cxn modelId="{E9A1A11E-BD4C-4096-A7C8-1606707655D8}" type="presParOf" srcId="{4305F352-1047-4635-8AF2-897C0BADB7F2}" destId="{39715868-3D5F-4860-ABD8-094DC47D0F09}" srcOrd="0" destOrd="0" presId="urn:microsoft.com/office/officeart/2005/8/layout/orgChart1"/>
    <dgm:cxn modelId="{B69B37C8-7DAC-405D-BC49-A9A6CC1E5E63}" type="presParOf" srcId="{39715868-3D5F-4860-ABD8-094DC47D0F09}" destId="{999E4859-B162-43AA-88CB-81D2FA488E1A}" srcOrd="0" destOrd="0" presId="urn:microsoft.com/office/officeart/2005/8/layout/orgChart1"/>
    <dgm:cxn modelId="{B2E3C544-8CFD-4730-9AB1-48FDF0FA4475}" type="presParOf" srcId="{999E4859-B162-43AA-88CB-81D2FA488E1A}" destId="{7A3402B8-8945-4405-9035-D27D923E6AC0}" srcOrd="0" destOrd="0" presId="urn:microsoft.com/office/officeart/2005/8/layout/orgChart1"/>
    <dgm:cxn modelId="{964B8CA9-062A-46E8-8AD0-9BAEA9AF7591}" type="presParOf" srcId="{999E4859-B162-43AA-88CB-81D2FA488E1A}" destId="{F0A7735D-0128-48C5-984A-997A62AF95B3}" srcOrd="1" destOrd="0" presId="urn:microsoft.com/office/officeart/2005/8/layout/orgChart1"/>
    <dgm:cxn modelId="{C916317A-2AA6-4853-AA58-9E5B1E15E015}" type="presParOf" srcId="{39715868-3D5F-4860-ABD8-094DC47D0F09}" destId="{1F295D91-7B66-4AAB-96AD-5827D54BECEE}" srcOrd="1" destOrd="0" presId="urn:microsoft.com/office/officeart/2005/8/layout/orgChart1"/>
    <dgm:cxn modelId="{58268188-67FD-45E2-84DE-B259E63D578D}" type="presParOf" srcId="{1F295D91-7B66-4AAB-96AD-5827D54BECEE}" destId="{AACAAA43-0C6C-4ACF-B43E-2026C7F03FFE}" srcOrd="0" destOrd="0" presId="urn:microsoft.com/office/officeart/2005/8/layout/orgChart1"/>
    <dgm:cxn modelId="{90777278-A65D-4491-8949-FBD6BDB55C42}" type="presParOf" srcId="{1F295D91-7B66-4AAB-96AD-5827D54BECEE}" destId="{876D653A-F0DF-48B1-BBEE-3F17209AD84D}" srcOrd="1" destOrd="0" presId="urn:microsoft.com/office/officeart/2005/8/layout/orgChart1"/>
    <dgm:cxn modelId="{BC1279AF-9EF1-4F2B-BA8B-0F7515BE71C7}" type="presParOf" srcId="{876D653A-F0DF-48B1-BBEE-3F17209AD84D}" destId="{7D68A587-AF08-4308-A342-023FF282B15F}" srcOrd="0" destOrd="0" presId="urn:microsoft.com/office/officeart/2005/8/layout/orgChart1"/>
    <dgm:cxn modelId="{983511F8-4823-427C-9896-37EBE4864DCF}" type="presParOf" srcId="{7D68A587-AF08-4308-A342-023FF282B15F}" destId="{6357BFAC-B1CD-4B80-A65A-4768DF9E851C}" srcOrd="0" destOrd="0" presId="urn:microsoft.com/office/officeart/2005/8/layout/orgChart1"/>
    <dgm:cxn modelId="{4E376CD5-FBB3-49F8-933E-6784D174F10B}" type="presParOf" srcId="{7D68A587-AF08-4308-A342-023FF282B15F}" destId="{0FB11B82-B3C8-436E-BA89-835BCBDE1443}" srcOrd="1" destOrd="0" presId="urn:microsoft.com/office/officeart/2005/8/layout/orgChart1"/>
    <dgm:cxn modelId="{FA59A933-FB9E-46A9-B49B-E2056FCF00D1}" type="presParOf" srcId="{876D653A-F0DF-48B1-BBEE-3F17209AD84D}" destId="{89F85C48-4E08-4C0D-82E6-5F479A586924}" srcOrd="1" destOrd="0" presId="urn:microsoft.com/office/officeart/2005/8/layout/orgChart1"/>
    <dgm:cxn modelId="{C0EBDA24-1427-43EC-94DE-413DF7CB6066}" type="presParOf" srcId="{876D653A-F0DF-48B1-BBEE-3F17209AD84D}" destId="{11AA0F1A-8DA0-46AE-9C5E-BD8B9DBB8A80}" srcOrd="2" destOrd="0" presId="urn:microsoft.com/office/officeart/2005/8/layout/orgChart1"/>
    <dgm:cxn modelId="{40B36514-55C7-44F1-9D2E-F424D2786DFC}" type="presParOf" srcId="{1F295D91-7B66-4AAB-96AD-5827D54BECEE}" destId="{90CD9AFE-EEF1-45DA-BF91-ED24D2E730CD}" srcOrd="2" destOrd="0" presId="urn:microsoft.com/office/officeart/2005/8/layout/orgChart1"/>
    <dgm:cxn modelId="{287F5690-A7F7-4CD1-ADCA-66535F8DDBFB}" type="presParOf" srcId="{1F295D91-7B66-4AAB-96AD-5827D54BECEE}" destId="{8D1B8F1F-54CC-4BA0-A846-597C5920115D}" srcOrd="3" destOrd="0" presId="urn:microsoft.com/office/officeart/2005/8/layout/orgChart1"/>
    <dgm:cxn modelId="{4792EAB1-963C-4B91-B564-56EAB8207CB8}" type="presParOf" srcId="{8D1B8F1F-54CC-4BA0-A846-597C5920115D}" destId="{76873BE8-58F6-44C2-A80A-909BCFC0A80D}" srcOrd="0" destOrd="0" presId="urn:microsoft.com/office/officeart/2005/8/layout/orgChart1"/>
    <dgm:cxn modelId="{F38E5E9C-0092-4462-986B-443CC11BDC47}" type="presParOf" srcId="{76873BE8-58F6-44C2-A80A-909BCFC0A80D}" destId="{C56B05CB-D552-46F7-BDF5-DBC6E9363E96}" srcOrd="0" destOrd="0" presId="urn:microsoft.com/office/officeart/2005/8/layout/orgChart1"/>
    <dgm:cxn modelId="{0ED8AB0C-3A09-4EA2-AA13-F69505DFB6B6}" type="presParOf" srcId="{76873BE8-58F6-44C2-A80A-909BCFC0A80D}" destId="{0BDB1689-40F8-48F5-9F18-2ADAA5F27D4F}" srcOrd="1" destOrd="0" presId="urn:microsoft.com/office/officeart/2005/8/layout/orgChart1"/>
    <dgm:cxn modelId="{48F6E633-1958-4AFF-BDE0-B4C6DB13657C}" type="presParOf" srcId="{8D1B8F1F-54CC-4BA0-A846-597C5920115D}" destId="{644283C7-741D-4B94-8CF0-022891636461}" srcOrd="1" destOrd="0" presId="urn:microsoft.com/office/officeart/2005/8/layout/orgChart1"/>
    <dgm:cxn modelId="{64957C13-6867-4E21-877C-804C053DEF24}" type="presParOf" srcId="{8D1B8F1F-54CC-4BA0-A846-597C5920115D}" destId="{B3EF7A00-ADD0-42D6-97CD-D0339DE665C0}" srcOrd="2" destOrd="0" presId="urn:microsoft.com/office/officeart/2005/8/layout/orgChart1"/>
    <dgm:cxn modelId="{832D91A9-428A-4680-9B1E-65696AD6E898}" type="presParOf" srcId="{1F295D91-7B66-4AAB-96AD-5827D54BECEE}" destId="{AB560820-F160-474F-B384-5E819C743527}" srcOrd="4" destOrd="0" presId="urn:microsoft.com/office/officeart/2005/8/layout/orgChart1"/>
    <dgm:cxn modelId="{228F03CB-CCE0-413F-B553-35DDBC33AD61}" type="presParOf" srcId="{1F295D91-7B66-4AAB-96AD-5827D54BECEE}" destId="{097EEFB6-C605-4CCD-84F3-DA854E0BB147}" srcOrd="5" destOrd="0" presId="urn:microsoft.com/office/officeart/2005/8/layout/orgChart1"/>
    <dgm:cxn modelId="{083D89F4-2BED-4770-9E65-99894F5D9B24}" type="presParOf" srcId="{097EEFB6-C605-4CCD-84F3-DA854E0BB147}" destId="{E6378179-15BF-4B60-A704-64C2B3F3ABAF}" srcOrd="0" destOrd="0" presId="urn:microsoft.com/office/officeart/2005/8/layout/orgChart1"/>
    <dgm:cxn modelId="{1EB41D7D-6A9D-4DAB-9F12-8144D3D2A15E}" type="presParOf" srcId="{E6378179-15BF-4B60-A704-64C2B3F3ABAF}" destId="{77DC730F-99F0-4407-9C57-37CD083503EB}" srcOrd="0" destOrd="0" presId="urn:microsoft.com/office/officeart/2005/8/layout/orgChart1"/>
    <dgm:cxn modelId="{D0CBA577-192B-4E41-B3C8-96933F79FBE1}" type="presParOf" srcId="{E6378179-15BF-4B60-A704-64C2B3F3ABAF}" destId="{14E9EA72-7B46-4FFB-A3FD-9879E3586C2F}" srcOrd="1" destOrd="0" presId="urn:microsoft.com/office/officeart/2005/8/layout/orgChart1"/>
    <dgm:cxn modelId="{FC4CBC1B-84B2-4EB9-9508-3840FAEA6473}" type="presParOf" srcId="{097EEFB6-C605-4CCD-84F3-DA854E0BB147}" destId="{A968D27A-8B48-4F8E-83F1-635CFEDCCED6}" srcOrd="1" destOrd="0" presId="urn:microsoft.com/office/officeart/2005/8/layout/orgChart1"/>
    <dgm:cxn modelId="{8BBB3B03-AD02-4FF5-A27E-CD4C6E4BFADC}" type="presParOf" srcId="{097EEFB6-C605-4CCD-84F3-DA854E0BB147}" destId="{F6C6743C-3154-4D43-B81D-DC84679DDBE3}" srcOrd="2" destOrd="0" presId="urn:microsoft.com/office/officeart/2005/8/layout/orgChart1"/>
    <dgm:cxn modelId="{40E66958-994B-4AEA-BD0D-223BE9C250F0}" type="presParOf" srcId="{39715868-3D5F-4860-ABD8-094DC47D0F09}" destId="{AEE6D901-59E7-4A97-9ED7-1367C89839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ACAEFD-7E9D-4357-8BA8-73CC1163536A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0A537391-B756-43D5-8D77-19ADEF041960}">
      <dgm:prSet phldrT="[Texto]" custT="1"/>
      <dgm:spPr/>
      <dgm:t>
        <a:bodyPr/>
        <a:lstStyle/>
        <a:p>
          <a:r>
            <a:rPr lang="es-ES" sz="1400" b="1" dirty="0" smtClean="0"/>
            <a:t>Parte subjetiva del delito</a:t>
          </a:r>
          <a:endParaRPr lang="es-ES" sz="1400" b="1" dirty="0"/>
        </a:p>
      </dgm:t>
    </dgm:pt>
    <dgm:pt modelId="{BA071251-CA23-4843-A1E4-A32F81586F8E}" type="parTrans" cxnId="{F5C3AAA2-C445-4BA1-9C26-C0522EEFE56F}">
      <dgm:prSet/>
      <dgm:spPr/>
      <dgm:t>
        <a:bodyPr/>
        <a:lstStyle/>
        <a:p>
          <a:endParaRPr lang="es-ES" b="1"/>
        </a:p>
      </dgm:t>
    </dgm:pt>
    <dgm:pt modelId="{744071BB-34F0-4190-B66D-0258D49AABAA}" type="sibTrans" cxnId="{F5C3AAA2-C445-4BA1-9C26-C0522EEFE56F}">
      <dgm:prSet/>
      <dgm:spPr/>
      <dgm:t>
        <a:bodyPr/>
        <a:lstStyle/>
        <a:p>
          <a:endParaRPr lang="es-ES" b="1"/>
        </a:p>
      </dgm:t>
    </dgm:pt>
    <dgm:pt modelId="{8F95121B-2FFF-452A-A839-A21290065B18}">
      <dgm:prSet phldrT="[Texto]" custT="1"/>
      <dgm:spPr/>
      <dgm:t>
        <a:bodyPr/>
        <a:lstStyle/>
        <a:p>
          <a:r>
            <a:rPr lang="es-ES" sz="1400" b="1" dirty="0" smtClean="0"/>
            <a:t>Finalidad: impulso consiente; se origina en la psiquis</a:t>
          </a:r>
          <a:endParaRPr lang="es-ES" sz="1400" b="1" dirty="0"/>
        </a:p>
      </dgm:t>
    </dgm:pt>
    <dgm:pt modelId="{CC729C99-FD50-4EF9-99A9-FF93C2D56A00}" type="parTrans" cxnId="{8E9786E4-B431-4338-958B-848BED6CCE06}">
      <dgm:prSet/>
      <dgm:spPr/>
      <dgm:t>
        <a:bodyPr/>
        <a:lstStyle/>
        <a:p>
          <a:endParaRPr lang="es-ES" b="1"/>
        </a:p>
      </dgm:t>
    </dgm:pt>
    <dgm:pt modelId="{F91952FB-560A-4659-870A-53C7C1813B87}" type="sibTrans" cxnId="{8E9786E4-B431-4338-958B-848BED6CCE06}">
      <dgm:prSet/>
      <dgm:spPr/>
      <dgm:t>
        <a:bodyPr/>
        <a:lstStyle/>
        <a:p>
          <a:endParaRPr lang="es-ES" b="1"/>
        </a:p>
      </dgm:t>
    </dgm:pt>
    <dgm:pt modelId="{13C92597-18FB-46A3-89E5-8E6D582EA1C4}">
      <dgm:prSet phldrT="[Texto]" custT="1"/>
      <dgm:spPr/>
      <dgm:t>
        <a:bodyPr/>
        <a:lstStyle/>
        <a:p>
          <a:r>
            <a:rPr lang="es-ES" sz="1400" b="1" dirty="0" smtClean="0"/>
            <a:t>Intención ulterior: no importa se consuma o no el delito (ej. Portación…)</a:t>
          </a:r>
          <a:endParaRPr lang="es-ES" sz="1400" b="1" dirty="0"/>
        </a:p>
      </dgm:t>
    </dgm:pt>
    <dgm:pt modelId="{B15D0854-A692-4ACF-A0AA-4B0334993BCA}" type="parTrans" cxnId="{3D43E876-03B8-4448-8781-35AFBCF30ADA}">
      <dgm:prSet/>
      <dgm:spPr/>
      <dgm:t>
        <a:bodyPr/>
        <a:lstStyle/>
        <a:p>
          <a:endParaRPr lang="es-ES" b="1"/>
        </a:p>
      </dgm:t>
    </dgm:pt>
    <dgm:pt modelId="{250BAA46-AC13-407D-8B74-1F829CD9EDAD}" type="sibTrans" cxnId="{3D43E876-03B8-4448-8781-35AFBCF30ADA}">
      <dgm:prSet/>
      <dgm:spPr/>
      <dgm:t>
        <a:bodyPr/>
        <a:lstStyle/>
        <a:p>
          <a:endParaRPr lang="es-ES" b="1"/>
        </a:p>
      </dgm:t>
    </dgm:pt>
    <dgm:pt modelId="{79085234-FE64-4220-BFC0-601B24B80775}">
      <dgm:prSet phldrT="[Texto]" custT="1"/>
      <dgm:spPr/>
      <dgm:t>
        <a:bodyPr/>
        <a:lstStyle/>
        <a:p>
          <a:r>
            <a:rPr lang="es-ES" sz="1400" b="1" dirty="0" smtClean="0"/>
            <a:t>De tendencia (ánimo, deseo, propósito…)</a:t>
          </a:r>
          <a:endParaRPr lang="es-ES" sz="1400" b="1" dirty="0"/>
        </a:p>
      </dgm:t>
    </dgm:pt>
    <dgm:pt modelId="{9A078C49-7E9B-418D-84C5-37BB8B86234D}" type="parTrans" cxnId="{A660CD35-7F43-4AD4-ADAA-7FAAB4BA4D77}">
      <dgm:prSet/>
      <dgm:spPr/>
      <dgm:t>
        <a:bodyPr/>
        <a:lstStyle/>
        <a:p>
          <a:endParaRPr lang="es-ES" b="1"/>
        </a:p>
      </dgm:t>
    </dgm:pt>
    <dgm:pt modelId="{A84E493E-5433-41E9-B7E0-B8D0E296F228}" type="sibTrans" cxnId="{A660CD35-7F43-4AD4-ADAA-7FAAB4BA4D77}">
      <dgm:prSet/>
      <dgm:spPr/>
      <dgm:t>
        <a:bodyPr/>
        <a:lstStyle/>
        <a:p>
          <a:endParaRPr lang="es-ES" b="1"/>
        </a:p>
      </dgm:t>
    </dgm:pt>
    <dgm:pt modelId="{1BD18288-26F4-4DD4-9B7D-481DD5A82F9D}">
      <dgm:prSet phldrT="[Texto]" custT="1"/>
      <dgm:spPr/>
      <dgm:t>
        <a:bodyPr/>
        <a:lstStyle/>
        <a:p>
          <a:r>
            <a:rPr lang="es-ES" sz="1400" b="1" dirty="0" smtClean="0"/>
            <a:t>Culpa </a:t>
          </a:r>
        </a:p>
        <a:p>
          <a:r>
            <a:rPr lang="es-ES" sz="1400" b="1" dirty="0" smtClean="0"/>
            <a:t>(art. 8.1 CP)</a:t>
          </a:r>
          <a:endParaRPr lang="es-ES" sz="1400" b="1" dirty="0"/>
        </a:p>
      </dgm:t>
    </dgm:pt>
    <dgm:pt modelId="{6F9AD4BC-0CF9-41BD-AABA-EDF5E9A4B9EC}" type="parTrans" cxnId="{4161D981-298D-4AF0-A68E-9909E04CE6E6}">
      <dgm:prSet/>
      <dgm:spPr/>
      <dgm:t>
        <a:bodyPr/>
        <a:lstStyle/>
        <a:p>
          <a:endParaRPr lang="es-ES" b="1"/>
        </a:p>
      </dgm:t>
    </dgm:pt>
    <dgm:pt modelId="{90EAA459-A1E8-4C2D-A3D5-7B68B80601FE}" type="sibTrans" cxnId="{4161D981-298D-4AF0-A68E-9909E04CE6E6}">
      <dgm:prSet/>
      <dgm:spPr/>
      <dgm:t>
        <a:bodyPr/>
        <a:lstStyle/>
        <a:p>
          <a:endParaRPr lang="es-ES" b="1"/>
        </a:p>
      </dgm:t>
    </dgm:pt>
    <dgm:pt modelId="{1EEE6781-F1EE-4FCC-96A9-40C639256ACB}">
      <dgm:prSet phldrT="[Texto]" custT="1"/>
      <dgm:spPr/>
      <dgm:t>
        <a:bodyPr/>
        <a:lstStyle/>
        <a:p>
          <a:r>
            <a:rPr lang="es-ES" sz="1400" b="1" dirty="0" smtClean="0"/>
            <a:t>Dolo </a:t>
          </a:r>
        </a:p>
        <a:p>
          <a:r>
            <a:rPr lang="es-ES" sz="1400" b="1" dirty="0" smtClean="0"/>
            <a:t>(art. 8.2 CP)</a:t>
          </a:r>
          <a:endParaRPr lang="es-ES" sz="1400" b="1" dirty="0"/>
        </a:p>
      </dgm:t>
    </dgm:pt>
    <dgm:pt modelId="{D9722B1D-1978-4830-A982-181DB007BEC4}" type="parTrans" cxnId="{5FD6E5A1-78FD-4015-8F85-E690CB887799}">
      <dgm:prSet/>
      <dgm:spPr/>
      <dgm:t>
        <a:bodyPr/>
        <a:lstStyle/>
        <a:p>
          <a:endParaRPr lang="es-ES" b="1"/>
        </a:p>
      </dgm:t>
    </dgm:pt>
    <dgm:pt modelId="{94741374-6A81-4EB6-9D04-BA27049D1205}" type="sibTrans" cxnId="{5FD6E5A1-78FD-4015-8F85-E690CB887799}">
      <dgm:prSet/>
      <dgm:spPr/>
      <dgm:t>
        <a:bodyPr/>
        <a:lstStyle/>
        <a:p>
          <a:endParaRPr lang="es-ES" b="1"/>
        </a:p>
      </dgm:t>
    </dgm:pt>
    <dgm:pt modelId="{B1B45D4F-B19C-4739-87A2-3F0C55500FEF}">
      <dgm:prSet custT="1"/>
      <dgm:spPr/>
      <dgm:t>
        <a:bodyPr/>
        <a:lstStyle/>
        <a:p>
          <a:r>
            <a:rPr lang="es-ES" sz="1400" b="1" dirty="0" smtClean="0"/>
            <a:t>Culpa propiamente dicha </a:t>
          </a:r>
        </a:p>
        <a:p>
          <a:r>
            <a:rPr lang="es-ES" sz="1400" b="1" dirty="0" smtClean="0"/>
            <a:t>(art. 8.3 CP)</a:t>
          </a:r>
          <a:endParaRPr lang="es-ES" sz="1400" b="1" dirty="0"/>
        </a:p>
      </dgm:t>
    </dgm:pt>
    <dgm:pt modelId="{FB54ACFD-C1CB-419A-AC34-9061B773D2E4}" type="parTrans" cxnId="{B9F2622C-EF54-4508-8CA7-2EEF9CC6D487}">
      <dgm:prSet/>
      <dgm:spPr/>
      <dgm:t>
        <a:bodyPr/>
        <a:lstStyle/>
        <a:p>
          <a:endParaRPr lang="es-ES" b="1"/>
        </a:p>
      </dgm:t>
    </dgm:pt>
    <dgm:pt modelId="{FB011084-43A9-45E9-B7EB-0CAA9C48FD38}" type="sibTrans" cxnId="{B9F2622C-EF54-4508-8CA7-2EEF9CC6D487}">
      <dgm:prSet/>
      <dgm:spPr/>
      <dgm:t>
        <a:bodyPr/>
        <a:lstStyle/>
        <a:p>
          <a:endParaRPr lang="es-ES" b="1"/>
        </a:p>
      </dgm:t>
    </dgm:pt>
    <dgm:pt modelId="{C6DA8408-588F-46AF-A98E-ECE95DC07B68}" type="pres">
      <dgm:prSet presAssocID="{95ACAEFD-7E9D-4357-8BA8-73CC1163536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53EF01-7F43-46FC-A1B6-56834CD80E7D}" type="pres">
      <dgm:prSet presAssocID="{0A537391-B756-43D5-8D77-19ADEF041960}" presName="hierRoot1" presStyleCnt="0"/>
      <dgm:spPr/>
    </dgm:pt>
    <dgm:pt modelId="{811D37DC-1D4A-427B-A88B-EA62C91B2702}" type="pres">
      <dgm:prSet presAssocID="{0A537391-B756-43D5-8D77-19ADEF041960}" presName="composite" presStyleCnt="0"/>
      <dgm:spPr/>
    </dgm:pt>
    <dgm:pt modelId="{FE4D12AF-E726-4FB6-9415-B23252B35691}" type="pres">
      <dgm:prSet presAssocID="{0A537391-B756-43D5-8D77-19ADEF041960}" presName="background" presStyleLbl="node0" presStyleIdx="0" presStyleCnt="1"/>
      <dgm:spPr/>
    </dgm:pt>
    <dgm:pt modelId="{683565CA-A02D-44FC-9411-B78BA727AFAD}" type="pres">
      <dgm:prSet presAssocID="{0A537391-B756-43D5-8D77-19ADEF041960}" presName="text" presStyleLbl="fgAcc0" presStyleIdx="0" presStyleCnt="1" custScaleX="246627" custScaleY="50435" custLinFactNeighborY="-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08CB1-122B-4D84-A9FD-C10D20FBDFB3}" type="pres">
      <dgm:prSet presAssocID="{0A537391-B756-43D5-8D77-19ADEF041960}" presName="hierChild2" presStyleCnt="0"/>
      <dgm:spPr/>
    </dgm:pt>
    <dgm:pt modelId="{C8AB55EE-A6EE-408B-9545-A7BA3F36872D}" type="pres">
      <dgm:prSet presAssocID="{CC729C99-FD50-4EF9-99A9-FF93C2D56A00}" presName="Name10" presStyleLbl="parChTrans1D2" presStyleIdx="0" presStyleCnt="2"/>
      <dgm:spPr/>
      <dgm:t>
        <a:bodyPr/>
        <a:lstStyle/>
        <a:p>
          <a:endParaRPr lang="es-ES"/>
        </a:p>
      </dgm:t>
    </dgm:pt>
    <dgm:pt modelId="{E746504B-28CA-4057-921A-2CD4615DA603}" type="pres">
      <dgm:prSet presAssocID="{8F95121B-2FFF-452A-A839-A21290065B18}" presName="hierRoot2" presStyleCnt="0"/>
      <dgm:spPr/>
    </dgm:pt>
    <dgm:pt modelId="{DDA8B3FE-2DAB-4452-A77C-07A6D712E20C}" type="pres">
      <dgm:prSet presAssocID="{8F95121B-2FFF-452A-A839-A21290065B18}" presName="composite2" presStyleCnt="0"/>
      <dgm:spPr/>
    </dgm:pt>
    <dgm:pt modelId="{0A472ECF-BF28-4DAA-98D5-B001D69E664F}" type="pres">
      <dgm:prSet presAssocID="{8F95121B-2FFF-452A-A839-A21290065B18}" presName="background2" presStyleLbl="node2" presStyleIdx="0" presStyleCnt="2"/>
      <dgm:spPr/>
    </dgm:pt>
    <dgm:pt modelId="{381543F8-BD05-4A8E-98A7-44D716D546CE}" type="pres">
      <dgm:prSet presAssocID="{8F95121B-2FFF-452A-A839-A21290065B18}" presName="text2" presStyleLbl="fgAcc2" presStyleIdx="0" presStyleCnt="2" custScaleX="163393" custScaleY="50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C4105B-8661-4218-AC31-A055B093AEE8}" type="pres">
      <dgm:prSet presAssocID="{8F95121B-2FFF-452A-A839-A21290065B18}" presName="hierChild3" presStyleCnt="0"/>
      <dgm:spPr/>
    </dgm:pt>
    <dgm:pt modelId="{007DE702-140E-4C11-A369-3EA338690CF3}" type="pres">
      <dgm:prSet presAssocID="{B15D0854-A692-4ACF-A0AA-4B0334993BCA}" presName="Name17" presStyleLbl="parChTrans1D3" presStyleIdx="0" presStyleCnt="4"/>
      <dgm:spPr/>
      <dgm:t>
        <a:bodyPr/>
        <a:lstStyle/>
        <a:p>
          <a:endParaRPr lang="es-ES"/>
        </a:p>
      </dgm:t>
    </dgm:pt>
    <dgm:pt modelId="{0C093B6E-3AD5-40FB-8F4A-1788E85A276D}" type="pres">
      <dgm:prSet presAssocID="{13C92597-18FB-46A3-89E5-8E6D582EA1C4}" presName="hierRoot3" presStyleCnt="0"/>
      <dgm:spPr/>
    </dgm:pt>
    <dgm:pt modelId="{4059A923-E188-4ECF-B4D7-D5E0FBB939F5}" type="pres">
      <dgm:prSet presAssocID="{13C92597-18FB-46A3-89E5-8E6D582EA1C4}" presName="composite3" presStyleCnt="0"/>
      <dgm:spPr/>
    </dgm:pt>
    <dgm:pt modelId="{E70AE250-F037-4ED2-B712-1131C1CFCCEF}" type="pres">
      <dgm:prSet presAssocID="{13C92597-18FB-46A3-89E5-8E6D582EA1C4}" presName="background3" presStyleLbl="node3" presStyleIdx="0" presStyleCnt="4"/>
      <dgm:spPr/>
    </dgm:pt>
    <dgm:pt modelId="{24F3DDCE-C188-4F48-BEC5-BC572DFC7F52}" type="pres">
      <dgm:prSet presAssocID="{13C92597-18FB-46A3-89E5-8E6D582EA1C4}" presName="text3" presStyleLbl="fgAcc3" presStyleIdx="0" presStyleCnt="4" custScaleX="144017" custScaleY="846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B2E31-6719-4DD4-A0DA-7642CEAB2B1D}" type="pres">
      <dgm:prSet presAssocID="{13C92597-18FB-46A3-89E5-8E6D582EA1C4}" presName="hierChild4" presStyleCnt="0"/>
      <dgm:spPr/>
    </dgm:pt>
    <dgm:pt modelId="{FEC7FC95-7433-491C-A34E-7D3489487883}" type="pres">
      <dgm:prSet presAssocID="{9A078C49-7E9B-418D-84C5-37BB8B86234D}" presName="Name17" presStyleLbl="parChTrans1D3" presStyleIdx="1" presStyleCnt="4"/>
      <dgm:spPr/>
      <dgm:t>
        <a:bodyPr/>
        <a:lstStyle/>
        <a:p>
          <a:endParaRPr lang="es-ES"/>
        </a:p>
      </dgm:t>
    </dgm:pt>
    <dgm:pt modelId="{522F1949-8A8B-453A-A888-80BADFC13620}" type="pres">
      <dgm:prSet presAssocID="{79085234-FE64-4220-BFC0-601B24B80775}" presName="hierRoot3" presStyleCnt="0"/>
      <dgm:spPr/>
    </dgm:pt>
    <dgm:pt modelId="{E483CEBE-074C-41FE-BF9D-5B5E0020B18C}" type="pres">
      <dgm:prSet presAssocID="{79085234-FE64-4220-BFC0-601B24B80775}" presName="composite3" presStyleCnt="0"/>
      <dgm:spPr/>
    </dgm:pt>
    <dgm:pt modelId="{1690A40F-C2AE-4858-83AF-74EB315B9DCF}" type="pres">
      <dgm:prSet presAssocID="{79085234-FE64-4220-BFC0-601B24B80775}" presName="background3" presStyleLbl="node3" presStyleIdx="1" presStyleCnt="4"/>
      <dgm:spPr/>
    </dgm:pt>
    <dgm:pt modelId="{A6E4BF63-49F5-40BB-9AD8-4E3BA7BD7692}" type="pres">
      <dgm:prSet presAssocID="{79085234-FE64-4220-BFC0-601B24B80775}" presName="text3" presStyleLbl="fgAcc3" presStyleIdx="1" presStyleCnt="4" custScaleX="152539" custScaleY="1029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22E3AA-B55A-4CFD-BEC8-1946CA70E23D}" type="pres">
      <dgm:prSet presAssocID="{79085234-FE64-4220-BFC0-601B24B80775}" presName="hierChild4" presStyleCnt="0"/>
      <dgm:spPr/>
    </dgm:pt>
    <dgm:pt modelId="{4771204D-E4AE-4B82-A33D-320EAB534692}" type="pres">
      <dgm:prSet presAssocID="{6F9AD4BC-0CF9-41BD-AABA-EDF5E9A4B9EC}" presName="Name10" presStyleLbl="parChTrans1D2" presStyleIdx="1" presStyleCnt="2"/>
      <dgm:spPr/>
      <dgm:t>
        <a:bodyPr/>
        <a:lstStyle/>
        <a:p>
          <a:endParaRPr lang="es-ES"/>
        </a:p>
      </dgm:t>
    </dgm:pt>
    <dgm:pt modelId="{2E8F3BC2-1844-4BB8-80BE-ADA785E66015}" type="pres">
      <dgm:prSet presAssocID="{1BD18288-26F4-4DD4-9B7D-481DD5A82F9D}" presName="hierRoot2" presStyleCnt="0"/>
      <dgm:spPr/>
    </dgm:pt>
    <dgm:pt modelId="{AB070E1A-5823-429B-95A7-BC7291460E56}" type="pres">
      <dgm:prSet presAssocID="{1BD18288-26F4-4DD4-9B7D-481DD5A82F9D}" presName="composite2" presStyleCnt="0"/>
      <dgm:spPr/>
    </dgm:pt>
    <dgm:pt modelId="{95541AEA-655A-4F8D-91AA-0738112E07E9}" type="pres">
      <dgm:prSet presAssocID="{1BD18288-26F4-4DD4-9B7D-481DD5A82F9D}" presName="background2" presStyleLbl="node2" presStyleIdx="1" presStyleCnt="2"/>
      <dgm:spPr/>
    </dgm:pt>
    <dgm:pt modelId="{8B1CC772-7136-4D3E-ABC5-DF5DA6615275}" type="pres">
      <dgm:prSet presAssocID="{1BD18288-26F4-4DD4-9B7D-481DD5A82F9D}" presName="text2" presStyleLbl="fgAcc2" presStyleIdx="1" presStyleCnt="2" custScaleY="50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FC6C01-DE75-4B9C-B172-273E36BFC08A}" type="pres">
      <dgm:prSet presAssocID="{1BD18288-26F4-4DD4-9B7D-481DD5A82F9D}" presName="hierChild3" presStyleCnt="0"/>
      <dgm:spPr/>
    </dgm:pt>
    <dgm:pt modelId="{36E8C455-57BA-4581-BEF6-E9E5049DD78E}" type="pres">
      <dgm:prSet presAssocID="{D9722B1D-1978-4830-A982-181DB007BEC4}" presName="Name17" presStyleLbl="parChTrans1D3" presStyleIdx="2" presStyleCnt="4"/>
      <dgm:spPr/>
      <dgm:t>
        <a:bodyPr/>
        <a:lstStyle/>
        <a:p>
          <a:endParaRPr lang="es-ES"/>
        </a:p>
      </dgm:t>
    </dgm:pt>
    <dgm:pt modelId="{2ACB9477-C611-4EB1-9CA2-3D8249A6E312}" type="pres">
      <dgm:prSet presAssocID="{1EEE6781-F1EE-4FCC-96A9-40C639256ACB}" presName="hierRoot3" presStyleCnt="0"/>
      <dgm:spPr/>
    </dgm:pt>
    <dgm:pt modelId="{E9CC873C-4022-4069-9BF9-83B246601909}" type="pres">
      <dgm:prSet presAssocID="{1EEE6781-F1EE-4FCC-96A9-40C639256ACB}" presName="composite3" presStyleCnt="0"/>
      <dgm:spPr/>
    </dgm:pt>
    <dgm:pt modelId="{FC4C7512-8B5E-473E-B313-49681665665A}" type="pres">
      <dgm:prSet presAssocID="{1EEE6781-F1EE-4FCC-96A9-40C639256ACB}" presName="background3" presStyleLbl="node3" presStyleIdx="2" presStyleCnt="4"/>
      <dgm:spPr/>
    </dgm:pt>
    <dgm:pt modelId="{9935DA5C-09AE-48F4-9BB0-58B818A90174}" type="pres">
      <dgm:prSet presAssocID="{1EEE6781-F1EE-4FCC-96A9-40C639256ACB}" presName="text3" presStyleLbl="fgAcc3" presStyleIdx="2" presStyleCnt="4" custScaleY="73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F3B87B-EC32-40D2-9852-0C7D902A05D6}" type="pres">
      <dgm:prSet presAssocID="{1EEE6781-F1EE-4FCC-96A9-40C639256ACB}" presName="hierChild4" presStyleCnt="0"/>
      <dgm:spPr/>
    </dgm:pt>
    <dgm:pt modelId="{B76E800D-2570-44BA-BE9C-01DBFE499D67}" type="pres">
      <dgm:prSet presAssocID="{FB54ACFD-C1CB-419A-AC34-9061B773D2E4}" presName="Name17" presStyleLbl="parChTrans1D3" presStyleIdx="3" presStyleCnt="4"/>
      <dgm:spPr/>
      <dgm:t>
        <a:bodyPr/>
        <a:lstStyle/>
        <a:p>
          <a:endParaRPr lang="es-ES"/>
        </a:p>
      </dgm:t>
    </dgm:pt>
    <dgm:pt modelId="{EC3706AA-F1E8-40A0-A64D-AAF13E4FE5B2}" type="pres">
      <dgm:prSet presAssocID="{B1B45D4F-B19C-4739-87A2-3F0C55500FEF}" presName="hierRoot3" presStyleCnt="0"/>
      <dgm:spPr/>
    </dgm:pt>
    <dgm:pt modelId="{939EA337-9F13-4CFF-BCCD-EBD69FB3D05C}" type="pres">
      <dgm:prSet presAssocID="{B1B45D4F-B19C-4739-87A2-3F0C55500FEF}" presName="composite3" presStyleCnt="0"/>
      <dgm:spPr/>
    </dgm:pt>
    <dgm:pt modelId="{ABDCCC4B-0DE3-43A0-8170-69D60C564994}" type="pres">
      <dgm:prSet presAssocID="{B1B45D4F-B19C-4739-87A2-3F0C55500FEF}" presName="background3" presStyleLbl="node3" presStyleIdx="3" presStyleCnt="4"/>
      <dgm:spPr/>
    </dgm:pt>
    <dgm:pt modelId="{7ED840B4-CB77-4B9D-8EAA-5B26B752EC30}" type="pres">
      <dgm:prSet presAssocID="{B1B45D4F-B19C-4739-87A2-3F0C55500FEF}" presName="text3" presStyleLbl="fgAcc3" presStyleIdx="3" presStyleCnt="4" custScaleY="10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9AAE5B-AA47-4C74-8FF3-6796E2F97E38}" type="pres">
      <dgm:prSet presAssocID="{B1B45D4F-B19C-4739-87A2-3F0C55500FEF}" presName="hierChild4" presStyleCnt="0"/>
      <dgm:spPr/>
    </dgm:pt>
  </dgm:ptLst>
  <dgm:cxnLst>
    <dgm:cxn modelId="{3D3E2EC8-57DD-4AFF-A775-9288604FF1C6}" type="presOf" srcId="{6F9AD4BC-0CF9-41BD-AABA-EDF5E9A4B9EC}" destId="{4771204D-E4AE-4B82-A33D-320EAB534692}" srcOrd="0" destOrd="0" presId="urn:microsoft.com/office/officeart/2005/8/layout/hierarchy1"/>
    <dgm:cxn modelId="{D92A4E85-F124-4F87-A78E-B1201EB710C2}" type="presOf" srcId="{1BD18288-26F4-4DD4-9B7D-481DD5A82F9D}" destId="{8B1CC772-7136-4D3E-ABC5-DF5DA6615275}" srcOrd="0" destOrd="0" presId="urn:microsoft.com/office/officeart/2005/8/layout/hierarchy1"/>
    <dgm:cxn modelId="{8F91086B-2F1E-4643-ADCA-29B5762A460F}" type="presOf" srcId="{79085234-FE64-4220-BFC0-601B24B80775}" destId="{A6E4BF63-49F5-40BB-9AD8-4E3BA7BD7692}" srcOrd="0" destOrd="0" presId="urn:microsoft.com/office/officeart/2005/8/layout/hierarchy1"/>
    <dgm:cxn modelId="{B9F2622C-EF54-4508-8CA7-2EEF9CC6D487}" srcId="{1BD18288-26F4-4DD4-9B7D-481DD5A82F9D}" destId="{B1B45D4F-B19C-4739-87A2-3F0C55500FEF}" srcOrd="1" destOrd="0" parTransId="{FB54ACFD-C1CB-419A-AC34-9061B773D2E4}" sibTransId="{FB011084-43A9-45E9-B7EB-0CAA9C48FD38}"/>
    <dgm:cxn modelId="{6B6A3634-722C-4B09-8CF0-D5000CA2924E}" type="presOf" srcId="{8F95121B-2FFF-452A-A839-A21290065B18}" destId="{381543F8-BD05-4A8E-98A7-44D716D546CE}" srcOrd="0" destOrd="0" presId="urn:microsoft.com/office/officeart/2005/8/layout/hierarchy1"/>
    <dgm:cxn modelId="{ACBFA275-4595-4DCA-84F2-BA0BF553C77C}" type="presOf" srcId="{CC729C99-FD50-4EF9-99A9-FF93C2D56A00}" destId="{C8AB55EE-A6EE-408B-9545-A7BA3F36872D}" srcOrd="0" destOrd="0" presId="urn:microsoft.com/office/officeart/2005/8/layout/hierarchy1"/>
    <dgm:cxn modelId="{500823B0-D467-4859-82BC-19BBB6EDCCE3}" type="presOf" srcId="{9A078C49-7E9B-418D-84C5-37BB8B86234D}" destId="{FEC7FC95-7433-491C-A34E-7D3489487883}" srcOrd="0" destOrd="0" presId="urn:microsoft.com/office/officeart/2005/8/layout/hierarchy1"/>
    <dgm:cxn modelId="{4161D981-298D-4AF0-A68E-9909E04CE6E6}" srcId="{0A537391-B756-43D5-8D77-19ADEF041960}" destId="{1BD18288-26F4-4DD4-9B7D-481DD5A82F9D}" srcOrd="1" destOrd="0" parTransId="{6F9AD4BC-0CF9-41BD-AABA-EDF5E9A4B9EC}" sibTransId="{90EAA459-A1E8-4C2D-A3D5-7B68B80601FE}"/>
    <dgm:cxn modelId="{6C5A740F-06CC-4A8C-957B-024DC662659F}" type="presOf" srcId="{13C92597-18FB-46A3-89E5-8E6D582EA1C4}" destId="{24F3DDCE-C188-4F48-BEC5-BC572DFC7F52}" srcOrd="0" destOrd="0" presId="urn:microsoft.com/office/officeart/2005/8/layout/hierarchy1"/>
    <dgm:cxn modelId="{A660CD35-7F43-4AD4-ADAA-7FAAB4BA4D77}" srcId="{8F95121B-2FFF-452A-A839-A21290065B18}" destId="{79085234-FE64-4220-BFC0-601B24B80775}" srcOrd="1" destOrd="0" parTransId="{9A078C49-7E9B-418D-84C5-37BB8B86234D}" sibTransId="{A84E493E-5433-41E9-B7E0-B8D0E296F228}"/>
    <dgm:cxn modelId="{5FD6E5A1-78FD-4015-8F85-E690CB887799}" srcId="{1BD18288-26F4-4DD4-9B7D-481DD5A82F9D}" destId="{1EEE6781-F1EE-4FCC-96A9-40C639256ACB}" srcOrd="0" destOrd="0" parTransId="{D9722B1D-1978-4830-A982-181DB007BEC4}" sibTransId="{94741374-6A81-4EB6-9D04-BA27049D1205}"/>
    <dgm:cxn modelId="{F5C3AAA2-C445-4BA1-9C26-C0522EEFE56F}" srcId="{95ACAEFD-7E9D-4357-8BA8-73CC1163536A}" destId="{0A537391-B756-43D5-8D77-19ADEF041960}" srcOrd="0" destOrd="0" parTransId="{BA071251-CA23-4843-A1E4-A32F81586F8E}" sibTransId="{744071BB-34F0-4190-B66D-0258D49AABAA}"/>
    <dgm:cxn modelId="{84F98B0B-7277-4B16-ABBE-4ADBF4F4194C}" type="presOf" srcId="{B1B45D4F-B19C-4739-87A2-3F0C55500FEF}" destId="{7ED840B4-CB77-4B9D-8EAA-5B26B752EC30}" srcOrd="0" destOrd="0" presId="urn:microsoft.com/office/officeart/2005/8/layout/hierarchy1"/>
    <dgm:cxn modelId="{8E9786E4-B431-4338-958B-848BED6CCE06}" srcId="{0A537391-B756-43D5-8D77-19ADEF041960}" destId="{8F95121B-2FFF-452A-A839-A21290065B18}" srcOrd="0" destOrd="0" parTransId="{CC729C99-FD50-4EF9-99A9-FF93C2D56A00}" sibTransId="{F91952FB-560A-4659-870A-53C7C1813B87}"/>
    <dgm:cxn modelId="{7C599569-CF16-4A6D-B1A4-49F58169BE05}" type="presOf" srcId="{B15D0854-A692-4ACF-A0AA-4B0334993BCA}" destId="{007DE702-140E-4C11-A369-3EA338690CF3}" srcOrd="0" destOrd="0" presId="urn:microsoft.com/office/officeart/2005/8/layout/hierarchy1"/>
    <dgm:cxn modelId="{6035FF78-42C9-4814-8525-AF99DA79AA52}" type="presOf" srcId="{0A537391-B756-43D5-8D77-19ADEF041960}" destId="{683565CA-A02D-44FC-9411-B78BA727AFAD}" srcOrd="0" destOrd="0" presId="urn:microsoft.com/office/officeart/2005/8/layout/hierarchy1"/>
    <dgm:cxn modelId="{3D43E876-03B8-4448-8781-35AFBCF30ADA}" srcId="{8F95121B-2FFF-452A-A839-A21290065B18}" destId="{13C92597-18FB-46A3-89E5-8E6D582EA1C4}" srcOrd="0" destOrd="0" parTransId="{B15D0854-A692-4ACF-A0AA-4B0334993BCA}" sibTransId="{250BAA46-AC13-407D-8B74-1F829CD9EDAD}"/>
    <dgm:cxn modelId="{8533D3EB-829E-4B76-BFE2-31A84DE66157}" type="presOf" srcId="{95ACAEFD-7E9D-4357-8BA8-73CC1163536A}" destId="{C6DA8408-588F-46AF-A98E-ECE95DC07B68}" srcOrd="0" destOrd="0" presId="urn:microsoft.com/office/officeart/2005/8/layout/hierarchy1"/>
    <dgm:cxn modelId="{3977FBA5-9FC5-45C8-AB10-DCCC4467F877}" type="presOf" srcId="{1EEE6781-F1EE-4FCC-96A9-40C639256ACB}" destId="{9935DA5C-09AE-48F4-9BB0-58B818A90174}" srcOrd="0" destOrd="0" presId="urn:microsoft.com/office/officeart/2005/8/layout/hierarchy1"/>
    <dgm:cxn modelId="{598D9EB8-0268-479C-B936-CBFC3DBD333A}" type="presOf" srcId="{FB54ACFD-C1CB-419A-AC34-9061B773D2E4}" destId="{B76E800D-2570-44BA-BE9C-01DBFE499D67}" srcOrd="0" destOrd="0" presId="urn:microsoft.com/office/officeart/2005/8/layout/hierarchy1"/>
    <dgm:cxn modelId="{E1FD5471-FE15-45C5-9C0F-043AEFD80BC2}" type="presOf" srcId="{D9722B1D-1978-4830-A982-181DB007BEC4}" destId="{36E8C455-57BA-4581-BEF6-E9E5049DD78E}" srcOrd="0" destOrd="0" presId="urn:microsoft.com/office/officeart/2005/8/layout/hierarchy1"/>
    <dgm:cxn modelId="{A617D052-9DF0-4A18-AFC6-A2C9712E956F}" type="presParOf" srcId="{C6DA8408-588F-46AF-A98E-ECE95DC07B68}" destId="{6353EF01-7F43-46FC-A1B6-56834CD80E7D}" srcOrd="0" destOrd="0" presId="urn:microsoft.com/office/officeart/2005/8/layout/hierarchy1"/>
    <dgm:cxn modelId="{E93C39DD-0A0C-46AC-BA7C-77FD03FA241B}" type="presParOf" srcId="{6353EF01-7F43-46FC-A1B6-56834CD80E7D}" destId="{811D37DC-1D4A-427B-A88B-EA62C91B2702}" srcOrd="0" destOrd="0" presId="urn:microsoft.com/office/officeart/2005/8/layout/hierarchy1"/>
    <dgm:cxn modelId="{671FABDF-ACAA-4E49-BE2B-644F5493D680}" type="presParOf" srcId="{811D37DC-1D4A-427B-A88B-EA62C91B2702}" destId="{FE4D12AF-E726-4FB6-9415-B23252B35691}" srcOrd="0" destOrd="0" presId="urn:microsoft.com/office/officeart/2005/8/layout/hierarchy1"/>
    <dgm:cxn modelId="{7D7CF8F7-7919-42B2-81E1-48DB69F3F9F0}" type="presParOf" srcId="{811D37DC-1D4A-427B-A88B-EA62C91B2702}" destId="{683565CA-A02D-44FC-9411-B78BA727AFAD}" srcOrd="1" destOrd="0" presId="urn:microsoft.com/office/officeart/2005/8/layout/hierarchy1"/>
    <dgm:cxn modelId="{125DAF88-B209-40AC-A949-595CFC045106}" type="presParOf" srcId="{6353EF01-7F43-46FC-A1B6-56834CD80E7D}" destId="{27008CB1-122B-4D84-A9FD-C10D20FBDFB3}" srcOrd="1" destOrd="0" presId="urn:microsoft.com/office/officeart/2005/8/layout/hierarchy1"/>
    <dgm:cxn modelId="{8BD25859-F25F-4305-AB35-C015CEA2AF4C}" type="presParOf" srcId="{27008CB1-122B-4D84-A9FD-C10D20FBDFB3}" destId="{C8AB55EE-A6EE-408B-9545-A7BA3F36872D}" srcOrd="0" destOrd="0" presId="urn:microsoft.com/office/officeart/2005/8/layout/hierarchy1"/>
    <dgm:cxn modelId="{25164533-B739-44ED-A400-29CCA7995A7D}" type="presParOf" srcId="{27008CB1-122B-4D84-A9FD-C10D20FBDFB3}" destId="{E746504B-28CA-4057-921A-2CD4615DA603}" srcOrd="1" destOrd="0" presId="urn:microsoft.com/office/officeart/2005/8/layout/hierarchy1"/>
    <dgm:cxn modelId="{D20C9DD6-7F6E-4A44-9DA2-4F465F8DB6C3}" type="presParOf" srcId="{E746504B-28CA-4057-921A-2CD4615DA603}" destId="{DDA8B3FE-2DAB-4452-A77C-07A6D712E20C}" srcOrd="0" destOrd="0" presId="urn:microsoft.com/office/officeart/2005/8/layout/hierarchy1"/>
    <dgm:cxn modelId="{14EAE22F-C31E-478D-A0CC-793F5AA8096A}" type="presParOf" srcId="{DDA8B3FE-2DAB-4452-A77C-07A6D712E20C}" destId="{0A472ECF-BF28-4DAA-98D5-B001D69E664F}" srcOrd="0" destOrd="0" presId="urn:microsoft.com/office/officeart/2005/8/layout/hierarchy1"/>
    <dgm:cxn modelId="{6E53BD36-C851-4D54-9831-0057CA18C8E2}" type="presParOf" srcId="{DDA8B3FE-2DAB-4452-A77C-07A6D712E20C}" destId="{381543F8-BD05-4A8E-98A7-44D716D546CE}" srcOrd="1" destOrd="0" presId="urn:microsoft.com/office/officeart/2005/8/layout/hierarchy1"/>
    <dgm:cxn modelId="{7761077F-D066-43A2-B067-103FA0DAAC5B}" type="presParOf" srcId="{E746504B-28CA-4057-921A-2CD4615DA603}" destId="{FFC4105B-8661-4218-AC31-A055B093AEE8}" srcOrd="1" destOrd="0" presId="urn:microsoft.com/office/officeart/2005/8/layout/hierarchy1"/>
    <dgm:cxn modelId="{EDBD4F89-2BF8-40AD-AFC9-5C6B99392F6B}" type="presParOf" srcId="{FFC4105B-8661-4218-AC31-A055B093AEE8}" destId="{007DE702-140E-4C11-A369-3EA338690CF3}" srcOrd="0" destOrd="0" presId="urn:microsoft.com/office/officeart/2005/8/layout/hierarchy1"/>
    <dgm:cxn modelId="{DEE2CDB3-C320-4431-AE8E-84A9A85F72BF}" type="presParOf" srcId="{FFC4105B-8661-4218-AC31-A055B093AEE8}" destId="{0C093B6E-3AD5-40FB-8F4A-1788E85A276D}" srcOrd="1" destOrd="0" presId="urn:microsoft.com/office/officeart/2005/8/layout/hierarchy1"/>
    <dgm:cxn modelId="{C20AF031-AB43-4C95-B6D9-F71355B3C8C3}" type="presParOf" srcId="{0C093B6E-3AD5-40FB-8F4A-1788E85A276D}" destId="{4059A923-E188-4ECF-B4D7-D5E0FBB939F5}" srcOrd="0" destOrd="0" presId="urn:microsoft.com/office/officeart/2005/8/layout/hierarchy1"/>
    <dgm:cxn modelId="{2FEA744B-CA14-49BA-B376-9B5F08757ACF}" type="presParOf" srcId="{4059A923-E188-4ECF-B4D7-D5E0FBB939F5}" destId="{E70AE250-F037-4ED2-B712-1131C1CFCCEF}" srcOrd="0" destOrd="0" presId="urn:microsoft.com/office/officeart/2005/8/layout/hierarchy1"/>
    <dgm:cxn modelId="{7DE69AB5-57DE-448D-8A9A-FE1F3296DB8F}" type="presParOf" srcId="{4059A923-E188-4ECF-B4D7-D5E0FBB939F5}" destId="{24F3DDCE-C188-4F48-BEC5-BC572DFC7F52}" srcOrd="1" destOrd="0" presId="urn:microsoft.com/office/officeart/2005/8/layout/hierarchy1"/>
    <dgm:cxn modelId="{44C3AED0-D653-4B1B-9973-885BB80AFCA2}" type="presParOf" srcId="{0C093B6E-3AD5-40FB-8F4A-1788E85A276D}" destId="{2B3B2E31-6719-4DD4-A0DA-7642CEAB2B1D}" srcOrd="1" destOrd="0" presId="urn:microsoft.com/office/officeart/2005/8/layout/hierarchy1"/>
    <dgm:cxn modelId="{1C8E2CF8-EACE-4934-AE75-516DDA7A7C5A}" type="presParOf" srcId="{FFC4105B-8661-4218-AC31-A055B093AEE8}" destId="{FEC7FC95-7433-491C-A34E-7D3489487883}" srcOrd="2" destOrd="0" presId="urn:microsoft.com/office/officeart/2005/8/layout/hierarchy1"/>
    <dgm:cxn modelId="{1EF2304B-410B-4FF7-B408-7C2E2D654BA3}" type="presParOf" srcId="{FFC4105B-8661-4218-AC31-A055B093AEE8}" destId="{522F1949-8A8B-453A-A888-80BADFC13620}" srcOrd="3" destOrd="0" presId="urn:microsoft.com/office/officeart/2005/8/layout/hierarchy1"/>
    <dgm:cxn modelId="{C07C462B-9C96-43C2-9167-371734288DA9}" type="presParOf" srcId="{522F1949-8A8B-453A-A888-80BADFC13620}" destId="{E483CEBE-074C-41FE-BF9D-5B5E0020B18C}" srcOrd="0" destOrd="0" presId="urn:microsoft.com/office/officeart/2005/8/layout/hierarchy1"/>
    <dgm:cxn modelId="{0FEE21D5-B180-4457-9CDC-27A963E4CF2B}" type="presParOf" srcId="{E483CEBE-074C-41FE-BF9D-5B5E0020B18C}" destId="{1690A40F-C2AE-4858-83AF-74EB315B9DCF}" srcOrd="0" destOrd="0" presId="urn:microsoft.com/office/officeart/2005/8/layout/hierarchy1"/>
    <dgm:cxn modelId="{5914A96E-AFB7-4E3F-9847-D48AD67C60C1}" type="presParOf" srcId="{E483CEBE-074C-41FE-BF9D-5B5E0020B18C}" destId="{A6E4BF63-49F5-40BB-9AD8-4E3BA7BD7692}" srcOrd="1" destOrd="0" presId="urn:microsoft.com/office/officeart/2005/8/layout/hierarchy1"/>
    <dgm:cxn modelId="{A096E1C6-8BA7-4FB1-80A0-D5A9901D31A4}" type="presParOf" srcId="{522F1949-8A8B-453A-A888-80BADFC13620}" destId="{0D22E3AA-B55A-4CFD-BEC8-1946CA70E23D}" srcOrd="1" destOrd="0" presId="urn:microsoft.com/office/officeart/2005/8/layout/hierarchy1"/>
    <dgm:cxn modelId="{68472099-A095-43C8-B08B-58AAE5D2BA0F}" type="presParOf" srcId="{27008CB1-122B-4D84-A9FD-C10D20FBDFB3}" destId="{4771204D-E4AE-4B82-A33D-320EAB534692}" srcOrd="2" destOrd="0" presId="urn:microsoft.com/office/officeart/2005/8/layout/hierarchy1"/>
    <dgm:cxn modelId="{E241356F-2F8E-4CCF-A616-135BBC9E2343}" type="presParOf" srcId="{27008CB1-122B-4D84-A9FD-C10D20FBDFB3}" destId="{2E8F3BC2-1844-4BB8-80BE-ADA785E66015}" srcOrd="3" destOrd="0" presId="urn:microsoft.com/office/officeart/2005/8/layout/hierarchy1"/>
    <dgm:cxn modelId="{FE534125-C5C7-4ACF-B359-59C1B0850024}" type="presParOf" srcId="{2E8F3BC2-1844-4BB8-80BE-ADA785E66015}" destId="{AB070E1A-5823-429B-95A7-BC7291460E56}" srcOrd="0" destOrd="0" presId="urn:microsoft.com/office/officeart/2005/8/layout/hierarchy1"/>
    <dgm:cxn modelId="{88D84401-3FEE-41EF-B5DB-70E570406E3E}" type="presParOf" srcId="{AB070E1A-5823-429B-95A7-BC7291460E56}" destId="{95541AEA-655A-4F8D-91AA-0738112E07E9}" srcOrd="0" destOrd="0" presId="urn:microsoft.com/office/officeart/2005/8/layout/hierarchy1"/>
    <dgm:cxn modelId="{A1BD6CDC-5A79-4C7A-8068-5E29E203DC68}" type="presParOf" srcId="{AB070E1A-5823-429B-95A7-BC7291460E56}" destId="{8B1CC772-7136-4D3E-ABC5-DF5DA6615275}" srcOrd="1" destOrd="0" presId="urn:microsoft.com/office/officeart/2005/8/layout/hierarchy1"/>
    <dgm:cxn modelId="{F43DD7BC-62A6-464F-AA02-F8DF7ED578B8}" type="presParOf" srcId="{2E8F3BC2-1844-4BB8-80BE-ADA785E66015}" destId="{9BFC6C01-DE75-4B9C-B172-273E36BFC08A}" srcOrd="1" destOrd="0" presId="urn:microsoft.com/office/officeart/2005/8/layout/hierarchy1"/>
    <dgm:cxn modelId="{A9B5F57C-BAFC-454A-BF7B-4F967F9B2EE6}" type="presParOf" srcId="{9BFC6C01-DE75-4B9C-B172-273E36BFC08A}" destId="{36E8C455-57BA-4581-BEF6-E9E5049DD78E}" srcOrd="0" destOrd="0" presId="urn:microsoft.com/office/officeart/2005/8/layout/hierarchy1"/>
    <dgm:cxn modelId="{B5CC22A2-16C6-42F5-B72D-8812CE6FE5C3}" type="presParOf" srcId="{9BFC6C01-DE75-4B9C-B172-273E36BFC08A}" destId="{2ACB9477-C611-4EB1-9CA2-3D8249A6E312}" srcOrd="1" destOrd="0" presId="urn:microsoft.com/office/officeart/2005/8/layout/hierarchy1"/>
    <dgm:cxn modelId="{E9550060-6CE4-4918-A322-5D7DE12C2780}" type="presParOf" srcId="{2ACB9477-C611-4EB1-9CA2-3D8249A6E312}" destId="{E9CC873C-4022-4069-9BF9-83B246601909}" srcOrd="0" destOrd="0" presId="urn:microsoft.com/office/officeart/2005/8/layout/hierarchy1"/>
    <dgm:cxn modelId="{EA8D1E18-A502-4039-97E3-FAB0A970B764}" type="presParOf" srcId="{E9CC873C-4022-4069-9BF9-83B246601909}" destId="{FC4C7512-8B5E-473E-B313-49681665665A}" srcOrd="0" destOrd="0" presId="urn:microsoft.com/office/officeart/2005/8/layout/hierarchy1"/>
    <dgm:cxn modelId="{012B0D08-8B76-4E40-B79C-F9799D1FA0E0}" type="presParOf" srcId="{E9CC873C-4022-4069-9BF9-83B246601909}" destId="{9935DA5C-09AE-48F4-9BB0-58B818A90174}" srcOrd="1" destOrd="0" presId="urn:microsoft.com/office/officeart/2005/8/layout/hierarchy1"/>
    <dgm:cxn modelId="{A18A3F59-82F6-4991-961B-79B22DEA08B0}" type="presParOf" srcId="{2ACB9477-C611-4EB1-9CA2-3D8249A6E312}" destId="{7FF3B87B-EC32-40D2-9852-0C7D902A05D6}" srcOrd="1" destOrd="0" presId="urn:microsoft.com/office/officeart/2005/8/layout/hierarchy1"/>
    <dgm:cxn modelId="{4EE57D77-4CCD-436F-AA47-0193539C4191}" type="presParOf" srcId="{9BFC6C01-DE75-4B9C-B172-273E36BFC08A}" destId="{B76E800D-2570-44BA-BE9C-01DBFE499D67}" srcOrd="2" destOrd="0" presId="urn:microsoft.com/office/officeart/2005/8/layout/hierarchy1"/>
    <dgm:cxn modelId="{2FCB4D66-CF34-408C-9E24-43ED772A3424}" type="presParOf" srcId="{9BFC6C01-DE75-4B9C-B172-273E36BFC08A}" destId="{EC3706AA-F1E8-40A0-A64D-AAF13E4FE5B2}" srcOrd="3" destOrd="0" presId="urn:microsoft.com/office/officeart/2005/8/layout/hierarchy1"/>
    <dgm:cxn modelId="{6C1FDB92-EE86-433E-BD4E-2EAF54E468DF}" type="presParOf" srcId="{EC3706AA-F1E8-40A0-A64D-AAF13E4FE5B2}" destId="{939EA337-9F13-4CFF-BCCD-EBD69FB3D05C}" srcOrd="0" destOrd="0" presId="urn:microsoft.com/office/officeart/2005/8/layout/hierarchy1"/>
    <dgm:cxn modelId="{9DCB251E-AC48-4625-97A6-3350365DAEDA}" type="presParOf" srcId="{939EA337-9F13-4CFF-BCCD-EBD69FB3D05C}" destId="{ABDCCC4B-0DE3-43A0-8170-69D60C564994}" srcOrd="0" destOrd="0" presId="urn:microsoft.com/office/officeart/2005/8/layout/hierarchy1"/>
    <dgm:cxn modelId="{2454D121-43DD-4D4D-8AC5-03942AFBEC57}" type="presParOf" srcId="{939EA337-9F13-4CFF-BCCD-EBD69FB3D05C}" destId="{7ED840B4-CB77-4B9D-8EAA-5B26B752EC30}" srcOrd="1" destOrd="0" presId="urn:microsoft.com/office/officeart/2005/8/layout/hierarchy1"/>
    <dgm:cxn modelId="{43F97BDA-4438-41C9-A94D-F3B1DE2AC3B5}" type="presParOf" srcId="{EC3706AA-F1E8-40A0-A64D-AAF13E4FE5B2}" destId="{0F9AAE5B-AA47-4C74-8FF3-6796E2F97E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5DD137-C526-4EDA-A8EB-1EDE0DA0A4B8}" type="doc">
      <dgm:prSet loTypeId="urn:microsoft.com/office/officeart/2005/8/layout/radial4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8195CA11-5710-4BBE-ACEF-B4BFC45CDAD1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Responsabilidad</a:t>
          </a:r>
        </a:p>
        <a:p>
          <a:r>
            <a:rPr lang="es-E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Penal</a:t>
          </a:r>
        </a:p>
        <a:p>
          <a:r>
            <a:rPr lang="es-ES" dirty="0" smtClean="0">
              <a:latin typeface="Arial" pitchFamily="34" charset="0"/>
              <a:cs typeface="Arial" pitchFamily="34" charset="0"/>
            </a:rPr>
            <a:t>Art 17 CP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ED1FC108-F89A-4FFE-9871-121F9B317D2B}" type="parTrans" cxnId="{9D5AB844-BF5D-4903-AF47-1E98136BB38A}">
      <dgm:prSet/>
      <dgm:spPr/>
      <dgm:t>
        <a:bodyPr/>
        <a:lstStyle/>
        <a:p>
          <a:endParaRPr lang="es-ES"/>
        </a:p>
      </dgm:t>
    </dgm:pt>
    <dgm:pt modelId="{8E0DD852-20D0-4FA0-8241-EF229A36AEBF}" type="sibTrans" cxnId="{9D5AB844-BF5D-4903-AF47-1E98136BB38A}">
      <dgm:prSet/>
      <dgm:spPr/>
      <dgm:t>
        <a:bodyPr/>
        <a:lstStyle/>
        <a:p>
          <a:endParaRPr lang="es-ES"/>
        </a:p>
      </dgm:t>
    </dgm:pt>
    <dgm:pt modelId="{995F4B0D-485E-4A86-A318-E0CCBA3F8256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Personas naturales.</a:t>
          </a:r>
        </a:p>
        <a:p>
          <a:r>
            <a:rPr lang="es-ES" dirty="0" smtClean="0">
              <a:latin typeface="Arial" pitchFamily="34" charset="0"/>
              <a:cs typeface="Arial" pitchFamily="34" charset="0"/>
            </a:rPr>
            <a:t>Art 18 CP </a:t>
          </a:r>
          <a:endParaRPr lang="es-ES" dirty="0">
            <a:latin typeface="Arial" pitchFamily="34" charset="0"/>
            <a:cs typeface="Arial" pitchFamily="34" charset="0"/>
          </a:endParaRPr>
        </a:p>
      </dgm:t>
    </dgm:pt>
    <dgm:pt modelId="{4812FFCB-591E-4062-9107-AB54D73DD30C}" type="parTrans" cxnId="{99BEBE44-4AE2-49B3-9CDF-85B4BC570E7B}">
      <dgm:prSet/>
      <dgm:spPr/>
      <dgm:t>
        <a:bodyPr/>
        <a:lstStyle/>
        <a:p>
          <a:endParaRPr lang="es-ES"/>
        </a:p>
      </dgm:t>
    </dgm:pt>
    <dgm:pt modelId="{2E6C16D9-6152-4FB3-B7D0-EC1C6736E803}" type="sibTrans" cxnId="{99BEBE44-4AE2-49B3-9CDF-85B4BC570E7B}">
      <dgm:prSet/>
      <dgm:spPr/>
      <dgm:t>
        <a:bodyPr/>
        <a:lstStyle/>
        <a:p>
          <a:endParaRPr lang="es-ES"/>
        </a:p>
      </dgm:t>
    </dgm:pt>
    <dgm:pt modelId="{022E9249-90C2-4508-9886-02134E7688D4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Personas Jurídicas.</a:t>
          </a:r>
        </a:p>
        <a:p>
          <a:r>
            <a:rPr lang="es-ES" dirty="0" smtClean="0">
              <a:latin typeface="Arial" pitchFamily="34" charset="0"/>
              <a:cs typeface="Arial" pitchFamily="34" charset="0"/>
            </a:rPr>
            <a:t>Art 19 CP </a:t>
          </a:r>
        </a:p>
      </dgm:t>
    </dgm:pt>
    <dgm:pt modelId="{1AB8D850-DFD1-48F8-BAB9-3A5DF02EA966}" type="parTrans" cxnId="{EFA2E1AB-B1D7-4D16-8CBE-F8C21DD82988}">
      <dgm:prSet/>
      <dgm:spPr/>
      <dgm:t>
        <a:bodyPr/>
        <a:lstStyle/>
        <a:p>
          <a:endParaRPr lang="es-ES"/>
        </a:p>
      </dgm:t>
    </dgm:pt>
    <dgm:pt modelId="{9C78D0FF-6CC9-4CFE-A0CD-315DB35599A9}" type="sibTrans" cxnId="{EFA2E1AB-B1D7-4D16-8CBE-F8C21DD82988}">
      <dgm:prSet/>
      <dgm:spPr/>
      <dgm:t>
        <a:bodyPr/>
        <a:lstStyle/>
        <a:p>
          <a:endParaRPr lang="es-ES"/>
        </a:p>
      </dgm:t>
    </dgm:pt>
    <dgm:pt modelId="{D0EE18EB-8B92-4558-9A37-53779C4C877B}" type="pres">
      <dgm:prSet presAssocID="{8B5DD137-C526-4EDA-A8EB-1EDE0DA0A4B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D4FC5E-6F3F-4647-A31D-7408FC04A827}" type="pres">
      <dgm:prSet presAssocID="{8195CA11-5710-4BBE-ACEF-B4BFC45CDAD1}" presName="centerShape" presStyleLbl="node0" presStyleIdx="0" presStyleCnt="1" custScaleX="235168" custScaleY="71402" custLinFactNeighborX="-1362" custLinFactNeighborY="-36584"/>
      <dgm:spPr>
        <a:prstGeom prst="round2DiagRect">
          <a:avLst/>
        </a:prstGeom>
      </dgm:spPr>
      <dgm:t>
        <a:bodyPr/>
        <a:lstStyle/>
        <a:p>
          <a:endParaRPr lang="es-ES"/>
        </a:p>
      </dgm:t>
    </dgm:pt>
    <dgm:pt modelId="{B2C3EA0C-7181-4682-B9A2-AA1AF19537B5}" type="pres">
      <dgm:prSet presAssocID="{4812FFCB-591E-4062-9107-AB54D73DD30C}" presName="parTrans" presStyleLbl="bgSibTrans2D1" presStyleIdx="0" presStyleCnt="2"/>
      <dgm:spPr/>
      <dgm:t>
        <a:bodyPr/>
        <a:lstStyle/>
        <a:p>
          <a:endParaRPr lang="es-ES"/>
        </a:p>
      </dgm:t>
    </dgm:pt>
    <dgm:pt modelId="{B58C312C-473F-44AC-8ECC-DE85D628BC87}" type="pres">
      <dgm:prSet presAssocID="{995F4B0D-485E-4A86-A318-E0CCBA3F8256}" presName="node" presStyleLbl="node1" presStyleIdx="0" presStyleCnt="2" custScaleX="151287" custRadScaleRad="68863" custRadScaleInc="-58287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ES"/>
        </a:p>
      </dgm:t>
    </dgm:pt>
    <dgm:pt modelId="{B626A99D-C2C9-4284-B949-44D02423F0E8}" type="pres">
      <dgm:prSet presAssocID="{1AB8D850-DFD1-48F8-BAB9-3A5DF02EA966}" presName="parTrans" presStyleLbl="bgSibTrans2D1" presStyleIdx="1" presStyleCnt="2"/>
      <dgm:spPr/>
      <dgm:t>
        <a:bodyPr/>
        <a:lstStyle/>
        <a:p>
          <a:endParaRPr lang="es-ES"/>
        </a:p>
      </dgm:t>
    </dgm:pt>
    <dgm:pt modelId="{7094B7F2-58FB-4418-A30B-A6FD53D641E6}" type="pres">
      <dgm:prSet presAssocID="{022E9249-90C2-4508-9886-02134E7688D4}" presName="node" presStyleLbl="node1" presStyleIdx="1" presStyleCnt="2" custScaleX="142625" custRadScaleRad="78515" custRadScaleInc="57001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s-ES"/>
        </a:p>
      </dgm:t>
    </dgm:pt>
  </dgm:ptLst>
  <dgm:cxnLst>
    <dgm:cxn modelId="{27D7EA9C-B960-424C-97CA-2E10B76025EA}" type="presOf" srcId="{8B5DD137-C526-4EDA-A8EB-1EDE0DA0A4B8}" destId="{D0EE18EB-8B92-4558-9A37-53779C4C877B}" srcOrd="0" destOrd="0" presId="urn:microsoft.com/office/officeart/2005/8/layout/radial4"/>
    <dgm:cxn modelId="{9D5AB844-BF5D-4903-AF47-1E98136BB38A}" srcId="{8B5DD137-C526-4EDA-A8EB-1EDE0DA0A4B8}" destId="{8195CA11-5710-4BBE-ACEF-B4BFC45CDAD1}" srcOrd="0" destOrd="0" parTransId="{ED1FC108-F89A-4FFE-9871-121F9B317D2B}" sibTransId="{8E0DD852-20D0-4FA0-8241-EF229A36AEBF}"/>
    <dgm:cxn modelId="{EFA2E1AB-B1D7-4D16-8CBE-F8C21DD82988}" srcId="{8195CA11-5710-4BBE-ACEF-B4BFC45CDAD1}" destId="{022E9249-90C2-4508-9886-02134E7688D4}" srcOrd="1" destOrd="0" parTransId="{1AB8D850-DFD1-48F8-BAB9-3A5DF02EA966}" sibTransId="{9C78D0FF-6CC9-4CFE-A0CD-315DB35599A9}"/>
    <dgm:cxn modelId="{5CA1AD0A-2E5E-4D36-81C2-B6D3ADF0FC52}" type="presOf" srcId="{4812FFCB-591E-4062-9107-AB54D73DD30C}" destId="{B2C3EA0C-7181-4682-B9A2-AA1AF19537B5}" srcOrd="0" destOrd="0" presId="urn:microsoft.com/office/officeart/2005/8/layout/radial4"/>
    <dgm:cxn modelId="{1123AAB5-875D-4737-99C6-5D300534FB40}" type="presOf" srcId="{8195CA11-5710-4BBE-ACEF-B4BFC45CDAD1}" destId="{41D4FC5E-6F3F-4647-A31D-7408FC04A827}" srcOrd="0" destOrd="0" presId="urn:microsoft.com/office/officeart/2005/8/layout/radial4"/>
    <dgm:cxn modelId="{9274B854-DF0B-4C35-BC50-757F539593DB}" type="presOf" srcId="{995F4B0D-485E-4A86-A318-E0CCBA3F8256}" destId="{B58C312C-473F-44AC-8ECC-DE85D628BC87}" srcOrd="0" destOrd="0" presId="urn:microsoft.com/office/officeart/2005/8/layout/radial4"/>
    <dgm:cxn modelId="{99BEBE44-4AE2-49B3-9CDF-85B4BC570E7B}" srcId="{8195CA11-5710-4BBE-ACEF-B4BFC45CDAD1}" destId="{995F4B0D-485E-4A86-A318-E0CCBA3F8256}" srcOrd="0" destOrd="0" parTransId="{4812FFCB-591E-4062-9107-AB54D73DD30C}" sibTransId="{2E6C16D9-6152-4FB3-B7D0-EC1C6736E803}"/>
    <dgm:cxn modelId="{AAA7FF4F-3EF6-4348-9736-A365ED373FBF}" type="presOf" srcId="{022E9249-90C2-4508-9886-02134E7688D4}" destId="{7094B7F2-58FB-4418-A30B-A6FD53D641E6}" srcOrd="0" destOrd="0" presId="urn:microsoft.com/office/officeart/2005/8/layout/radial4"/>
    <dgm:cxn modelId="{28CA9FA4-92EA-4163-A37F-353CD6807FAC}" type="presOf" srcId="{1AB8D850-DFD1-48F8-BAB9-3A5DF02EA966}" destId="{B626A99D-C2C9-4284-B949-44D02423F0E8}" srcOrd="0" destOrd="0" presId="urn:microsoft.com/office/officeart/2005/8/layout/radial4"/>
    <dgm:cxn modelId="{15634E7A-C742-4521-B785-29D752997C6F}" type="presParOf" srcId="{D0EE18EB-8B92-4558-9A37-53779C4C877B}" destId="{41D4FC5E-6F3F-4647-A31D-7408FC04A827}" srcOrd="0" destOrd="0" presId="urn:microsoft.com/office/officeart/2005/8/layout/radial4"/>
    <dgm:cxn modelId="{6D1293F6-B422-4A81-AA64-6140BB91D95A}" type="presParOf" srcId="{D0EE18EB-8B92-4558-9A37-53779C4C877B}" destId="{B2C3EA0C-7181-4682-B9A2-AA1AF19537B5}" srcOrd="1" destOrd="0" presId="urn:microsoft.com/office/officeart/2005/8/layout/radial4"/>
    <dgm:cxn modelId="{56C7B02E-3153-4785-872C-ABBB4AE2765E}" type="presParOf" srcId="{D0EE18EB-8B92-4558-9A37-53779C4C877B}" destId="{B58C312C-473F-44AC-8ECC-DE85D628BC87}" srcOrd="2" destOrd="0" presId="urn:microsoft.com/office/officeart/2005/8/layout/radial4"/>
    <dgm:cxn modelId="{DAA3B9C8-B752-4A58-B426-BD4E049CE76C}" type="presParOf" srcId="{D0EE18EB-8B92-4558-9A37-53779C4C877B}" destId="{B626A99D-C2C9-4284-B949-44D02423F0E8}" srcOrd="3" destOrd="0" presId="urn:microsoft.com/office/officeart/2005/8/layout/radial4"/>
    <dgm:cxn modelId="{D975502B-37B8-49DA-93CD-C3C0F78A611E}" type="presParOf" srcId="{D0EE18EB-8B92-4558-9A37-53779C4C877B}" destId="{7094B7F2-58FB-4418-A30B-A6FD53D641E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B2B29-CF1A-4E24-8B8A-671E138ECFCC}">
      <dsp:nvSpPr>
        <dsp:cNvPr id="0" name=""/>
        <dsp:cNvSpPr/>
      </dsp:nvSpPr>
      <dsp:spPr>
        <a:xfrm>
          <a:off x="1430233" y="208954"/>
          <a:ext cx="4146946" cy="144018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476581-9E85-471E-9A76-804E4EBC5E89}">
      <dsp:nvSpPr>
        <dsp:cNvPr id="0" name=""/>
        <dsp:cNvSpPr/>
      </dsp:nvSpPr>
      <dsp:spPr>
        <a:xfrm>
          <a:off x="3108300" y="3735466"/>
          <a:ext cx="803671" cy="51435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192E6-2447-437A-A9C7-A5DEE6D2A16B}">
      <dsp:nvSpPr>
        <dsp:cNvPr id="0" name=""/>
        <dsp:cNvSpPr/>
      </dsp:nvSpPr>
      <dsp:spPr>
        <a:xfrm>
          <a:off x="683557" y="4146946"/>
          <a:ext cx="5653156" cy="964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Funciones del Derecho Penal.</a:t>
          </a:r>
          <a:endParaRPr lang="es-ES" sz="2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683557" y="4146946"/>
        <a:ext cx="5653156" cy="964406"/>
      </dsp:txXfrm>
    </dsp:sp>
    <dsp:sp modelId="{5AE5022E-F3D6-4915-993E-3F3125948A73}">
      <dsp:nvSpPr>
        <dsp:cNvPr id="0" name=""/>
        <dsp:cNvSpPr/>
      </dsp:nvSpPr>
      <dsp:spPr>
        <a:xfrm rot="2170449">
          <a:off x="2783857" y="581197"/>
          <a:ext cx="2441818" cy="14466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Función de motivación</a:t>
          </a:r>
          <a:endParaRPr lang="es-ES" sz="2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141453" y="793048"/>
        <a:ext cx="1726626" cy="1022907"/>
      </dsp:txXfrm>
    </dsp:sp>
    <dsp:sp modelId="{6218DB13-0BA4-4139-AAAD-A01673A64DE0}">
      <dsp:nvSpPr>
        <dsp:cNvPr id="0" name=""/>
        <dsp:cNvSpPr/>
      </dsp:nvSpPr>
      <dsp:spPr>
        <a:xfrm rot="2426988">
          <a:off x="1879559" y="1461519"/>
          <a:ext cx="2659909" cy="14466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Función de protección</a:t>
          </a:r>
          <a:endParaRPr lang="es-ES" sz="24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269094" y="1673370"/>
        <a:ext cx="1880839" cy="1022907"/>
      </dsp:txXfrm>
    </dsp:sp>
    <dsp:sp modelId="{9FA5C17C-38C8-4A1B-9E26-2F4E0FE5D371}">
      <dsp:nvSpPr>
        <dsp:cNvPr id="0" name=""/>
        <dsp:cNvSpPr/>
      </dsp:nvSpPr>
      <dsp:spPr>
        <a:xfrm>
          <a:off x="1296129" y="29338"/>
          <a:ext cx="4500562" cy="360045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4FC5E-6F3F-4647-A31D-7408FC04A827}">
      <dsp:nvSpPr>
        <dsp:cNvPr id="0" name=""/>
        <dsp:cNvSpPr/>
      </dsp:nvSpPr>
      <dsp:spPr>
        <a:xfrm>
          <a:off x="385405" y="165611"/>
          <a:ext cx="6619361" cy="826255"/>
        </a:xfrm>
        <a:prstGeom prst="round2Diag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Arial" pitchFamily="34" charset="0"/>
              <a:cs typeface="Arial" pitchFamily="34" charset="0"/>
            </a:rPr>
            <a:t>Capacidad de culpabilidad</a:t>
          </a:r>
          <a:endParaRPr lang="es-ES" sz="3200" kern="1200" dirty="0">
            <a:latin typeface="Arial" pitchFamily="34" charset="0"/>
            <a:cs typeface="Arial" pitchFamily="34" charset="0"/>
          </a:endParaRPr>
        </a:p>
      </dsp:txBody>
      <dsp:txXfrm>
        <a:off x="425739" y="205945"/>
        <a:ext cx="6538693" cy="745587"/>
      </dsp:txXfrm>
    </dsp:sp>
    <dsp:sp modelId="{B2C3EA0C-7181-4682-B9A2-AA1AF19537B5}">
      <dsp:nvSpPr>
        <dsp:cNvPr id="0" name=""/>
        <dsp:cNvSpPr/>
      </dsp:nvSpPr>
      <dsp:spPr>
        <a:xfrm rot="7853295">
          <a:off x="1274072" y="1668701"/>
          <a:ext cx="2386634" cy="65583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C312C-473F-44AC-8ECC-DE85D628BC87}">
      <dsp:nvSpPr>
        <dsp:cNvPr id="0" name=""/>
        <dsp:cNvSpPr/>
      </dsp:nvSpPr>
      <dsp:spPr>
        <a:xfrm>
          <a:off x="-141703" y="2557132"/>
          <a:ext cx="3655930" cy="683236"/>
        </a:xfrm>
        <a:prstGeom prst="round2Diag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latin typeface="Arial" pitchFamily="34" charset="0"/>
              <a:cs typeface="Arial" pitchFamily="34" charset="0"/>
            </a:rPr>
            <a:t>Salud mental</a:t>
          </a:r>
          <a:endParaRPr lang="es-ES" sz="3600" kern="1200" dirty="0">
            <a:latin typeface="Arial" pitchFamily="34" charset="0"/>
            <a:cs typeface="Arial" pitchFamily="34" charset="0"/>
          </a:endParaRPr>
        </a:p>
      </dsp:txBody>
      <dsp:txXfrm>
        <a:off x="-108350" y="2590485"/>
        <a:ext cx="3589224" cy="616530"/>
      </dsp:txXfrm>
    </dsp:sp>
    <dsp:sp modelId="{B626A99D-C2C9-4284-B949-44D02423F0E8}">
      <dsp:nvSpPr>
        <dsp:cNvPr id="0" name=""/>
        <dsp:cNvSpPr/>
      </dsp:nvSpPr>
      <dsp:spPr>
        <a:xfrm rot="2841503">
          <a:off x="3777787" y="1656057"/>
          <a:ext cx="2422726" cy="65583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4B7F2-58FB-4418-A30B-A6FD53D641E6}">
      <dsp:nvSpPr>
        <dsp:cNvPr id="0" name=""/>
        <dsp:cNvSpPr/>
      </dsp:nvSpPr>
      <dsp:spPr>
        <a:xfrm>
          <a:off x="4250775" y="2509795"/>
          <a:ext cx="3117930" cy="730525"/>
        </a:xfrm>
        <a:prstGeom prst="round2Diag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>
              <a:latin typeface="Arial" pitchFamily="34" charset="0"/>
              <a:cs typeface="Arial" pitchFamily="34" charset="0"/>
            </a:rPr>
            <a:t>Edad penal </a:t>
          </a:r>
          <a:endParaRPr lang="es-ES" sz="3600" kern="1200" dirty="0">
            <a:latin typeface="Arial" pitchFamily="34" charset="0"/>
            <a:cs typeface="Arial" pitchFamily="34" charset="0"/>
          </a:endParaRPr>
        </a:p>
      </dsp:txBody>
      <dsp:txXfrm>
        <a:off x="4286436" y="2545456"/>
        <a:ext cx="3046608" cy="65920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A8337-6F9E-4A23-9C64-2A0C19B9E468}">
      <dsp:nvSpPr>
        <dsp:cNvPr id="0" name=""/>
        <dsp:cNvSpPr/>
      </dsp:nvSpPr>
      <dsp:spPr>
        <a:xfrm>
          <a:off x="4252119" y="887499"/>
          <a:ext cx="2866184" cy="372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121"/>
              </a:lnTo>
              <a:lnTo>
                <a:pt x="2866184" y="186121"/>
              </a:lnTo>
              <a:lnTo>
                <a:pt x="2866184" y="3722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DD8537-989D-4622-8779-EFF37CE1E0F6}">
      <dsp:nvSpPr>
        <dsp:cNvPr id="0" name=""/>
        <dsp:cNvSpPr/>
      </dsp:nvSpPr>
      <dsp:spPr>
        <a:xfrm>
          <a:off x="4189435" y="887499"/>
          <a:ext cx="91440" cy="372242"/>
        </a:xfrm>
        <a:custGeom>
          <a:avLst/>
          <a:gdLst/>
          <a:ahLst/>
          <a:cxnLst/>
          <a:rect l="0" t="0" r="0" b="0"/>
          <a:pathLst>
            <a:path>
              <a:moveTo>
                <a:pt x="62683" y="0"/>
              </a:moveTo>
              <a:lnTo>
                <a:pt x="62683" y="186121"/>
              </a:lnTo>
              <a:lnTo>
                <a:pt x="45720" y="186121"/>
              </a:lnTo>
              <a:lnTo>
                <a:pt x="45720" y="3722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BD6AB3-5C53-4FA4-B3F4-82654ADDEB5E}">
      <dsp:nvSpPr>
        <dsp:cNvPr id="0" name=""/>
        <dsp:cNvSpPr/>
      </dsp:nvSpPr>
      <dsp:spPr>
        <a:xfrm>
          <a:off x="1368971" y="887499"/>
          <a:ext cx="2883147" cy="372242"/>
        </a:xfrm>
        <a:custGeom>
          <a:avLst/>
          <a:gdLst/>
          <a:ahLst/>
          <a:cxnLst/>
          <a:rect l="0" t="0" r="0" b="0"/>
          <a:pathLst>
            <a:path>
              <a:moveTo>
                <a:pt x="2883147" y="0"/>
              </a:moveTo>
              <a:lnTo>
                <a:pt x="2883147" y="186121"/>
              </a:lnTo>
              <a:lnTo>
                <a:pt x="0" y="186121"/>
              </a:lnTo>
              <a:lnTo>
                <a:pt x="0" y="3722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A1C55-6940-4293-AA9E-5019CA9DF529}">
      <dsp:nvSpPr>
        <dsp:cNvPr id="0" name=""/>
        <dsp:cNvSpPr/>
      </dsp:nvSpPr>
      <dsp:spPr>
        <a:xfrm>
          <a:off x="2361652" y="1209"/>
          <a:ext cx="3780933" cy="886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Teoría de la intervención (Art. 20CP)</a:t>
          </a:r>
          <a:endParaRPr lang="es-ES" sz="2500" b="1" kern="1200" dirty="0"/>
        </a:p>
      </dsp:txBody>
      <dsp:txXfrm>
        <a:off x="2361652" y="1209"/>
        <a:ext cx="3780933" cy="886290"/>
      </dsp:txXfrm>
    </dsp:sp>
    <dsp:sp modelId="{8F65B3D6-9ADD-4A2D-89B9-42C660F1857E}">
      <dsp:nvSpPr>
        <dsp:cNvPr id="0" name=""/>
        <dsp:cNvSpPr/>
      </dsp:nvSpPr>
      <dsp:spPr>
        <a:xfrm>
          <a:off x="422412" y="1259742"/>
          <a:ext cx="1893116" cy="886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Autores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(Art. 20.2 CP)</a:t>
          </a:r>
          <a:endParaRPr lang="es-ES" sz="2500" kern="1200" dirty="0"/>
        </a:p>
      </dsp:txBody>
      <dsp:txXfrm>
        <a:off x="422412" y="1259742"/>
        <a:ext cx="1893116" cy="886290"/>
      </dsp:txXfrm>
    </dsp:sp>
    <dsp:sp modelId="{933F82D5-4F1E-4823-9304-1E17259BD2A7}">
      <dsp:nvSpPr>
        <dsp:cNvPr id="0" name=""/>
        <dsp:cNvSpPr/>
      </dsp:nvSpPr>
      <dsp:spPr>
        <a:xfrm>
          <a:off x="2687771" y="1259742"/>
          <a:ext cx="3094767" cy="886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Partícipes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kern="1200" dirty="0" smtClean="0"/>
            <a:t>(Art. 20.3CP)</a:t>
          </a:r>
          <a:endParaRPr lang="es-ES" sz="2500" kern="1200" dirty="0"/>
        </a:p>
      </dsp:txBody>
      <dsp:txXfrm>
        <a:off x="2687771" y="1259742"/>
        <a:ext cx="3094767" cy="886290"/>
      </dsp:txXfrm>
    </dsp:sp>
    <dsp:sp modelId="{468F4ADD-2145-42E2-873B-72D4973D9B02}">
      <dsp:nvSpPr>
        <dsp:cNvPr id="0" name=""/>
        <dsp:cNvSpPr/>
      </dsp:nvSpPr>
      <dsp:spPr>
        <a:xfrm>
          <a:off x="6154781" y="1259742"/>
          <a:ext cx="1927044" cy="886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Cómplices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(Art. 20.4CP)</a:t>
          </a:r>
          <a:endParaRPr lang="es-ES" sz="2500" kern="1200" dirty="0"/>
        </a:p>
      </dsp:txBody>
      <dsp:txXfrm>
        <a:off x="6154781" y="1259742"/>
        <a:ext cx="1927044" cy="8862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01391-1596-4EC1-96C5-B38B63937FDD}">
      <dsp:nvSpPr>
        <dsp:cNvPr id="0" name=""/>
        <dsp:cNvSpPr/>
      </dsp:nvSpPr>
      <dsp:spPr>
        <a:xfrm>
          <a:off x="7442061" y="1600821"/>
          <a:ext cx="667666" cy="317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536"/>
              </a:lnTo>
              <a:lnTo>
                <a:pt x="667666" y="216536"/>
              </a:lnTo>
              <a:lnTo>
                <a:pt x="667666" y="31774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E44E5-3F46-45EC-AA51-FAC80FEDC1AB}">
      <dsp:nvSpPr>
        <dsp:cNvPr id="0" name=""/>
        <dsp:cNvSpPr/>
      </dsp:nvSpPr>
      <dsp:spPr>
        <a:xfrm>
          <a:off x="6774394" y="1600821"/>
          <a:ext cx="667666" cy="317748"/>
        </a:xfrm>
        <a:custGeom>
          <a:avLst/>
          <a:gdLst/>
          <a:ahLst/>
          <a:cxnLst/>
          <a:rect l="0" t="0" r="0" b="0"/>
          <a:pathLst>
            <a:path>
              <a:moveTo>
                <a:pt x="667666" y="0"/>
              </a:moveTo>
              <a:lnTo>
                <a:pt x="667666" y="216536"/>
              </a:lnTo>
              <a:lnTo>
                <a:pt x="0" y="216536"/>
              </a:lnTo>
              <a:lnTo>
                <a:pt x="0" y="31774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70D3C-DE74-4A3E-9287-585E283D61FA}">
      <dsp:nvSpPr>
        <dsp:cNvPr id="0" name=""/>
        <dsp:cNvSpPr/>
      </dsp:nvSpPr>
      <dsp:spPr>
        <a:xfrm>
          <a:off x="4690815" y="387461"/>
          <a:ext cx="2751245" cy="498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165"/>
              </a:lnTo>
              <a:lnTo>
                <a:pt x="2751245" y="397165"/>
              </a:lnTo>
              <a:lnTo>
                <a:pt x="2751245" y="49837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DC38A-96BE-4C25-9C03-B23E77ABF05B}">
      <dsp:nvSpPr>
        <dsp:cNvPr id="0" name=""/>
        <dsp:cNvSpPr/>
      </dsp:nvSpPr>
      <dsp:spPr>
        <a:xfrm>
          <a:off x="4606556" y="1539520"/>
          <a:ext cx="91440" cy="331811"/>
        </a:xfrm>
        <a:custGeom>
          <a:avLst/>
          <a:gdLst/>
          <a:ahLst/>
          <a:cxnLst/>
          <a:rect l="0" t="0" r="0" b="0"/>
          <a:pathLst>
            <a:path>
              <a:moveTo>
                <a:pt x="133637" y="0"/>
              </a:moveTo>
              <a:lnTo>
                <a:pt x="133637" y="230599"/>
              </a:lnTo>
              <a:lnTo>
                <a:pt x="45720" y="230599"/>
              </a:lnTo>
              <a:lnTo>
                <a:pt x="45720" y="33181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9D696-6541-4C9E-A83B-9B59FFE6A4CB}">
      <dsp:nvSpPr>
        <dsp:cNvPr id="0" name=""/>
        <dsp:cNvSpPr/>
      </dsp:nvSpPr>
      <dsp:spPr>
        <a:xfrm>
          <a:off x="4645095" y="387461"/>
          <a:ext cx="91440" cy="4843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102"/>
              </a:lnTo>
              <a:lnTo>
                <a:pt x="95097" y="383102"/>
              </a:lnTo>
              <a:lnTo>
                <a:pt x="95097" y="48431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7A71A9-94AD-42C8-84BC-CCC29C38EBC7}">
      <dsp:nvSpPr>
        <dsp:cNvPr id="0" name=""/>
        <dsp:cNvSpPr/>
      </dsp:nvSpPr>
      <dsp:spPr>
        <a:xfrm>
          <a:off x="1889187" y="1669629"/>
          <a:ext cx="1335333" cy="317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536"/>
              </a:lnTo>
              <a:lnTo>
                <a:pt x="1335333" y="216536"/>
              </a:lnTo>
              <a:lnTo>
                <a:pt x="1335333" y="31774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47678-B289-44B6-BF81-88CD148A0304}">
      <dsp:nvSpPr>
        <dsp:cNvPr id="0" name=""/>
        <dsp:cNvSpPr/>
      </dsp:nvSpPr>
      <dsp:spPr>
        <a:xfrm>
          <a:off x="1843467" y="1669629"/>
          <a:ext cx="91440" cy="3177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74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31548-FD8A-4342-8DAD-E1172174A9D4}">
      <dsp:nvSpPr>
        <dsp:cNvPr id="0" name=""/>
        <dsp:cNvSpPr/>
      </dsp:nvSpPr>
      <dsp:spPr>
        <a:xfrm>
          <a:off x="553854" y="1669629"/>
          <a:ext cx="1335333" cy="317748"/>
        </a:xfrm>
        <a:custGeom>
          <a:avLst/>
          <a:gdLst/>
          <a:ahLst/>
          <a:cxnLst/>
          <a:rect l="0" t="0" r="0" b="0"/>
          <a:pathLst>
            <a:path>
              <a:moveTo>
                <a:pt x="1335333" y="0"/>
              </a:moveTo>
              <a:lnTo>
                <a:pt x="1335333" y="216536"/>
              </a:lnTo>
              <a:lnTo>
                <a:pt x="0" y="216536"/>
              </a:lnTo>
              <a:lnTo>
                <a:pt x="0" y="31774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3E8CA-C836-49D6-96D8-E1C805FDA41A}">
      <dsp:nvSpPr>
        <dsp:cNvPr id="0" name=""/>
        <dsp:cNvSpPr/>
      </dsp:nvSpPr>
      <dsp:spPr>
        <a:xfrm>
          <a:off x="1889187" y="387461"/>
          <a:ext cx="2801628" cy="498377"/>
        </a:xfrm>
        <a:custGeom>
          <a:avLst/>
          <a:gdLst/>
          <a:ahLst/>
          <a:cxnLst/>
          <a:rect l="0" t="0" r="0" b="0"/>
          <a:pathLst>
            <a:path>
              <a:moveTo>
                <a:pt x="2801628" y="0"/>
              </a:moveTo>
              <a:lnTo>
                <a:pt x="2801628" y="397165"/>
              </a:lnTo>
              <a:lnTo>
                <a:pt x="0" y="397165"/>
              </a:lnTo>
              <a:lnTo>
                <a:pt x="0" y="49837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365C0-2C1D-4FBB-BD82-B912AA71F007}">
      <dsp:nvSpPr>
        <dsp:cNvPr id="0" name=""/>
        <dsp:cNvSpPr/>
      </dsp:nvSpPr>
      <dsp:spPr>
        <a:xfrm>
          <a:off x="3007721" y="-108622"/>
          <a:ext cx="3366187" cy="49608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BC66A-D1C7-48CB-9A96-B7846A47007F}">
      <dsp:nvSpPr>
        <dsp:cNvPr id="0" name=""/>
        <dsp:cNvSpPr/>
      </dsp:nvSpPr>
      <dsp:spPr>
        <a:xfrm>
          <a:off x="3129115" y="6701"/>
          <a:ext cx="3366187" cy="49608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Eximentes de la responsabilidad penal </a:t>
          </a:r>
          <a:endParaRPr lang="es-ES" sz="1200" kern="1200" dirty="0"/>
        </a:p>
      </dsp:txBody>
      <dsp:txXfrm>
        <a:off x="3143645" y="21231"/>
        <a:ext cx="3337127" cy="467024"/>
      </dsp:txXfrm>
    </dsp:sp>
    <dsp:sp modelId="{C6850C65-C2C7-45D5-A1B9-A0416EBBD9CE}">
      <dsp:nvSpPr>
        <dsp:cNvPr id="0" name=""/>
        <dsp:cNvSpPr/>
      </dsp:nvSpPr>
      <dsp:spPr>
        <a:xfrm>
          <a:off x="774272" y="885839"/>
          <a:ext cx="2229830" cy="78378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DF34D-8E10-465F-91A3-DCD4D5721CDC}">
      <dsp:nvSpPr>
        <dsp:cNvPr id="0" name=""/>
        <dsp:cNvSpPr/>
      </dsp:nvSpPr>
      <dsp:spPr>
        <a:xfrm>
          <a:off x="895666" y="1001163"/>
          <a:ext cx="2229830" cy="78378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kern="1200" dirty="0" smtClean="0"/>
            <a:t>Causa de justificación: </a:t>
          </a:r>
          <a:r>
            <a:rPr lang="es-ES" sz="1200" kern="1200" dirty="0" smtClean="0"/>
            <a:t>convierten en lícita la comisión de un acto penalmente prohibido por la ley.</a:t>
          </a:r>
          <a:endParaRPr lang="es-ES" sz="1200" b="0" kern="1200" dirty="0"/>
        </a:p>
      </dsp:txBody>
      <dsp:txXfrm>
        <a:off x="918622" y="1024119"/>
        <a:ext cx="2183918" cy="737877"/>
      </dsp:txXfrm>
    </dsp:sp>
    <dsp:sp modelId="{9495DAF7-E6B3-4F65-B815-B0D5350BE16E}">
      <dsp:nvSpPr>
        <dsp:cNvPr id="0" name=""/>
        <dsp:cNvSpPr/>
      </dsp:nvSpPr>
      <dsp:spPr>
        <a:xfrm>
          <a:off x="7581" y="1987377"/>
          <a:ext cx="1092545" cy="5429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E06A4-EC32-4D49-9320-1449B455B09B}">
      <dsp:nvSpPr>
        <dsp:cNvPr id="0" name=""/>
        <dsp:cNvSpPr/>
      </dsp:nvSpPr>
      <dsp:spPr>
        <a:xfrm>
          <a:off x="128975" y="2102701"/>
          <a:ext cx="1092545" cy="5429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Legítima defensa. Art 21 CP</a:t>
          </a:r>
          <a:endParaRPr lang="es-ES" sz="1200" kern="1200" dirty="0"/>
        </a:p>
      </dsp:txBody>
      <dsp:txXfrm>
        <a:off x="144877" y="2118603"/>
        <a:ext cx="1060741" cy="511144"/>
      </dsp:txXfrm>
    </dsp:sp>
    <dsp:sp modelId="{67D9D036-7D9F-4557-B730-B4652E457BAD}">
      <dsp:nvSpPr>
        <dsp:cNvPr id="0" name=""/>
        <dsp:cNvSpPr/>
      </dsp:nvSpPr>
      <dsp:spPr>
        <a:xfrm>
          <a:off x="1342914" y="1987377"/>
          <a:ext cx="1092545" cy="54848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F75D2-F703-45D2-B3CF-49F4556E3D9A}">
      <dsp:nvSpPr>
        <dsp:cNvPr id="0" name=""/>
        <dsp:cNvSpPr/>
      </dsp:nvSpPr>
      <dsp:spPr>
        <a:xfrm>
          <a:off x="1464308" y="2102701"/>
          <a:ext cx="1092545" cy="54848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Estado de necesidad.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Art 22 CP</a:t>
          </a:r>
          <a:endParaRPr lang="es-ES" sz="1200" kern="1200" dirty="0"/>
        </a:p>
      </dsp:txBody>
      <dsp:txXfrm>
        <a:off x="1480373" y="2118766"/>
        <a:ext cx="1060415" cy="516354"/>
      </dsp:txXfrm>
    </dsp:sp>
    <dsp:sp modelId="{D5530953-1AE0-4C6D-8DE7-31EC6511476E}">
      <dsp:nvSpPr>
        <dsp:cNvPr id="0" name=""/>
        <dsp:cNvSpPr/>
      </dsp:nvSpPr>
      <dsp:spPr>
        <a:xfrm>
          <a:off x="2678248" y="1987377"/>
          <a:ext cx="1092545" cy="182281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F478A-98B7-497A-87A8-80270C92AB1E}">
      <dsp:nvSpPr>
        <dsp:cNvPr id="0" name=""/>
        <dsp:cNvSpPr/>
      </dsp:nvSpPr>
      <dsp:spPr>
        <a:xfrm>
          <a:off x="2799642" y="2102701"/>
          <a:ext cx="1092545" cy="182281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El cumplimiento de un deber o el ejercicio de un derecho, profesión, cargo u oficio.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cap="non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Art 27.1 CP</a:t>
          </a:r>
          <a:endParaRPr lang="es-ES" sz="1200" kern="1200" dirty="0"/>
        </a:p>
      </dsp:txBody>
      <dsp:txXfrm>
        <a:off x="2831642" y="2134701"/>
        <a:ext cx="1028545" cy="1758815"/>
      </dsp:txXfrm>
    </dsp:sp>
    <dsp:sp modelId="{833C6E2D-E765-4720-94F7-DDDB66CA8433}">
      <dsp:nvSpPr>
        <dsp:cNvPr id="0" name=""/>
        <dsp:cNvSpPr/>
      </dsp:nvSpPr>
      <dsp:spPr>
        <a:xfrm>
          <a:off x="3334808" y="871776"/>
          <a:ext cx="2810770" cy="6677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0C9A3-66FA-4F32-904A-D00E79748900}">
      <dsp:nvSpPr>
        <dsp:cNvPr id="0" name=""/>
        <dsp:cNvSpPr/>
      </dsp:nvSpPr>
      <dsp:spPr>
        <a:xfrm>
          <a:off x="3456202" y="987101"/>
          <a:ext cx="2810770" cy="6677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kern="1200" dirty="0" smtClean="0"/>
            <a:t>Inimputabilidad: </a:t>
          </a:r>
          <a:r>
            <a:rPr lang="es-ES_tradnl" sz="1200" kern="1200" dirty="0" smtClean="0"/>
            <a:t>eliminan su capacidad jurídico-penal de obrar.</a:t>
          </a:r>
          <a:endParaRPr lang="es-ES" sz="1200" b="0" kern="1200" dirty="0"/>
        </a:p>
      </dsp:txBody>
      <dsp:txXfrm>
        <a:off x="3475760" y="1006659"/>
        <a:ext cx="2771654" cy="628627"/>
      </dsp:txXfrm>
    </dsp:sp>
    <dsp:sp modelId="{C56812D0-A6C0-4AF9-B6CF-54188E1728FF}">
      <dsp:nvSpPr>
        <dsp:cNvPr id="0" name=""/>
        <dsp:cNvSpPr/>
      </dsp:nvSpPr>
      <dsp:spPr>
        <a:xfrm>
          <a:off x="4106003" y="1871331"/>
          <a:ext cx="1092545" cy="75000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9317B-960B-4C45-8066-5D82B33758CF}">
      <dsp:nvSpPr>
        <dsp:cNvPr id="0" name=""/>
        <dsp:cNvSpPr/>
      </dsp:nvSpPr>
      <dsp:spPr>
        <a:xfrm>
          <a:off x="4227397" y="1986655"/>
          <a:ext cx="1092545" cy="75000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Enfermedad mental.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Art 22.1 CP</a:t>
          </a:r>
          <a:endParaRPr lang="es-ES" sz="1200" b="0" kern="1200" dirty="0"/>
        </a:p>
      </dsp:txBody>
      <dsp:txXfrm>
        <a:off x="4249364" y="2008622"/>
        <a:ext cx="1048611" cy="706069"/>
      </dsp:txXfrm>
    </dsp:sp>
    <dsp:sp modelId="{F72F7B6B-B5C1-4DC2-8E2B-B8398390B93A}">
      <dsp:nvSpPr>
        <dsp:cNvPr id="0" name=""/>
        <dsp:cNvSpPr/>
      </dsp:nvSpPr>
      <dsp:spPr>
        <a:xfrm>
          <a:off x="6300449" y="885839"/>
          <a:ext cx="2283223" cy="7149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387A1-053A-4913-ABC7-84B20D5DD7E1}">
      <dsp:nvSpPr>
        <dsp:cNvPr id="0" name=""/>
        <dsp:cNvSpPr/>
      </dsp:nvSpPr>
      <dsp:spPr>
        <a:xfrm>
          <a:off x="6421843" y="1001163"/>
          <a:ext cx="2283223" cy="71498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Inculpabilidad: </a:t>
          </a:r>
          <a:r>
            <a:rPr lang="es-ES" sz="1200" kern="1200" dirty="0" smtClean="0"/>
            <a:t>eliminan el nexo psicológico del sujeto con respecto a un determinado hecho delictivo. </a:t>
          </a:r>
          <a:endParaRPr lang="es-ES" sz="1200" b="0" kern="1200" dirty="0"/>
        </a:p>
      </dsp:txBody>
      <dsp:txXfrm>
        <a:off x="6442784" y="1022104"/>
        <a:ext cx="2241341" cy="673099"/>
      </dsp:txXfrm>
    </dsp:sp>
    <dsp:sp modelId="{53733EAB-CA76-4E35-9B2F-9F1407DD81B7}">
      <dsp:nvSpPr>
        <dsp:cNvPr id="0" name=""/>
        <dsp:cNvSpPr/>
      </dsp:nvSpPr>
      <dsp:spPr>
        <a:xfrm>
          <a:off x="6228121" y="1918569"/>
          <a:ext cx="1092545" cy="69376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7732C-FCFA-42F1-8500-7587D92C40DA}">
      <dsp:nvSpPr>
        <dsp:cNvPr id="0" name=""/>
        <dsp:cNvSpPr/>
      </dsp:nvSpPr>
      <dsp:spPr>
        <a:xfrm>
          <a:off x="6349515" y="2033894"/>
          <a:ext cx="1092545" cy="69376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Error.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Art 25.1CP </a:t>
          </a:r>
          <a:endParaRPr lang="es-ES" sz="1200" b="0" kern="1200" dirty="0"/>
        </a:p>
      </dsp:txBody>
      <dsp:txXfrm>
        <a:off x="6369835" y="2054214"/>
        <a:ext cx="1051905" cy="653126"/>
      </dsp:txXfrm>
    </dsp:sp>
    <dsp:sp modelId="{CF520FB3-8447-440B-AA63-0C7D86DC9B7F}">
      <dsp:nvSpPr>
        <dsp:cNvPr id="0" name=""/>
        <dsp:cNvSpPr/>
      </dsp:nvSpPr>
      <dsp:spPr>
        <a:xfrm>
          <a:off x="7563455" y="1918569"/>
          <a:ext cx="1092545" cy="60718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FB43B-8A8F-4FBF-BBFA-8B9B740340B6}">
      <dsp:nvSpPr>
        <dsp:cNvPr id="0" name=""/>
        <dsp:cNvSpPr/>
      </dsp:nvSpPr>
      <dsp:spPr>
        <a:xfrm>
          <a:off x="7684848" y="2033894"/>
          <a:ext cx="1092545" cy="60718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Miedo insuperable.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Art 28.1 CP</a:t>
          </a:r>
          <a:r>
            <a:rPr lang="es-ES_tradnl" sz="1200" b="0" kern="1200" dirty="0" smtClean="0"/>
            <a:t> </a:t>
          </a:r>
          <a:endParaRPr lang="es-ES" sz="1200" b="0" kern="1200" dirty="0"/>
        </a:p>
      </dsp:txBody>
      <dsp:txXfrm>
        <a:off x="7702632" y="2051678"/>
        <a:ext cx="1056977" cy="5716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9E80F-D958-422D-96F0-CF6D6ADCF2F0}">
      <dsp:nvSpPr>
        <dsp:cNvPr id="0" name=""/>
        <dsp:cNvSpPr/>
      </dsp:nvSpPr>
      <dsp:spPr>
        <a:xfrm>
          <a:off x="4366372" y="1741307"/>
          <a:ext cx="463916" cy="1167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265"/>
              </a:lnTo>
              <a:lnTo>
                <a:pt x="463916" y="116726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657B6-EDF2-46D7-8AB4-CD68582118F0}">
      <dsp:nvSpPr>
        <dsp:cNvPr id="0" name=""/>
        <dsp:cNvSpPr/>
      </dsp:nvSpPr>
      <dsp:spPr>
        <a:xfrm>
          <a:off x="3707118" y="571841"/>
          <a:ext cx="1896365" cy="648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281"/>
              </a:lnTo>
              <a:lnTo>
                <a:pt x="1896365" y="324281"/>
              </a:lnTo>
              <a:lnTo>
                <a:pt x="1896365" y="64856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F8D25D-7BB7-4A10-938A-B61A6E2214B3}">
      <dsp:nvSpPr>
        <dsp:cNvPr id="0" name=""/>
        <dsp:cNvSpPr/>
      </dsp:nvSpPr>
      <dsp:spPr>
        <a:xfrm>
          <a:off x="578780" y="1741307"/>
          <a:ext cx="883277" cy="114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0659"/>
              </a:lnTo>
              <a:lnTo>
                <a:pt x="883277" y="114065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DD7C6-C875-4D1B-AA3B-4AA46A1A5E9F}">
      <dsp:nvSpPr>
        <dsp:cNvPr id="0" name=""/>
        <dsp:cNvSpPr/>
      </dsp:nvSpPr>
      <dsp:spPr>
        <a:xfrm>
          <a:off x="1836448" y="571841"/>
          <a:ext cx="1870669" cy="648562"/>
        </a:xfrm>
        <a:custGeom>
          <a:avLst/>
          <a:gdLst/>
          <a:ahLst/>
          <a:cxnLst/>
          <a:rect l="0" t="0" r="0" b="0"/>
          <a:pathLst>
            <a:path>
              <a:moveTo>
                <a:pt x="1870669" y="0"/>
              </a:moveTo>
              <a:lnTo>
                <a:pt x="1870669" y="324281"/>
              </a:lnTo>
              <a:lnTo>
                <a:pt x="0" y="324281"/>
              </a:lnTo>
              <a:lnTo>
                <a:pt x="0" y="64856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45AF-2950-47CC-9C8F-32F65925BB6A}">
      <dsp:nvSpPr>
        <dsp:cNvPr id="0" name=""/>
        <dsp:cNvSpPr/>
      </dsp:nvSpPr>
      <dsp:spPr>
        <a:xfrm>
          <a:off x="2038120" y="1724"/>
          <a:ext cx="3337995" cy="57011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Arial" pitchFamily="34" charset="0"/>
              <a:cs typeface="Arial" pitchFamily="34" charset="0"/>
            </a:rPr>
            <a:t>La sanción: fines </a:t>
          </a:r>
          <a:endParaRPr lang="es-ES" sz="2800" kern="1200" dirty="0">
            <a:latin typeface="Arial" pitchFamily="34" charset="0"/>
            <a:cs typeface="Arial" pitchFamily="34" charset="0"/>
          </a:endParaRPr>
        </a:p>
      </dsp:txBody>
      <dsp:txXfrm>
        <a:off x="2038120" y="1724"/>
        <a:ext cx="3337995" cy="570117"/>
      </dsp:txXfrm>
    </dsp:sp>
    <dsp:sp modelId="{F4681612-5205-4900-9CED-CFB327CFCCB2}">
      <dsp:nvSpPr>
        <dsp:cNvPr id="0" name=""/>
        <dsp:cNvSpPr/>
      </dsp:nvSpPr>
      <dsp:spPr>
        <a:xfrm>
          <a:off x="264363" y="1220403"/>
          <a:ext cx="3144168" cy="5209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Arial" pitchFamily="34" charset="0"/>
              <a:cs typeface="Arial" pitchFamily="34" charset="0"/>
            </a:rPr>
            <a:t>Personas naturales</a:t>
          </a:r>
          <a:endParaRPr lang="es-ES" sz="2800" kern="1200" dirty="0">
            <a:latin typeface="Arial" pitchFamily="34" charset="0"/>
            <a:cs typeface="Arial" pitchFamily="34" charset="0"/>
          </a:endParaRPr>
        </a:p>
      </dsp:txBody>
      <dsp:txXfrm>
        <a:off x="264363" y="1220403"/>
        <a:ext cx="3144168" cy="520903"/>
      </dsp:txXfrm>
    </dsp:sp>
    <dsp:sp modelId="{5A672FE6-8A59-4C1B-847A-154EAF7A9936}">
      <dsp:nvSpPr>
        <dsp:cNvPr id="0" name=""/>
        <dsp:cNvSpPr/>
      </dsp:nvSpPr>
      <dsp:spPr>
        <a:xfrm>
          <a:off x="1462057" y="2363263"/>
          <a:ext cx="1919034" cy="10374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11125" algn="l"/>
            </a:tabLs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Prevención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11125" algn="l"/>
            </a:tabLs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Represión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11125" algn="l"/>
            </a:tabLs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Reinserción. 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1462057" y="2363263"/>
        <a:ext cx="1919034" cy="1037406"/>
      </dsp:txXfrm>
    </dsp:sp>
    <dsp:sp modelId="{97B45A77-DE7A-4C53-B0FC-F94A9A8AA2EE}">
      <dsp:nvSpPr>
        <dsp:cNvPr id="0" name=""/>
        <dsp:cNvSpPr/>
      </dsp:nvSpPr>
      <dsp:spPr>
        <a:xfrm>
          <a:off x="4057094" y="1220403"/>
          <a:ext cx="3092777" cy="52090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Arial" pitchFamily="34" charset="0"/>
              <a:cs typeface="Arial" pitchFamily="34" charset="0"/>
            </a:rPr>
            <a:t>Personas jurídicas </a:t>
          </a:r>
          <a:endParaRPr lang="es-ES" sz="2800" kern="1200" dirty="0">
            <a:latin typeface="Arial" pitchFamily="34" charset="0"/>
            <a:cs typeface="Arial" pitchFamily="34" charset="0"/>
          </a:endParaRPr>
        </a:p>
      </dsp:txBody>
      <dsp:txXfrm>
        <a:off x="4057094" y="1220403"/>
        <a:ext cx="3092777" cy="520903"/>
      </dsp:txXfrm>
    </dsp:sp>
    <dsp:sp modelId="{D274CBEC-7091-45C3-89B9-58D35D905FCB}">
      <dsp:nvSpPr>
        <dsp:cNvPr id="0" name=""/>
        <dsp:cNvSpPr/>
      </dsp:nvSpPr>
      <dsp:spPr>
        <a:xfrm>
          <a:off x="4830289" y="2389869"/>
          <a:ext cx="3409584" cy="103740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11125" algn="l"/>
            </a:tabLs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Restablecer la capacidad organizativa de la entidad.  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11125" algn="l"/>
            </a:tabLst>
          </a:pPr>
          <a:r>
            <a:rPr lang="es-ES" sz="1800" kern="1200" dirty="0" smtClean="0">
              <a:latin typeface="Arial" pitchFamily="34" charset="0"/>
              <a:cs typeface="Arial" pitchFamily="34" charset="0"/>
            </a:rPr>
            <a:t>Encauzarla en los propósitos para los que fue creada.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4830289" y="2389869"/>
        <a:ext cx="3409584" cy="10374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4FC5E-6F3F-4647-A31D-7408FC04A827}">
      <dsp:nvSpPr>
        <dsp:cNvPr id="0" name=""/>
        <dsp:cNvSpPr/>
      </dsp:nvSpPr>
      <dsp:spPr>
        <a:xfrm>
          <a:off x="129579" y="271939"/>
          <a:ext cx="7503273" cy="832779"/>
        </a:xfrm>
        <a:prstGeom prst="round2Diag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Arial" pitchFamily="34" charset="0"/>
              <a:cs typeface="Arial" pitchFamily="34" charset="0"/>
            </a:rPr>
            <a:t>Reglas generales para la adecuación de la sanción</a:t>
          </a:r>
          <a:endParaRPr lang="es-ES" sz="2800" kern="1200" dirty="0">
            <a:latin typeface="Arial" pitchFamily="34" charset="0"/>
            <a:cs typeface="Arial" pitchFamily="34" charset="0"/>
          </a:endParaRPr>
        </a:p>
      </dsp:txBody>
      <dsp:txXfrm>
        <a:off x="170232" y="312592"/>
        <a:ext cx="7421967" cy="751473"/>
      </dsp:txXfrm>
    </dsp:sp>
    <dsp:sp modelId="{B2C3EA0C-7181-4682-B9A2-AA1AF19537B5}">
      <dsp:nvSpPr>
        <dsp:cNvPr id="0" name=""/>
        <dsp:cNvSpPr/>
      </dsp:nvSpPr>
      <dsp:spPr>
        <a:xfrm rot="8174729">
          <a:off x="1659099" y="1595991"/>
          <a:ext cx="1563970" cy="66100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C312C-473F-44AC-8ECC-DE85D628BC87}">
      <dsp:nvSpPr>
        <dsp:cNvPr id="0" name=""/>
        <dsp:cNvSpPr/>
      </dsp:nvSpPr>
      <dsp:spPr>
        <a:xfrm>
          <a:off x="-504041" y="2116749"/>
          <a:ext cx="4084225" cy="1630014"/>
        </a:xfrm>
        <a:prstGeom prst="round2Diag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Arial" pitchFamily="34" charset="0"/>
              <a:cs typeface="Arial" pitchFamily="34" charset="0"/>
            </a:rPr>
            <a:t>Circunstancias para la adecuación de la sanción</a:t>
          </a:r>
          <a:endParaRPr lang="es-ES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Arial" pitchFamily="34" charset="0"/>
              <a:cs typeface="Arial" pitchFamily="34" charset="0"/>
            </a:rPr>
            <a:t>Atenuantes, Art. 79.1 CP</a:t>
          </a:r>
          <a:endParaRPr lang="es-ES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Arial" pitchFamily="34" charset="0"/>
              <a:cs typeface="Arial" pitchFamily="34" charset="0"/>
            </a:rPr>
            <a:t>Agravantes, Art. 80.1 CP</a:t>
          </a:r>
          <a:endParaRPr lang="es-ES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Arial" pitchFamily="34" charset="0"/>
              <a:cs typeface="Arial" pitchFamily="34" charset="0"/>
            </a:rPr>
            <a:t>Atenuación y Agravación extraordinaria, Art. 81 CP</a:t>
          </a:r>
          <a:endParaRPr lang="es-ES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Arial" pitchFamily="34" charset="0"/>
              <a:cs typeface="Arial" pitchFamily="34" charset="0"/>
            </a:rPr>
            <a:t>Reincidencia, Art. 82.1.3ª CP</a:t>
          </a:r>
          <a:endParaRPr lang="es-ES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err="1" smtClean="0">
              <a:latin typeface="Arial" pitchFamily="34" charset="0"/>
              <a:cs typeface="Arial" pitchFamily="34" charset="0"/>
            </a:rPr>
            <a:t>Multirreincidencia</a:t>
          </a:r>
          <a:r>
            <a:rPr lang="es-ES" sz="1200" kern="1200" dirty="0" smtClean="0">
              <a:latin typeface="Arial" pitchFamily="34" charset="0"/>
              <a:cs typeface="Arial" pitchFamily="34" charset="0"/>
            </a:rPr>
            <a:t>, Art. 82.2.3b CP</a:t>
          </a:r>
          <a:endParaRPr lang="es-ES" sz="1200" kern="1200" dirty="0">
            <a:latin typeface="Arial" pitchFamily="34" charset="0"/>
            <a:cs typeface="Arial" pitchFamily="34" charset="0"/>
          </a:endParaRPr>
        </a:p>
      </dsp:txBody>
      <dsp:txXfrm>
        <a:off x="-424470" y="2196320"/>
        <a:ext cx="3925083" cy="1470872"/>
      </dsp:txXfrm>
    </dsp:sp>
    <dsp:sp modelId="{B626A99D-C2C9-4284-B949-44D02423F0E8}">
      <dsp:nvSpPr>
        <dsp:cNvPr id="0" name=""/>
        <dsp:cNvSpPr/>
      </dsp:nvSpPr>
      <dsp:spPr>
        <a:xfrm rot="2707460">
          <a:off x="4488063" y="1570839"/>
          <a:ext cx="1461561" cy="661009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4B7F2-58FB-4418-A30B-A6FD53D641E6}">
      <dsp:nvSpPr>
        <dsp:cNvPr id="0" name=""/>
        <dsp:cNvSpPr/>
      </dsp:nvSpPr>
      <dsp:spPr>
        <a:xfrm>
          <a:off x="4030886" y="2055740"/>
          <a:ext cx="4034010" cy="1617376"/>
        </a:xfrm>
        <a:prstGeom prst="round2Diag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latin typeface="Arial" pitchFamily="34" charset="0"/>
              <a:cs typeface="Arial" pitchFamily="34" charset="0"/>
            </a:rPr>
            <a:t>Reglas de adecuación de la responsabilidad penal.</a:t>
          </a:r>
          <a:endParaRPr lang="es-ES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Arial" pitchFamily="34" charset="0"/>
              <a:cs typeface="Arial" pitchFamily="34" charset="0"/>
            </a:rPr>
            <a:t>Edad, Art. 18 CP</a:t>
          </a:r>
          <a:endParaRPr lang="es-ES" sz="12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>
              <a:latin typeface="Arial" pitchFamily="34" charset="0"/>
              <a:cs typeface="Arial" pitchFamily="34" charset="0"/>
            </a:rPr>
            <a:t>Eximentes de la responsabilidad penal, Art. 22 y siguientes, CP</a:t>
          </a:r>
          <a:endParaRPr lang="es-ES" sz="1200" kern="1200" dirty="0">
            <a:latin typeface="Arial" pitchFamily="34" charset="0"/>
            <a:cs typeface="Arial" pitchFamily="34" charset="0"/>
          </a:endParaRPr>
        </a:p>
      </dsp:txBody>
      <dsp:txXfrm>
        <a:off x="4109840" y="2134694"/>
        <a:ext cx="3876102" cy="145946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138AD-63D1-437E-BED8-B74F11DCF081}">
      <dsp:nvSpPr>
        <dsp:cNvPr id="0" name=""/>
        <dsp:cNvSpPr/>
      </dsp:nvSpPr>
      <dsp:spPr>
        <a:xfrm rot="21300000">
          <a:off x="859296" y="1218035"/>
          <a:ext cx="6994375" cy="61192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04A49-579B-481D-B63D-48E74D029E43}">
      <dsp:nvSpPr>
        <dsp:cNvPr id="0" name=""/>
        <dsp:cNvSpPr/>
      </dsp:nvSpPr>
      <dsp:spPr>
        <a:xfrm>
          <a:off x="1045556" y="708245"/>
          <a:ext cx="2613890" cy="51589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C43522-4977-4A50-B23C-DFA481749847}">
      <dsp:nvSpPr>
        <dsp:cNvPr id="0" name=""/>
        <dsp:cNvSpPr/>
      </dsp:nvSpPr>
      <dsp:spPr>
        <a:xfrm>
          <a:off x="3959005" y="0"/>
          <a:ext cx="4105885" cy="128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bg1"/>
              </a:solidFill>
            </a:rPr>
            <a:t>Revocación  de  la remisión condicional</a:t>
          </a:r>
          <a:endParaRPr lang="es-ES" sz="3200" kern="1200" dirty="0">
            <a:solidFill>
              <a:schemeClr val="bg1"/>
            </a:solidFill>
          </a:endParaRPr>
        </a:p>
      </dsp:txBody>
      <dsp:txXfrm>
        <a:off x="3959005" y="0"/>
        <a:ext cx="4105885" cy="1280160"/>
      </dsp:txXfrm>
    </dsp:sp>
    <dsp:sp modelId="{D136892D-E974-427A-9486-70B18AE6AEDA}">
      <dsp:nvSpPr>
        <dsp:cNvPr id="0" name=""/>
        <dsp:cNvSpPr/>
      </dsp:nvSpPr>
      <dsp:spPr>
        <a:xfrm>
          <a:off x="5053521" y="1944215"/>
          <a:ext cx="2613890" cy="683568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10485-B3C7-4810-90FF-CAF280B01EFC}">
      <dsp:nvSpPr>
        <dsp:cNvPr id="0" name=""/>
        <dsp:cNvSpPr/>
      </dsp:nvSpPr>
      <dsp:spPr>
        <a:xfrm>
          <a:off x="504055" y="1751850"/>
          <a:ext cx="4393928" cy="128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bg1"/>
              </a:solidFill>
            </a:rPr>
            <a:t>Extinción de la responsabilidad penal</a:t>
          </a:r>
          <a:endParaRPr lang="es-ES" sz="3200" kern="1200" dirty="0">
            <a:solidFill>
              <a:schemeClr val="bg1"/>
            </a:solidFill>
          </a:endParaRPr>
        </a:p>
      </dsp:txBody>
      <dsp:txXfrm>
        <a:off x="504055" y="1751850"/>
        <a:ext cx="4393928" cy="1280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8CA5F-DF6D-4B88-918B-F57CA452850D}">
      <dsp:nvSpPr>
        <dsp:cNvPr id="0" name=""/>
        <dsp:cNvSpPr/>
      </dsp:nvSpPr>
      <dsp:spPr>
        <a:xfrm rot="16200000">
          <a:off x="1276380" y="-844342"/>
          <a:ext cx="1977435" cy="453019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- Ningún hecho puede ser considerado como delito sin que una ley anterior a su comisión lo haya previsto como tal. </a:t>
          </a:r>
          <a:r>
            <a:rPr lang="es-ES" sz="2400" b="1" kern="1200" dirty="0" smtClean="0"/>
            <a:t>Art 2.1 de la Ley 151/22 </a:t>
          </a:r>
          <a:endParaRPr lang="es-ES" sz="2400" b="1" kern="1200" dirty="0"/>
        </a:p>
      </dsp:txBody>
      <dsp:txXfrm rot="5400000">
        <a:off x="96548" y="528586"/>
        <a:ext cx="4433647" cy="1784339"/>
      </dsp:txXfrm>
    </dsp:sp>
    <dsp:sp modelId="{9749CAAE-E497-4245-80DB-A27CFF059BDE}">
      <dsp:nvSpPr>
        <dsp:cNvPr id="0" name=""/>
        <dsp:cNvSpPr/>
      </dsp:nvSpPr>
      <dsp:spPr>
        <a:xfrm rot="5400000">
          <a:off x="5906606" y="-827900"/>
          <a:ext cx="1977435" cy="449735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- No puede imponerse sanción penal que no esté prevista en una ley anterior a la aplicación de aquella. </a:t>
          </a:r>
          <a:r>
            <a:rPr lang="es-ES_tradnl" sz="2400" b="1" kern="1200" dirty="0" smtClean="0"/>
            <a:t>Art 2.2 de la Ley 151/22</a:t>
          </a:r>
          <a:endParaRPr lang="es-ES" sz="2400" b="1" kern="1200" dirty="0"/>
        </a:p>
      </dsp:txBody>
      <dsp:txXfrm rot="-5400000">
        <a:off x="4646649" y="528605"/>
        <a:ext cx="4400802" cy="1784339"/>
      </dsp:txXfrm>
    </dsp:sp>
    <dsp:sp modelId="{72675EDC-BB8A-495C-9449-3C3AA7132D5F}">
      <dsp:nvSpPr>
        <dsp:cNvPr id="0" name=""/>
        <dsp:cNvSpPr/>
      </dsp:nvSpPr>
      <dsp:spPr>
        <a:xfrm>
          <a:off x="3796086" y="0"/>
          <a:ext cx="1568001" cy="126323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DE94F-9387-4B58-8588-BF94A313644C}">
      <dsp:nvSpPr>
        <dsp:cNvPr id="0" name=""/>
        <dsp:cNvSpPr/>
      </dsp:nvSpPr>
      <dsp:spPr>
        <a:xfrm rot="10800000">
          <a:off x="3948440" y="1812572"/>
          <a:ext cx="1263294" cy="126323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E800D-2570-44BA-BE9C-01DBFE499D67}">
      <dsp:nvSpPr>
        <dsp:cNvPr id="0" name=""/>
        <dsp:cNvSpPr/>
      </dsp:nvSpPr>
      <dsp:spPr>
        <a:xfrm>
          <a:off x="7089054" y="1759148"/>
          <a:ext cx="881265" cy="419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810"/>
              </a:lnTo>
              <a:lnTo>
                <a:pt x="881265" y="285810"/>
              </a:lnTo>
              <a:lnTo>
                <a:pt x="881265" y="41940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8C455-57BA-4581-BEF6-E9E5049DD78E}">
      <dsp:nvSpPr>
        <dsp:cNvPr id="0" name=""/>
        <dsp:cNvSpPr/>
      </dsp:nvSpPr>
      <dsp:spPr>
        <a:xfrm>
          <a:off x="6207789" y="1759148"/>
          <a:ext cx="881265" cy="419402"/>
        </a:xfrm>
        <a:custGeom>
          <a:avLst/>
          <a:gdLst/>
          <a:ahLst/>
          <a:cxnLst/>
          <a:rect l="0" t="0" r="0" b="0"/>
          <a:pathLst>
            <a:path>
              <a:moveTo>
                <a:pt x="881265" y="0"/>
              </a:moveTo>
              <a:lnTo>
                <a:pt x="881265" y="285810"/>
              </a:lnTo>
              <a:lnTo>
                <a:pt x="0" y="285810"/>
              </a:lnTo>
              <a:lnTo>
                <a:pt x="0" y="41940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1204D-E4AE-4B82-A33D-320EAB534692}">
      <dsp:nvSpPr>
        <dsp:cNvPr id="0" name=""/>
        <dsp:cNvSpPr/>
      </dsp:nvSpPr>
      <dsp:spPr>
        <a:xfrm>
          <a:off x="4749879" y="873354"/>
          <a:ext cx="2339175" cy="423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361"/>
              </a:lnTo>
              <a:lnTo>
                <a:pt x="2339175" y="290361"/>
              </a:lnTo>
              <a:lnTo>
                <a:pt x="2339175" y="42395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7FC95-7433-491C-A34E-7D3489487883}">
      <dsp:nvSpPr>
        <dsp:cNvPr id="0" name=""/>
        <dsp:cNvSpPr/>
      </dsp:nvSpPr>
      <dsp:spPr>
        <a:xfrm>
          <a:off x="2867789" y="1759148"/>
          <a:ext cx="1198643" cy="419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810"/>
              </a:lnTo>
              <a:lnTo>
                <a:pt x="1198643" y="285810"/>
              </a:lnTo>
              <a:lnTo>
                <a:pt x="1198643" y="41940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364AF-9AAD-4517-AC9C-D6F442FF0481}">
      <dsp:nvSpPr>
        <dsp:cNvPr id="0" name=""/>
        <dsp:cNvSpPr/>
      </dsp:nvSpPr>
      <dsp:spPr>
        <a:xfrm>
          <a:off x="2488964" y="3500417"/>
          <a:ext cx="892326" cy="511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903"/>
              </a:lnTo>
              <a:lnTo>
                <a:pt x="892326" y="377903"/>
              </a:lnTo>
              <a:lnTo>
                <a:pt x="892326" y="51149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1FBD9-2A1C-43FA-AB79-E5FCFD336637}">
      <dsp:nvSpPr>
        <dsp:cNvPr id="0" name=""/>
        <dsp:cNvSpPr/>
      </dsp:nvSpPr>
      <dsp:spPr>
        <a:xfrm>
          <a:off x="1028354" y="3500417"/>
          <a:ext cx="1460610" cy="503290"/>
        </a:xfrm>
        <a:custGeom>
          <a:avLst/>
          <a:gdLst/>
          <a:ahLst/>
          <a:cxnLst/>
          <a:rect l="0" t="0" r="0" b="0"/>
          <a:pathLst>
            <a:path>
              <a:moveTo>
                <a:pt x="1460610" y="0"/>
              </a:moveTo>
              <a:lnTo>
                <a:pt x="1460610" y="369699"/>
              </a:lnTo>
              <a:lnTo>
                <a:pt x="0" y="369699"/>
              </a:lnTo>
              <a:lnTo>
                <a:pt x="0" y="50329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2EF1A-D2D0-4826-B453-E216312F0837}">
      <dsp:nvSpPr>
        <dsp:cNvPr id="0" name=""/>
        <dsp:cNvSpPr/>
      </dsp:nvSpPr>
      <dsp:spPr>
        <a:xfrm>
          <a:off x="1607699" y="2640391"/>
          <a:ext cx="881265" cy="419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810"/>
              </a:lnTo>
              <a:lnTo>
                <a:pt x="881265" y="285810"/>
              </a:lnTo>
              <a:lnTo>
                <a:pt x="881265" y="41940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B442D-CED3-46C1-BF3E-D41D21F4AE06}">
      <dsp:nvSpPr>
        <dsp:cNvPr id="0" name=""/>
        <dsp:cNvSpPr/>
      </dsp:nvSpPr>
      <dsp:spPr>
        <a:xfrm>
          <a:off x="726433" y="2640391"/>
          <a:ext cx="881265" cy="419402"/>
        </a:xfrm>
        <a:custGeom>
          <a:avLst/>
          <a:gdLst/>
          <a:ahLst/>
          <a:cxnLst/>
          <a:rect l="0" t="0" r="0" b="0"/>
          <a:pathLst>
            <a:path>
              <a:moveTo>
                <a:pt x="881265" y="0"/>
              </a:moveTo>
              <a:lnTo>
                <a:pt x="881265" y="285810"/>
              </a:lnTo>
              <a:lnTo>
                <a:pt x="0" y="285810"/>
              </a:lnTo>
              <a:lnTo>
                <a:pt x="0" y="41940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DE702-140E-4C11-A369-3EA338690CF3}">
      <dsp:nvSpPr>
        <dsp:cNvPr id="0" name=""/>
        <dsp:cNvSpPr/>
      </dsp:nvSpPr>
      <dsp:spPr>
        <a:xfrm>
          <a:off x="1607699" y="1759148"/>
          <a:ext cx="1260090" cy="419402"/>
        </a:xfrm>
        <a:custGeom>
          <a:avLst/>
          <a:gdLst/>
          <a:ahLst/>
          <a:cxnLst/>
          <a:rect l="0" t="0" r="0" b="0"/>
          <a:pathLst>
            <a:path>
              <a:moveTo>
                <a:pt x="1260090" y="0"/>
              </a:moveTo>
              <a:lnTo>
                <a:pt x="1260090" y="285810"/>
              </a:lnTo>
              <a:lnTo>
                <a:pt x="0" y="285810"/>
              </a:lnTo>
              <a:lnTo>
                <a:pt x="0" y="41940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B55EE-A6EE-408B-9545-A7BA3F36872D}">
      <dsp:nvSpPr>
        <dsp:cNvPr id="0" name=""/>
        <dsp:cNvSpPr/>
      </dsp:nvSpPr>
      <dsp:spPr>
        <a:xfrm>
          <a:off x="2867789" y="873354"/>
          <a:ext cx="1882089" cy="423953"/>
        </a:xfrm>
        <a:custGeom>
          <a:avLst/>
          <a:gdLst/>
          <a:ahLst/>
          <a:cxnLst/>
          <a:rect l="0" t="0" r="0" b="0"/>
          <a:pathLst>
            <a:path>
              <a:moveTo>
                <a:pt x="1882089" y="0"/>
              </a:moveTo>
              <a:lnTo>
                <a:pt x="1882089" y="290361"/>
              </a:lnTo>
              <a:lnTo>
                <a:pt x="0" y="290361"/>
              </a:lnTo>
              <a:lnTo>
                <a:pt x="0" y="42395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D12AF-E726-4FB6-9415-B23252B35691}">
      <dsp:nvSpPr>
        <dsp:cNvPr id="0" name=""/>
        <dsp:cNvSpPr/>
      </dsp:nvSpPr>
      <dsp:spPr>
        <a:xfrm>
          <a:off x="2971610" y="411513"/>
          <a:ext cx="3556536" cy="4618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565CA-A02D-44FC-9411-B78BA727AFAD}">
      <dsp:nvSpPr>
        <dsp:cNvPr id="0" name=""/>
        <dsp:cNvSpPr/>
      </dsp:nvSpPr>
      <dsp:spPr>
        <a:xfrm>
          <a:off x="3131841" y="563731"/>
          <a:ext cx="3556536" cy="46184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Característica de la figura de delito </a:t>
          </a:r>
          <a:endParaRPr lang="es-ES" sz="1400" b="1" kern="1200" dirty="0"/>
        </a:p>
      </dsp:txBody>
      <dsp:txXfrm>
        <a:off x="3145368" y="577258"/>
        <a:ext cx="3529482" cy="434786"/>
      </dsp:txXfrm>
    </dsp:sp>
    <dsp:sp modelId="{0A472ECF-BF28-4DAA-98D5-B001D69E664F}">
      <dsp:nvSpPr>
        <dsp:cNvPr id="0" name=""/>
        <dsp:cNvSpPr/>
      </dsp:nvSpPr>
      <dsp:spPr>
        <a:xfrm>
          <a:off x="1689667" y="1297307"/>
          <a:ext cx="2356242" cy="4618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543F8-BD05-4A8E-98A7-44D716D546CE}">
      <dsp:nvSpPr>
        <dsp:cNvPr id="0" name=""/>
        <dsp:cNvSpPr/>
      </dsp:nvSpPr>
      <dsp:spPr>
        <a:xfrm>
          <a:off x="1849898" y="1449526"/>
          <a:ext cx="2356242" cy="46184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Según su naturaleza</a:t>
          </a:r>
          <a:endParaRPr lang="es-ES" sz="1400" b="1" kern="1200" dirty="0"/>
        </a:p>
      </dsp:txBody>
      <dsp:txXfrm>
        <a:off x="1863425" y="1463053"/>
        <a:ext cx="2329188" cy="434786"/>
      </dsp:txXfrm>
    </dsp:sp>
    <dsp:sp modelId="{E70AE250-F037-4ED2-B712-1131C1CFCCEF}">
      <dsp:nvSpPr>
        <dsp:cNvPr id="0" name=""/>
        <dsp:cNvSpPr/>
      </dsp:nvSpPr>
      <dsp:spPr>
        <a:xfrm>
          <a:off x="569285" y="2178550"/>
          <a:ext cx="2076827" cy="4618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3DDCE-C188-4F48-BEC5-BC572DFC7F52}">
      <dsp:nvSpPr>
        <dsp:cNvPr id="0" name=""/>
        <dsp:cNvSpPr/>
      </dsp:nvSpPr>
      <dsp:spPr>
        <a:xfrm>
          <a:off x="729515" y="2330769"/>
          <a:ext cx="2076827" cy="46184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Característica objetiva</a:t>
          </a:r>
          <a:endParaRPr lang="es-ES" sz="1400" b="1" kern="1200" dirty="0"/>
        </a:p>
      </dsp:txBody>
      <dsp:txXfrm>
        <a:off x="743042" y="2344296"/>
        <a:ext cx="2049773" cy="434786"/>
      </dsp:txXfrm>
    </dsp:sp>
    <dsp:sp modelId="{2AA21F29-376B-4246-BF1B-A103ADAA40FD}">
      <dsp:nvSpPr>
        <dsp:cNvPr id="0" name=""/>
        <dsp:cNvSpPr/>
      </dsp:nvSpPr>
      <dsp:spPr>
        <a:xfrm>
          <a:off x="5398" y="3059793"/>
          <a:ext cx="1442070" cy="44062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D021B2-CCCB-457E-9F1C-2C4FABF95490}">
      <dsp:nvSpPr>
        <dsp:cNvPr id="0" name=""/>
        <dsp:cNvSpPr/>
      </dsp:nvSpPr>
      <dsp:spPr>
        <a:xfrm>
          <a:off x="165628" y="3212012"/>
          <a:ext cx="1442070" cy="44062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Descriptiva</a:t>
          </a:r>
          <a:endParaRPr lang="es-ES" sz="1200" b="1" kern="1200" dirty="0"/>
        </a:p>
      </dsp:txBody>
      <dsp:txXfrm>
        <a:off x="178533" y="3224917"/>
        <a:ext cx="1416260" cy="414813"/>
      </dsp:txXfrm>
    </dsp:sp>
    <dsp:sp modelId="{95DFDBC9-439B-47BC-89E1-726EC0CA025A}">
      <dsp:nvSpPr>
        <dsp:cNvPr id="0" name=""/>
        <dsp:cNvSpPr/>
      </dsp:nvSpPr>
      <dsp:spPr>
        <a:xfrm>
          <a:off x="1767929" y="3059793"/>
          <a:ext cx="1442070" cy="44062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37E22-82AB-4049-B1DF-8B2CCEBC736C}">
      <dsp:nvSpPr>
        <dsp:cNvPr id="0" name=""/>
        <dsp:cNvSpPr/>
      </dsp:nvSpPr>
      <dsp:spPr>
        <a:xfrm>
          <a:off x="1928159" y="3212012"/>
          <a:ext cx="1442070" cy="44062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Normativa</a:t>
          </a:r>
          <a:endParaRPr lang="es-ES" sz="1200" b="1" kern="1200" dirty="0"/>
        </a:p>
      </dsp:txBody>
      <dsp:txXfrm>
        <a:off x="1941064" y="3224917"/>
        <a:ext cx="1416260" cy="414813"/>
      </dsp:txXfrm>
    </dsp:sp>
    <dsp:sp modelId="{98EF1077-319E-4F0F-8026-03946A744063}">
      <dsp:nvSpPr>
        <dsp:cNvPr id="0" name=""/>
        <dsp:cNvSpPr/>
      </dsp:nvSpPr>
      <dsp:spPr>
        <a:xfrm>
          <a:off x="307318" y="4003708"/>
          <a:ext cx="1442070" cy="51138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A3516-C528-4FDD-AD2E-5C96C4071D35}">
      <dsp:nvSpPr>
        <dsp:cNvPr id="0" name=""/>
        <dsp:cNvSpPr/>
      </dsp:nvSpPr>
      <dsp:spPr>
        <a:xfrm>
          <a:off x="467548" y="4155927"/>
          <a:ext cx="1442070" cy="51138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Concepto jurídico </a:t>
          </a:r>
          <a:endParaRPr lang="es-ES" sz="1200" b="1" kern="1200" dirty="0"/>
        </a:p>
      </dsp:txBody>
      <dsp:txXfrm>
        <a:off x="482526" y="4170905"/>
        <a:ext cx="1412114" cy="481425"/>
      </dsp:txXfrm>
    </dsp:sp>
    <dsp:sp modelId="{F3FAB2E4-CBDA-4EAB-A547-624E260CCEB5}">
      <dsp:nvSpPr>
        <dsp:cNvPr id="0" name=""/>
        <dsp:cNvSpPr/>
      </dsp:nvSpPr>
      <dsp:spPr>
        <a:xfrm>
          <a:off x="2123725" y="4011913"/>
          <a:ext cx="2515130" cy="46340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734FF1-C95B-44A9-947D-142DFEE86BA7}">
      <dsp:nvSpPr>
        <dsp:cNvPr id="0" name=""/>
        <dsp:cNvSpPr/>
      </dsp:nvSpPr>
      <dsp:spPr>
        <a:xfrm>
          <a:off x="2283955" y="4164132"/>
          <a:ext cx="2515130" cy="46340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Valoraciones ético-sociales</a:t>
          </a:r>
          <a:endParaRPr lang="es-ES" sz="1200" b="1" kern="1200" dirty="0"/>
        </a:p>
      </dsp:txBody>
      <dsp:txXfrm>
        <a:off x="2297528" y="4177705"/>
        <a:ext cx="2487984" cy="436260"/>
      </dsp:txXfrm>
    </dsp:sp>
    <dsp:sp modelId="{1690A40F-C2AE-4858-83AF-74EB315B9DCF}">
      <dsp:nvSpPr>
        <dsp:cNvPr id="0" name=""/>
        <dsp:cNvSpPr/>
      </dsp:nvSpPr>
      <dsp:spPr>
        <a:xfrm>
          <a:off x="2966572" y="2178550"/>
          <a:ext cx="2199720" cy="4618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4BF63-49F5-40BB-9AD8-4E3BA7BD7692}">
      <dsp:nvSpPr>
        <dsp:cNvPr id="0" name=""/>
        <dsp:cNvSpPr/>
      </dsp:nvSpPr>
      <dsp:spPr>
        <a:xfrm>
          <a:off x="3126803" y="2330769"/>
          <a:ext cx="2199720" cy="46184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Característica subjetiva</a:t>
          </a:r>
          <a:endParaRPr lang="es-ES" sz="1400" b="1" kern="1200" dirty="0"/>
        </a:p>
      </dsp:txBody>
      <dsp:txXfrm>
        <a:off x="3140330" y="2344296"/>
        <a:ext cx="2172666" cy="434786"/>
      </dsp:txXfrm>
    </dsp:sp>
    <dsp:sp modelId="{95541AEA-655A-4F8D-91AA-0738112E07E9}">
      <dsp:nvSpPr>
        <dsp:cNvPr id="0" name=""/>
        <dsp:cNvSpPr/>
      </dsp:nvSpPr>
      <dsp:spPr>
        <a:xfrm>
          <a:off x="6368019" y="1297307"/>
          <a:ext cx="1442070" cy="4618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CC772-7136-4D3E-ABC5-DF5DA6615275}">
      <dsp:nvSpPr>
        <dsp:cNvPr id="0" name=""/>
        <dsp:cNvSpPr/>
      </dsp:nvSpPr>
      <dsp:spPr>
        <a:xfrm>
          <a:off x="6528249" y="1449526"/>
          <a:ext cx="1442070" cy="46184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Según su función</a:t>
          </a:r>
          <a:endParaRPr lang="es-ES" sz="1400" b="1" kern="1200" dirty="0"/>
        </a:p>
      </dsp:txBody>
      <dsp:txXfrm>
        <a:off x="6541776" y="1463053"/>
        <a:ext cx="1415016" cy="434786"/>
      </dsp:txXfrm>
    </dsp:sp>
    <dsp:sp modelId="{FC4C7512-8B5E-473E-B313-49681665665A}">
      <dsp:nvSpPr>
        <dsp:cNvPr id="0" name=""/>
        <dsp:cNvSpPr/>
      </dsp:nvSpPr>
      <dsp:spPr>
        <a:xfrm>
          <a:off x="5486753" y="2178550"/>
          <a:ext cx="1442070" cy="4618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5DA5C-09AE-48F4-9BB0-58B818A90174}">
      <dsp:nvSpPr>
        <dsp:cNvPr id="0" name=""/>
        <dsp:cNvSpPr/>
      </dsp:nvSpPr>
      <dsp:spPr>
        <a:xfrm>
          <a:off x="5646983" y="2330769"/>
          <a:ext cx="1442070" cy="46184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Esenciales</a:t>
          </a:r>
          <a:endParaRPr lang="es-ES" sz="1400" b="1" kern="1200" dirty="0"/>
        </a:p>
      </dsp:txBody>
      <dsp:txXfrm>
        <a:off x="5660510" y="2344296"/>
        <a:ext cx="1415016" cy="434786"/>
      </dsp:txXfrm>
    </dsp:sp>
    <dsp:sp modelId="{ABDCCC4B-0DE3-43A0-8170-69D60C564994}">
      <dsp:nvSpPr>
        <dsp:cNvPr id="0" name=""/>
        <dsp:cNvSpPr/>
      </dsp:nvSpPr>
      <dsp:spPr>
        <a:xfrm>
          <a:off x="7249284" y="2178550"/>
          <a:ext cx="1442070" cy="45506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840B4-CB77-4B9D-8EAA-5B26B752EC30}">
      <dsp:nvSpPr>
        <dsp:cNvPr id="0" name=""/>
        <dsp:cNvSpPr/>
      </dsp:nvSpPr>
      <dsp:spPr>
        <a:xfrm>
          <a:off x="7409515" y="2330769"/>
          <a:ext cx="1442070" cy="45506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Eventuales</a:t>
          </a:r>
          <a:endParaRPr lang="es-ES" sz="1200" b="1" kern="1200" dirty="0"/>
        </a:p>
      </dsp:txBody>
      <dsp:txXfrm>
        <a:off x="7422843" y="2344097"/>
        <a:ext cx="1415414" cy="4284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01391-1596-4EC1-96C5-B38B63937FDD}">
      <dsp:nvSpPr>
        <dsp:cNvPr id="0" name=""/>
        <dsp:cNvSpPr/>
      </dsp:nvSpPr>
      <dsp:spPr>
        <a:xfrm>
          <a:off x="7351259" y="1965217"/>
          <a:ext cx="740968" cy="328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68"/>
              </a:lnTo>
              <a:lnTo>
                <a:pt x="740968" y="223368"/>
              </a:lnTo>
              <a:lnTo>
                <a:pt x="740968" y="32833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A5D7B-1E00-48B8-9F70-812862016100}">
      <dsp:nvSpPr>
        <dsp:cNvPr id="0" name=""/>
        <dsp:cNvSpPr/>
      </dsp:nvSpPr>
      <dsp:spPr>
        <a:xfrm>
          <a:off x="6707350" y="1965217"/>
          <a:ext cx="643908" cy="328336"/>
        </a:xfrm>
        <a:custGeom>
          <a:avLst/>
          <a:gdLst/>
          <a:ahLst/>
          <a:cxnLst/>
          <a:rect l="0" t="0" r="0" b="0"/>
          <a:pathLst>
            <a:path>
              <a:moveTo>
                <a:pt x="643908" y="0"/>
              </a:moveTo>
              <a:lnTo>
                <a:pt x="643908" y="223368"/>
              </a:lnTo>
              <a:lnTo>
                <a:pt x="0" y="223368"/>
              </a:lnTo>
              <a:lnTo>
                <a:pt x="0" y="328336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AE38-1705-405E-9D18-F42BC41F584C}">
      <dsp:nvSpPr>
        <dsp:cNvPr id="0" name=""/>
        <dsp:cNvSpPr/>
      </dsp:nvSpPr>
      <dsp:spPr>
        <a:xfrm>
          <a:off x="4331635" y="909452"/>
          <a:ext cx="3019624" cy="518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102"/>
              </a:lnTo>
              <a:lnTo>
                <a:pt x="3019624" y="413102"/>
              </a:lnTo>
              <a:lnTo>
                <a:pt x="3019624" y="51807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C86E6-BAB7-4774-BD96-7657213AF02F}">
      <dsp:nvSpPr>
        <dsp:cNvPr id="0" name=""/>
        <dsp:cNvSpPr/>
      </dsp:nvSpPr>
      <dsp:spPr>
        <a:xfrm>
          <a:off x="4518504" y="2519543"/>
          <a:ext cx="728490" cy="388321"/>
        </a:xfrm>
        <a:custGeom>
          <a:avLst/>
          <a:gdLst/>
          <a:ahLst/>
          <a:cxnLst/>
          <a:rect l="0" t="0" r="0" b="0"/>
          <a:pathLst>
            <a:path>
              <a:moveTo>
                <a:pt x="728490" y="0"/>
              </a:moveTo>
              <a:lnTo>
                <a:pt x="728490" y="283354"/>
              </a:lnTo>
              <a:lnTo>
                <a:pt x="0" y="283354"/>
              </a:lnTo>
              <a:lnTo>
                <a:pt x="0" y="38832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3CDFA-D214-4C53-A947-B97BF05BC41C}">
      <dsp:nvSpPr>
        <dsp:cNvPr id="0" name=""/>
        <dsp:cNvSpPr/>
      </dsp:nvSpPr>
      <dsp:spPr>
        <a:xfrm>
          <a:off x="6093666" y="3391007"/>
          <a:ext cx="743846" cy="380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346"/>
              </a:lnTo>
              <a:lnTo>
                <a:pt x="743846" y="275346"/>
              </a:lnTo>
              <a:lnTo>
                <a:pt x="743846" y="38031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D88B9-3DD8-4FE6-831C-D1F7CCF8CF87}">
      <dsp:nvSpPr>
        <dsp:cNvPr id="0" name=""/>
        <dsp:cNvSpPr/>
      </dsp:nvSpPr>
      <dsp:spPr>
        <a:xfrm>
          <a:off x="5452635" y="3391007"/>
          <a:ext cx="641030" cy="380313"/>
        </a:xfrm>
        <a:custGeom>
          <a:avLst/>
          <a:gdLst/>
          <a:ahLst/>
          <a:cxnLst/>
          <a:rect l="0" t="0" r="0" b="0"/>
          <a:pathLst>
            <a:path>
              <a:moveTo>
                <a:pt x="641030" y="0"/>
              </a:moveTo>
              <a:lnTo>
                <a:pt x="641030" y="275346"/>
              </a:lnTo>
              <a:lnTo>
                <a:pt x="0" y="275346"/>
              </a:lnTo>
              <a:lnTo>
                <a:pt x="0" y="38031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A71DA-B1E3-4DB9-BCD6-DCC317C31158}">
      <dsp:nvSpPr>
        <dsp:cNvPr id="0" name=""/>
        <dsp:cNvSpPr/>
      </dsp:nvSpPr>
      <dsp:spPr>
        <a:xfrm>
          <a:off x="5246994" y="2519543"/>
          <a:ext cx="846671" cy="507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957"/>
              </a:lnTo>
              <a:lnTo>
                <a:pt x="846671" y="402957"/>
              </a:lnTo>
              <a:lnTo>
                <a:pt x="846671" y="507925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548F0-A3DD-4D14-89D1-6BC9E23D6CB4}">
      <dsp:nvSpPr>
        <dsp:cNvPr id="0" name=""/>
        <dsp:cNvSpPr/>
      </dsp:nvSpPr>
      <dsp:spPr>
        <a:xfrm>
          <a:off x="4645735" y="1817689"/>
          <a:ext cx="601259" cy="344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154"/>
              </a:lnTo>
              <a:lnTo>
                <a:pt x="601259" y="239154"/>
              </a:lnTo>
              <a:lnTo>
                <a:pt x="601259" y="34412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DC38A-96BE-4C25-9C03-B23E77ABF05B}">
      <dsp:nvSpPr>
        <dsp:cNvPr id="0" name=""/>
        <dsp:cNvSpPr/>
      </dsp:nvSpPr>
      <dsp:spPr>
        <a:xfrm>
          <a:off x="3862117" y="1817689"/>
          <a:ext cx="783617" cy="344122"/>
        </a:xfrm>
        <a:custGeom>
          <a:avLst/>
          <a:gdLst/>
          <a:ahLst/>
          <a:cxnLst/>
          <a:rect l="0" t="0" r="0" b="0"/>
          <a:pathLst>
            <a:path>
              <a:moveTo>
                <a:pt x="783617" y="0"/>
              </a:moveTo>
              <a:lnTo>
                <a:pt x="783617" y="239154"/>
              </a:lnTo>
              <a:lnTo>
                <a:pt x="0" y="239154"/>
              </a:lnTo>
              <a:lnTo>
                <a:pt x="0" y="34412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9D696-6541-4C9E-A83B-9B59FFE6A4CB}">
      <dsp:nvSpPr>
        <dsp:cNvPr id="0" name=""/>
        <dsp:cNvSpPr/>
      </dsp:nvSpPr>
      <dsp:spPr>
        <a:xfrm>
          <a:off x="4331635" y="909452"/>
          <a:ext cx="314100" cy="502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316"/>
              </a:lnTo>
              <a:lnTo>
                <a:pt x="314100" y="397316"/>
              </a:lnTo>
              <a:lnTo>
                <a:pt x="314100" y="50228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E56D9-6AD5-40CB-998C-660723BFA037}">
      <dsp:nvSpPr>
        <dsp:cNvPr id="0" name=""/>
        <dsp:cNvSpPr/>
      </dsp:nvSpPr>
      <dsp:spPr>
        <a:xfrm>
          <a:off x="1951727" y="2597480"/>
          <a:ext cx="861590" cy="329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70"/>
              </a:lnTo>
              <a:lnTo>
                <a:pt x="861590" y="224570"/>
              </a:lnTo>
              <a:lnTo>
                <a:pt x="861590" y="32953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F0DA1-308D-4A56-B5E0-98B7FC9FF1C2}">
      <dsp:nvSpPr>
        <dsp:cNvPr id="0" name=""/>
        <dsp:cNvSpPr/>
      </dsp:nvSpPr>
      <dsp:spPr>
        <a:xfrm>
          <a:off x="1090136" y="2597480"/>
          <a:ext cx="861590" cy="329537"/>
        </a:xfrm>
        <a:custGeom>
          <a:avLst/>
          <a:gdLst/>
          <a:ahLst/>
          <a:cxnLst/>
          <a:rect l="0" t="0" r="0" b="0"/>
          <a:pathLst>
            <a:path>
              <a:moveTo>
                <a:pt x="861590" y="0"/>
              </a:moveTo>
              <a:lnTo>
                <a:pt x="861590" y="224570"/>
              </a:lnTo>
              <a:lnTo>
                <a:pt x="0" y="224570"/>
              </a:lnTo>
              <a:lnTo>
                <a:pt x="0" y="32953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47678-B289-44B6-BF81-88CD148A0304}">
      <dsp:nvSpPr>
        <dsp:cNvPr id="0" name=""/>
        <dsp:cNvSpPr/>
      </dsp:nvSpPr>
      <dsp:spPr>
        <a:xfrm>
          <a:off x="1259288" y="1958562"/>
          <a:ext cx="692438" cy="329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70"/>
              </a:lnTo>
              <a:lnTo>
                <a:pt x="692438" y="224570"/>
              </a:lnTo>
              <a:lnTo>
                <a:pt x="692438" y="32953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31548-FD8A-4342-8DAD-E1172174A9D4}">
      <dsp:nvSpPr>
        <dsp:cNvPr id="0" name=""/>
        <dsp:cNvSpPr/>
      </dsp:nvSpPr>
      <dsp:spPr>
        <a:xfrm>
          <a:off x="566849" y="1958562"/>
          <a:ext cx="692438" cy="329537"/>
        </a:xfrm>
        <a:custGeom>
          <a:avLst/>
          <a:gdLst/>
          <a:ahLst/>
          <a:cxnLst/>
          <a:rect l="0" t="0" r="0" b="0"/>
          <a:pathLst>
            <a:path>
              <a:moveTo>
                <a:pt x="692438" y="0"/>
              </a:moveTo>
              <a:lnTo>
                <a:pt x="692438" y="224570"/>
              </a:lnTo>
              <a:lnTo>
                <a:pt x="0" y="224570"/>
              </a:lnTo>
              <a:lnTo>
                <a:pt x="0" y="32953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3E8CA-C836-49D6-96D8-E1C805FDA41A}">
      <dsp:nvSpPr>
        <dsp:cNvPr id="0" name=""/>
        <dsp:cNvSpPr/>
      </dsp:nvSpPr>
      <dsp:spPr>
        <a:xfrm>
          <a:off x="1259288" y="909452"/>
          <a:ext cx="3072346" cy="516868"/>
        </a:xfrm>
        <a:custGeom>
          <a:avLst/>
          <a:gdLst/>
          <a:ahLst/>
          <a:cxnLst/>
          <a:rect l="0" t="0" r="0" b="0"/>
          <a:pathLst>
            <a:path>
              <a:moveTo>
                <a:pt x="3072346" y="0"/>
              </a:moveTo>
              <a:lnTo>
                <a:pt x="3072346" y="411901"/>
              </a:lnTo>
              <a:lnTo>
                <a:pt x="0" y="411901"/>
              </a:lnTo>
              <a:lnTo>
                <a:pt x="0" y="51686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365C0-2C1D-4FBB-BD82-B912AA71F007}">
      <dsp:nvSpPr>
        <dsp:cNvPr id="0" name=""/>
        <dsp:cNvSpPr/>
      </dsp:nvSpPr>
      <dsp:spPr>
        <a:xfrm>
          <a:off x="2586094" y="394962"/>
          <a:ext cx="3491081" cy="51449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4BC66A-D1C7-48CB-9A96-B7846A47007F}">
      <dsp:nvSpPr>
        <dsp:cNvPr id="0" name=""/>
        <dsp:cNvSpPr/>
      </dsp:nvSpPr>
      <dsp:spPr>
        <a:xfrm>
          <a:off x="2711992" y="514565"/>
          <a:ext cx="3491081" cy="51449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dirty="0" smtClean="0"/>
            <a:t>Clasificación de las figuras delictivas. </a:t>
          </a:r>
          <a:endParaRPr lang="es-ES" sz="1200" kern="1200" dirty="0"/>
        </a:p>
      </dsp:txBody>
      <dsp:txXfrm>
        <a:off x="2727061" y="529634"/>
        <a:ext cx="3460943" cy="484352"/>
      </dsp:txXfrm>
    </dsp:sp>
    <dsp:sp modelId="{C6850C65-C2C7-45D5-A1B9-A0416EBBD9CE}">
      <dsp:nvSpPr>
        <dsp:cNvPr id="0" name=""/>
        <dsp:cNvSpPr/>
      </dsp:nvSpPr>
      <dsp:spPr>
        <a:xfrm>
          <a:off x="103007" y="1426321"/>
          <a:ext cx="2312563" cy="5322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DF34D-8E10-465F-91A3-DCD4D5721CDC}">
      <dsp:nvSpPr>
        <dsp:cNvPr id="0" name=""/>
        <dsp:cNvSpPr/>
      </dsp:nvSpPr>
      <dsp:spPr>
        <a:xfrm>
          <a:off x="228905" y="1545924"/>
          <a:ext cx="2312563" cy="53224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kern="1200" dirty="0" smtClean="0"/>
            <a:t>Según la peligrosidad social de la acción u omisión.</a:t>
          </a:r>
          <a:endParaRPr lang="es-ES" sz="1200" b="0" kern="1200" dirty="0"/>
        </a:p>
      </dsp:txBody>
      <dsp:txXfrm>
        <a:off x="244494" y="1561513"/>
        <a:ext cx="2281385" cy="501062"/>
      </dsp:txXfrm>
    </dsp:sp>
    <dsp:sp modelId="{9495DAF7-E6B3-4F65-B815-B0D5350BE16E}">
      <dsp:nvSpPr>
        <dsp:cNvPr id="0" name=""/>
        <dsp:cNvSpPr/>
      </dsp:nvSpPr>
      <dsp:spPr>
        <a:xfrm>
          <a:off x="309" y="2288100"/>
          <a:ext cx="1133081" cy="3093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E06A4-EC32-4D49-9320-1449B455B09B}">
      <dsp:nvSpPr>
        <dsp:cNvPr id="0" name=""/>
        <dsp:cNvSpPr/>
      </dsp:nvSpPr>
      <dsp:spPr>
        <a:xfrm>
          <a:off x="126207" y="2407703"/>
          <a:ext cx="1133081" cy="30938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Figura Básica</a:t>
          </a:r>
          <a:endParaRPr lang="es-ES" sz="1200" kern="1200" dirty="0"/>
        </a:p>
      </dsp:txBody>
      <dsp:txXfrm>
        <a:off x="135268" y="2416764"/>
        <a:ext cx="1114959" cy="291258"/>
      </dsp:txXfrm>
    </dsp:sp>
    <dsp:sp modelId="{67D9D036-7D9F-4557-B730-B4652E457BAD}">
      <dsp:nvSpPr>
        <dsp:cNvPr id="0" name=""/>
        <dsp:cNvSpPr/>
      </dsp:nvSpPr>
      <dsp:spPr>
        <a:xfrm>
          <a:off x="1385186" y="2288100"/>
          <a:ext cx="1133081" cy="3093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F75D2-F703-45D2-B3CF-49F4556E3D9A}">
      <dsp:nvSpPr>
        <dsp:cNvPr id="0" name=""/>
        <dsp:cNvSpPr/>
      </dsp:nvSpPr>
      <dsp:spPr>
        <a:xfrm>
          <a:off x="1511084" y="2407703"/>
          <a:ext cx="1133081" cy="30938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Figura derivada</a:t>
          </a:r>
          <a:endParaRPr lang="es-ES" sz="1200" kern="1200" dirty="0"/>
        </a:p>
      </dsp:txBody>
      <dsp:txXfrm>
        <a:off x="1520145" y="2416764"/>
        <a:ext cx="1114959" cy="291258"/>
      </dsp:txXfrm>
    </dsp:sp>
    <dsp:sp modelId="{CD6AAB4B-A779-4877-B8FB-F671EF3B6B5E}">
      <dsp:nvSpPr>
        <dsp:cNvPr id="0" name=""/>
        <dsp:cNvSpPr/>
      </dsp:nvSpPr>
      <dsp:spPr>
        <a:xfrm>
          <a:off x="354443" y="2927018"/>
          <a:ext cx="1471385" cy="4829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B95F92-7794-47B4-AE7E-7B9C8E185ABE}">
      <dsp:nvSpPr>
        <dsp:cNvPr id="0" name=""/>
        <dsp:cNvSpPr/>
      </dsp:nvSpPr>
      <dsp:spPr>
        <a:xfrm>
          <a:off x="480341" y="3046621"/>
          <a:ext cx="1471385" cy="48298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kern="1200" dirty="0" smtClean="0"/>
            <a:t>Figura derivada Subordinada: </a:t>
          </a:r>
          <a:endParaRPr lang="es-ES" sz="1200" b="0" kern="1200" dirty="0"/>
        </a:p>
      </dsp:txBody>
      <dsp:txXfrm>
        <a:off x="494487" y="3060767"/>
        <a:ext cx="1443093" cy="454691"/>
      </dsp:txXfrm>
    </dsp:sp>
    <dsp:sp modelId="{95C7315D-AB76-4314-84DE-615E1606CAEC}">
      <dsp:nvSpPr>
        <dsp:cNvPr id="0" name=""/>
        <dsp:cNvSpPr/>
      </dsp:nvSpPr>
      <dsp:spPr>
        <a:xfrm>
          <a:off x="2077625" y="2927018"/>
          <a:ext cx="1471385" cy="4829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6C15A-C089-4811-B25D-CC929012528B}">
      <dsp:nvSpPr>
        <dsp:cNvPr id="0" name=""/>
        <dsp:cNvSpPr/>
      </dsp:nvSpPr>
      <dsp:spPr>
        <a:xfrm>
          <a:off x="2203523" y="3046621"/>
          <a:ext cx="1471385" cy="48298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kern="1200" dirty="0" smtClean="0"/>
            <a:t>Figura derivada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kern="1200" dirty="0" smtClean="0"/>
            <a:t>Independiente: </a:t>
          </a:r>
          <a:endParaRPr lang="es-ES" sz="1200" b="0" kern="1200" dirty="0"/>
        </a:p>
      </dsp:txBody>
      <dsp:txXfrm>
        <a:off x="2217669" y="3060767"/>
        <a:ext cx="1443093" cy="454691"/>
      </dsp:txXfrm>
    </dsp:sp>
    <dsp:sp modelId="{833C6E2D-E765-4720-94F7-DDDB66CA8433}">
      <dsp:nvSpPr>
        <dsp:cNvPr id="0" name=""/>
        <dsp:cNvSpPr/>
      </dsp:nvSpPr>
      <dsp:spPr>
        <a:xfrm>
          <a:off x="3188206" y="1411736"/>
          <a:ext cx="2915056" cy="40595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0C9A3-66FA-4F32-904A-D00E79748900}">
      <dsp:nvSpPr>
        <dsp:cNvPr id="0" name=""/>
        <dsp:cNvSpPr/>
      </dsp:nvSpPr>
      <dsp:spPr>
        <a:xfrm>
          <a:off x="3314104" y="1531340"/>
          <a:ext cx="2915056" cy="40595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kern="1200" dirty="0" smtClean="0"/>
            <a:t>Según el modo de formularse las características del tipo.</a:t>
          </a:r>
          <a:endParaRPr lang="es-ES" sz="1200" b="0" kern="1200" dirty="0"/>
        </a:p>
      </dsp:txBody>
      <dsp:txXfrm>
        <a:off x="3325994" y="1543230"/>
        <a:ext cx="2891276" cy="382172"/>
      </dsp:txXfrm>
    </dsp:sp>
    <dsp:sp modelId="{C56812D0-A6C0-4AF9-B6CF-54188E1728FF}">
      <dsp:nvSpPr>
        <dsp:cNvPr id="0" name=""/>
        <dsp:cNvSpPr/>
      </dsp:nvSpPr>
      <dsp:spPr>
        <a:xfrm>
          <a:off x="3295576" y="2161812"/>
          <a:ext cx="1133081" cy="30938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9317B-960B-4C45-8066-5D82B33758CF}">
      <dsp:nvSpPr>
        <dsp:cNvPr id="0" name=""/>
        <dsp:cNvSpPr/>
      </dsp:nvSpPr>
      <dsp:spPr>
        <a:xfrm>
          <a:off x="3421474" y="2281415"/>
          <a:ext cx="1133081" cy="30938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Simple</a:t>
          </a:r>
          <a:endParaRPr lang="es-ES" sz="1200" kern="1200" dirty="0"/>
        </a:p>
      </dsp:txBody>
      <dsp:txXfrm>
        <a:off x="3430535" y="2290476"/>
        <a:ext cx="1114959" cy="291258"/>
      </dsp:txXfrm>
    </dsp:sp>
    <dsp:sp modelId="{E98C5B7C-D3B1-4745-B10D-35B2CEF2A367}">
      <dsp:nvSpPr>
        <dsp:cNvPr id="0" name=""/>
        <dsp:cNvSpPr/>
      </dsp:nvSpPr>
      <dsp:spPr>
        <a:xfrm>
          <a:off x="4680454" y="2161812"/>
          <a:ext cx="1133081" cy="35773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39A019-0A33-4531-9796-36D6DDCB1352}">
      <dsp:nvSpPr>
        <dsp:cNvPr id="0" name=""/>
        <dsp:cNvSpPr/>
      </dsp:nvSpPr>
      <dsp:spPr>
        <a:xfrm>
          <a:off x="4806352" y="2281415"/>
          <a:ext cx="1133081" cy="35773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kern="1200" dirty="0" smtClean="0"/>
            <a:t>Compuesta: </a:t>
          </a:r>
          <a:endParaRPr lang="es-ES" sz="1200" b="0" kern="1200" dirty="0"/>
        </a:p>
      </dsp:txBody>
      <dsp:txXfrm>
        <a:off x="4816830" y="2291893"/>
        <a:ext cx="1112125" cy="336775"/>
      </dsp:txXfrm>
    </dsp:sp>
    <dsp:sp modelId="{C009D8ED-B64C-461B-82F5-37AE4DD428BA}">
      <dsp:nvSpPr>
        <dsp:cNvPr id="0" name=""/>
        <dsp:cNvSpPr/>
      </dsp:nvSpPr>
      <dsp:spPr>
        <a:xfrm>
          <a:off x="5527125" y="3027469"/>
          <a:ext cx="1133081" cy="36353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4DDFB-386E-412F-97D4-818C13B67905}">
      <dsp:nvSpPr>
        <dsp:cNvPr id="0" name=""/>
        <dsp:cNvSpPr/>
      </dsp:nvSpPr>
      <dsp:spPr>
        <a:xfrm>
          <a:off x="5653023" y="3147072"/>
          <a:ext cx="1133081" cy="36353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kern="1200" dirty="0" smtClean="0"/>
            <a:t>Mixta </a:t>
          </a:r>
          <a:endParaRPr lang="es-ES" sz="1200" b="0" kern="1200" dirty="0"/>
        </a:p>
      </dsp:txBody>
      <dsp:txXfrm>
        <a:off x="5663671" y="3157720"/>
        <a:ext cx="1111785" cy="342242"/>
      </dsp:txXfrm>
    </dsp:sp>
    <dsp:sp modelId="{A85C8851-DCBE-440F-BD3F-A760441858E8}">
      <dsp:nvSpPr>
        <dsp:cNvPr id="0" name=""/>
        <dsp:cNvSpPr/>
      </dsp:nvSpPr>
      <dsp:spPr>
        <a:xfrm>
          <a:off x="4886094" y="3771320"/>
          <a:ext cx="1133081" cy="3295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30DEFF-1593-4250-8A89-067335407A4A}">
      <dsp:nvSpPr>
        <dsp:cNvPr id="0" name=""/>
        <dsp:cNvSpPr/>
      </dsp:nvSpPr>
      <dsp:spPr>
        <a:xfrm>
          <a:off x="5011992" y="3890923"/>
          <a:ext cx="1133081" cy="32953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Alternativa</a:t>
          </a:r>
          <a:endParaRPr lang="es-ES" sz="1200" kern="1200" dirty="0"/>
        </a:p>
      </dsp:txBody>
      <dsp:txXfrm>
        <a:off x="5021644" y="3900575"/>
        <a:ext cx="1113777" cy="310230"/>
      </dsp:txXfrm>
    </dsp:sp>
    <dsp:sp modelId="{30D897EE-C838-47B1-952D-01815E94CB66}">
      <dsp:nvSpPr>
        <dsp:cNvPr id="0" name=""/>
        <dsp:cNvSpPr/>
      </dsp:nvSpPr>
      <dsp:spPr>
        <a:xfrm>
          <a:off x="6270972" y="3771320"/>
          <a:ext cx="1133081" cy="3295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54D02-FBF6-41E9-A902-38B62845EFA4}">
      <dsp:nvSpPr>
        <dsp:cNvPr id="0" name=""/>
        <dsp:cNvSpPr/>
      </dsp:nvSpPr>
      <dsp:spPr>
        <a:xfrm>
          <a:off x="6396870" y="3890923"/>
          <a:ext cx="1133081" cy="32953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Acumulativa</a:t>
          </a:r>
          <a:endParaRPr lang="es-ES" sz="1200" kern="1200" dirty="0"/>
        </a:p>
      </dsp:txBody>
      <dsp:txXfrm>
        <a:off x="6406522" y="3900575"/>
        <a:ext cx="1113777" cy="310230"/>
      </dsp:txXfrm>
    </dsp:sp>
    <dsp:sp modelId="{0C232CBF-5DCA-4329-AC62-E13EFE043B0B}">
      <dsp:nvSpPr>
        <dsp:cNvPr id="0" name=""/>
        <dsp:cNvSpPr/>
      </dsp:nvSpPr>
      <dsp:spPr>
        <a:xfrm>
          <a:off x="3764755" y="2907865"/>
          <a:ext cx="1507497" cy="5312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5E211-4517-4D9A-850A-1D98AAEB0597}">
      <dsp:nvSpPr>
        <dsp:cNvPr id="0" name=""/>
        <dsp:cNvSpPr/>
      </dsp:nvSpPr>
      <dsp:spPr>
        <a:xfrm>
          <a:off x="3890653" y="3027468"/>
          <a:ext cx="1507497" cy="53121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kern="1200" dirty="0" smtClean="0"/>
            <a:t>Varios Actos Acumulados </a:t>
          </a:r>
          <a:endParaRPr lang="es-ES" sz="1200" b="0" kern="1200" dirty="0"/>
        </a:p>
      </dsp:txBody>
      <dsp:txXfrm>
        <a:off x="3906212" y="3043027"/>
        <a:ext cx="1476379" cy="500101"/>
      </dsp:txXfrm>
    </dsp:sp>
    <dsp:sp modelId="{DD23868D-0ED9-4F05-92C9-329AF4A18A25}">
      <dsp:nvSpPr>
        <dsp:cNvPr id="0" name=""/>
        <dsp:cNvSpPr/>
      </dsp:nvSpPr>
      <dsp:spPr>
        <a:xfrm>
          <a:off x="6215350" y="1427522"/>
          <a:ext cx="2271817" cy="5376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0265A-B5CF-4A96-AF4D-6C4E81674E2A}">
      <dsp:nvSpPr>
        <dsp:cNvPr id="0" name=""/>
        <dsp:cNvSpPr/>
      </dsp:nvSpPr>
      <dsp:spPr>
        <a:xfrm>
          <a:off x="6341248" y="1547126"/>
          <a:ext cx="2271817" cy="53769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kern="1200" dirty="0" smtClean="0"/>
            <a:t>Según la estructura interna de la norma.</a:t>
          </a:r>
          <a:endParaRPr lang="es-ES" sz="1200" b="0" kern="1200" dirty="0"/>
        </a:p>
      </dsp:txBody>
      <dsp:txXfrm>
        <a:off x="6356997" y="1562875"/>
        <a:ext cx="2240319" cy="506196"/>
      </dsp:txXfrm>
    </dsp:sp>
    <dsp:sp modelId="{BC5CFAEF-1AF9-4C3F-BBE7-49C8E8F73BC6}">
      <dsp:nvSpPr>
        <dsp:cNvPr id="0" name=""/>
        <dsp:cNvSpPr/>
      </dsp:nvSpPr>
      <dsp:spPr>
        <a:xfrm>
          <a:off x="6140809" y="2293554"/>
          <a:ext cx="1133081" cy="2538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F540D-C001-4D54-9E22-ABCC5A8C8A0D}">
      <dsp:nvSpPr>
        <dsp:cNvPr id="0" name=""/>
        <dsp:cNvSpPr/>
      </dsp:nvSpPr>
      <dsp:spPr>
        <a:xfrm>
          <a:off x="6266707" y="2413157"/>
          <a:ext cx="1133081" cy="25389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Tipo Cerrada</a:t>
          </a:r>
          <a:endParaRPr lang="es-ES" sz="1200" kern="1200" dirty="0"/>
        </a:p>
      </dsp:txBody>
      <dsp:txXfrm>
        <a:off x="6274143" y="2420593"/>
        <a:ext cx="1118209" cy="239020"/>
      </dsp:txXfrm>
    </dsp:sp>
    <dsp:sp modelId="{CF520FB3-8447-440B-AA63-0C7D86DC9B7F}">
      <dsp:nvSpPr>
        <dsp:cNvPr id="0" name=""/>
        <dsp:cNvSpPr/>
      </dsp:nvSpPr>
      <dsp:spPr>
        <a:xfrm>
          <a:off x="7525687" y="2293554"/>
          <a:ext cx="1133081" cy="3690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FB43B-8A8F-4FBF-BBFA-8B9B740340B6}">
      <dsp:nvSpPr>
        <dsp:cNvPr id="0" name=""/>
        <dsp:cNvSpPr/>
      </dsp:nvSpPr>
      <dsp:spPr>
        <a:xfrm>
          <a:off x="7651585" y="2413157"/>
          <a:ext cx="1133081" cy="3690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0" kern="1200" dirty="0" smtClean="0"/>
            <a:t>Tipo Abierta: </a:t>
          </a:r>
          <a:endParaRPr lang="es-ES" sz="1200" b="0" kern="1200" dirty="0"/>
        </a:p>
      </dsp:txBody>
      <dsp:txXfrm>
        <a:off x="7662396" y="2423968"/>
        <a:ext cx="1111459" cy="347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E800D-2570-44BA-BE9C-01DBFE499D67}">
      <dsp:nvSpPr>
        <dsp:cNvPr id="0" name=""/>
        <dsp:cNvSpPr/>
      </dsp:nvSpPr>
      <dsp:spPr>
        <a:xfrm>
          <a:off x="6460761" y="1687983"/>
          <a:ext cx="872998" cy="415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129"/>
              </a:lnTo>
              <a:lnTo>
                <a:pt x="872998" y="283129"/>
              </a:lnTo>
              <a:lnTo>
                <a:pt x="872998" y="41546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8C455-57BA-4581-BEF6-E9E5049DD78E}">
      <dsp:nvSpPr>
        <dsp:cNvPr id="0" name=""/>
        <dsp:cNvSpPr/>
      </dsp:nvSpPr>
      <dsp:spPr>
        <a:xfrm>
          <a:off x="5587763" y="1687983"/>
          <a:ext cx="872998" cy="415467"/>
        </a:xfrm>
        <a:custGeom>
          <a:avLst/>
          <a:gdLst/>
          <a:ahLst/>
          <a:cxnLst/>
          <a:rect l="0" t="0" r="0" b="0"/>
          <a:pathLst>
            <a:path>
              <a:moveTo>
                <a:pt x="872998" y="0"/>
              </a:moveTo>
              <a:lnTo>
                <a:pt x="872998" y="283129"/>
              </a:lnTo>
              <a:lnTo>
                <a:pt x="0" y="283129"/>
              </a:lnTo>
              <a:lnTo>
                <a:pt x="0" y="41546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1204D-E4AE-4B82-A33D-320EAB534692}">
      <dsp:nvSpPr>
        <dsp:cNvPr id="0" name=""/>
        <dsp:cNvSpPr/>
      </dsp:nvSpPr>
      <dsp:spPr>
        <a:xfrm>
          <a:off x="4143529" y="810498"/>
          <a:ext cx="2317232" cy="419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37"/>
              </a:lnTo>
              <a:lnTo>
                <a:pt x="2317232" y="287637"/>
              </a:lnTo>
              <a:lnTo>
                <a:pt x="2317232" y="4199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7FC95-7433-491C-A34E-7D3489487883}">
      <dsp:nvSpPr>
        <dsp:cNvPr id="0" name=""/>
        <dsp:cNvSpPr/>
      </dsp:nvSpPr>
      <dsp:spPr>
        <a:xfrm>
          <a:off x="2279095" y="1687983"/>
          <a:ext cx="1187399" cy="415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129"/>
              </a:lnTo>
              <a:lnTo>
                <a:pt x="1187399" y="283129"/>
              </a:lnTo>
              <a:lnTo>
                <a:pt x="1187399" y="41546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DE702-140E-4C11-A369-3EA338690CF3}">
      <dsp:nvSpPr>
        <dsp:cNvPr id="0" name=""/>
        <dsp:cNvSpPr/>
      </dsp:nvSpPr>
      <dsp:spPr>
        <a:xfrm>
          <a:off x="1030825" y="1687983"/>
          <a:ext cx="1248269" cy="415467"/>
        </a:xfrm>
        <a:custGeom>
          <a:avLst/>
          <a:gdLst/>
          <a:ahLst/>
          <a:cxnLst/>
          <a:rect l="0" t="0" r="0" b="0"/>
          <a:pathLst>
            <a:path>
              <a:moveTo>
                <a:pt x="1248269" y="0"/>
              </a:moveTo>
              <a:lnTo>
                <a:pt x="1248269" y="283129"/>
              </a:lnTo>
              <a:lnTo>
                <a:pt x="0" y="283129"/>
              </a:lnTo>
              <a:lnTo>
                <a:pt x="0" y="41546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B55EE-A6EE-408B-9545-A7BA3F36872D}">
      <dsp:nvSpPr>
        <dsp:cNvPr id="0" name=""/>
        <dsp:cNvSpPr/>
      </dsp:nvSpPr>
      <dsp:spPr>
        <a:xfrm>
          <a:off x="2279095" y="810498"/>
          <a:ext cx="1864434" cy="419976"/>
        </a:xfrm>
        <a:custGeom>
          <a:avLst/>
          <a:gdLst/>
          <a:ahLst/>
          <a:cxnLst/>
          <a:rect l="0" t="0" r="0" b="0"/>
          <a:pathLst>
            <a:path>
              <a:moveTo>
                <a:pt x="1864434" y="0"/>
              </a:moveTo>
              <a:lnTo>
                <a:pt x="1864434" y="287637"/>
              </a:lnTo>
              <a:lnTo>
                <a:pt x="0" y="287637"/>
              </a:lnTo>
              <a:lnTo>
                <a:pt x="0" y="4199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D12AF-E726-4FB6-9415-B23252B35691}">
      <dsp:nvSpPr>
        <dsp:cNvPr id="0" name=""/>
        <dsp:cNvSpPr/>
      </dsp:nvSpPr>
      <dsp:spPr>
        <a:xfrm>
          <a:off x="2381942" y="352989"/>
          <a:ext cx="3523172" cy="4575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565CA-A02D-44FC-9411-B78BA727AFAD}">
      <dsp:nvSpPr>
        <dsp:cNvPr id="0" name=""/>
        <dsp:cNvSpPr/>
      </dsp:nvSpPr>
      <dsp:spPr>
        <a:xfrm>
          <a:off x="2540669" y="503780"/>
          <a:ext cx="3523172" cy="45750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Sujeto del delito </a:t>
          </a:r>
          <a:endParaRPr lang="es-ES" sz="1400" b="1" kern="1200" dirty="0"/>
        </a:p>
      </dsp:txBody>
      <dsp:txXfrm>
        <a:off x="2554069" y="517180"/>
        <a:ext cx="3496372" cy="430708"/>
      </dsp:txXfrm>
    </dsp:sp>
    <dsp:sp modelId="{0A472ECF-BF28-4DAA-98D5-B001D69E664F}">
      <dsp:nvSpPr>
        <dsp:cNvPr id="0" name=""/>
        <dsp:cNvSpPr/>
      </dsp:nvSpPr>
      <dsp:spPr>
        <a:xfrm>
          <a:off x="1112025" y="1230474"/>
          <a:ext cx="2334139" cy="4575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543F8-BD05-4A8E-98A7-44D716D546CE}">
      <dsp:nvSpPr>
        <dsp:cNvPr id="0" name=""/>
        <dsp:cNvSpPr/>
      </dsp:nvSpPr>
      <dsp:spPr>
        <a:xfrm>
          <a:off x="1270752" y="1381265"/>
          <a:ext cx="2334139" cy="45750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Según su número</a:t>
          </a:r>
          <a:endParaRPr lang="es-ES" sz="1400" b="1" kern="1200" dirty="0"/>
        </a:p>
      </dsp:txBody>
      <dsp:txXfrm>
        <a:off x="1284152" y="1394665"/>
        <a:ext cx="2307339" cy="430708"/>
      </dsp:txXfrm>
    </dsp:sp>
    <dsp:sp modelId="{E70AE250-F037-4ED2-B712-1131C1CFCCEF}">
      <dsp:nvSpPr>
        <dsp:cNvPr id="0" name=""/>
        <dsp:cNvSpPr/>
      </dsp:nvSpPr>
      <dsp:spPr>
        <a:xfrm>
          <a:off x="2153" y="2103451"/>
          <a:ext cx="2057344" cy="4575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3DDCE-C188-4F48-BEC5-BC572DFC7F52}">
      <dsp:nvSpPr>
        <dsp:cNvPr id="0" name=""/>
        <dsp:cNvSpPr/>
      </dsp:nvSpPr>
      <dsp:spPr>
        <a:xfrm>
          <a:off x="160880" y="2254241"/>
          <a:ext cx="2057344" cy="45750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Unipersonal o </a:t>
          </a:r>
          <a:r>
            <a:rPr lang="es-ES" sz="1400" b="1" kern="1200" dirty="0" err="1" smtClean="0"/>
            <a:t>unisubjetivo</a:t>
          </a:r>
          <a:r>
            <a:rPr lang="es-ES" sz="1400" b="1" kern="1200" dirty="0" smtClean="0"/>
            <a:t> (quien…)</a:t>
          </a:r>
          <a:endParaRPr lang="es-ES" sz="1400" b="1" kern="1200" dirty="0"/>
        </a:p>
      </dsp:txBody>
      <dsp:txXfrm>
        <a:off x="174280" y="2267641"/>
        <a:ext cx="2030544" cy="430708"/>
      </dsp:txXfrm>
    </dsp:sp>
    <dsp:sp modelId="{1690A40F-C2AE-4858-83AF-74EB315B9DCF}">
      <dsp:nvSpPr>
        <dsp:cNvPr id="0" name=""/>
        <dsp:cNvSpPr/>
      </dsp:nvSpPr>
      <dsp:spPr>
        <a:xfrm>
          <a:off x="2376952" y="2103451"/>
          <a:ext cx="2179085" cy="4575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4BF63-49F5-40BB-9AD8-4E3BA7BD7692}">
      <dsp:nvSpPr>
        <dsp:cNvPr id="0" name=""/>
        <dsp:cNvSpPr/>
      </dsp:nvSpPr>
      <dsp:spPr>
        <a:xfrm>
          <a:off x="2535679" y="2254241"/>
          <a:ext cx="2179085" cy="45750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Pluripersonal o </a:t>
          </a:r>
          <a:r>
            <a:rPr lang="es-ES" sz="1400" b="1" kern="1200" dirty="0" err="1" smtClean="0"/>
            <a:t>plurisubjetivo</a:t>
          </a:r>
          <a:r>
            <a:rPr lang="es-ES" sz="1400" b="1" kern="1200" dirty="0" smtClean="0"/>
            <a:t> (quienes…)</a:t>
          </a:r>
          <a:endParaRPr lang="es-ES" sz="1400" b="1" kern="1200" dirty="0"/>
        </a:p>
      </dsp:txBody>
      <dsp:txXfrm>
        <a:off x="2549079" y="2267641"/>
        <a:ext cx="2152285" cy="430708"/>
      </dsp:txXfrm>
    </dsp:sp>
    <dsp:sp modelId="{95541AEA-655A-4F8D-91AA-0738112E07E9}">
      <dsp:nvSpPr>
        <dsp:cNvPr id="0" name=""/>
        <dsp:cNvSpPr/>
      </dsp:nvSpPr>
      <dsp:spPr>
        <a:xfrm>
          <a:off x="5746490" y="1230474"/>
          <a:ext cx="1428543" cy="4575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CC772-7136-4D3E-ABC5-DF5DA6615275}">
      <dsp:nvSpPr>
        <dsp:cNvPr id="0" name=""/>
        <dsp:cNvSpPr/>
      </dsp:nvSpPr>
      <dsp:spPr>
        <a:xfrm>
          <a:off x="5905217" y="1381265"/>
          <a:ext cx="1428543" cy="45750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Según sus cualidades</a:t>
          </a:r>
          <a:endParaRPr lang="es-ES" sz="1400" b="1" kern="1200" dirty="0"/>
        </a:p>
      </dsp:txBody>
      <dsp:txXfrm>
        <a:off x="5918617" y="1394665"/>
        <a:ext cx="1401743" cy="430708"/>
      </dsp:txXfrm>
    </dsp:sp>
    <dsp:sp modelId="{FC4C7512-8B5E-473E-B313-49681665665A}">
      <dsp:nvSpPr>
        <dsp:cNvPr id="0" name=""/>
        <dsp:cNvSpPr/>
      </dsp:nvSpPr>
      <dsp:spPr>
        <a:xfrm>
          <a:off x="4873491" y="2103451"/>
          <a:ext cx="1428543" cy="4575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5DA5C-09AE-48F4-9BB0-58B818A90174}">
      <dsp:nvSpPr>
        <dsp:cNvPr id="0" name=""/>
        <dsp:cNvSpPr/>
      </dsp:nvSpPr>
      <dsp:spPr>
        <a:xfrm>
          <a:off x="5032218" y="2254241"/>
          <a:ext cx="1428543" cy="45750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General (cualquiera)</a:t>
          </a:r>
          <a:endParaRPr lang="es-ES" sz="1400" b="1" kern="1200" dirty="0"/>
        </a:p>
      </dsp:txBody>
      <dsp:txXfrm>
        <a:off x="5045618" y="2267641"/>
        <a:ext cx="1401743" cy="430708"/>
      </dsp:txXfrm>
    </dsp:sp>
    <dsp:sp modelId="{ABDCCC4B-0DE3-43A0-8170-69D60C564994}">
      <dsp:nvSpPr>
        <dsp:cNvPr id="0" name=""/>
        <dsp:cNvSpPr/>
      </dsp:nvSpPr>
      <dsp:spPr>
        <a:xfrm>
          <a:off x="6619488" y="2103451"/>
          <a:ext cx="1428543" cy="55661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840B4-CB77-4B9D-8EAA-5B26B752EC30}">
      <dsp:nvSpPr>
        <dsp:cNvPr id="0" name=""/>
        <dsp:cNvSpPr/>
      </dsp:nvSpPr>
      <dsp:spPr>
        <a:xfrm>
          <a:off x="6778215" y="2254241"/>
          <a:ext cx="1428543" cy="55661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Especial (familiares, profesionales, funcionariales)</a:t>
          </a:r>
          <a:endParaRPr lang="es-ES" sz="1200" b="1" kern="1200" dirty="0"/>
        </a:p>
      </dsp:txBody>
      <dsp:txXfrm>
        <a:off x="6794518" y="2270544"/>
        <a:ext cx="1395937" cy="5240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E800D-2570-44BA-BE9C-01DBFE499D67}">
      <dsp:nvSpPr>
        <dsp:cNvPr id="0" name=""/>
        <dsp:cNvSpPr/>
      </dsp:nvSpPr>
      <dsp:spPr>
        <a:xfrm>
          <a:off x="3407992" y="2487783"/>
          <a:ext cx="1487265" cy="535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059"/>
              </a:lnTo>
              <a:lnTo>
                <a:pt x="1487265" y="365059"/>
              </a:lnTo>
              <a:lnTo>
                <a:pt x="1487265" y="53569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8C455-57BA-4581-BEF6-E9E5049DD78E}">
      <dsp:nvSpPr>
        <dsp:cNvPr id="0" name=""/>
        <dsp:cNvSpPr/>
      </dsp:nvSpPr>
      <dsp:spPr>
        <a:xfrm>
          <a:off x="3224654" y="2487783"/>
          <a:ext cx="183338" cy="535693"/>
        </a:xfrm>
        <a:custGeom>
          <a:avLst/>
          <a:gdLst/>
          <a:ahLst/>
          <a:cxnLst/>
          <a:rect l="0" t="0" r="0" b="0"/>
          <a:pathLst>
            <a:path>
              <a:moveTo>
                <a:pt x="183338" y="0"/>
              </a:moveTo>
              <a:lnTo>
                <a:pt x="183338" y="365059"/>
              </a:lnTo>
              <a:lnTo>
                <a:pt x="0" y="365059"/>
              </a:lnTo>
              <a:lnTo>
                <a:pt x="0" y="53569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1204D-E4AE-4B82-A33D-320EAB534692}">
      <dsp:nvSpPr>
        <dsp:cNvPr id="0" name=""/>
        <dsp:cNvSpPr/>
      </dsp:nvSpPr>
      <dsp:spPr>
        <a:xfrm>
          <a:off x="3227631" y="1427501"/>
          <a:ext cx="180360" cy="578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668"/>
              </a:lnTo>
              <a:lnTo>
                <a:pt x="180360" y="407668"/>
              </a:lnTo>
              <a:lnTo>
                <a:pt x="180360" y="5783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7FC95-7433-491C-A34E-7D3489487883}">
      <dsp:nvSpPr>
        <dsp:cNvPr id="0" name=""/>
        <dsp:cNvSpPr/>
      </dsp:nvSpPr>
      <dsp:spPr>
        <a:xfrm>
          <a:off x="921006" y="2505830"/>
          <a:ext cx="771815" cy="535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059"/>
              </a:lnTo>
              <a:lnTo>
                <a:pt x="771815" y="365059"/>
              </a:lnTo>
              <a:lnTo>
                <a:pt x="771815" y="53569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DE702-140E-4C11-A369-3EA338690CF3}">
      <dsp:nvSpPr>
        <dsp:cNvPr id="0" name=""/>
        <dsp:cNvSpPr/>
      </dsp:nvSpPr>
      <dsp:spPr>
        <a:xfrm>
          <a:off x="274976" y="2505830"/>
          <a:ext cx="646030" cy="535693"/>
        </a:xfrm>
        <a:custGeom>
          <a:avLst/>
          <a:gdLst/>
          <a:ahLst/>
          <a:cxnLst/>
          <a:rect l="0" t="0" r="0" b="0"/>
          <a:pathLst>
            <a:path>
              <a:moveTo>
                <a:pt x="646030" y="0"/>
              </a:moveTo>
              <a:lnTo>
                <a:pt x="646030" y="365059"/>
              </a:lnTo>
              <a:lnTo>
                <a:pt x="0" y="365059"/>
              </a:lnTo>
              <a:lnTo>
                <a:pt x="0" y="53569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B55EE-A6EE-408B-9545-A7BA3F36872D}">
      <dsp:nvSpPr>
        <dsp:cNvPr id="0" name=""/>
        <dsp:cNvSpPr/>
      </dsp:nvSpPr>
      <dsp:spPr>
        <a:xfrm>
          <a:off x="921006" y="1427501"/>
          <a:ext cx="2306625" cy="578302"/>
        </a:xfrm>
        <a:custGeom>
          <a:avLst/>
          <a:gdLst/>
          <a:ahLst/>
          <a:cxnLst/>
          <a:rect l="0" t="0" r="0" b="0"/>
          <a:pathLst>
            <a:path>
              <a:moveTo>
                <a:pt x="2306625" y="0"/>
              </a:moveTo>
              <a:lnTo>
                <a:pt x="2306625" y="407668"/>
              </a:lnTo>
              <a:lnTo>
                <a:pt x="0" y="407668"/>
              </a:lnTo>
              <a:lnTo>
                <a:pt x="0" y="57830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D12AF-E726-4FB6-9415-B23252B35691}">
      <dsp:nvSpPr>
        <dsp:cNvPr id="0" name=""/>
        <dsp:cNvSpPr/>
      </dsp:nvSpPr>
      <dsp:spPr>
        <a:xfrm>
          <a:off x="1654313" y="1109808"/>
          <a:ext cx="3146636" cy="3176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565CA-A02D-44FC-9411-B78BA727AFAD}">
      <dsp:nvSpPr>
        <dsp:cNvPr id="0" name=""/>
        <dsp:cNvSpPr/>
      </dsp:nvSpPr>
      <dsp:spPr>
        <a:xfrm>
          <a:off x="1858971" y="1304234"/>
          <a:ext cx="3146636" cy="31769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Característica del bien jurídico</a:t>
          </a:r>
          <a:endParaRPr lang="es-ES" sz="1400" b="1" kern="1200" dirty="0"/>
        </a:p>
      </dsp:txBody>
      <dsp:txXfrm>
        <a:off x="1868276" y="1313539"/>
        <a:ext cx="3128026" cy="299083"/>
      </dsp:txXfrm>
    </dsp:sp>
    <dsp:sp modelId="{0A472ECF-BF28-4DAA-98D5-B001D69E664F}">
      <dsp:nvSpPr>
        <dsp:cNvPr id="0" name=""/>
        <dsp:cNvSpPr/>
      </dsp:nvSpPr>
      <dsp:spPr>
        <a:xfrm>
          <a:off x="-7241" y="2005804"/>
          <a:ext cx="1856495" cy="5000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543F8-BD05-4A8E-98A7-44D716D546CE}">
      <dsp:nvSpPr>
        <dsp:cNvPr id="0" name=""/>
        <dsp:cNvSpPr/>
      </dsp:nvSpPr>
      <dsp:spPr>
        <a:xfrm>
          <a:off x="197416" y="2200230"/>
          <a:ext cx="1856495" cy="5000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Según la amplitud de la protección</a:t>
          </a:r>
          <a:endParaRPr lang="es-ES" sz="1400" b="1" kern="1200" dirty="0"/>
        </a:p>
      </dsp:txBody>
      <dsp:txXfrm>
        <a:off x="212061" y="2214875"/>
        <a:ext cx="1827205" cy="470735"/>
      </dsp:txXfrm>
    </dsp:sp>
    <dsp:sp modelId="{E70AE250-F037-4ED2-B712-1131C1CFCCEF}">
      <dsp:nvSpPr>
        <dsp:cNvPr id="0" name=""/>
        <dsp:cNvSpPr/>
      </dsp:nvSpPr>
      <dsp:spPr>
        <a:xfrm>
          <a:off x="-180615" y="3041523"/>
          <a:ext cx="911182" cy="5898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3DDCE-C188-4F48-BEC5-BC572DFC7F52}">
      <dsp:nvSpPr>
        <dsp:cNvPr id="0" name=""/>
        <dsp:cNvSpPr/>
      </dsp:nvSpPr>
      <dsp:spPr>
        <a:xfrm>
          <a:off x="24043" y="3235949"/>
          <a:ext cx="911182" cy="5898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General (art. 1.1 CP)</a:t>
          </a:r>
          <a:endParaRPr lang="es-ES" sz="1400" b="1" kern="1200" dirty="0"/>
        </a:p>
      </dsp:txBody>
      <dsp:txXfrm>
        <a:off x="41321" y="3253227"/>
        <a:ext cx="876626" cy="555343"/>
      </dsp:txXfrm>
    </dsp:sp>
    <dsp:sp modelId="{1690A40F-C2AE-4858-83AF-74EB315B9DCF}">
      <dsp:nvSpPr>
        <dsp:cNvPr id="0" name=""/>
        <dsp:cNvSpPr/>
      </dsp:nvSpPr>
      <dsp:spPr>
        <a:xfrm>
          <a:off x="1225055" y="3041523"/>
          <a:ext cx="935532" cy="5898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4BF63-49F5-40BB-9AD8-4E3BA7BD7692}">
      <dsp:nvSpPr>
        <dsp:cNvPr id="0" name=""/>
        <dsp:cNvSpPr/>
      </dsp:nvSpPr>
      <dsp:spPr>
        <a:xfrm>
          <a:off x="1429713" y="3235949"/>
          <a:ext cx="935532" cy="58989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Individual (la vida, la libertad)</a:t>
          </a:r>
          <a:endParaRPr lang="es-ES" sz="1400" b="1" kern="1200" dirty="0"/>
        </a:p>
      </dsp:txBody>
      <dsp:txXfrm>
        <a:off x="1446991" y="3253227"/>
        <a:ext cx="900976" cy="555343"/>
      </dsp:txXfrm>
    </dsp:sp>
    <dsp:sp modelId="{95541AEA-655A-4F8D-91AA-0738112E07E9}">
      <dsp:nvSpPr>
        <dsp:cNvPr id="0" name=""/>
        <dsp:cNvSpPr/>
      </dsp:nvSpPr>
      <dsp:spPr>
        <a:xfrm>
          <a:off x="2579079" y="2005804"/>
          <a:ext cx="1657825" cy="48197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CC772-7136-4D3E-ABC5-DF5DA6615275}">
      <dsp:nvSpPr>
        <dsp:cNvPr id="0" name=""/>
        <dsp:cNvSpPr/>
      </dsp:nvSpPr>
      <dsp:spPr>
        <a:xfrm>
          <a:off x="2783738" y="2200230"/>
          <a:ext cx="1657825" cy="48197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Según el titular</a:t>
          </a:r>
          <a:endParaRPr lang="es-ES" sz="1400" b="1" kern="1200" dirty="0"/>
        </a:p>
      </dsp:txBody>
      <dsp:txXfrm>
        <a:off x="2797855" y="2214347"/>
        <a:ext cx="1629591" cy="453744"/>
      </dsp:txXfrm>
    </dsp:sp>
    <dsp:sp modelId="{FC4C7512-8B5E-473E-B313-49681665665A}">
      <dsp:nvSpPr>
        <dsp:cNvPr id="0" name=""/>
        <dsp:cNvSpPr/>
      </dsp:nvSpPr>
      <dsp:spPr>
        <a:xfrm>
          <a:off x="2665961" y="3023476"/>
          <a:ext cx="1117386" cy="62832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5DA5C-09AE-48F4-9BB0-58B818A90174}">
      <dsp:nvSpPr>
        <dsp:cNvPr id="0" name=""/>
        <dsp:cNvSpPr/>
      </dsp:nvSpPr>
      <dsp:spPr>
        <a:xfrm>
          <a:off x="2870619" y="3217902"/>
          <a:ext cx="1117386" cy="62832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Colectivo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(Títulos del I al XXI)</a:t>
          </a:r>
          <a:endParaRPr lang="es-ES" sz="1400" b="1" kern="1200" dirty="0"/>
        </a:p>
      </dsp:txBody>
      <dsp:txXfrm>
        <a:off x="2889022" y="3236305"/>
        <a:ext cx="1080580" cy="591515"/>
      </dsp:txXfrm>
    </dsp:sp>
    <dsp:sp modelId="{ABDCCC4B-0DE3-43A0-8170-69D60C564994}">
      <dsp:nvSpPr>
        <dsp:cNvPr id="0" name=""/>
        <dsp:cNvSpPr/>
      </dsp:nvSpPr>
      <dsp:spPr>
        <a:xfrm>
          <a:off x="4192664" y="3023476"/>
          <a:ext cx="1405187" cy="6291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840B4-CB77-4B9D-8EAA-5B26B752EC30}">
      <dsp:nvSpPr>
        <dsp:cNvPr id="0" name=""/>
        <dsp:cNvSpPr/>
      </dsp:nvSpPr>
      <dsp:spPr>
        <a:xfrm>
          <a:off x="4397322" y="3217902"/>
          <a:ext cx="1405187" cy="62916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Personal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(Títulos del XXII en lo adelante)</a:t>
          </a:r>
          <a:endParaRPr lang="es-ES" sz="1400" b="1" kern="1200" dirty="0"/>
        </a:p>
      </dsp:txBody>
      <dsp:txXfrm>
        <a:off x="4415750" y="3236330"/>
        <a:ext cx="1368331" cy="592307"/>
      </dsp:txXfrm>
    </dsp:sp>
    <dsp:sp modelId="{031C677B-D08F-4389-9D28-6300F5AE3156}">
      <dsp:nvSpPr>
        <dsp:cNvPr id="0" name=""/>
        <dsp:cNvSpPr/>
      </dsp:nvSpPr>
      <dsp:spPr>
        <a:xfrm>
          <a:off x="5142852" y="1983411"/>
          <a:ext cx="1841926" cy="44195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009EB-34EF-4ED5-96E2-18571D3A1101}">
      <dsp:nvSpPr>
        <dsp:cNvPr id="0" name=""/>
        <dsp:cNvSpPr/>
      </dsp:nvSpPr>
      <dsp:spPr>
        <a:xfrm>
          <a:off x="5347510" y="2177837"/>
          <a:ext cx="1841926" cy="44195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Según el delito</a:t>
          </a:r>
          <a:endParaRPr lang="es-ES" sz="1400" b="1" kern="1200" dirty="0"/>
        </a:p>
      </dsp:txBody>
      <dsp:txXfrm>
        <a:off x="5360454" y="2190781"/>
        <a:ext cx="1816038" cy="416065"/>
      </dsp:txXfrm>
    </dsp:sp>
    <dsp:sp modelId="{08FC11AE-9C29-4FDB-8C4B-76894478C1A2}">
      <dsp:nvSpPr>
        <dsp:cNvPr id="0" name=""/>
        <dsp:cNvSpPr/>
      </dsp:nvSpPr>
      <dsp:spPr>
        <a:xfrm>
          <a:off x="6196861" y="2996387"/>
          <a:ext cx="1405187" cy="52921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0A9F6-1B63-4416-A70A-E1EF58311415}">
      <dsp:nvSpPr>
        <dsp:cNvPr id="0" name=""/>
        <dsp:cNvSpPr/>
      </dsp:nvSpPr>
      <dsp:spPr>
        <a:xfrm>
          <a:off x="6401520" y="3190813"/>
          <a:ext cx="1405187" cy="52921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Daño/culpa</a:t>
          </a:r>
          <a:endParaRPr lang="es-US" sz="2000" kern="1200" dirty="0"/>
        </a:p>
      </dsp:txBody>
      <dsp:txXfrm>
        <a:off x="6417020" y="3206313"/>
        <a:ext cx="1374187" cy="4982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60820-F160-474F-B384-5E819C743527}">
      <dsp:nvSpPr>
        <dsp:cNvPr id="0" name=""/>
        <dsp:cNvSpPr/>
      </dsp:nvSpPr>
      <dsp:spPr>
        <a:xfrm>
          <a:off x="4428496" y="966194"/>
          <a:ext cx="3010231" cy="535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129"/>
              </a:lnTo>
              <a:lnTo>
                <a:pt x="3010231" y="268129"/>
              </a:lnTo>
              <a:lnTo>
                <a:pt x="3010231" y="53559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CD9AFE-EEF1-45DA-BF91-ED24D2E730CD}">
      <dsp:nvSpPr>
        <dsp:cNvPr id="0" name=""/>
        <dsp:cNvSpPr/>
      </dsp:nvSpPr>
      <dsp:spPr>
        <a:xfrm>
          <a:off x="4310764" y="966194"/>
          <a:ext cx="91440" cy="535597"/>
        </a:xfrm>
        <a:custGeom>
          <a:avLst/>
          <a:gdLst/>
          <a:ahLst/>
          <a:cxnLst/>
          <a:rect l="0" t="0" r="0" b="0"/>
          <a:pathLst>
            <a:path>
              <a:moveTo>
                <a:pt x="117732" y="0"/>
              </a:moveTo>
              <a:lnTo>
                <a:pt x="117732" y="268129"/>
              </a:lnTo>
              <a:lnTo>
                <a:pt x="45720" y="268129"/>
              </a:lnTo>
              <a:lnTo>
                <a:pt x="45720" y="53559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AAA43-0C6C-4ACF-B43E-2026C7F03FFE}">
      <dsp:nvSpPr>
        <dsp:cNvPr id="0" name=""/>
        <dsp:cNvSpPr/>
      </dsp:nvSpPr>
      <dsp:spPr>
        <a:xfrm>
          <a:off x="1273654" y="966194"/>
          <a:ext cx="3154841" cy="556574"/>
        </a:xfrm>
        <a:custGeom>
          <a:avLst/>
          <a:gdLst/>
          <a:ahLst/>
          <a:cxnLst/>
          <a:rect l="0" t="0" r="0" b="0"/>
          <a:pathLst>
            <a:path>
              <a:moveTo>
                <a:pt x="3154841" y="0"/>
              </a:moveTo>
              <a:lnTo>
                <a:pt x="3154841" y="289106"/>
              </a:lnTo>
              <a:lnTo>
                <a:pt x="0" y="289106"/>
              </a:lnTo>
              <a:lnTo>
                <a:pt x="0" y="55657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402B8-8945-4405-9035-D27D923E6AC0}">
      <dsp:nvSpPr>
        <dsp:cNvPr id="0" name=""/>
        <dsp:cNvSpPr/>
      </dsp:nvSpPr>
      <dsp:spPr>
        <a:xfrm>
          <a:off x="2592293" y="5922"/>
          <a:ext cx="3672404" cy="96027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Estructura de la parte objetiva del delito</a:t>
          </a:r>
          <a:endParaRPr lang="es-ES" sz="3200" kern="1200" dirty="0"/>
        </a:p>
      </dsp:txBody>
      <dsp:txXfrm>
        <a:off x="2592293" y="5922"/>
        <a:ext cx="3672404" cy="960271"/>
      </dsp:txXfrm>
    </dsp:sp>
    <dsp:sp modelId="{6357BFAC-B1CD-4B80-A65A-4768DF9E851C}">
      <dsp:nvSpPr>
        <dsp:cNvPr id="0" name=""/>
        <dsp:cNvSpPr/>
      </dsp:nvSpPr>
      <dsp:spPr>
        <a:xfrm>
          <a:off x="0" y="1522768"/>
          <a:ext cx="2547309" cy="12736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Conducta</a:t>
          </a:r>
          <a:endParaRPr lang="es-ES" sz="3200" kern="1200" dirty="0"/>
        </a:p>
      </dsp:txBody>
      <dsp:txXfrm>
        <a:off x="0" y="1522768"/>
        <a:ext cx="2547309" cy="1273654"/>
      </dsp:txXfrm>
    </dsp:sp>
    <dsp:sp modelId="{C56B05CB-D552-46F7-BDF5-DBC6E9363E96}">
      <dsp:nvSpPr>
        <dsp:cNvPr id="0" name=""/>
        <dsp:cNvSpPr/>
      </dsp:nvSpPr>
      <dsp:spPr>
        <a:xfrm>
          <a:off x="3082829" y="1501791"/>
          <a:ext cx="2547309" cy="12736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Resultado</a:t>
          </a:r>
          <a:endParaRPr lang="es-ES" sz="3200" kern="1200" dirty="0"/>
        </a:p>
      </dsp:txBody>
      <dsp:txXfrm>
        <a:off x="3082829" y="1501791"/>
        <a:ext cx="2547309" cy="1273654"/>
      </dsp:txXfrm>
    </dsp:sp>
    <dsp:sp modelId="{77DC730F-99F0-4407-9C57-37CD083503EB}">
      <dsp:nvSpPr>
        <dsp:cNvPr id="0" name=""/>
        <dsp:cNvSpPr/>
      </dsp:nvSpPr>
      <dsp:spPr>
        <a:xfrm>
          <a:off x="6165073" y="1501791"/>
          <a:ext cx="2547309" cy="127365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Nexo causal</a:t>
          </a:r>
          <a:endParaRPr lang="es-ES" sz="3200" kern="1200" dirty="0"/>
        </a:p>
      </dsp:txBody>
      <dsp:txXfrm>
        <a:off x="6165073" y="1501791"/>
        <a:ext cx="2547309" cy="12736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E800D-2570-44BA-BE9C-01DBFE499D67}">
      <dsp:nvSpPr>
        <dsp:cNvPr id="0" name=""/>
        <dsp:cNvSpPr/>
      </dsp:nvSpPr>
      <dsp:spPr>
        <a:xfrm>
          <a:off x="6460761" y="1940012"/>
          <a:ext cx="872998" cy="415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129"/>
              </a:lnTo>
              <a:lnTo>
                <a:pt x="872998" y="283129"/>
              </a:lnTo>
              <a:lnTo>
                <a:pt x="872998" y="41546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8C455-57BA-4581-BEF6-E9E5049DD78E}">
      <dsp:nvSpPr>
        <dsp:cNvPr id="0" name=""/>
        <dsp:cNvSpPr/>
      </dsp:nvSpPr>
      <dsp:spPr>
        <a:xfrm>
          <a:off x="5587763" y="1940012"/>
          <a:ext cx="872998" cy="415467"/>
        </a:xfrm>
        <a:custGeom>
          <a:avLst/>
          <a:gdLst/>
          <a:ahLst/>
          <a:cxnLst/>
          <a:rect l="0" t="0" r="0" b="0"/>
          <a:pathLst>
            <a:path>
              <a:moveTo>
                <a:pt x="872998" y="0"/>
              </a:moveTo>
              <a:lnTo>
                <a:pt x="872998" y="283129"/>
              </a:lnTo>
              <a:lnTo>
                <a:pt x="0" y="283129"/>
              </a:lnTo>
              <a:lnTo>
                <a:pt x="0" y="41546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1204D-E4AE-4B82-A33D-320EAB534692}">
      <dsp:nvSpPr>
        <dsp:cNvPr id="0" name=""/>
        <dsp:cNvSpPr/>
      </dsp:nvSpPr>
      <dsp:spPr>
        <a:xfrm>
          <a:off x="4143529" y="1062527"/>
          <a:ext cx="2317232" cy="419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637"/>
              </a:lnTo>
              <a:lnTo>
                <a:pt x="2317232" y="287637"/>
              </a:lnTo>
              <a:lnTo>
                <a:pt x="2317232" y="4199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7FC95-7433-491C-A34E-7D3489487883}">
      <dsp:nvSpPr>
        <dsp:cNvPr id="0" name=""/>
        <dsp:cNvSpPr/>
      </dsp:nvSpPr>
      <dsp:spPr>
        <a:xfrm>
          <a:off x="2279095" y="1940012"/>
          <a:ext cx="1187399" cy="415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129"/>
              </a:lnTo>
              <a:lnTo>
                <a:pt x="1187399" y="283129"/>
              </a:lnTo>
              <a:lnTo>
                <a:pt x="1187399" y="41546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DE702-140E-4C11-A369-3EA338690CF3}">
      <dsp:nvSpPr>
        <dsp:cNvPr id="0" name=""/>
        <dsp:cNvSpPr/>
      </dsp:nvSpPr>
      <dsp:spPr>
        <a:xfrm>
          <a:off x="1030825" y="1940012"/>
          <a:ext cx="1248269" cy="415467"/>
        </a:xfrm>
        <a:custGeom>
          <a:avLst/>
          <a:gdLst/>
          <a:ahLst/>
          <a:cxnLst/>
          <a:rect l="0" t="0" r="0" b="0"/>
          <a:pathLst>
            <a:path>
              <a:moveTo>
                <a:pt x="1248269" y="0"/>
              </a:moveTo>
              <a:lnTo>
                <a:pt x="1248269" y="283129"/>
              </a:lnTo>
              <a:lnTo>
                <a:pt x="0" y="283129"/>
              </a:lnTo>
              <a:lnTo>
                <a:pt x="0" y="415467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AB55EE-A6EE-408B-9545-A7BA3F36872D}">
      <dsp:nvSpPr>
        <dsp:cNvPr id="0" name=""/>
        <dsp:cNvSpPr/>
      </dsp:nvSpPr>
      <dsp:spPr>
        <a:xfrm>
          <a:off x="2279095" y="1062527"/>
          <a:ext cx="1864434" cy="419976"/>
        </a:xfrm>
        <a:custGeom>
          <a:avLst/>
          <a:gdLst/>
          <a:ahLst/>
          <a:cxnLst/>
          <a:rect l="0" t="0" r="0" b="0"/>
          <a:pathLst>
            <a:path>
              <a:moveTo>
                <a:pt x="1864434" y="0"/>
              </a:moveTo>
              <a:lnTo>
                <a:pt x="1864434" y="287637"/>
              </a:lnTo>
              <a:lnTo>
                <a:pt x="0" y="287637"/>
              </a:lnTo>
              <a:lnTo>
                <a:pt x="0" y="41997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D12AF-E726-4FB6-9415-B23252B35691}">
      <dsp:nvSpPr>
        <dsp:cNvPr id="0" name=""/>
        <dsp:cNvSpPr/>
      </dsp:nvSpPr>
      <dsp:spPr>
        <a:xfrm>
          <a:off x="2381942" y="605019"/>
          <a:ext cx="3523172" cy="4575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565CA-A02D-44FC-9411-B78BA727AFAD}">
      <dsp:nvSpPr>
        <dsp:cNvPr id="0" name=""/>
        <dsp:cNvSpPr/>
      </dsp:nvSpPr>
      <dsp:spPr>
        <a:xfrm>
          <a:off x="2540669" y="755809"/>
          <a:ext cx="3523172" cy="45750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Parte subjetiva del delito</a:t>
          </a:r>
          <a:endParaRPr lang="es-ES" sz="1400" b="1" kern="1200" dirty="0"/>
        </a:p>
      </dsp:txBody>
      <dsp:txXfrm>
        <a:off x="2554069" y="769209"/>
        <a:ext cx="3496372" cy="430708"/>
      </dsp:txXfrm>
    </dsp:sp>
    <dsp:sp modelId="{0A472ECF-BF28-4DAA-98D5-B001D69E664F}">
      <dsp:nvSpPr>
        <dsp:cNvPr id="0" name=""/>
        <dsp:cNvSpPr/>
      </dsp:nvSpPr>
      <dsp:spPr>
        <a:xfrm>
          <a:off x="1112025" y="1482504"/>
          <a:ext cx="2334139" cy="4575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1543F8-BD05-4A8E-98A7-44D716D546CE}">
      <dsp:nvSpPr>
        <dsp:cNvPr id="0" name=""/>
        <dsp:cNvSpPr/>
      </dsp:nvSpPr>
      <dsp:spPr>
        <a:xfrm>
          <a:off x="1270752" y="1633294"/>
          <a:ext cx="2334139" cy="45750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Finalidad: impulso consiente; se origina en la psiquis</a:t>
          </a:r>
          <a:endParaRPr lang="es-ES" sz="1400" b="1" kern="1200" dirty="0"/>
        </a:p>
      </dsp:txBody>
      <dsp:txXfrm>
        <a:off x="1284152" y="1646694"/>
        <a:ext cx="2307339" cy="430708"/>
      </dsp:txXfrm>
    </dsp:sp>
    <dsp:sp modelId="{E70AE250-F037-4ED2-B712-1131C1CFCCEF}">
      <dsp:nvSpPr>
        <dsp:cNvPr id="0" name=""/>
        <dsp:cNvSpPr/>
      </dsp:nvSpPr>
      <dsp:spPr>
        <a:xfrm>
          <a:off x="2153" y="2355480"/>
          <a:ext cx="2057344" cy="7675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3DDCE-C188-4F48-BEC5-BC572DFC7F52}">
      <dsp:nvSpPr>
        <dsp:cNvPr id="0" name=""/>
        <dsp:cNvSpPr/>
      </dsp:nvSpPr>
      <dsp:spPr>
        <a:xfrm>
          <a:off x="160880" y="2506271"/>
          <a:ext cx="2057344" cy="7675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Intención ulterior: no importa se consuma o no el delito (ej. Portación…)</a:t>
          </a:r>
          <a:endParaRPr lang="es-ES" sz="1400" b="1" kern="1200" dirty="0"/>
        </a:p>
      </dsp:txBody>
      <dsp:txXfrm>
        <a:off x="183361" y="2528752"/>
        <a:ext cx="2012382" cy="722592"/>
      </dsp:txXfrm>
    </dsp:sp>
    <dsp:sp modelId="{1690A40F-C2AE-4858-83AF-74EB315B9DCF}">
      <dsp:nvSpPr>
        <dsp:cNvPr id="0" name=""/>
        <dsp:cNvSpPr/>
      </dsp:nvSpPr>
      <dsp:spPr>
        <a:xfrm>
          <a:off x="2376952" y="2355480"/>
          <a:ext cx="2179085" cy="93358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4BF63-49F5-40BB-9AD8-4E3BA7BD7692}">
      <dsp:nvSpPr>
        <dsp:cNvPr id="0" name=""/>
        <dsp:cNvSpPr/>
      </dsp:nvSpPr>
      <dsp:spPr>
        <a:xfrm>
          <a:off x="2535679" y="2506271"/>
          <a:ext cx="2179085" cy="93358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De tendencia (ánimo, deseo, propósito…)</a:t>
          </a:r>
          <a:endParaRPr lang="es-ES" sz="1400" b="1" kern="1200" dirty="0"/>
        </a:p>
      </dsp:txBody>
      <dsp:txXfrm>
        <a:off x="2563023" y="2533615"/>
        <a:ext cx="2124397" cy="878897"/>
      </dsp:txXfrm>
    </dsp:sp>
    <dsp:sp modelId="{95541AEA-655A-4F8D-91AA-0738112E07E9}">
      <dsp:nvSpPr>
        <dsp:cNvPr id="0" name=""/>
        <dsp:cNvSpPr/>
      </dsp:nvSpPr>
      <dsp:spPr>
        <a:xfrm>
          <a:off x="5746490" y="1482504"/>
          <a:ext cx="1428543" cy="4575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CC772-7136-4D3E-ABC5-DF5DA6615275}">
      <dsp:nvSpPr>
        <dsp:cNvPr id="0" name=""/>
        <dsp:cNvSpPr/>
      </dsp:nvSpPr>
      <dsp:spPr>
        <a:xfrm>
          <a:off x="5905217" y="1633294"/>
          <a:ext cx="1428543" cy="45750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Culpa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(art. 8.1 CP)</a:t>
          </a:r>
          <a:endParaRPr lang="es-ES" sz="1400" b="1" kern="1200" dirty="0"/>
        </a:p>
      </dsp:txBody>
      <dsp:txXfrm>
        <a:off x="5918617" y="1646694"/>
        <a:ext cx="1401743" cy="430708"/>
      </dsp:txXfrm>
    </dsp:sp>
    <dsp:sp modelId="{FC4C7512-8B5E-473E-B313-49681665665A}">
      <dsp:nvSpPr>
        <dsp:cNvPr id="0" name=""/>
        <dsp:cNvSpPr/>
      </dsp:nvSpPr>
      <dsp:spPr>
        <a:xfrm>
          <a:off x="4873491" y="2355480"/>
          <a:ext cx="1428543" cy="6675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5DA5C-09AE-48F4-9BB0-58B818A90174}">
      <dsp:nvSpPr>
        <dsp:cNvPr id="0" name=""/>
        <dsp:cNvSpPr/>
      </dsp:nvSpPr>
      <dsp:spPr>
        <a:xfrm>
          <a:off x="5032218" y="2506271"/>
          <a:ext cx="1428543" cy="66757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Dolo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(art. 8.2 CP)</a:t>
          </a:r>
          <a:endParaRPr lang="es-ES" sz="1400" b="1" kern="1200" dirty="0"/>
        </a:p>
      </dsp:txBody>
      <dsp:txXfrm>
        <a:off x="5051770" y="2525823"/>
        <a:ext cx="1389439" cy="628467"/>
      </dsp:txXfrm>
    </dsp:sp>
    <dsp:sp modelId="{ABDCCC4B-0DE3-43A0-8170-69D60C564994}">
      <dsp:nvSpPr>
        <dsp:cNvPr id="0" name=""/>
        <dsp:cNvSpPr/>
      </dsp:nvSpPr>
      <dsp:spPr>
        <a:xfrm>
          <a:off x="6619488" y="2355480"/>
          <a:ext cx="1428543" cy="98865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840B4-CB77-4B9D-8EAA-5B26B752EC30}">
      <dsp:nvSpPr>
        <dsp:cNvPr id="0" name=""/>
        <dsp:cNvSpPr/>
      </dsp:nvSpPr>
      <dsp:spPr>
        <a:xfrm>
          <a:off x="6778215" y="2506271"/>
          <a:ext cx="1428543" cy="98865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Culpa propiamente dicha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(art. 8.3 CP)</a:t>
          </a:r>
          <a:endParaRPr lang="es-ES" sz="1400" b="1" kern="1200" dirty="0"/>
        </a:p>
      </dsp:txBody>
      <dsp:txXfrm>
        <a:off x="6807172" y="2535228"/>
        <a:ext cx="1370629" cy="9307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4FC5E-6F3F-4647-A31D-7408FC04A827}">
      <dsp:nvSpPr>
        <dsp:cNvPr id="0" name=""/>
        <dsp:cNvSpPr/>
      </dsp:nvSpPr>
      <dsp:spPr>
        <a:xfrm>
          <a:off x="890984" y="0"/>
          <a:ext cx="5344786" cy="1622790"/>
        </a:xfrm>
        <a:prstGeom prst="round2Diag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Responsabilidad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Penal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Arial" pitchFamily="34" charset="0"/>
              <a:cs typeface="Arial" pitchFamily="34" charset="0"/>
            </a:rPr>
            <a:t>Art 17 CP</a:t>
          </a:r>
          <a:endParaRPr lang="es-ES" sz="2800" kern="1200" dirty="0">
            <a:latin typeface="Arial" pitchFamily="34" charset="0"/>
            <a:cs typeface="Arial" pitchFamily="34" charset="0"/>
          </a:endParaRPr>
        </a:p>
      </dsp:txBody>
      <dsp:txXfrm>
        <a:off x="970202" y="79218"/>
        <a:ext cx="5186350" cy="1464354"/>
      </dsp:txXfrm>
    </dsp:sp>
    <dsp:sp modelId="{B2C3EA0C-7181-4682-B9A2-AA1AF19537B5}">
      <dsp:nvSpPr>
        <dsp:cNvPr id="0" name=""/>
        <dsp:cNvSpPr/>
      </dsp:nvSpPr>
      <dsp:spPr>
        <a:xfrm rot="7871021">
          <a:off x="1320371" y="2025624"/>
          <a:ext cx="1794556" cy="64773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C312C-473F-44AC-8ECC-DE85D628BC87}">
      <dsp:nvSpPr>
        <dsp:cNvPr id="0" name=""/>
        <dsp:cNvSpPr/>
      </dsp:nvSpPr>
      <dsp:spPr>
        <a:xfrm>
          <a:off x="-6416" y="2161140"/>
          <a:ext cx="3266460" cy="1727291"/>
        </a:xfrm>
        <a:prstGeom prst="round2Diag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Personas naturales.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latin typeface="Arial" pitchFamily="34" charset="0"/>
              <a:cs typeface="Arial" pitchFamily="34" charset="0"/>
            </a:rPr>
            <a:t>Art 18 CP </a:t>
          </a:r>
          <a:endParaRPr lang="es-ES" sz="3100" kern="1200" dirty="0">
            <a:latin typeface="Arial" pitchFamily="34" charset="0"/>
            <a:cs typeface="Arial" pitchFamily="34" charset="0"/>
          </a:endParaRPr>
        </a:p>
      </dsp:txBody>
      <dsp:txXfrm>
        <a:off x="77903" y="2245459"/>
        <a:ext cx="3097822" cy="1558653"/>
      </dsp:txXfrm>
    </dsp:sp>
    <dsp:sp modelId="{B626A99D-C2C9-4284-B949-44D02423F0E8}">
      <dsp:nvSpPr>
        <dsp:cNvPr id="0" name=""/>
        <dsp:cNvSpPr/>
      </dsp:nvSpPr>
      <dsp:spPr>
        <a:xfrm rot="2559980">
          <a:off x="4219374" y="2019227"/>
          <a:ext cx="2011697" cy="64773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4B7F2-58FB-4418-A30B-A6FD53D641E6}">
      <dsp:nvSpPr>
        <dsp:cNvPr id="0" name=""/>
        <dsp:cNvSpPr/>
      </dsp:nvSpPr>
      <dsp:spPr>
        <a:xfrm>
          <a:off x="4425117" y="2161140"/>
          <a:ext cx="3079437" cy="1727291"/>
        </a:xfrm>
        <a:prstGeom prst="round2Diag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59055" rIns="59055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Personas Jurídicas.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latin typeface="Arial" pitchFamily="34" charset="0"/>
              <a:cs typeface="Arial" pitchFamily="34" charset="0"/>
            </a:rPr>
            <a:t>Art 19 CP </a:t>
          </a:r>
        </a:p>
      </dsp:txBody>
      <dsp:txXfrm>
        <a:off x="4509436" y="2245459"/>
        <a:ext cx="2910799" cy="1558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877160"/>
            <a:ext cx="6719020" cy="1383822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251506"/>
            <a:ext cx="6719020" cy="76352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4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1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62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7100" y="3793391"/>
            <a:ext cx="1463784" cy="52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35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8" y="739291"/>
            <a:ext cx="7787955" cy="73929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02816"/>
            <a:ext cx="8246070" cy="3206800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8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33" y="433880"/>
            <a:ext cx="595549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33" y="1198560"/>
            <a:ext cx="595549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3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3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1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91997"/>
            <a:ext cx="8246070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987525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419046"/>
            <a:ext cx="4040188" cy="2137872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1987525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3" y="2419046"/>
            <a:ext cx="4041775" cy="2137872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4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5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4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6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ubai" panose="020B0503030403030204" pitchFamily="34" charset="-78"/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5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Dubai" panose="020B0503030403030204" pitchFamily="34" charset="-7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Dubai" panose="020B0503030403030204" pitchFamily="34" charset="-7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armonamiladys395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carmonamiladys395@gmail.co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715766"/>
            <a:ext cx="8604448" cy="1383822"/>
          </a:xfrm>
        </p:spPr>
        <p:txBody>
          <a:bodyPr/>
          <a:lstStyle/>
          <a:p>
            <a:r>
              <a:rPr lang="es-ES" dirty="0" smtClean="0"/>
              <a:t>Derecho</a:t>
            </a:r>
            <a:r>
              <a:rPr lang="en-US" dirty="0" smtClean="0"/>
              <a:t> Penal General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3851920" y="3819693"/>
            <a:ext cx="5202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Profesora: </a:t>
            </a:r>
            <a:r>
              <a:rPr lang="es-ES" dirty="0" err="1" smtClean="0">
                <a:solidFill>
                  <a:schemeClr val="bg1"/>
                </a:solidFill>
              </a:rPr>
              <a:t>Msc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dirty="0" err="1" smtClean="0">
                <a:solidFill>
                  <a:schemeClr val="bg1"/>
                </a:solidFill>
              </a:rPr>
              <a:t>Miladys</a:t>
            </a:r>
            <a:r>
              <a:rPr lang="es-ES" dirty="0" smtClean="0">
                <a:solidFill>
                  <a:schemeClr val="bg1"/>
                </a:solidFill>
              </a:rPr>
              <a:t> Carmona </a:t>
            </a:r>
            <a:r>
              <a:rPr lang="es-ES" dirty="0" err="1" smtClean="0">
                <a:solidFill>
                  <a:schemeClr val="bg1"/>
                </a:solidFill>
              </a:rPr>
              <a:t>Gonzalez</a:t>
            </a:r>
            <a:endParaRPr lang="es-ES" dirty="0" smtClean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Móvil </a:t>
            </a:r>
            <a:r>
              <a:rPr lang="es-ES_tradnl" dirty="0">
                <a:solidFill>
                  <a:schemeClr val="bg1"/>
                </a:solidFill>
              </a:rPr>
              <a:t>(WhatsApp): +53 </a:t>
            </a:r>
            <a:r>
              <a:rPr lang="es-ES_tradnl" dirty="0" smtClean="0">
                <a:solidFill>
                  <a:schemeClr val="bg1"/>
                </a:solidFill>
              </a:rPr>
              <a:t>53749816</a:t>
            </a:r>
            <a:endParaRPr lang="es-ES" dirty="0">
              <a:solidFill>
                <a:schemeClr val="bg1"/>
              </a:solidFill>
            </a:endParaRPr>
          </a:p>
          <a:p>
            <a:r>
              <a:rPr lang="es-ES_tradnl" dirty="0">
                <a:solidFill>
                  <a:schemeClr val="bg1"/>
                </a:solidFill>
              </a:rPr>
              <a:t>Correo </a:t>
            </a:r>
            <a:r>
              <a:rPr lang="es-ES_tradnl" dirty="0" smtClean="0">
                <a:solidFill>
                  <a:schemeClr val="bg1"/>
                </a:solidFill>
              </a:rPr>
              <a:t>electrónico: </a:t>
            </a:r>
            <a:r>
              <a:rPr lang="es-ES_tradnl" u="sng" dirty="0" smtClean="0">
                <a:solidFill>
                  <a:srgbClr val="0000CC"/>
                </a:solidFill>
                <a:hlinkClick r:id="rId2"/>
              </a:rPr>
              <a:t>carmonamiladys395@gmail.com</a:t>
            </a:r>
            <a:endParaRPr lang="es-ES_tradnl" u="sng" dirty="0" smtClean="0">
              <a:solidFill>
                <a:srgbClr val="0000CC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5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087762241"/>
              </p:ext>
            </p:extLst>
          </p:nvPr>
        </p:nvGraphicFramePr>
        <p:xfrm>
          <a:off x="179512" y="518442"/>
          <a:ext cx="8784976" cy="4573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67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3188273"/>
              </p:ext>
            </p:extLst>
          </p:nvPr>
        </p:nvGraphicFramePr>
        <p:xfrm>
          <a:off x="539552" y="843558"/>
          <a:ext cx="820891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23528" y="3932351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u="sng" dirty="0">
                <a:solidFill>
                  <a:schemeClr val="bg1"/>
                </a:solidFill>
              </a:rPr>
              <a:t>Sujeto </a:t>
            </a:r>
            <a:r>
              <a:rPr lang="es-ES" sz="2000" b="1" u="sng" dirty="0" smtClean="0">
                <a:solidFill>
                  <a:schemeClr val="bg1"/>
                </a:solidFill>
              </a:rPr>
              <a:t>del delito</a:t>
            </a:r>
            <a:r>
              <a:rPr lang="es-ES" sz="2000" dirty="0" smtClean="0">
                <a:solidFill>
                  <a:schemeClr val="bg1"/>
                </a:solidFill>
              </a:rPr>
              <a:t>: componente personal del delito. Persona natural o jurídica; materializa las modalidades de la teoría de la intervención: autor, partícipe, cómplice. </a:t>
            </a:r>
            <a:endParaRPr lang="es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2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37098671"/>
              </p:ext>
            </p:extLst>
          </p:nvPr>
        </p:nvGraphicFramePr>
        <p:xfrm>
          <a:off x="683568" y="-20538"/>
          <a:ext cx="8424936" cy="499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83568" y="4331880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u="sng" dirty="0" smtClean="0">
                <a:solidFill>
                  <a:schemeClr val="bg1"/>
                </a:solidFill>
              </a:rPr>
              <a:t>Objeto del delito</a:t>
            </a:r>
            <a:r>
              <a:rPr lang="es-ES" sz="2000" dirty="0" smtClean="0">
                <a:solidFill>
                  <a:schemeClr val="bg1"/>
                </a:solidFill>
              </a:rPr>
              <a:t>: coincide con el objeto de protección del Derecho Penal. Bienes jurídicos al que el Derecho penal ofrece especial protección.</a:t>
            </a:r>
          </a:p>
        </p:txBody>
      </p:sp>
    </p:spTree>
    <p:extLst>
      <p:ext uri="{BB962C8B-B14F-4D97-AF65-F5344CB8AC3E}">
        <p14:creationId xmlns:p14="http://schemas.microsoft.com/office/powerpoint/2010/main" val="17414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41480"/>
            <a:ext cx="8534400" cy="569214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La </a:t>
            </a:r>
            <a:r>
              <a:rPr lang="es-ES" b="1" dirty="0">
                <a:solidFill>
                  <a:schemeClr val="tx1"/>
                </a:solidFill>
              </a:rPr>
              <a:t>parte objetiva del delito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es-ES" b="1" dirty="0" smtClean="0"/>
          </a:p>
          <a:p>
            <a:pPr algn="just"/>
            <a:endParaRPr lang="es-ES" b="1" dirty="0"/>
          </a:p>
          <a:p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031441786"/>
              </p:ext>
            </p:extLst>
          </p:nvPr>
        </p:nvGraphicFramePr>
        <p:xfrm>
          <a:off x="179512" y="1275606"/>
          <a:ext cx="871296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Flecha curvada hacia arriba"/>
          <p:cNvSpPr/>
          <p:nvPr/>
        </p:nvSpPr>
        <p:spPr>
          <a:xfrm flipH="1">
            <a:off x="1619672" y="4081028"/>
            <a:ext cx="5976664" cy="648072"/>
          </a:xfrm>
          <a:prstGeom prst="curvedUpArrow">
            <a:avLst>
              <a:gd name="adj1" fmla="val 25000"/>
              <a:gd name="adj2" fmla="val 100069"/>
              <a:gd name="adj3" fmla="val 25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Flecha curvada hacia arriba"/>
          <p:cNvSpPr/>
          <p:nvPr/>
        </p:nvSpPr>
        <p:spPr>
          <a:xfrm flipH="1">
            <a:off x="4608004" y="4077580"/>
            <a:ext cx="2984073" cy="438386"/>
          </a:xfrm>
          <a:prstGeom prst="curvedUpArrow">
            <a:avLst>
              <a:gd name="adj1" fmla="val 25000"/>
              <a:gd name="adj2" fmla="val 100069"/>
              <a:gd name="adj3" fmla="val 25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796136" y="4301683"/>
            <a:ext cx="3110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Relación entre  la conducta y el resultado.  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6072" y="1203598"/>
            <a:ext cx="8534400" cy="569214"/>
          </a:xfrm>
          <a:ln w="28575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Clasificación </a:t>
            </a:r>
            <a:r>
              <a:rPr lang="es-ES" b="1" dirty="0">
                <a:solidFill>
                  <a:schemeClr val="bg1"/>
                </a:solidFill>
              </a:rPr>
              <a:t>de los delitos por la parte objetiva</a:t>
            </a:r>
            <a:r>
              <a:rPr lang="es-ES" b="1" dirty="0">
                <a:solidFill>
                  <a:schemeClr val="tx1"/>
                </a:solidFill>
              </a:rPr>
              <a:t>.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995686"/>
            <a:ext cx="8503920" cy="2952328"/>
          </a:xfrm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173038" indent="-117475" algn="just">
              <a:buFont typeface="+mj-lt"/>
              <a:buAutoNum type="arabicPeriod"/>
            </a:pPr>
            <a:r>
              <a:rPr lang="es-ES" sz="1600" dirty="0" smtClean="0">
                <a:latin typeface="+mn-lt"/>
              </a:rPr>
              <a:t>Delitos de mera actividad: no exige un resultado (</a:t>
            </a:r>
            <a:r>
              <a:rPr lang="es-ES" sz="1600" dirty="0" err="1" smtClean="0">
                <a:latin typeface="+mn-lt"/>
              </a:rPr>
              <a:t>ej</a:t>
            </a:r>
            <a:r>
              <a:rPr lang="es-ES" sz="1600" dirty="0" smtClean="0">
                <a:latin typeface="+mn-lt"/>
              </a:rPr>
              <a:t>: art. 330.1 CP)</a:t>
            </a:r>
          </a:p>
          <a:p>
            <a:pPr marL="173038" indent="-117475" algn="just">
              <a:buFont typeface="+mj-lt"/>
              <a:buAutoNum type="arabicPeriod"/>
            </a:pPr>
            <a:r>
              <a:rPr lang="es-ES" sz="1600" dirty="0" smtClean="0">
                <a:latin typeface="+mn-lt"/>
              </a:rPr>
              <a:t>Delitos de simple omisión: no se realice lo que dispone la </a:t>
            </a:r>
            <a:r>
              <a:rPr lang="es-ES" sz="1600" dirty="0">
                <a:latin typeface="+mn-lt"/>
              </a:rPr>
              <a:t>norma (</a:t>
            </a:r>
            <a:r>
              <a:rPr lang="es-ES" sz="1600" dirty="0" err="1">
                <a:latin typeface="+mn-lt"/>
              </a:rPr>
              <a:t>ej</a:t>
            </a:r>
            <a:r>
              <a:rPr lang="es-ES" sz="1600" dirty="0">
                <a:latin typeface="+mn-lt"/>
              </a:rPr>
              <a:t>: art. </a:t>
            </a:r>
            <a:r>
              <a:rPr lang="es-ES" sz="1600" dirty="0" smtClean="0">
                <a:latin typeface="+mn-lt"/>
              </a:rPr>
              <a:t>122.1, 144, 175 CP)</a:t>
            </a:r>
          </a:p>
          <a:p>
            <a:pPr marL="173038" indent="-117475" algn="just">
              <a:buFont typeface="+mj-lt"/>
              <a:buAutoNum type="arabicPeriod"/>
            </a:pPr>
            <a:r>
              <a:rPr lang="es-ES" sz="1600" dirty="0">
                <a:latin typeface="+mn-lt"/>
              </a:rPr>
              <a:t>Delitos de comisión por </a:t>
            </a:r>
            <a:r>
              <a:rPr lang="es-ES" sz="1600" dirty="0" smtClean="0">
                <a:latin typeface="+mn-lt"/>
              </a:rPr>
              <a:t>omisión: un no hacer que </a:t>
            </a:r>
            <a:r>
              <a:rPr lang="es-ES" sz="1600" dirty="0">
                <a:latin typeface="+mn-lt"/>
              </a:rPr>
              <a:t>produce resultados (</a:t>
            </a:r>
            <a:r>
              <a:rPr lang="es-ES" sz="1600" dirty="0" err="1">
                <a:latin typeface="+mn-lt"/>
              </a:rPr>
              <a:t>ej</a:t>
            </a:r>
            <a:r>
              <a:rPr lang="es-ES" sz="1600" dirty="0">
                <a:latin typeface="+mn-lt"/>
              </a:rPr>
              <a:t>: art. </a:t>
            </a:r>
            <a:r>
              <a:rPr lang="es-ES" sz="1600" dirty="0" smtClean="0">
                <a:latin typeface="+mn-lt"/>
              </a:rPr>
              <a:t>186.1, 362.1 </a:t>
            </a:r>
            <a:r>
              <a:rPr lang="es-ES" sz="1600" dirty="0">
                <a:latin typeface="+mn-lt"/>
              </a:rPr>
              <a:t>CP)</a:t>
            </a:r>
          </a:p>
          <a:p>
            <a:pPr marL="173038" indent="-117475" algn="just">
              <a:buFont typeface="+mj-lt"/>
              <a:buAutoNum type="arabicPeriod"/>
            </a:pPr>
            <a:r>
              <a:rPr lang="es-ES" sz="1600" dirty="0" smtClean="0">
                <a:latin typeface="+mn-lt"/>
              </a:rPr>
              <a:t>Delitos de resultados: prohíbe la producción de </a:t>
            </a:r>
            <a:r>
              <a:rPr lang="es-ES" sz="1600" dirty="0">
                <a:latin typeface="+mn-lt"/>
              </a:rPr>
              <a:t>un resultado (</a:t>
            </a:r>
            <a:r>
              <a:rPr lang="es-ES" sz="1600" dirty="0" err="1">
                <a:latin typeface="+mn-lt"/>
              </a:rPr>
              <a:t>ej</a:t>
            </a:r>
            <a:r>
              <a:rPr lang="es-ES" sz="1600" dirty="0">
                <a:latin typeface="+mn-lt"/>
              </a:rPr>
              <a:t>: art. </a:t>
            </a:r>
            <a:r>
              <a:rPr lang="es-ES" sz="1600" dirty="0" smtClean="0">
                <a:latin typeface="+mn-lt"/>
              </a:rPr>
              <a:t>343, 346, 410.1 </a:t>
            </a:r>
            <a:r>
              <a:rPr lang="es-ES" sz="1600" dirty="0">
                <a:latin typeface="+mn-lt"/>
              </a:rPr>
              <a:t>CP)</a:t>
            </a:r>
          </a:p>
          <a:p>
            <a:pPr marL="173038" indent="-117475" algn="just">
              <a:buFont typeface="+mj-lt"/>
              <a:buAutoNum type="arabicPeriod"/>
            </a:pPr>
            <a:r>
              <a:rPr lang="es-ES" sz="1600" dirty="0" smtClean="0">
                <a:latin typeface="+mn-lt"/>
              </a:rPr>
              <a:t>Delitos de conducta indiferente: se incumplen regulaciones </a:t>
            </a:r>
            <a:r>
              <a:rPr lang="es-ES" sz="1600" dirty="0">
                <a:latin typeface="+mn-lt"/>
              </a:rPr>
              <a:t>o formalidades (</a:t>
            </a:r>
            <a:r>
              <a:rPr lang="es-ES" sz="1600" dirty="0" err="1">
                <a:latin typeface="+mn-lt"/>
              </a:rPr>
              <a:t>ej</a:t>
            </a:r>
            <a:r>
              <a:rPr lang="es-ES" sz="1600" dirty="0">
                <a:latin typeface="+mn-lt"/>
              </a:rPr>
              <a:t>: art. </a:t>
            </a:r>
            <a:r>
              <a:rPr lang="es-ES" sz="1600" dirty="0" smtClean="0">
                <a:latin typeface="+mn-lt"/>
              </a:rPr>
              <a:t>298.1b, 248.2 </a:t>
            </a:r>
            <a:r>
              <a:rPr lang="es-ES" sz="1600" dirty="0">
                <a:latin typeface="+mn-lt"/>
              </a:rPr>
              <a:t>CP)</a:t>
            </a:r>
          </a:p>
          <a:p>
            <a:pPr marL="173038" indent="-117475" algn="just">
              <a:buFont typeface="+mj-lt"/>
              <a:buAutoNum type="arabicPeriod"/>
            </a:pPr>
            <a:r>
              <a:rPr lang="es-ES" sz="1600" dirty="0" smtClean="0">
                <a:latin typeface="+mn-lt"/>
              </a:rPr>
              <a:t>Delitos de acción y resultado: prohíbe tanto la conducta que lo genera como </a:t>
            </a:r>
            <a:r>
              <a:rPr lang="es-ES" sz="1600" dirty="0">
                <a:latin typeface="+mn-lt"/>
              </a:rPr>
              <a:t>el resultado (</a:t>
            </a:r>
            <a:r>
              <a:rPr lang="es-ES" sz="1600" dirty="0" err="1">
                <a:latin typeface="+mn-lt"/>
              </a:rPr>
              <a:t>ej</a:t>
            </a:r>
            <a:r>
              <a:rPr lang="es-ES" sz="1600" dirty="0">
                <a:latin typeface="+mn-lt"/>
              </a:rPr>
              <a:t>: art. </a:t>
            </a:r>
            <a:r>
              <a:rPr lang="es-ES" sz="1600" dirty="0" smtClean="0">
                <a:latin typeface="+mn-lt"/>
              </a:rPr>
              <a:t>171.1 </a:t>
            </a:r>
            <a:r>
              <a:rPr lang="es-ES" sz="1600" dirty="0">
                <a:latin typeface="+mn-lt"/>
              </a:rPr>
              <a:t>CP)</a:t>
            </a:r>
          </a:p>
          <a:p>
            <a:pPr marL="173038" indent="-117475" algn="just">
              <a:buFont typeface="+mj-lt"/>
              <a:buAutoNum type="arabicPeriod"/>
            </a:pPr>
            <a:r>
              <a:rPr lang="es-ES" sz="1600" dirty="0" smtClean="0">
                <a:latin typeface="+mn-lt"/>
              </a:rPr>
              <a:t>Delitos de posesión: tener </a:t>
            </a:r>
            <a:r>
              <a:rPr lang="es-ES" sz="1600" dirty="0">
                <a:latin typeface="+mn-lt"/>
              </a:rPr>
              <a:t>en poder... (</a:t>
            </a:r>
            <a:r>
              <a:rPr lang="es-ES" sz="1600" dirty="0" err="1">
                <a:latin typeface="+mn-lt"/>
              </a:rPr>
              <a:t>ej</a:t>
            </a:r>
            <a:r>
              <a:rPr lang="es-ES" sz="1600" dirty="0">
                <a:latin typeface="+mn-lt"/>
              </a:rPr>
              <a:t>: art. </a:t>
            </a:r>
            <a:r>
              <a:rPr lang="es-ES" sz="1600" dirty="0" smtClean="0">
                <a:latin typeface="+mn-lt"/>
              </a:rPr>
              <a:t>230.1c, 230.2, 279 </a:t>
            </a:r>
            <a:r>
              <a:rPr lang="es-ES" sz="1600" dirty="0">
                <a:latin typeface="+mn-lt"/>
              </a:rPr>
              <a:t>CP)</a:t>
            </a:r>
          </a:p>
          <a:p>
            <a:pPr marL="173038" indent="-117475" algn="just">
              <a:buFont typeface="+mj-lt"/>
              <a:buAutoNum type="arabicPeriod"/>
            </a:pPr>
            <a:r>
              <a:rPr lang="es-ES" sz="1600" dirty="0" smtClean="0">
                <a:latin typeface="+mn-lt"/>
              </a:rPr>
              <a:t>Delitos de manifestación: consiste en una mera declaración </a:t>
            </a:r>
            <a:r>
              <a:rPr lang="es-ES" sz="1600" dirty="0">
                <a:latin typeface="+mn-lt"/>
              </a:rPr>
              <a:t>(</a:t>
            </a:r>
            <a:r>
              <a:rPr lang="es-ES" sz="1600" dirty="0" err="1">
                <a:latin typeface="+mn-lt"/>
              </a:rPr>
              <a:t>ej</a:t>
            </a:r>
            <a:r>
              <a:rPr lang="es-ES" sz="1600" dirty="0">
                <a:latin typeface="+mn-lt"/>
              </a:rPr>
              <a:t>: art. </a:t>
            </a:r>
            <a:r>
              <a:rPr lang="es-ES" sz="1600" dirty="0" smtClean="0">
                <a:latin typeface="+mn-lt"/>
              </a:rPr>
              <a:t>198.1ª, 199.1CP)</a:t>
            </a:r>
          </a:p>
        </p:txBody>
      </p:sp>
      <p:sp>
        <p:nvSpPr>
          <p:cNvPr id="7" name="Forma libre 6"/>
          <p:cNvSpPr/>
          <p:nvPr/>
        </p:nvSpPr>
        <p:spPr>
          <a:xfrm>
            <a:off x="944880" y="51470"/>
            <a:ext cx="6833108" cy="2302070"/>
          </a:xfrm>
          <a:custGeom>
            <a:avLst/>
            <a:gdLst>
              <a:gd name="connsiteX0" fmla="*/ 0 w 6833108"/>
              <a:gd name="connsiteY0" fmla="*/ 1346520 h 2302070"/>
              <a:gd name="connsiteX1" fmla="*/ 6512560 w 6833108"/>
              <a:gd name="connsiteY1" fmla="*/ 15560 h 2302070"/>
              <a:gd name="connsiteX2" fmla="*/ 5831840 w 6833108"/>
              <a:gd name="connsiteY2" fmla="*/ 2139000 h 2302070"/>
              <a:gd name="connsiteX3" fmla="*/ 5821680 w 6833108"/>
              <a:gd name="connsiteY3" fmla="*/ 2149160 h 2302070"/>
              <a:gd name="connsiteX4" fmla="*/ 5801360 w 6833108"/>
              <a:gd name="connsiteY4" fmla="*/ 2078040 h 230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3108" h="2302070">
                <a:moveTo>
                  <a:pt x="0" y="1346520"/>
                </a:moveTo>
                <a:cubicBezTo>
                  <a:pt x="2770293" y="615000"/>
                  <a:pt x="5540587" y="-116520"/>
                  <a:pt x="6512560" y="15560"/>
                </a:cubicBezTo>
                <a:cubicBezTo>
                  <a:pt x="7484533" y="147640"/>
                  <a:pt x="5946987" y="1783400"/>
                  <a:pt x="5831840" y="2139000"/>
                </a:cubicBezTo>
                <a:cubicBezTo>
                  <a:pt x="5716693" y="2494600"/>
                  <a:pt x="5826760" y="2159320"/>
                  <a:pt x="5821680" y="2149160"/>
                </a:cubicBezTo>
                <a:cubicBezTo>
                  <a:pt x="5816600" y="2139000"/>
                  <a:pt x="5808980" y="2108520"/>
                  <a:pt x="5801360" y="20780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672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55591784"/>
              </p:ext>
            </p:extLst>
          </p:nvPr>
        </p:nvGraphicFramePr>
        <p:xfrm>
          <a:off x="539552" y="699542"/>
          <a:ext cx="820891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44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stinto de"/>
          <p:cNvSpPr/>
          <p:nvPr/>
        </p:nvSpPr>
        <p:spPr>
          <a:xfrm>
            <a:off x="3790966" y="2571750"/>
            <a:ext cx="1141074" cy="792088"/>
          </a:xfrm>
          <a:prstGeom prst="mathNotEqual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1311610"/>
            <a:ext cx="3024336" cy="756084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Delito doloso</a:t>
            </a:r>
            <a:endParaRPr lang="es-ES" sz="3600" dirty="0"/>
          </a:p>
        </p:txBody>
      </p:sp>
      <p:sp>
        <p:nvSpPr>
          <p:cNvPr id="6" name="5 Rectángulo"/>
          <p:cNvSpPr/>
          <p:nvPr/>
        </p:nvSpPr>
        <p:spPr>
          <a:xfrm>
            <a:off x="5220072" y="1311609"/>
            <a:ext cx="3096345" cy="756085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/>
              <a:t>Delito culposo</a:t>
            </a:r>
            <a:endParaRPr lang="es-ES" sz="3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145211" y="2499742"/>
            <a:ext cx="3531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El resultado no es querido pero a sido previsto y espera ser evitado. Se va a sancionar el comportamiento. </a:t>
            </a:r>
          </a:p>
          <a:p>
            <a:pPr algn="just"/>
            <a:r>
              <a:rPr lang="es-ES" sz="2000" dirty="0">
                <a:solidFill>
                  <a:schemeClr val="bg1"/>
                </a:solidFill>
              </a:rPr>
              <a:t>(revisar la formulación del Deber de cuidado objetivo)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40387" y="2504966"/>
            <a:ext cx="32514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solidFill>
                  <a:schemeClr val="bg1"/>
                </a:solidFill>
              </a:rPr>
              <a:t>El resultado a sido previsto y querido por el sujeto (saber-querer). Se va a sancionar la conducta. Puede ser eventual, directo, alternativo, indirecto, mediato, de segundo grado.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771550"/>
            <a:ext cx="4844148" cy="785205"/>
          </a:xfrm>
        </p:spPr>
        <p:txBody>
          <a:bodyPr>
            <a:normAutofit/>
          </a:bodyPr>
          <a:lstStyle/>
          <a:p>
            <a:r>
              <a:rPr lang="es-ES_tradnl" b="1" dirty="0">
                <a:solidFill>
                  <a:schemeClr val="bg1"/>
                </a:solidFill>
              </a:rPr>
              <a:t>F</a:t>
            </a:r>
            <a:r>
              <a:rPr lang="es-ES_tradnl" b="1" dirty="0" smtClean="0">
                <a:solidFill>
                  <a:schemeClr val="bg1"/>
                </a:solidFill>
              </a:rPr>
              <a:t>ases del acto delictivo.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1626655" y="1761660"/>
            <a:ext cx="5724636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6012160" y="1327869"/>
            <a:ext cx="28760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350" b="1" dirty="0">
                <a:solidFill>
                  <a:schemeClr val="bg1"/>
                </a:solidFill>
              </a:rPr>
              <a:t>Fase interna: </a:t>
            </a:r>
            <a:r>
              <a:rPr lang="es-ES_tradnl" sz="1400" dirty="0">
                <a:solidFill>
                  <a:schemeClr val="bg1"/>
                </a:solidFill>
              </a:rPr>
              <a:t>dentro de la conciencia </a:t>
            </a:r>
            <a:endParaRPr lang="es-ES" sz="135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817695" y="2301720"/>
            <a:ext cx="76335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350" b="1" dirty="0">
                <a:solidFill>
                  <a:schemeClr val="bg1"/>
                </a:solidFill>
              </a:rPr>
              <a:t>Impulso</a:t>
            </a:r>
            <a:endParaRPr lang="es-ES" sz="135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48296" y="2355726"/>
            <a:ext cx="246406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350" b="1" dirty="0">
                <a:solidFill>
                  <a:schemeClr val="bg1"/>
                </a:solidFill>
              </a:rPr>
              <a:t>Reflexión y luchas de motivos</a:t>
            </a:r>
            <a:r>
              <a:rPr lang="es-ES_tradnl" sz="1350" dirty="0">
                <a:solidFill>
                  <a:schemeClr val="bg1"/>
                </a:solidFill>
              </a:rPr>
              <a:t> </a:t>
            </a:r>
            <a:endParaRPr lang="es-ES" sz="135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695166" y="2397988"/>
            <a:ext cx="79380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350" b="1" dirty="0">
                <a:solidFill>
                  <a:schemeClr val="bg1"/>
                </a:solidFill>
              </a:rPr>
              <a:t>Decisión</a:t>
            </a:r>
            <a:endParaRPr lang="es-ES" sz="1350" dirty="0">
              <a:solidFill>
                <a:schemeClr val="bg1"/>
              </a:solidFill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 flipH="1">
            <a:off x="2258440" y="1761660"/>
            <a:ext cx="261332" cy="37804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>
            <a:off x="4152742" y="1761660"/>
            <a:ext cx="95222" cy="53245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6138174" y="1761660"/>
            <a:ext cx="162018" cy="49234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1644014" y="3219552"/>
            <a:ext cx="5724636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23 Rectángulo"/>
          <p:cNvSpPr/>
          <p:nvPr/>
        </p:nvSpPr>
        <p:spPr>
          <a:xfrm>
            <a:off x="107504" y="2790818"/>
            <a:ext cx="47721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350" dirty="0">
                <a:solidFill>
                  <a:schemeClr val="bg1"/>
                </a:solidFill>
              </a:rPr>
              <a:t> </a:t>
            </a:r>
            <a:r>
              <a:rPr lang="es-ES_tradnl" sz="1350" b="1" dirty="0">
                <a:solidFill>
                  <a:schemeClr val="bg1"/>
                </a:solidFill>
              </a:rPr>
              <a:t>Fase externa: </a:t>
            </a:r>
            <a:r>
              <a:rPr lang="es-ES_tradnl" sz="1350" b="1" dirty="0" smtClean="0">
                <a:solidFill>
                  <a:schemeClr val="bg1"/>
                </a:solidFill>
              </a:rPr>
              <a:t>fuera de la conciencia del sujeto; exterioriza esta. </a:t>
            </a:r>
            <a:endParaRPr lang="es-ES" sz="1350" dirty="0">
              <a:solidFill>
                <a:schemeClr val="bg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95536" y="3597865"/>
            <a:ext cx="277230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350" b="1" dirty="0">
                <a:solidFill>
                  <a:schemeClr val="bg1"/>
                </a:solidFill>
              </a:rPr>
              <a:t>Revelación de la intención delictiva</a:t>
            </a:r>
            <a:endParaRPr lang="es-ES" sz="1350" dirty="0">
              <a:solidFill>
                <a:schemeClr val="bg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2705799" y="3855844"/>
            <a:ext cx="193820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1350" b="1" dirty="0">
                <a:solidFill>
                  <a:schemeClr val="bg1"/>
                </a:solidFill>
              </a:rPr>
              <a:t>Actos </a:t>
            </a:r>
            <a:r>
              <a:rPr lang="es-ES_tradnl" sz="1350" b="1" dirty="0" smtClean="0">
                <a:solidFill>
                  <a:schemeClr val="bg1"/>
                </a:solidFill>
              </a:rPr>
              <a:t>preparatorios</a:t>
            </a:r>
            <a:endParaRPr lang="es-ES" sz="1350" dirty="0"/>
          </a:p>
        </p:txBody>
      </p:sp>
      <p:sp>
        <p:nvSpPr>
          <p:cNvPr id="27" name="26 Rectángulo"/>
          <p:cNvSpPr/>
          <p:nvPr/>
        </p:nvSpPr>
        <p:spPr>
          <a:xfrm>
            <a:off x="4788024" y="3653483"/>
            <a:ext cx="84035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350" b="1" dirty="0">
                <a:solidFill>
                  <a:schemeClr val="bg1"/>
                </a:solidFill>
              </a:rPr>
              <a:t>Tentativa</a:t>
            </a:r>
            <a:endParaRPr lang="es-ES" sz="1350" dirty="0">
              <a:solidFill>
                <a:schemeClr val="bg1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008663" y="3783836"/>
            <a:ext cx="115127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350" b="1" dirty="0">
                <a:solidFill>
                  <a:schemeClr val="bg1"/>
                </a:solidFill>
              </a:rPr>
              <a:t>Consumación</a:t>
            </a:r>
            <a:endParaRPr lang="es-ES" sz="1350" dirty="0">
              <a:solidFill>
                <a:schemeClr val="bg1"/>
              </a:solidFill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 flipH="1">
            <a:off x="2258440" y="3206367"/>
            <a:ext cx="103797" cy="26622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H="1">
            <a:off x="3591368" y="3219552"/>
            <a:ext cx="103797" cy="26622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 flipH="1">
            <a:off x="5181674" y="3244332"/>
            <a:ext cx="103797" cy="26622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flipH="1">
            <a:off x="6583641" y="3245938"/>
            <a:ext cx="103797" cy="26622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8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48966" y="1203598"/>
            <a:ext cx="8246070" cy="37444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b="1" dirty="0" smtClean="0">
                <a:latin typeface="+mn-lt"/>
              </a:rPr>
              <a:t>CONCURSO: </a:t>
            </a:r>
          </a:p>
          <a:p>
            <a:pPr marL="0" indent="0" algn="ctr">
              <a:buNone/>
            </a:pPr>
            <a:r>
              <a:rPr lang="es-ES" sz="2000" dirty="0">
                <a:latin typeface="+mn-lt"/>
              </a:rPr>
              <a:t>U</a:t>
            </a:r>
            <a:r>
              <a:rPr lang="es-ES" sz="2000" dirty="0" smtClean="0">
                <a:latin typeface="+mn-lt"/>
              </a:rPr>
              <a:t>nidad y la pluralidad de acciones y delitos</a:t>
            </a:r>
            <a:endParaRPr lang="es-ES" sz="3200" b="1" dirty="0" smtClean="0">
              <a:latin typeface="+mn-lt"/>
            </a:endParaRPr>
          </a:p>
          <a:p>
            <a:pPr marL="0" indent="0" algn="ctr">
              <a:buNone/>
            </a:pPr>
            <a:endParaRPr lang="es-ES" sz="3200" b="1" dirty="0" smtClean="0">
              <a:latin typeface="+mn-lt"/>
            </a:endParaRPr>
          </a:p>
          <a:p>
            <a:pPr marL="0" indent="0" algn="ctr">
              <a:buNone/>
            </a:pPr>
            <a:endParaRPr lang="es-ES" sz="800" dirty="0">
              <a:latin typeface="+mn-lt"/>
            </a:endParaRPr>
          </a:p>
          <a:p>
            <a:pPr marL="0" indent="0" algn="just">
              <a:buNone/>
            </a:pPr>
            <a:r>
              <a:rPr lang="es-ES" sz="2400" dirty="0" smtClean="0">
                <a:latin typeface="+mn-lt"/>
              </a:rPr>
              <a:t>                 REAL                MEDIAL  o COMPLEJO         IDEAL</a:t>
            </a:r>
            <a:endParaRPr lang="es-ES" sz="2400" dirty="0">
              <a:latin typeface="+mn-lt"/>
            </a:endParaRPr>
          </a:p>
          <a:p>
            <a:pPr marL="0" indent="0" algn="just">
              <a:buNone/>
            </a:pPr>
            <a:r>
              <a:rPr lang="es-ES" sz="2400" dirty="0" smtClean="0">
                <a:latin typeface="+mn-lt"/>
              </a:rPr>
              <a:t>   (art. 11 y 86.1 CP)          (art. 9.1ª CP)                (art. 9.1b CP)</a:t>
            </a:r>
          </a:p>
          <a:p>
            <a:pPr marL="0" indent="0">
              <a:buNone/>
            </a:pPr>
            <a:endParaRPr lang="es-ES" sz="1100" dirty="0" smtClean="0">
              <a:latin typeface="+mn-lt"/>
            </a:endParaRPr>
          </a:p>
          <a:p>
            <a:pPr marL="0" indent="0">
              <a:buNone/>
            </a:pPr>
            <a:r>
              <a:rPr lang="es-ES" sz="2400" dirty="0" smtClean="0">
                <a:latin typeface="+mn-lt"/>
              </a:rPr>
              <a:t>                                      CONTINUIDAD DELICTIVA</a:t>
            </a:r>
          </a:p>
          <a:p>
            <a:pPr marL="0" indent="0">
              <a:buNone/>
            </a:pPr>
            <a:r>
              <a:rPr lang="es-ES" sz="2400" dirty="0">
                <a:latin typeface="+mn-lt"/>
              </a:rPr>
              <a:t> </a:t>
            </a:r>
            <a:r>
              <a:rPr lang="es-ES" sz="2400" dirty="0" smtClean="0">
                <a:latin typeface="+mn-lt"/>
              </a:rPr>
              <a:t>                                                (art. 10 CP)</a:t>
            </a:r>
            <a:endParaRPr lang="es-ES" sz="2400" dirty="0">
              <a:latin typeface="+mn-lt"/>
            </a:endParaRPr>
          </a:p>
        </p:txBody>
      </p:sp>
      <p:sp>
        <p:nvSpPr>
          <p:cNvPr id="4" name="3 Flecha abajo"/>
          <p:cNvSpPr/>
          <p:nvPr/>
        </p:nvSpPr>
        <p:spPr>
          <a:xfrm>
            <a:off x="4380693" y="2375687"/>
            <a:ext cx="378042" cy="340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5" name="4 Flecha abajo"/>
          <p:cNvSpPr/>
          <p:nvPr/>
        </p:nvSpPr>
        <p:spPr>
          <a:xfrm>
            <a:off x="6736669" y="2283716"/>
            <a:ext cx="378042" cy="2880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6" name="5 Flecha abajo"/>
          <p:cNvSpPr/>
          <p:nvPr/>
        </p:nvSpPr>
        <p:spPr>
          <a:xfrm>
            <a:off x="1835696" y="2283718"/>
            <a:ext cx="37804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279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441996"/>
            <a:ext cx="8712968" cy="321798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s-ES" sz="11200" b="1" dirty="0" smtClean="0">
                <a:latin typeface="+mn-lt"/>
              </a:rPr>
              <a:t>PRINCIPIOS PARA LA SOLUCIÓN DEL </a:t>
            </a:r>
            <a:r>
              <a:rPr lang="es-ES_tradnl" sz="11200" b="1" dirty="0" smtClean="0">
                <a:latin typeface="+mn-lt"/>
              </a:rPr>
              <a:t>CONCURSO APARENTE DE NORMAS PENALES:</a:t>
            </a:r>
          </a:p>
          <a:p>
            <a:pPr marL="0" indent="0">
              <a:buNone/>
            </a:pPr>
            <a:endParaRPr lang="es-ES" sz="6200" dirty="0" smtClean="0">
              <a:latin typeface="+mn-lt"/>
            </a:endParaRPr>
          </a:p>
          <a:p>
            <a:pPr marL="0" indent="0">
              <a:buNone/>
            </a:pPr>
            <a:endParaRPr lang="es-ES" sz="6200" dirty="0">
              <a:latin typeface="+mn-lt"/>
            </a:endParaRPr>
          </a:p>
          <a:p>
            <a:pPr marL="0" indent="0">
              <a:buNone/>
            </a:pPr>
            <a:endParaRPr lang="es-ES" sz="6200" dirty="0" smtClean="0">
              <a:latin typeface="+mn-lt"/>
            </a:endParaRPr>
          </a:p>
          <a:p>
            <a:pPr marL="0" indent="0" algn="just">
              <a:buNone/>
            </a:pPr>
            <a:endParaRPr lang="es-ES" sz="6200" dirty="0" smtClean="0">
              <a:latin typeface="+mn-lt"/>
            </a:endParaRPr>
          </a:p>
          <a:p>
            <a:pPr marL="0" indent="0" algn="just">
              <a:buNone/>
            </a:pPr>
            <a:endParaRPr lang="es-ES" sz="6200" dirty="0">
              <a:latin typeface="+mn-lt"/>
            </a:endParaRPr>
          </a:p>
          <a:p>
            <a:pPr marL="0" indent="0" algn="just">
              <a:buNone/>
            </a:pPr>
            <a:endParaRPr lang="es-ES" sz="6200" dirty="0" smtClean="0">
              <a:latin typeface="+mn-lt"/>
            </a:endParaRPr>
          </a:p>
          <a:p>
            <a:pPr marL="0" indent="0" algn="just">
              <a:buNone/>
            </a:pPr>
            <a:endParaRPr lang="es-ES" sz="6200" dirty="0">
              <a:latin typeface="+mn-lt"/>
            </a:endParaRPr>
          </a:p>
          <a:p>
            <a:pPr marL="0" indent="0" algn="just">
              <a:buNone/>
            </a:pPr>
            <a:endParaRPr lang="es-ES" sz="6200" dirty="0" smtClean="0">
              <a:latin typeface="+mn-lt"/>
            </a:endParaRPr>
          </a:p>
          <a:p>
            <a:pPr marL="0" indent="0" algn="just">
              <a:buNone/>
            </a:pPr>
            <a:r>
              <a:rPr lang="es-ES" sz="6200" dirty="0" smtClean="0">
                <a:latin typeface="+mn-lt"/>
              </a:rPr>
              <a:t>                      ESPECIALIDAD                                 SUBSIDIARIEDAD                              CONSUNCIÓN</a:t>
            </a:r>
            <a:endParaRPr lang="es-ES" sz="6200" dirty="0">
              <a:latin typeface="+mn-lt"/>
            </a:endParaRPr>
          </a:p>
          <a:p>
            <a:pPr marL="0" indent="0" algn="just">
              <a:buNone/>
            </a:pPr>
            <a:endParaRPr lang="es-ES" sz="5100" dirty="0">
              <a:latin typeface="+mn-lt"/>
            </a:endParaRPr>
          </a:p>
          <a:p>
            <a:pPr marL="0" indent="0" algn="just">
              <a:buNone/>
            </a:pPr>
            <a:endParaRPr lang="es-ES" sz="5100" dirty="0">
              <a:latin typeface="+mn-lt"/>
            </a:endParaRPr>
          </a:p>
          <a:p>
            <a:pPr marL="0" indent="0" algn="just">
              <a:buNone/>
            </a:pPr>
            <a:r>
              <a:rPr lang="es-ES" sz="5100" dirty="0" smtClean="0">
                <a:latin typeface="+mn-lt"/>
              </a:rPr>
              <a:t>                                       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                   </a:t>
            </a:r>
            <a:endParaRPr lang="es-ES" dirty="0"/>
          </a:p>
        </p:txBody>
      </p:sp>
      <p:sp>
        <p:nvSpPr>
          <p:cNvPr id="4" name="3 Flecha abajo"/>
          <p:cNvSpPr/>
          <p:nvPr/>
        </p:nvSpPr>
        <p:spPr>
          <a:xfrm>
            <a:off x="4427984" y="2571750"/>
            <a:ext cx="37804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5" name="4 Flecha abajo"/>
          <p:cNvSpPr/>
          <p:nvPr/>
        </p:nvSpPr>
        <p:spPr>
          <a:xfrm>
            <a:off x="7164288" y="2355726"/>
            <a:ext cx="37804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6" name="5 Flecha abajo"/>
          <p:cNvSpPr/>
          <p:nvPr/>
        </p:nvSpPr>
        <p:spPr>
          <a:xfrm>
            <a:off x="1691680" y="2355726"/>
            <a:ext cx="37804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5670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30386" y="1275606"/>
            <a:ext cx="8246070" cy="34563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dirty="0" smtClean="0">
                <a:latin typeface="+mn-lt"/>
              </a:rPr>
              <a:t>Repasemos algunas ideas generales, necesarias para enfrentar con éxito los ejercicios integradores que desarrollaremos para la Culminación de estudios del curso académico 2025-2026 y en el que los estudiantes serás </a:t>
            </a:r>
            <a:r>
              <a:rPr lang="es-ES" dirty="0" err="1" smtClean="0">
                <a:latin typeface="+mn-lt"/>
              </a:rPr>
              <a:t>tutoreados</a:t>
            </a:r>
            <a:r>
              <a:rPr lang="es-ES" dirty="0" smtClean="0">
                <a:latin typeface="+mn-lt"/>
              </a:rPr>
              <a:t> por las principales entidades empleadoras de la Provincia: las fiscalías, los tribunales y los bufetes colectivos.</a:t>
            </a:r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77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238931887"/>
              </p:ext>
            </p:extLst>
          </p:nvPr>
        </p:nvGraphicFramePr>
        <p:xfrm>
          <a:off x="1115616" y="1131590"/>
          <a:ext cx="72008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80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32613713"/>
              </p:ext>
            </p:extLst>
          </p:nvPr>
        </p:nvGraphicFramePr>
        <p:xfrm>
          <a:off x="899592" y="1059582"/>
          <a:ext cx="7290810" cy="3975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CuadroTexto"/>
          <p:cNvSpPr txBox="1"/>
          <p:nvPr/>
        </p:nvSpPr>
        <p:spPr>
          <a:xfrm>
            <a:off x="1447407" y="4434666"/>
            <a:ext cx="190045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Carácter biológico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44008" y="4434666"/>
            <a:ext cx="3978442" cy="3693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bg1"/>
                </a:solidFill>
              </a:rPr>
              <a:t>Artículo 18.1 Ley </a:t>
            </a:r>
            <a:r>
              <a:rPr lang="es-ES" b="1" dirty="0" smtClean="0">
                <a:solidFill>
                  <a:schemeClr val="bg1"/>
                </a:solidFill>
              </a:rPr>
              <a:t>151/22; D/L </a:t>
            </a:r>
            <a:r>
              <a:rPr lang="es-ES" b="1" dirty="0">
                <a:solidFill>
                  <a:schemeClr val="bg1"/>
                </a:solidFill>
              </a:rPr>
              <a:t>64/1982. </a:t>
            </a:r>
          </a:p>
        </p:txBody>
      </p:sp>
    </p:spTree>
    <p:extLst>
      <p:ext uri="{BB962C8B-B14F-4D97-AF65-F5344CB8AC3E}">
        <p14:creationId xmlns:p14="http://schemas.microsoft.com/office/powerpoint/2010/main" val="14343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34361835"/>
              </p:ext>
            </p:extLst>
          </p:nvPr>
        </p:nvGraphicFramePr>
        <p:xfrm>
          <a:off x="301625" y="1203598"/>
          <a:ext cx="8504238" cy="2147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"/>
          <p:cNvSpPr/>
          <p:nvPr/>
        </p:nvSpPr>
        <p:spPr>
          <a:xfrm>
            <a:off x="1115616" y="357986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7504" y="3435846"/>
            <a:ext cx="8856984" cy="1569660"/>
          </a:xfrm>
          <a:prstGeom prst="rect">
            <a:avLst/>
          </a:prstGeom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 introduce la coautoría con la referencia “de conjunto”; recibe un golpe mortal “el previo y mutuo acuerdo”.</a:t>
            </a:r>
          </a:p>
          <a:p>
            <a:pPr algn="just"/>
            <a:r>
              <a:rPr lang="es-E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 figura del “extraño” en los delitos especiales se resuelve con el art. 20.1.3c del CP.</a:t>
            </a:r>
            <a:endParaRPr lang="es-E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4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70599785"/>
              </p:ext>
            </p:extLst>
          </p:nvPr>
        </p:nvGraphicFramePr>
        <p:xfrm>
          <a:off x="179512" y="1022498"/>
          <a:ext cx="8784976" cy="399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50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6300192" y="1347614"/>
            <a:ext cx="2408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dirty="0"/>
              <a:t>Art. </a:t>
            </a:r>
            <a:r>
              <a:rPr lang="es-ES" dirty="0" smtClean="0"/>
              <a:t>29.1.2 </a:t>
            </a:r>
            <a:r>
              <a:rPr lang="es-ES" dirty="0"/>
              <a:t>Ley 151/22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72748284"/>
              </p:ext>
            </p:extLst>
          </p:nvPr>
        </p:nvGraphicFramePr>
        <p:xfrm>
          <a:off x="395536" y="1203598"/>
          <a:ext cx="8504238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87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1135464" y="1337234"/>
            <a:ext cx="2419875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Principales.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135464" y="2579554"/>
            <a:ext cx="2419875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Accesorias.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957194" y="1167957"/>
            <a:ext cx="4874127" cy="92333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</a:rPr>
              <a:t>S</a:t>
            </a:r>
            <a:r>
              <a:rPr lang="es-ES" dirty="0" smtClean="0">
                <a:solidFill>
                  <a:schemeClr val="bg1"/>
                </a:solidFill>
              </a:rPr>
              <a:t>on </a:t>
            </a:r>
            <a:r>
              <a:rPr lang="es-ES" dirty="0">
                <a:solidFill>
                  <a:schemeClr val="bg1"/>
                </a:solidFill>
              </a:rPr>
              <a:t>aquellas que se hallan expresamente establecida en la ley con respecto a cada uno de los delitos previsto. Art. </a:t>
            </a:r>
            <a:r>
              <a:rPr lang="es-ES" dirty="0" smtClean="0">
                <a:solidFill>
                  <a:schemeClr val="bg1"/>
                </a:solidFill>
              </a:rPr>
              <a:t>30.1.2.3 </a:t>
            </a:r>
            <a:r>
              <a:rPr lang="es-ES" dirty="0">
                <a:solidFill>
                  <a:schemeClr val="bg1"/>
                </a:solidFill>
              </a:rPr>
              <a:t>Ley </a:t>
            </a:r>
            <a:r>
              <a:rPr lang="es-ES" dirty="0" smtClean="0">
                <a:solidFill>
                  <a:schemeClr val="bg1"/>
                </a:solidFill>
              </a:rPr>
              <a:t>151/22.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3957194" y="2268614"/>
            <a:ext cx="4642992" cy="120032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</a:rPr>
              <a:t>Son </a:t>
            </a:r>
            <a:r>
              <a:rPr lang="es-ES" dirty="0">
                <a:solidFill>
                  <a:schemeClr val="bg1"/>
                </a:solidFill>
              </a:rPr>
              <a:t>aquellas que prevista de manera expresa en la ley penal, resultan aplicable cuando se haya impuesto previamente una sanción principal. . Art. </a:t>
            </a:r>
            <a:r>
              <a:rPr lang="es-ES" dirty="0" smtClean="0">
                <a:solidFill>
                  <a:schemeClr val="bg1"/>
                </a:solidFill>
              </a:rPr>
              <a:t>30.1.2.5 </a:t>
            </a:r>
            <a:r>
              <a:rPr lang="es-ES" dirty="0">
                <a:solidFill>
                  <a:schemeClr val="bg1"/>
                </a:solidFill>
              </a:rPr>
              <a:t>Ley 151/22</a:t>
            </a:r>
          </a:p>
        </p:txBody>
      </p:sp>
      <p:cxnSp>
        <p:nvCxnSpPr>
          <p:cNvPr id="32" name="31 Conector recto de flecha"/>
          <p:cNvCxnSpPr>
            <a:stCxn id="12" idx="3"/>
          </p:cNvCxnSpPr>
          <p:nvPr/>
        </p:nvCxnSpPr>
        <p:spPr>
          <a:xfrm>
            <a:off x="3555339" y="1629622"/>
            <a:ext cx="38001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flipV="1">
            <a:off x="3550064" y="4294588"/>
            <a:ext cx="380019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38 Conector angular"/>
          <p:cNvCxnSpPr>
            <a:endCxn id="12" idx="1"/>
          </p:cNvCxnSpPr>
          <p:nvPr/>
        </p:nvCxnSpPr>
        <p:spPr>
          <a:xfrm rot="5400000" flipH="1" flipV="1">
            <a:off x="-136914" y="2056634"/>
            <a:ext cx="1699390" cy="84536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42 Conector angular"/>
          <p:cNvCxnSpPr/>
          <p:nvPr/>
        </p:nvCxnSpPr>
        <p:spPr>
          <a:xfrm rot="16200000" flipH="1">
            <a:off x="229788" y="3453860"/>
            <a:ext cx="965575" cy="71588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 rot="16200000">
            <a:off x="-652996" y="2705205"/>
            <a:ext cx="2232248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Sanciones.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135464" y="3970716"/>
            <a:ext cx="24146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Arial" pitchFamily="34" charset="0"/>
                <a:cs typeface="Arial" pitchFamily="34" charset="0"/>
              </a:rPr>
              <a:t>Mixta.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17 Conector recto de flecha"/>
          <p:cNvCxnSpPr>
            <a:endCxn id="22" idx="1"/>
          </p:cNvCxnSpPr>
          <p:nvPr/>
        </p:nvCxnSpPr>
        <p:spPr>
          <a:xfrm>
            <a:off x="755445" y="2871942"/>
            <a:ext cx="38001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V="1">
            <a:off x="3555339" y="2871941"/>
            <a:ext cx="385294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3957194" y="3703046"/>
            <a:ext cx="5076055" cy="1200329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L</a:t>
            </a:r>
            <a:r>
              <a:rPr lang="es-ES" dirty="0" smtClean="0">
                <a:solidFill>
                  <a:schemeClr val="bg1"/>
                </a:solidFill>
              </a:rPr>
              <a:t>as </a:t>
            </a:r>
            <a:r>
              <a:rPr lang="es-ES" dirty="0">
                <a:solidFill>
                  <a:schemeClr val="bg1"/>
                </a:solidFill>
              </a:rPr>
              <a:t>sanciones accesorias previstas en los incisos c), d), f), g), h), i), j), k), l), m) y ñ) del artículo 30.5 de la Ley 151/22, las cuales pueden aplicar en lugar de las principales. </a:t>
            </a:r>
          </a:p>
        </p:txBody>
      </p:sp>
    </p:spTree>
    <p:extLst>
      <p:ext uri="{BB962C8B-B14F-4D97-AF65-F5344CB8AC3E}">
        <p14:creationId xmlns:p14="http://schemas.microsoft.com/office/powerpoint/2010/main" val="17887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987824" y="1203598"/>
            <a:ext cx="32403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Sanciones  principales</a:t>
            </a:r>
            <a:endParaRPr lang="es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683568" y="1553885"/>
            <a:ext cx="20162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Autónomas </a:t>
            </a:r>
            <a:endParaRPr lang="es-ES" sz="2400" dirty="0"/>
          </a:p>
        </p:txBody>
      </p:sp>
      <p:sp>
        <p:nvSpPr>
          <p:cNvPr id="9" name="8 Rectángulo"/>
          <p:cNvSpPr/>
          <p:nvPr/>
        </p:nvSpPr>
        <p:spPr>
          <a:xfrm>
            <a:off x="6516216" y="1579865"/>
            <a:ext cx="201622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Alternativas </a:t>
            </a:r>
            <a:endParaRPr lang="es-ES" sz="2400" dirty="0"/>
          </a:p>
        </p:txBody>
      </p:sp>
      <p:cxnSp>
        <p:nvCxnSpPr>
          <p:cNvPr id="10" name="9 Conector angular"/>
          <p:cNvCxnSpPr>
            <a:stCxn id="4" idx="1"/>
            <a:endCxn id="8" idx="0"/>
          </p:cNvCxnSpPr>
          <p:nvPr/>
        </p:nvCxnSpPr>
        <p:spPr>
          <a:xfrm rot="10800000" flipV="1">
            <a:off x="1691680" y="1383617"/>
            <a:ext cx="1296144" cy="170267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11 Conector angular"/>
          <p:cNvCxnSpPr>
            <a:stCxn id="4" idx="3"/>
            <a:endCxn id="9" idx="0"/>
          </p:cNvCxnSpPr>
          <p:nvPr/>
        </p:nvCxnSpPr>
        <p:spPr>
          <a:xfrm>
            <a:off x="6228184" y="1383618"/>
            <a:ext cx="1296144" cy="196247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84332" y="2069435"/>
            <a:ext cx="3811604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</a:rPr>
              <a:t>Aplicable directamente por la comisión de hecho delictivo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499992" y="2067694"/>
            <a:ext cx="4293096" cy="646331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solidFill>
                  <a:schemeClr val="bg1"/>
                </a:solidFill>
              </a:rPr>
              <a:t>Se aplica de manera alternativa en sustitución de la Privación de libertad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05898" y="3428295"/>
            <a:ext cx="3276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s-ES" sz="2000" dirty="0" smtClean="0">
                <a:solidFill>
                  <a:schemeClr val="bg1"/>
                </a:solidFill>
              </a:rPr>
              <a:t>Muerte.</a:t>
            </a:r>
          </a:p>
          <a:p>
            <a:pPr marL="342900" indent="-342900">
              <a:buAutoNum type="alphaLcParenR"/>
            </a:pPr>
            <a:r>
              <a:rPr lang="es-ES" sz="2000" b="1" dirty="0" smtClean="0">
                <a:solidFill>
                  <a:schemeClr val="bg1"/>
                </a:solidFill>
              </a:rPr>
              <a:t>Privación de libertad</a:t>
            </a:r>
          </a:p>
          <a:p>
            <a:pPr marL="342900" indent="-342900">
              <a:buFont typeface="+mj-lt"/>
              <a:buAutoNum type="alphaLcParenR" startAt="8"/>
            </a:pPr>
            <a:r>
              <a:rPr lang="es-ES" sz="2000" dirty="0" smtClean="0">
                <a:solidFill>
                  <a:schemeClr val="bg1"/>
                </a:solidFill>
              </a:rPr>
              <a:t>Multa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995936" y="3157567"/>
            <a:ext cx="4968552" cy="1574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139952" y="3153038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c) Trabajo correccional con internamiento.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d) Reclusión domiciliaria.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e) Trabajo correccional sin internamiento.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f) Servicio en beneficio de la comunidad.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g) Limitación de libertad.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i) amonestación.</a:t>
            </a:r>
            <a:r>
              <a:rPr lang="es-ES" sz="2000" dirty="0" smtClean="0"/>
              <a:t>  </a:t>
            </a:r>
            <a:endParaRPr lang="es-ES" sz="2000" dirty="0"/>
          </a:p>
        </p:txBody>
      </p:sp>
      <p:sp>
        <p:nvSpPr>
          <p:cNvPr id="18" name="17 Abrir llave"/>
          <p:cNvSpPr/>
          <p:nvPr/>
        </p:nvSpPr>
        <p:spPr>
          <a:xfrm>
            <a:off x="3707904" y="3159308"/>
            <a:ext cx="288032" cy="1572682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20" name="19 Conector recto de flecha"/>
          <p:cNvCxnSpPr/>
          <p:nvPr/>
        </p:nvCxnSpPr>
        <p:spPr>
          <a:xfrm flipH="1" flipV="1">
            <a:off x="1691680" y="4305166"/>
            <a:ext cx="2448272" cy="6857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98931" y="2499742"/>
            <a:ext cx="6273469" cy="864096"/>
          </a:xfrm>
        </p:spPr>
        <p:txBody>
          <a:bodyPr>
            <a:normAutofit fontScale="90000"/>
          </a:bodyPr>
          <a:lstStyle/>
          <a:p>
            <a:pPr lvl="0" algn="ctr"/>
            <a:r>
              <a:rPr lang="es-ES_tradnl" dirty="0" smtClean="0">
                <a:solidFill>
                  <a:schemeClr val="bg1"/>
                </a:solidFill>
              </a:rPr>
              <a:t>SANCIONES APLICADAS A LAS PERSONAS JURÍDICAS</a:t>
            </a:r>
            <a:r>
              <a:rPr lang="es-ES" dirty="0" smtClean="0">
                <a:solidFill>
                  <a:schemeClr val="bg1"/>
                </a:solidFill>
              </a:rPr>
              <a:t>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135464" y="1337234"/>
            <a:ext cx="2419875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Principales.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161630" y="4010822"/>
            <a:ext cx="2419875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Accesorias.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31 Conector recto de flecha"/>
          <p:cNvCxnSpPr>
            <a:stCxn id="12" idx="3"/>
          </p:cNvCxnSpPr>
          <p:nvPr/>
        </p:nvCxnSpPr>
        <p:spPr>
          <a:xfrm>
            <a:off x="3555339" y="1629622"/>
            <a:ext cx="38001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flipV="1">
            <a:off x="3550064" y="4294588"/>
            <a:ext cx="380019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38 Conector angular"/>
          <p:cNvCxnSpPr>
            <a:endCxn id="12" idx="1"/>
          </p:cNvCxnSpPr>
          <p:nvPr/>
        </p:nvCxnSpPr>
        <p:spPr>
          <a:xfrm rot="5400000" flipH="1" flipV="1">
            <a:off x="-136914" y="2056634"/>
            <a:ext cx="1699390" cy="84536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42 Conector angular"/>
          <p:cNvCxnSpPr/>
          <p:nvPr/>
        </p:nvCxnSpPr>
        <p:spPr>
          <a:xfrm rot="16200000" flipH="1">
            <a:off x="229788" y="3453860"/>
            <a:ext cx="965575" cy="71588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 rot="16200000">
            <a:off x="-652996" y="2705205"/>
            <a:ext cx="2232248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200" dirty="0" smtClean="0">
                <a:latin typeface="Arial" pitchFamily="34" charset="0"/>
                <a:cs typeface="Arial" pitchFamily="34" charset="0"/>
              </a:rPr>
              <a:t>Sanciones.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114870" y="1349521"/>
            <a:ext cx="4417570" cy="523220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Artículo. 32.1.2, Ley 151/22.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114870" y="4109924"/>
            <a:ext cx="4561586" cy="523220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Artículo. 32.1.3, Ley 151/22.</a:t>
            </a:r>
          </a:p>
        </p:txBody>
      </p:sp>
    </p:spTree>
    <p:extLst>
      <p:ext uri="{BB962C8B-B14F-4D97-AF65-F5344CB8AC3E}">
        <p14:creationId xmlns:p14="http://schemas.microsoft.com/office/powerpoint/2010/main" val="212265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06997418"/>
              </p:ext>
            </p:extLst>
          </p:nvPr>
        </p:nvGraphicFramePr>
        <p:xfrm>
          <a:off x="755576" y="1059582"/>
          <a:ext cx="7920880" cy="3975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59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2477" y="1059581"/>
            <a:ext cx="7787955" cy="418999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Ejemplo de aplicación: Art 18.3.4 CP</a:t>
            </a:r>
            <a:endParaRPr lang="es-ES" dirty="0">
              <a:solidFill>
                <a:schemeClr val="bg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323529" y="1737512"/>
          <a:ext cx="8424935" cy="2778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8642"/>
                <a:gridCol w="5296293"/>
              </a:tblGrid>
              <a:tr h="362659"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bg1"/>
                          </a:solidFill>
                        </a:rPr>
                        <a:t>Edad 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>
                          <a:solidFill>
                            <a:schemeClr val="bg1"/>
                          </a:solidFill>
                        </a:rPr>
                        <a:t>Adecuación</a:t>
                      </a:r>
                      <a:endParaRPr lang="es-E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807799">
                <a:tc>
                  <a:txBody>
                    <a:bodyPr/>
                    <a:lstStyle/>
                    <a:p>
                      <a:r>
                        <a:rPr lang="es-ES" sz="1800" dirty="0" smtClean="0">
                          <a:solidFill>
                            <a:schemeClr val="bg1"/>
                          </a:solidFill>
                        </a:rPr>
                        <a:t>Mayor de  16 años</a:t>
                      </a:r>
                      <a:r>
                        <a:rPr lang="es-ES" sz="1800" baseline="0" dirty="0" smtClean="0">
                          <a:solidFill>
                            <a:schemeClr val="bg1"/>
                          </a:solidFill>
                        </a:rPr>
                        <a:t> y menores de 18 años.</a:t>
                      </a:r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800" dirty="0" smtClean="0">
                          <a:solidFill>
                            <a:schemeClr val="bg1"/>
                          </a:solidFill>
                        </a:rPr>
                        <a:t>Disminución de los limites mínimos y máximos de la sanción hasta</a:t>
                      </a:r>
                      <a:r>
                        <a:rPr lang="es-ES" sz="1800" baseline="0" dirty="0" smtClean="0">
                          <a:solidFill>
                            <a:schemeClr val="bg1"/>
                          </a:solidFill>
                        </a:rPr>
                        <a:t> un medio (1/2) .</a:t>
                      </a:r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807799">
                <a:tc>
                  <a:txBody>
                    <a:bodyPr/>
                    <a:lstStyle/>
                    <a:p>
                      <a:r>
                        <a:rPr lang="es-ES" sz="1800" dirty="0" smtClean="0">
                          <a:solidFill>
                            <a:schemeClr val="bg1"/>
                          </a:solidFill>
                        </a:rPr>
                        <a:t>Mayor de  18 años </a:t>
                      </a:r>
                      <a:r>
                        <a:rPr lang="es-ES" sz="1800" baseline="0" dirty="0" smtClean="0">
                          <a:solidFill>
                            <a:schemeClr val="bg1"/>
                          </a:solidFill>
                        </a:rPr>
                        <a:t>y menores de </a:t>
                      </a:r>
                      <a:r>
                        <a:rPr lang="es-ES" sz="1800" dirty="0" smtClean="0">
                          <a:solidFill>
                            <a:schemeClr val="bg1"/>
                          </a:solidFill>
                        </a:rPr>
                        <a:t> 20 años. </a:t>
                      </a:r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800" dirty="0" smtClean="0">
                          <a:solidFill>
                            <a:schemeClr val="bg1"/>
                          </a:solidFill>
                        </a:rPr>
                        <a:t>Disminución de los limites mínimos y máximos de la sanción hasta un tercio (1/3). </a:t>
                      </a:r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800197">
                <a:tc>
                  <a:txBody>
                    <a:bodyPr/>
                    <a:lstStyle/>
                    <a:p>
                      <a:r>
                        <a:rPr lang="es-ES" sz="1800" dirty="0" smtClean="0">
                          <a:solidFill>
                            <a:schemeClr val="bg1"/>
                          </a:solidFill>
                        </a:rPr>
                        <a:t>Mayores de 60 años.</a:t>
                      </a:r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ES" sz="1800" dirty="0" smtClean="0">
                          <a:solidFill>
                            <a:schemeClr val="bg1"/>
                          </a:solidFill>
                        </a:rPr>
                        <a:t>Un tercio</a:t>
                      </a:r>
                      <a:r>
                        <a:rPr lang="es-ES" sz="1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800" dirty="0" smtClean="0">
                          <a:solidFill>
                            <a:schemeClr val="bg1"/>
                          </a:solidFill>
                        </a:rPr>
                        <a:t>(1/3) </a:t>
                      </a:r>
                      <a:r>
                        <a:rPr lang="es-ES" sz="1800" baseline="0" dirty="0" smtClean="0">
                          <a:solidFill>
                            <a:schemeClr val="bg1"/>
                          </a:solidFill>
                        </a:rPr>
                        <a:t>solo del limite mínimo </a:t>
                      </a:r>
                      <a:r>
                        <a:rPr lang="es-ES" sz="1800" dirty="0" smtClean="0">
                          <a:solidFill>
                            <a:schemeClr val="bg1"/>
                          </a:solidFill>
                        </a:rPr>
                        <a:t>de la sanción</a:t>
                      </a:r>
                      <a:r>
                        <a:rPr lang="es-ES" sz="1800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s-ES" sz="18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1143000" y="4587974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Estas adecuaciones van hacer facultad del tribunal</a:t>
            </a:r>
          </a:p>
        </p:txBody>
      </p:sp>
    </p:spTree>
    <p:extLst>
      <p:ext uri="{BB962C8B-B14F-4D97-AF65-F5344CB8AC3E}">
        <p14:creationId xmlns:p14="http://schemas.microsoft.com/office/powerpoint/2010/main" val="28845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1468978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 smtClean="0">
                <a:solidFill>
                  <a:schemeClr val="bg1"/>
                </a:solidFill>
              </a:rPr>
              <a:t>Derecho </a:t>
            </a:r>
            <a:r>
              <a:rPr lang="es-ES" sz="3200" b="1" dirty="0">
                <a:solidFill>
                  <a:schemeClr val="bg1"/>
                </a:solidFill>
              </a:rPr>
              <a:t>Penal: </a:t>
            </a:r>
            <a:endParaRPr lang="es-ES" sz="2400" dirty="0">
              <a:solidFill>
                <a:schemeClr val="bg1"/>
              </a:solidFill>
            </a:endParaRPr>
          </a:p>
          <a:p>
            <a:pPr algn="just"/>
            <a:endParaRPr lang="es-ES" sz="2400" dirty="0">
              <a:solidFill>
                <a:schemeClr val="bg1"/>
              </a:solidFill>
            </a:endParaRPr>
          </a:p>
          <a:p>
            <a:pPr algn="just"/>
            <a:r>
              <a:rPr lang="es-ES" sz="2400" dirty="0">
                <a:solidFill>
                  <a:schemeClr val="bg1"/>
                </a:solidFill>
              </a:rPr>
              <a:t>C</a:t>
            </a:r>
            <a:r>
              <a:rPr lang="es-ES" sz="2400" dirty="0" smtClean="0">
                <a:solidFill>
                  <a:schemeClr val="bg1"/>
                </a:solidFill>
              </a:rPr>
              <a:t>onstituye </a:t>
            </a:r>
            <a:r>
              <a:rPr lang="es-ES" sz="2400" dirty="0">
                <a:solidFill>
                  <a:schemeClr val="bg1"/>
                </a:solidFill>
              </a:rPr>
              <a:t>una rama específica del Derecho integrada por el sistema de conocimientos materializados en teorías, conceptos, juicios, postulados, categorías, principios y normas relacionadas con el objeto de su particular esfera cognoscitiva, o sea, el delito</a:t>
            </a:r>
            <a:r>
              <a:rPr lang="es-ES" sz="3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88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658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2000" b="1" dirty="0" smtClean="0">
                <a:latin typeface="+mn-lt"/>
              </a:rPr>
              <a:t>PENALIDAD </a:t>
            </a:r>
            <a:r>
              <a:rPr lang="es-ES" sz="2000" b="1" dirty="0">
                <a:latin typeface="+mn-lt"/>
              </a:rPr>
              <a:t>DEL CONCURSO REAL DE DELITOS</a:t>
            </a:r>
            <a:r>
              <a:rPr lang="es-ES" sz="2000" b="1" dirty="0" smtClean="0">
                <a:latin typeface="+mn-lt"/>
              </a:rPr>
              <a:t>.</a:t>
            </a:r>
          </a:p>
          <a:p>
            <a:pPr marL="0" indent="0" algn="just">
              <a:buNone/>
            </a:pPr>
            <a:endParaRPr lang="es-ES" sz="2000" dirty="0">
              <a:latin typeface="+mn-lt"/>
            </a:endParaRPr>
          </a:p>
          <a:p>
            <a:pPr marL="0" indent="0" algn="just">
              <a:buNone/>
            </a:pPr>
            <a:r>
              <a:rPr lang="es-ES" sz="2000" dirty="0">
                <a:latin typeface="+mn-lt"/>
              </a:rPr>
              <a:t>Se estudian tres sistemas diferentes:</a:t>
            </a:r>
          </a:p>
          <a:p>
            <a:pPr lvl="0" algn="just"/>
            <a:r>
              <a:rPr lang="es-ES" sz="2000" b="1" dirty="0">
                <a:latin typeface="+mn-lt"/>
              </a:rPr>
              <a:t>A</a:t>
            </a:r>
            <a:r>
              <a:rPr lang="es-ES" sz="2000" b="1" dirty="0" smtClean="0">
                <a:latin typeface="+mn-lt"/>
              </a:rPr>
              <a:t>bsorción</a:t>
            </a:r>
            <a:r>
              <a:rPr lang="es-ES" sz="2000" b="1" dirty="0">
                <a:latin typeface="+mn-lt"/>
              </a:rPr>
              <a:t>:</a:t>
            </a:r>
            <a:r>
              <a:rPr lang="es-ES" sz="2000" dirty="0">
                <a:latin typeface="+mn-lt"/>
              </a:rPr>
              <a:t> </a:t>
            </a:r>
            <a:r>
              <a:rPr lang="es-ES" sz="2000" dirty="0" smtClean="0">
                <a:latin typeface="+mn-lt"/>
              </a:rPr>
              <a:t>La </a:t>
            </a:r>
            <a:r>
              <a:rPr lang="es-ES" sz="2000" dirty="0">
                <a:latin typeface="+mn-lt"/>
              </a:rPr>
              <a:t>sanción más severa  absorbe a las de menos </a:t>
            </a:r>
            <a:r>
              <a:rPr lang="es-ES" sz="2000" dirty="0" smtClean="0">
                <a:latin typeface="+mn-lt"/>
              </a:rPr>
              <a:t>severidad. </a:t>
            </a:r>
          </a:p>
          <a:p>
            <a:pPr lvl="0" algn="just"/>
            <a:r>
              <a:rPr lang="es-ES" sz="2000" b="1" dirty="0" smtClean="0">
                <a:latin typeface="+mn-lt"/>
              </a:rPr>
              <a:t>Acumulación </a:t>
            </a:r>
            <a:r>
              <a:rPr lang="es-ES" sz="2000" b="1" dirty="0">
                <a:latin typeface="+mn-lt"/>
              </a:rPr>
              <a:t>jurídica</a:t>
            </a:r>
            <a:r>
              <a:rPr lang="es-ES" sz="2000" dirty="0">
                <a:latin typeface="+mn-lt"/>
              </a:rPr>
              <a:t>: </a:t>
            </a:r>
            <a:r>
              <a:rPr lang="es-ES" sz="2000" dirty="0" smtClean="0">
                <a:latin typeface="+mn-lt"/>
              </a:rPr>
              <a:t>Suma </a:t>
            </a:r>
            <a:r>
              <a:rPr lang="es-ES" sz="2000" dirty="0">
                <a:latin typeface="+mn-lt"/>
              </a:rPr>
              <a:t>las penas de todos los delitos que integran el concurso real, </a:t>
            </a:r>
            <a:r>
              <a:rPr lang="es-ES" sz="2000" dirty="0" smtClean="0">
                <a:latin typeface="+mn-lt"/>
              </a:rPr>
              <a:t>reduce proporcionalmente </a:t>
            </a:r>
            <a:r>
              <a:rPr lang="es-ES" sz="2000" dirty="0">
                <a:latin typeface="+mn-lt"/>
              </a:rPr>
              <a:t>y </a:t>
            </a:r>
            <a:r>
              <a:rPr lang="es-ES" sz="2000" dirty="0" smtClean="0">
                <a:latin typeface="+mn-lt"/>
              </a:rPr>
              <a:t>fija </a:t>
            </a:r>
            <a:r>
              <a:rPr lang="es-ES" sz="2000" dirty="0">
                <a:latin typeface="+mn-lt"/>
              </a:rPr>
              <a:t>límites </a:t>
            </a:r>
            <a:r>
              <a:rPr lang="es-ES" sz="2000" dirty="0" smtClean="0">
                <a:latin typeface="+mn-lt"/>
              </a:rPr>
              <a:t>máximos.</a:t>
            </a:r>
          </a:p>
          <a:p>
            <a:pPr algn="just"/>
            <a:r>
              <a:rPr lang="es-ES_tradnl" sz="2000" b="1" dirty="0">
                <a:latin typeface="+mn-lt"/>
              </a:rPr>
              <a:t>Sanción conjunta</a:t>
            </a:r>
            <a:r>
              <a:rPr lang="es-ES_tradnl" sz="2000" dirty="0">
                <a:latin typeface="+mn-lt"/>
              </a:rPr>
              <a:t>: </a:t>
            </a:r>
            <a:r>
              <a:rPr lang="es-ES" sz="2000" dirty="0">
                <a:latin typeface="+mn-lt"/>
              </a:rPr>
              <a:t>Sistema aparentemente único del código penal cubano, en principio el responsable de dos o más delitos  se le impondrá una sanción única y no tantas sanciones como delito haya perpetrado</a:t>
            </a:r>
            <a:r>
              <a:rPr lang="es-ES" sz="2000" dirty="0" smtClean="0">
                <a:latin typeface="+mn-lt"/>
              </a:rPr>
              <a:t>.</a:t>
            </a:r>
            <a:endParaRPr lang="es-E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95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1" y="1040372"/>
            <a:ext cx="8856983" cy="739290"/>
          </a:xfrm>
        </p:spPr>
        <p:txBody>
          <a:bodyPr>
            <a:normAutofit fontScale="90000"/>
          </a:bodyPr>
          <a:lstStyle/>
          <a:p>
            <a:pPr lvl="0" algn="just"/>
            <a:r>
              <a:rPr lang="es-ES_tradnl" b="1" dirty="0">
                <a:solidFill>
                  <a:schemeClr val="bg1"/>
                </a:solidFill>
              </a:rPr>
              <a:t>R</a:t>
            </a:r>
            <a:r>
              <a:rPr lang="es-ES_tradnl" b="1" dirty="0" smtClean="0">
                <a:solidFill>
                  <a:schemeClr val="bg1"/>
                </a:solidFill>
              </a:rPr>
              <a:t>emisión </a:t>
            </a:r>
            <a:r>
              <a:rPr lang="es-ES_tradnl" b="1" dirty="0">
                <a:solidFill>
                  <a:schemeClr val="bg1"/>
                </a:solidFill>
              </a:rPr>
              <a:t>condicional de la </a:t>
            </a:r>
            <a:r>
              <a:rPr lang="es-ES_tradnl" b="1" dirty="0" smtClean="0">
                <a:solidFill>
                  <a:schemeClr val="bg1"/>
                </a:solidFill>
              </a:rPr>
              <a:t>sanción: Facultativa y bajo especiales requisitos.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0568" y="1851670"/>
            <a:ext cx="8503920" cy="3096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96186454"/>
              </p:ext>
            </p:extLst>
          </p:nvPr>
        </p:nvGraphicFramePr>
        <p:xfrm>
          <a:off x="179512" y="2067694"/>
          <a:ext cx="8712968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168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131590"/>
            <a:ext cx="8534400" cy="3737566"/>
          </a:xfrm>
        </p:spPr>
        <p:txBody>
          <a:bodyPr>
            <a:normAutofit fontScale="90000"/>
          </a:bodyPr>
          <a:lstStyle/>
          <a:p>
            <a:pPr lvl="0" algn="just"/>
            <a:r>
              <a:rPr lang="es-ES_tradnl" b="1" dirty="0">
                <a:solidFill>
                  <a:schemeClr val="bg1"/>
                </a:solidFill>
                <a:latin typeface="+mn-lt"/>
              </a:rPr>
              <a:t>Libertad </a:t>
            </a:r>
            <a:r>
              <a:rPr lang="es-ES_tradnl" b="1" dirty="0" smtClean="0">
                <a:solidFill>
                  <a:schemeClr val="bg1"/>
                </a:solidFill>
                <a:latin typeface="+mn-lt"/>
              </a:rPr>
              <a:t>condicional: </a:t>
            </a:r>
            <a:r>
              <a:rPr lang="es-ES" sz="3100" dirty="0" smtClean="0">
                <a:solidFill>
                  <a:schemeClr val="bg1"/>
                </a:solidFill>
                <a:latin typeface="+mn-lt"/>
              </a:rPr>
              <a:t>liberación </a:t>
            </a:r>
            <a:r>
              <a:rPr lang="es-ES" sz="3100" dirty="0">
                <a:solidFill>
                  <a:schemeClr val="bg1"/>
                </a:solidFill>
                <a:latin typeface="+mn-lt"/>
              </a:rPr>
              <a:t>anticipada de un sancionado </a:t>
            </a:r>
            <a:r>
              <a:rPr lang="es-ES" sz="3100" dirty="0" smtClean="0">
                <a:solidFill>
                  <a:schemeClr val="bg1"/>
                </a:solidFill>
                <a:latin typeface="+mn-lt"/>
              </a:rPr>
              <a:t>y recluido </a:t>
            </a:r>
            <a:r>
              <a:rPr lang="es-ES" sz="3100" dirty="0">
                <a:solidFill>
                  <a:schemeClr val="bg1"/>
                </a:solidFill>
                <a:latin typeface="+mn-lt"/>
              </a:rPr>
              <a:t>en un </a:t>
            </a:r>
            <a:r>
              <a:rPr lang="es-ES" sz="3100" dirty="0" smtClean="0">
                <a:solidFill>
                  <a:schemeClr val="bg1"/>
                </a:solidFill>
                <a:latin typeface="+mn-lt"/>
              </a:rPr>
              <a:t>Centro </a:t>
            </a:r>
            <a:r>
              <a:rPr lang="es-ES" sz="3100" dirty="0">
                <a:solidFill>
                  <a:schemeClr val="bg1"/>
                </a:solidFill>
                <a:latin typeface="+mn-lt"/>
              </a:rPr>
              <a:t>penitenciario extinguiendo </a:t>
            </a:r>
            <a:r>
              <a:rPr lang="es-ES" sz="3100" dirty="0" smtClean="0">
                <a:solidFill>
                  <a:schemeClr val="bg1"/>
                </a:solidFill>
                <a:latin typeface="+mn-lt"/>
              </a:rPr>
              <a:t>una pena </a:t>
            </a:r>
            <a:r>
              <a:rPr lang="es-ES" sz="3100" dirty="0">
                <a:solidFill>
                  <a:schemeClr val="bg1"/>
                </a:solidFill>
                <a:latin typeface="+mn-lt"/>
              </a:rPr>
              <a:t>de privación </a:t>
            </a:r>
            <a:r>
              <a:rPr lang="es-ES" sz="3100" dirty="0" smtClean="0">
                <a:solidFill>
                  <a:schemeClr val="bg1"/>
                </a:solidFill>
                <a:latin typeface="+mn-lt"/>
              </a:rPr>
              <a:t>de </a:t>
            </a:r>
            <a:r>
              <a:rPr lang="es-ES" sz="3100" dirty="0">
                <a:solidFill>
                  <a:schemeClr val="bg1"/>
                </a:solidFill>
                <a:latin typeface="+mn-lt"/>
              </a:rPr>
              <a:t>libertad, siempre que concurran los requisitos </a:t>
            </a:r>
            <a:r>
              <a:rPr lang="es-ES" sz="3100" dirty="0" smtClean="0">
                <a:solidFill>
                  <a:schemeClr val="bg1"/>
                </a:solidFill>
                <a:latin typeface="+mn-lt"/>
              </a:rPr>
              <a:t>exigidos. </a:t>
            </a:r>
            <a:r>
              <a:rPr lang="es-ES_tradnl" sz="3100" dirty="0" smtClean="0">
                <a:solidFill>
                  <a:schemeClr val="bg1"/>
                </a:solidFill>
                <a:effectLst/>
                <a:latin typeface="+mn-lt"/>
              </a:rPr>
              <a:t>Art</a:t>
            </a:r>
            <a:r>
              <a:rPr lang="es-ES_tradnl" sz="3100" dirty="0">
                <a:solidFill>
                  <a:schemeClr val="bg1"/>
                </a:solidFill>
                <a:effectLst/>
                <a:latin typeface="+mn-lt"/>
              </a:rPr>
              <a:t>. 89</a:t>
            </a:r>
            <a:r>
              <a:rPr lang="es-ES_tradnl" sz="3100" dirty="0" smtClean="0">
                <a:solidFill>
                  <a:schemeClr val="bg1"/>
                </a:solidFill>
                <a:effectLst/>
                <a:latin typeface="+mn-lt"/>
              </a:rPr>
              <a:t>, CP</a:t>
            </a:r>
            <a:r>
              <a:rPr lang="es-ES_tradnl" dirty="0" smtClean="0">
                <a:solidFill>
                  <a:schemeClr val="bg1"/>
                </a:solidFill>
                <a:effectLst/>
                <a:latin typeface="+mn-lt"/>
              </a:rPr>
              <a:t>.</a:t>
            </a:r>
            <a:br>
              <a:rPr lang="es-ES_tradnl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es-ES_tradnl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es-ES_tradnl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es-ES_tradnl" b="1" dirty="0" smtClean="0">
                <a:solidFill>
                  <a:schemeClr val="bg1"/>
                </a:solidFill>
                <a:latin typeface="+mn-lt"/>
              </a:rPr>
              <a:t>Requisitos formales: </a:t>
            </a:r>
            <a:r>
              <a:rPr lang="es-ES" sz="3100" dirty="0">
                <a:solidFill>
                  <a:schemeClr val="bg1"/>
                </a:solidFill>
                <a:latin typeface="+mn-lt"/>
              </a:rPr>
              <a:t>Art. 141.1 a), b), c), d), e) y f) Ley de Ejecución Penal.</a:t>
            </a:r>
          </a:p>
        </p:txBody>
      </p:sp>
    </p:spTree>
    <p:extLst>
      <p:ext uri="{BB962C8B-B14F-4D97-AF65-F5344CB8AC3E}">
        <p14:creationId xmlns:p14="http://schemas.microsoft.com/office/powerpoint/2010/main" val="13395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1059582"/>
            <a:ext cx="8784976" cy="40299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U" sz="1600" b="1" dirty="0" smtClean="0">
                <a:latin typeface="+mn-lt"/>
              </a:rPr>
              <a:t>CAUSAS DE EXTINCIÓN RESPONSABILIDAD PENAL</a:t>
            </a:r>
          </a:p>
          <a:p>
            <a:pPr marL="0" indent="0" algn="just">
              <a:buNone/>
            </a:pPr>
            <a:endParaRPr lang="es-CU" sz="800" b="1" dirty="0">
              <a:latin typeface="+mn-lt"/>
            </a:endParaRPr>
          </a:p>
          <a:p>
            <a:pPr marL="0" indent="0" algn="just">
              <a:buNone/>
            </a:pPr>
            <a:r>
              <a:rPr lang="es-CU" sz="1600" b="1" dirty="0" smtClean="0">
                <a:latin typeface="+mn-lt"/>
              </a:rPr>
              <a:t>Causas ordinarias: </a:t>
            </a:r>
            <a:r>
              <a:rPr lang="es-CU" sz="1600" dirty="0">
                <a:latin typeface="+mn-lt"/>
              </a:rPr>
              <a:t>constituye el modo </a:t>
            </a:r>
            <a:r>
              <a:rPr lang="es-CU" sz="1600" dirty="0" smtClean="0">
                <a:latin typeface="+mn-lt"/>
              </a:rPr>
              <a:t>natural o común </a:t>
            </a:r>
            <a:r>
              <a:rPr lang="es-CU" sz="1600" dirty="0">
                <a:latin typeface="+mn-lt"/>
              </a:rPr>
              <a:t>de </a:t>
            </a:r>
            <a:r>
              <a:rPr lang="es-CU" sz="1600" dirty="0" smtClean="0">
                <a:latin typeface="+mn-lt"/>
              </a:rPr>
              <a:t>extingir </a:t>
            </a:r>
            <a:r>
              <a:rPr lang="es-CU" sz="1600" dirty="0">
                <a:latin typeface="+mn-lt"/>
              </a:rPr>
              <a:t>la responsabilidad penal. Comprende el cumpliento de la sanción y el transcurso del periodo de prueba correspondiente a la remision condicional</a:t>
            </a:r>
            <a:r>
              <a:rPr lang="es-CU" sz="1600" dirty="0" smtClean="0">
                <a:latin typeface="+mn-lt"/>
              </a:rPr>
              <a:t>. Art. 90 CP.</a:t>
            </a:r>
            <a:endParaRPr lang="es-ES" sz="1600" dirty="0">
              <a:latin typeface="+mn-lt"/>
            </a:endParaRPr>
          </a:p>
          <a:p>
            <a:pPr marL="0" indent="0" algn="just">
              <a:buNone/>
            </a:pPr>
            <a:endParaRPr lang="es-CU" sz="800" b="1" dirty="0" smtClean="0">
              <a:latin typeface="+mn-lt"/>
            </a:endParaRPr>
          </a:p>
          <a:p>
            <a:pPr marL="0" indent="0" algn="just">
              <a:buNone/>
            </a:pPr>
            <a:r>
              <a:rPr lang="es-CU" sz="1600" b="1" dirty="0" smtClean="0">
                <a:latin typeface="+mn-lt"/>
              </a:rPr>
              <a:t>Causas excepcionales: </a:t>
            </a:r>
            <a:r>
              <a:rPr lang="es-CU" sz="1600" dirty="0" smtClean="0">
                <a:latin typeface="+mn-lt"/>
              </a:rPr>
              <a:t>se</a:t>
            </a:r>
            <a:r>
              <a:rPr lang="es-CU" sz="1600" b="1" dirty="0" smtClean="0">
                <a:latin typeface="+mn-lt"/>
              </a:rPr>
              <a:t> </a:t>
            </a:r>
            <a:r>
              <a:rPr lang="es-CU" sz="1600" dirty="0" smtClean="0">
                <a:latin typeface="+mn-lt"/>
              </a:rPr>
              <a:t>clasifican </a:t>
            </a:r>
            <a:r>
              <a:rPr lang="es-CU" sz="1600" dirty="0">
                <a:latin typeface="+mn-lt"/>
              </a:rPr>
              <a:t>en tres grupos:</a:t>
            </a:r>
            <a:endParaRPr lang="es-ES" sz="1600" dirty="0">
              <a:latin typeface="+mn-lt"/>
            </a:endParaRPr>
          </a:p>
          <a:p>
            <a:pPr algn="just"/>
            <a:r>
              <a:rPr lang="es-ES" sz="1600" dirty="0" smtClean="0">
                <a:latin typeface="+mn-lt"/>
              </a:rPr>
              <a:t>Las </a:t>
            </a:r>
            <a:r>
              <a:rPr lang="es-ES" sz="1600" dirty="0">
                <a:latin typeface="+mn-lt"/>
              </a:rPr>
              <a:t>que actúan desde antes de la sentencia firme de condena, haciendo imposible el inicio del proceso o interrumpiéndolo (la prescripción de la acción penal, el desistimiento del querellante y el desistimiento  del denunciante). </a:t>
            </a:r>
          </a:p>
          <a:p>
            <a:pPr algn="just"/>
            <a:r>
              <a:rPr lang="es-ES" sz="1600" dirty="0" smtClean="0">
                <a:latin typeface="+mn-lt"/>
              </a:rPr>
              <a:t>Las </a:t>
            </a:r>
            <a:r>
              <a:rPr lang="es-ES" sz="1600" dirty="0">
                <a:latin typeface="+mn-lt"/>
              </a:rPr>
              <a:t>que sólo pueden aplicarse después de </a:t>
            </a:r>
            <a:r>
              <a:rPr lang="es-ES" sz="1600" dirty="0" smtClean="0">
                <a:latin typeface="+mn-lt"/>
              </a:rPr>
              <a:t>pronunciarse </a:t>
            </a:r>
            <a:r>
              <a:rPr lang="es-ES" sz="1600" dirty="0">
                <a:latin typeface="+mn-lt"/>
              </a:rPr>
              <a:t>la sentencia firme de condena, por lo que  su eficacia es impedir o  interrumpir su ejecución (el indulto, la sentencia absolutoria dictada en procedimiento de revisión,  la prescripción de la sanción y la expulsión del territorio nacional del extranjero sancionado)</a:t>
            </a:r>
          </a:p>
          <a:p>
            <a:pPr algn="just"/>
            <a:r>
              <a:rPr lang="es-ES" sz="1600" dirty="0" smtClean="0">
                <a:latin typeface="+mn-lt"/>
              </a:rPr>
              <a:t>Las </a:t>
            </a:r>
            <a:r>
              <a:rPr lang="es-ES" sz="1600" dirty="0">
                <a:latin typeface="+mn-lt"/>
              </a:rPr>
              <a:t>que tienen aplicación tanto antes de la firmeza de la sentencia de condena como después de ella  (la muerte del reo y la amnistía</a:t>
            </a:r>
            <a:r>
              <a:rPr lang="es-ES" sz="1600" dirty="0" smtClean="0">
                <a:latin typeface="+mn-lt"/>
              </a:rPr>
              <a:t>).</a:t>
            </a:r>
            <a:endParaRPr lang="es-E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833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01752" y="1923678"/>
            <a:ext cx="8503920" cy="2931790"/>
          </a:xfrm>
          <a:ln>
            <a:solidFill>
              <a:srgbClr val="0000CC"/>
            </a:solidFill>
          </a:ln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3200" dirty="0" smtClean="0">
                <a:latin typeface="+mn-lt"/>
              </a:rPr>
              <a:t>O</a:t>
            </a:r>
            <a:r>
              <a:rPr lang="es-ES" sz="3200" dirty="0" smtClean="0">
                <a:latin typeface="+mn-lt"/>
              </a:rPr>
              <a:t>bligación </a:t>
            </a:r>
            <a:r>
              <a:rPr lang="es-ES" sz="3200" dirty="0">
                <a:latin typeface="+mn-lt"/>
              </a:rPr>
              <a:t>a cargo del sancionado o de terceras personas relacionadas con él, de </a:t>
            </a:r>
            <a:r>
              <a:rPr lang="es-ES" sz="3200" dirty="0" smtClean="0">
                <a:latin typeface="+mn-lt"/>
              </a:rPr>
              <a:t>resarcir, indemnizar o reparara el daño material o moral causado </a:t>
            </a:r>
            <a:r>
              <a:rPr lang="es-ES" sz="3200" dirty="0">
                <a:latin typeface="+mn-lt"/>
              </a:rPr>
              <a:t>a la víctima, por los daños y perjuicios que se le hayan </a:t>
            </a:r>
            <a:r>
              <a:rPr lang="es-ES" sz="3200" dirty="0" smtClean="0">
                <a:latin typeface="+mn-lt"/>
              </a:rPr>
              <a:t>ocasionado </a:t>
            </a:r>
            <a:r>
              <a:rPr lang="es-ES" sz="3200" dirty="0">
                <a:latin typeface="+mn-lt"/>
              </a:rPr>
              <a:t>como consecuencia del acto </a:t>
            </a:r>
            <a:r>
              <a:rPr lang="es-ES" sz="3200" dirty="0" smtClean="0">
                <a:latin typeface="+mn-lt"/>
              </a:rPr>
              <a:t>delictivo.</a:t>
            </a:r>
            <a:r>
              <a:rPr lang="es-ES" sz="3200" b="1" dirty="0" smtClean="0">
                <a:latin typeface="+mn-lt"/>
              </a:rPr>
              <a:t> </a:t>
            </a:r>
            <a:r>
              <a:rPr lang="es-ES" sz="3200" dirty="0">
                <a:latin typeface="+mn-lt"/>
              </a:rPr>
              <a:t>Art </a:t>
            </a:r>
            <a:r>
              <a:rPr lang="es-ES" sz="3200" dirty="0">
                <a:latin typeface="+mn-lt"/>
              </a:rPr>
              <a:t>81 y siguientes CCC.</a:t>
            </a:r>
            <a:endParaRPr lang="es-ES" sz="3200" dirty="0">
              <a:latin typeface="+mn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237856" y="1275606"/>
            <a:ext cx="6646512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ES" sz="2400" b="1" dirty="0" smtClean="0">
                <a:solidFill>
                  <a:schemeClr val="bg1"/>
                </a:solidFill>
              </a:rPr>
              <a:t>LA RESPONSABILIDAD CIVIL DERIVADA DEL DELITO.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203598"/>
            <a:ext cx="8568952" cy="739290"/>
          </a:xfrm>
          <a:ln>
            <a:solidFill>
              <a:srgbClr val="0000CC"/>
            </a:solidFill>
          </a:ln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  <a:latin typeface="+mn-lt"/>
              </a:rPr>
              <a:t>Medidas </a:t>
            </a:r>
            <a:r>
              <a:rPr lang="es-ES" sz="3200" b="1" dirty="0">
                <a:solidFill>
                  <a:schemeClr val="bg1"/>
                </a:solidFill>
                <a:latin typeface="+mn-lt"/>
              </a:rPr>
              <a:t>de seguridad</a:t>
            </a:r>
            <a:r>
              <a:rPr lang="es-ES" sz="3200" b="1" dirty="0" smtClean="0">
                <a:solidFill>
                  <a:schemeClr val="bg1"/>
                </a:solidFill>
                <a:latin typeface="+mn-lt"/>
              </a:rPr>
              <a:t>: reajuste normativo</a:t>
            </a:r>
            <a:r>
              <a:rPr lang="es-ES" sz="3200" b="1" dirty="0" smtClean="0">
                <a:solidFill>
                  <a:schemeClr val="bg1"/>
                </a:solidFill>
              </a:rPr>
              <a:t>.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107504" y="2173262"/>
            <a:ext cx="8928992" cy="2846760"/>
          </a:xfrm>
          <a:ln w="28575">
            <a:solidFill>
              <a:srgbClr val="0000CC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b="1" dirty="0" smtClean="0">
                <a:latin typeface="+mn-lt"/>
              </a:rPr>
              <a:t>Personas que se le </a:t>
            </a:r>
            <a:r>
              <a:rPr lang="es-ES" b="1" dirty="0" smtClean="0">
                <a:latin typeface="+mn-lt"/>
              </a:rPr>
              <a:t>aplican a:</a:t>
            </a:r>
            <a:endParaRPr lang="es-ES" b="1" dirty="0" smtClean="0">
              <a:latin typeface="+mn-lt"/>
            </a:endParaRPr>
          </a:p>
          <a:p>
            <a:pPr algn="just"/>
            <a:r>
              <a:rPr lang="es-ES" dirty="0">
                <a:latin typeface="+mn-lt"/>
              </a:rPr>
              <a:t>P</a:t>
            </a:r>
            <a:r>
              <a:rPr lang="es-ES" dirty="0" smtClean="0">
                <a:latin typeface="+mn-lt"/>
              </a:rPr>
              <a:t>resenta </a:t>
            </a:r>
            <a:r>
              <a:rPr lang="es-ES" dirty="0" smtClean="0">
                <a:latin typeface="+mn-lt"/>
              </a:rPr>
              <a:t>un </a:t>
            </a:r>
            <a:r>
              <a:rPr lang="es-ES" dirty="0">
                <a:latin typeface="+mn-lt"/>
              </a:rPr>
              <a:t>trastorno </a:t>
            </a:r>
            <a:r>
              <a:rPr lang="es-ES" dirty="0" smtClean="0">
                <a:latin typeface="+mn-lt"/>
              </a:rPr>
              <a:t>mental permanente que lo hace inimputable.</a:t>
            </a:r>
          </a:p>
          <a:p>
            <a:pPr algn="just"/>
            <a:r>
              <a:rPr lang="es-ES" dirty="0" smtClean="0">
                <a:latin typeface="+mn-lt"/>
              </a:rPr>
              <a:t>Imputados, acusados  sancionados adictos al consumo </a:t>
            </a:r>
            <a:r>
              <a:rPr lang="es-ES" dirty="0">
                <a:latin typeface="+mn-lt"/>
              </a:rPr>
              <a:t>del alcohol u otras drogas o sustancias de efectos </a:t>
            </a:r>
            <a:r>
              <a:rPr lang="es-ES" dirty="0" smtClean="0">
                <a:latin typeface="+mn-lt"/>
              </a:rPr>
              <a:t>similares</a:t>
            </a:r>
          </a:p>
          <a:p>
            <a:pPr marL="0" indent="0" algn="just">
              <a:buNone/>
            </a:pPr>
            <a:r>
              <a:rPr lang="es-ES" b="1" dirty="0" smtClean="0">
                <a:latin typeface="+mn-lt"/>
              </a:rPr>
              <a:t>Prevé medidas de tipo:</a:t>
            </a:r>
          </a:p>
          <a:p>
            <a:pPr marL="0" indent="0">
              <a:buNone/>
            </a:pPr>
            <a:r>
              <a:rPr lang="es-ES" b="1" dirty="0" smtClean="0">
                <a:latin typeface="+mn-lt"/>
              </a:rPr>
              <a:t>a) Terapéuticas</a:t>
            </a:r>
            <a:r>
              <a:rPr lang="es-ES" dirty="0">
                <a:latin typeface="+mn-lt"/>
              </a:rPr>
              <a:t>: </a:t>
            </a:r>
          </a:p>
          <a:p>
            <a:pPr lvl="0"/>
            <a:r>
              <a:rPr lang="es-ES" dirty="0">
                <a:latin typeface="+mn-lt"/>
              </a:rPr>
              <a:t>Internamiento en establecimiento asistencial, psiquiátrico o de deshabituación </a:t>
            </a:r>
          </a:p>
          <a:p>
            <a:pPr lvl="0"/>
            <a:r>
              <a:rPr lang="es-ES" dirty="0">
                <a:latin typeface="+mn-lt"/>
              </a:rPr>
              <a:t>Tratamiento médico ambulatorio.</a:t>
            </a:r>
          </a:p>
          <a:p>
            <a:pPr marL="0" indent="0">
              <a:buNone/>
            </a:pPr>
            <a:r>
              <a:rPr lang="es-ES" dirty="0" smtClean="0">
                <a:latin typeface="+mn-lt"/>
              </a:rPr>
              <a:t>b) </a:t>
            </a:r>
            <a:r>
              <a:rPr lang="es-ES" b="1" dirty="0" smtClean="0">
                <a:latin typeface="+mn-lt"/>
              </a:rPr>
              <a:t>Refuerzo</a:t>
            </a:r>
            <a:r>
              <a:rPr lang="es-ES" dirty="0">
                <a:latin typeface="+mn-lt"/>
              </a:rPr>
              <a:t>: </a:t>
            </a:r>
          </a:p>
          <a:p>
            <a:r>
              <a:rPr lang="es-ES" dirty="0">
                <a:latin typeface="+mn-lt"/>
              </a:rPr>
              <a:t>Vigilancia por los órganos de la Policía Nacional </a:t>
            </a:r>
            <a:r>
              <a:rPr lang="es-ES" dirty="0" smtClean="0">
                <a:latin typeface="+mn-lt"/>
              </a:rPr>
              <a:t>Revolucionaria</a:t>
            </a:r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41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715766"/>
            <a:ext cx="8604448" cy="1383822"/>
          </a:xfrm>
        </p:spPr>
        <p:txBody>
          <a:bodyPr/>
          <a:lstStyle/>
          <a:p>
            <a:r>
              <a:rPr lang="es-ES" dirty="0" smtClean="0"/>
              <a:t>Derecho</a:t>
            </a:r>
            <a:r>
              <a:rPr lang="en-US" dirty="0" smtClean="0"/>
              <a:t> Penal General</a:t>
            </a:r>
            <a:endParaRPr lang="en-US" dirty="0"/>
          </a:p>
        </p:txBody>
      </p:sp>
      <p:sp>
        <p:nvSpPr>
          <p:cNvPr id="3" name="2 CuadroTexto"/>
          <p:cNvSpPr txBox="1"/>
          <p:nvPr/>
        </p:nvSpPr>
        <p:spPr>
          <a:xfrm>
            <a:off x="3851920" y="3819693"/>
            <a:ext cx="5202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Profesora: </a:t>
            </a:r>
            <a:r>
              <a:rPr lang="es-ES" dirty="0" err="1" smtClean="0">
                <a:solidFill>
                  <a:schemeClr val="bg1"/>
                </a:solidFill>
              </a:rPr>
              <a:t>Msc</a:t>
            </a:r>
            <a:r>
              <a:rPr lang="es-ES" dirty="0" smtClean="0">
                <a:solidFill>
                  <a:schemeClr val="bg1"/>
                </a:solidFill>
              </a:rPr>
              <a:t>. </a:t>
            </a:r>
            <a:r>
              <a:rPr lang="es-ES" dirty="0" err="1" smtClean="0">
                <a:solidFill>
                  <a:schemeClr val="bg1"/>
                </a:solidFill>
              </a:rPr>
              <a:t>Miladys</a:t>
            </a:r>
            <a:r>
              <a:rPr lang="es-ES" dirty="0" smtClean="0">
                <a:solidFill>
                  <a:schemeClr val="bg1"/>
                </a:solidFill>
              </a:rPr>
              <a:t> Carmona </a:t>
            </a:r>
            <a:r>
              <a:rPr lang="es-ES" dirty="0" err="1" smtClean="0">
                <a:solidFill>
                  <a:schemeClr val="bg1"/>
                </a:solidFill>
              </a:rPr>
              <a:t>Gonzalez</a:t>
            </a:r>
            <a:endParaRPr lang="es-ES" dirty="0" smtClean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Móvil </a:t>
            </a:r>
            <a:r>
              <a:rPr lang="es-ES_tradnl" dirty="0">
                <a:solidFill>
                  <a:schemeClr val="bg1"/>
                </a:solidFill>
              </a:rPr>
              <a:t>(WhatsApp): +53 </a:t>
            </a:r>
            <a:r>
              <a:rPr lang="es-ES_tradnl" dirty="0" smtClean="0">
                <a:solidFill>
                  <a:schemeClr val="bg1"/>
                </a:solidFill>
              </a:rPr>
              <a:t>53749816</a:t>
            </a:r>
            <a:endParaRPr lang="es-ES" dirty="0">
              <a:solidFill>
                <a:schemeClr val="bg1"/>
              </a:solidFill>
            </a:endParaRPr>
          </a:p>
          <a:p>
            <a:r>
              <a:rPr lang="es-ES_tradnl" dirty="0">
                <a:solidFill>
                  <a:schemeClr val="bg1"/>
                </a:solidFill>
              </a:rPr>
              <a:t>Correo </a:t>
            </a:r>
            <a:r>
              <a:rPr lang="es-ES_tradnl" dirty="0" smtClean="0">
                <a:solidFill>
                  <a:schemeClr val="bg1"/>
                </a:solidFill>
              </a:rPr>
              <a:t>electrónico: </a:t>
            </a:r>
            <a:r>
              <a:rPr lang="es-ES_tradnl" u="sng" dirty="0" smtClean="0">
                <a:solidFill>
                  <a:srgbClr val="0000CC"/>
                </a:solidFill>
                <a:hlinkClick r:id="rId2"/>
              </a:rPr>
              <a:t>carmonamiladys395@gmail.com</a:t>
            </a:r>
            <a:endParaRPr lang="es-ES_tradnl" u="sng" dirty="0" smtClean="0">
              <a:solidFill>
                <a:srgbClr val="0000CC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3" t="14584" r="2196" b="33854"/>
          <a:stretch/>
        </p:blipFill>
        <p:spPr bwMode="auto">
          <a:xfrm>
            <a:off x="0" y="0"/>
            <a:ext cx="9144000" cy="511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8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74207"/>
              </p:ext>
            </p:extLst>
          </p:nvPr>
        </p:nvGraphicFramePr>
        <p:xfrm>
          <a:off x="2123728" y="0"/>
          <a:ext cx="7020272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411760" y="3092355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Art. 1.1 a) y  b) de la Ley 151/22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588224" y="314533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Art. </a:t>
            </a:r>
            <a:r>
              <a:rPr lang="es-ES" sz="2400" b="1" dirty="0" smtClean="0">
                <a:solidFill>
                  <a:schemeClr val="bg1"/>
                </a:solidFill>
              </a:rPr>
              <a:t>1.1 c) </a:t>
            </a:r>
            <a:r>
              <a:rPr lang="es-ES" sz="2400" b="1" dirty="0">
                <a:solidFill>
                  <a:schemeClr val="bg1"/>
                </a:solidFill>
              </a:rPr>
              <a:t>de la Ley 151/22</a:t>
            </a:r>
          </a:p>
        </p:txBody>
      </p:sp>
      <p:cxnSp>
        <p:nvCxnSpPr>
          <p:cNvPr id="6" name="5 Conector recto de flecha"/>
          <p:cNvCxnSpPr>
            <a:endCxn id="2" idx="0"/>
          </p:cNvCxnSpPr>
          <p:nvPr/>
        </p:nvCxnSpPr>
        <p:spPr>
          <a:xfrm flipH="1">
            <a:off x="3563888" y="2355726"/>
            <a:ext cx="1008112" cy="7366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>
            <a:endCxn id="4" idx="0"/>
          </p:cNvCxnSpPr>
          <p:nvPr/>
        </p:nvCxnSpPr>
        <p:spPr>
          <a:xfrm>
            <a:off x="7020272" y="1923678"/>
            <a:ext cx="720080" cy="12216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6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887201294"/>
              </p:ext>
            </p:extLst>
          </p:nvPr>
        </p:nvGraphicFramePr>
        <p:xfrm>
          <a:off x="-3724" y="2156745"/>
          <a:ext cx="9144000" cy="3075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0" y="1131590"/>
            <a:ext cx="9140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400" b="1" dirty="0" smtClean="0">
                <a:solidFill>
                  <a:schemeClr val="bg1"/>
                </a:solidFill>
              </a:rPr>
              <a:t>La Ley:</a:t>
            </a:r>
            <a:r>
              <a:rPr lang="es-ES_tradnl" sz="2400" dirty="0" smtClean="0">
                <a:solidFill>
                  <a:schemeClr val="bg1"/>
                </a:solidFill>
              </a:rPr>
              <a:t> </a:t>
            </a:r>
            <a:r>
              <a:rPr lang="es-ES" sz="2400" u="sng" dirty="0">
                <a:solidFill>
                  <a:schemeClr val="bg1"/>
                </a:solidFill>
              </a:rPr>
              <a:t>única fuente del </a:t>
            </a:r>
            <a:r>
              <a:rPr lang="es-ES" sz="2400" u="sng" dirty="0" smtClean="0">
                <a:solidFill>
                  <a:schemeClr val="bg1"/>
                </a:solidFill>
              </a:rPr>
              <a:t>Derecho Penal </a:t>
            </a:r>
            <a:r>
              <a:rPr lang="es-ES" sz="2400" dirty="0">
                <a:solidFill>
                  <a:schemeClr val="bg1"/>
                </a:solidFill>
              </a:rPr>
              <a:t>la cual asume una misión </a:t>
            </a:r>
            <a:r>
              <a:rPr lang="es-ES" sz="2400" dirty="0" smtClean="0">
                <a:solidFill>
                  <a:schemeClr val="bg1"/>
                </a:solidFill>
              </a:rPr>
              <a:t>delimitadora. </a:t>
            </a:r>
            <a:r>
              <a:rPr lang="es-ES" sz="2400" dirty="0">
                <a:solidFill>
                  <a:schemeClr val="bg1"/>
                </a:solidFill>
              </a:rPr>
              <a:t>Ya que el </a:t>
            </a:r>
            <a:r>
              <a:rPr lang="es-ES" sz="2400" dirty="0" smtClean="0">
                <a:solidFill>
                  <a:schemeClr val="bg1"/>
                </a:solidFill>
              </a:rPr>
              <a:t>Derecho Penal solo </a:t>
            </a:r>
            <a:r>
              <a:rPr lang="es-ES" sz="2400" dirty="0">
                <a:solidFill>
                  <a:schemeClr val="bg1"/>
                </a:solidFill>
              </a:rPr>
              <a:t>va a existir en dos campos (licito y Ilícito). Por lo que su aplicación se va a traducir en dos reglas.</a:t>
            </a:r>
          </a:p>
        </p:txBody>
      </p:sp>
    </p:spTree>
    <p:extLst>
      <p:ext uri="{BB962C8B-B14F-4D97-AF65-F5344CB8AC3E}">
        <p14:creationId xmlns:p14="http://schemas.microsoft.com/office/powerpoint/2010/main" val="33275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51520" y="1203598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bg1"/>
                </a:solidFill>
              </a:rPr>
              <a:t>Principio de legalidad</a:t>
            </a:r>
            <a:r>
              <a:rPr lang="es-ES" sz="2000" dirty="0">
                <a:solidFill>
                  <a:schemeClr val="bg1"/>
                </a:solidFill>
              </a:rPr>
              <a:t>: No hay delito, ni hay pena sin </a:t>
            </a:r>
            <a:r>
              <a:rPr lang="es-ES" sz="2000" dirty="0" smtClean="0">
                <a:solidFill>
                  <a:schemeClr val="bg1"/>
                </a:solidFill>
              </a:rPr>
              <a:t>ley (Art</a:t>
            </a:r>
            <a:r>
              <a:rPr lang="es-ES" sz="2000" dirty="0">
                <a:solidFill>
                  <a:schemeClr val="bg1"/>
                </a:solidFill>
              </a:rPr>
              <a:t>. 2  de la Ley 151/22 y Art. 3 de la Ley 143/21 del Proceso </a:t>
            </a:r>
            <a:r>
              <a:rPr lang="es-ES" sz="2000" dirty="0" smtClean="0">
                <a:solidFill>
                  <a:schemeClr val="bg1"/>
                </a:solidFill>
              </a:rPr>
              <a:t>Penal.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bg1"/>
                </a:solidFill>
              </a:rPr>
              <a:t>Culpabilidad</a:t>
            </a:r>
            <a:r>
              <a:rPr lang="es-ES_tradnl" sz="2000" b="1" dirty="0" smtClean="0">
                <a:solidFill>
                  <a:schemeClr val="bg1"/>
                </a:solidFill>
              </a:rPr>
              <a:t>: </a:t>
            </a:r>
            <a:r>
              <a:rPr lang="es-ES_tradnl" sz="2000" dirty="0" smtClean="0">
                <a:solidFill>
                  <a:schemeClr val="bg1"/>
                </a:solidFill>
              </a:rPr>
              <a:t>Edad, capacidad, saber, querer, violar la norma, responder por ello.</a:t>
            </a:r>
            <a:endParaRPr lang="es-ES_tradnl" sz="2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bg1"/>
                </a:solidFill>
              </a:rPr>
              <a:t>Intervención Mínima</a:t>
            </a:r>
            <a:r>
              <a:rPr lang="es-ES_tradnl" sz="2000" b="1" dirty="0" smtClean="0">
                <a:solidFill>
                  <a:schemeClr val="bg1"/>
                </a:solidFill>
              </a:rPr>
              <a:t>: </a:t>
            </a:r>
            <a:r>
              <a:rPr lang="es-ES_tradnl" sz="2000" dirty="0" smtClean="0">
                <a:solidFill>
                  <a:schemeClr val="bg1"/>
                </a:solidFill>
              </a:rPr>
              <a:t>última </a:t>
            </a:r>
            <a:r>
              <a:rPr lang="es-ES_tradnl" sz="2000" i="1" dirty="0" smtClean="0">
                <a:solidFill>
                  <a:schemeClr val="bg1"/>
                </a:solidFill>
              </a:rPr>
              <a:t>ratio</a:t>
            </a:r>
            <a:r>
              <a:rPr lang="es-ES_tradnl" sz="2000" dirty="0" smtClean="0">
                <a:solidFill>
                  <a:schemeClr val="bg1"/>
                </a:solidFill>
              </a:rPr>
              <a:t>, cuando no hay otra opción.</a:t>
            </a:r>
            <a:endParaRPr lang="es-ES_tradnl" sz="2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bg1"/>
                </a:solidFill>
              </a:rPr>
              <a:t>Proporcionalidad</a:t>
            </a:r>
            <a:r>
              <a:rPr lang="es-ES_tradnl" sz="2000" b="1" dirty="0" smtClean="0">
                <a:solidFill>
                  <a:schemeClr val="bg1"/>
                </a:solidFill>
              </a:rPr>
              <a:t>: </a:t>
            </a:r>
            <a:r>
              <a:rPr lang="es-ES_tradnl" sz="2000" dirty="0" smtClean="0">
                <a:solidFill>
                  <a:schemeClr val="bg1"/>
                </a:solidFill>
              </a:rPr>
              <a:t>Según hecho, circunstancia, repercusión, </a:t>
            </a:r>
            <a:r>
              <a:rPr lang="es-ES_tradnl" sz="2000" dirty="0" err="1" smtClean="0">
                <a:solidFill>
                  <a:schemeClr val="bg1"/>
                </a:solidFill>
              </a:rPr>
              <a:t>comisor</a:t>
            </a:r>
            <a:r>
              <a:rPr lang="es-ES_tradnl" sz="2000" dirty="0" smtClean="0">
                <a:solidFill>
                  <a:schemeClr val="bg1"/>
                </a:solidFill>
              </a:rPr>
              <a:t>.</a:t>
            </a:r>
            <a:endParaRPr lang="es-ES_tradnl" sz="2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bg1"/>
                </a:solidFill>
              </a:rPr>
              <a:t>Igualdad</a:t>
            </a:r>
            <a:r>
              <a:rPr lang="es-ES_tradnl" sz="2000" b="1" dirty="0" smtClean="0">
                <a:solidFill>
                  <a:schemeClr val="bg1"/>
                </a:solidFill>
              </a:rPr>
              <a:t>: </a:t>
            </a:r>
            <a:r>
              <a:rPr lang="es-ES_tradnl" sz="2000" dirty="0" smtClean="0">
                <a:solidFill>
                  <a:schemeClr val="bg1"/>
                </a:solidFill>
              </a:rPr>
              <a:t>A cada persona </a:t>
            </a:r>
            <a:r>
              <a:rPr lang="es-ES_tradnl" sz="2000" dirty="0" err="1" smtClean="0">
                <a:solidFill>
                  <a:schemeClr val="bg1"/>
                </a:solidFill>
              </a:rPr>
              <a:t>comisora</a:t>
            </a:r>
            <a:r>
              <a:rPr lang="es-ES_tradnl" sz="2000" dirty="0" smtClean="0">
                <a:solidFill>
                  <a:schemeClr val="bg1"/>
                </a:solidFill>
              </a:rPr>
              <a:t> el mismo trato.</a:t>
            </a:r>
            <a:endParaRPr lang="es-ES_tradnl" sz="2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chemeClr val="bg1"/>
                </a:solidFill>
              </a:rPr>
              <a:t>Individualización</a:t>
            </a:r>
            <a:r>
              <a:rPr lang="es-ES_tradnl" sz="2000" b="1" dirty="0" smtClean="0">
                <a:solidFill>
                  <a:schemeClr val="bg1"/>
                </a:solidFill>
              </a:rPr>
              <a:t>: </a:t>
            </a:r>
            <a:r>
              <a:rPr lang="es-ES_tradnl" sz="2000" dirty="0">
                <a:solidFill>
                  <a:schemeClr val="bg1"/>
                </a:solidFill>
              </a:rPr>
              <a:t>A cada persona </a:t>
            </a:r>
            <a:r>
              <a:rPr lang="es-ES_tradnl" sz="2000" dirty="0" err="1">
                <a:solidFill>
                  <a:schemeClr val="bg1"/>
                </a:solidFill>
              </a:rPr>
              <a:t>comisora</a:t>
            </a:r>
            <a:r>
              <a:rPr lang="es-ES_tradnl" sz="2000" dirty="0">
                <a:solidFill>
                  <a:schemeClr val="bg1"/>
                </a:solidFill>
              </a:rPr>
              <a:t> el mismo </a:t>
            </a:r>
            <a:r>
              <a:rPr lang="es-ES_tradnl" sz="2000" dirty="0" smtClean="0">
                <a:solidFill>
                  <a:schemeClr val="bg1"/>
                </a:solidFill>
              </a:rPr>
              <a:t>trato, pero según </a:t>
            </a:r>
            <a:r>
              <a:rPr lang="es-ES_tradnl" sz="2000" dirty="0">
                <a:solidFill>
                  <a:schemeClr val="bg1"/>
                </a:solidFill>
              </a:rPr>
              <a:t>hecho, circunstancia, repercusión</a:t>
            </a:r>
            <a:r>
              <a:rPr lang="es-ES_tradnl" sz="2000" dirty="0" smtClean="0">
                <a:solidFill>
                  <a:schemeClr val="bg1"/>
                </a:solidFill>
              </a:rPr>
              <a:t>.</a:t>
            </a:r>
            <a:endParaRPr lang="es-ES_tradnl" sz="20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2000" b="1" dirty="0" smtClean="0">
                <a:solidFill>
                  <a:schemeClr val="bg1"/>
                </a:solidFill>
              </a:rPr>
              <a:t>Humanización </a:t>
            </a:r>
            <a:r>
              <a:rPr lang="es-ES_tradnl" sz="2000" b="1" dirty="0">
                <a:solidFill>
                  <a:schemeClr val="bg1"/>
                </a:solidFill>
              </a:rPr>
              <a:t>de las </a:t>
            </a:r>
            <a:r>
              <a:rPr lang="es-ES_tradnl" sz="2000" b="1" dirty="0" smtClean="0">
                <a:solidFill>
                  <a:schemeClr val="bg1"/>
                </a:solidFill>
              </a:rPr>
              <a:t>penas: </a:t>
            </a:r>
            <a:r>
              <a:rPr lang="es-ES_tradnl" sz="2000" dirty="0" smtClean="0">
                <a:solidFill>
                  <a:schemeClr val="bg1"/>
                </a:solidFill>
              </a:rPr>
              <a:t>no tratamiento cruel, inhumano, falto de objetividad, con disposición de penas no previstas en la ley. Se vincula además con los acuerdos internacionales suscritos por Cuba.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13264" y="1040372"/>
            <a:ext cx="3042912" cy="73929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Concepto de delito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Text Placeholder 17"/>
          <p:cNvSpPr txBox="1">
            <a:spLocks/>
          </p:cNvSpPr>
          <p:nvPr/>
        </p:nvSpPr>
        <p:spPr>
          <a:xfrm>
            <a:off x="683568" y="3723878"/>
            <a:ext cx="3034634" cy="270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 dirty="0">
                <a:solidFill>
                  <a:schemeClr val="lt1"/>
                </a:solidFill>
              </a:rPr>
              <a:t>Ley 62/87</a:t>
            </a:r>
            <a:endParaRPr lang="es-ES" sz="1800" dirty="0"/>
          </a:p>
        </p:txBody>
      </p:sp>
      <p:sp>
        <p:nvSpPr>
          <p:cNvPr id="5" name="Text Placeholder 17"/>
          <p:cNvSpPr txBox="1">
            <a:spLocks/>
          </p:cNvSpPr>
          <p:nvPr/>
        </p:nvSpPr>
        <p:spPr>
          <a:xfrm>
            <a:off x="5436096" y="3723878"/>
            <a:ext cx="2792555" cy="27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b="1" dirty="0">
                <a:solidFill>
                  <a:schemeClr val="lt1"/>
                </a:solidFill>
              </a:rPr>
              <a:t>Ley 151/22</a:t>
            </a:r>
            <a:endParaRPr lang="es-ES" sz="1800" dirty="0"/>
          </a:p>
        </p:txBody>
      </p:sp>
      <p:sp>
        <p:nvSpPr>
          <p:cNvPr id="6" name="5 Rectángulo"/>
          <p:cNvSpPr/>
          <p:nvPr/>
        </p:nvSpPr>
        <p:spPr>
          <a:xfrm>
            <a:off x="323528" y="1779662"/>
            <a:ext cx="3960440" cy="17081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100" b="1" dirty="0">
                <a:solidFill>
                  <a:schemeClr val="dk1"/>
                </a:solidFill>
              </a:rPr>
              <a:t>ARTÍCULO 8.1. </a:t>
            </a:r>
            <a:r>
              <a:rPr lang="es-ES" sz="2100" dirty="0">
                <a:solidFill>
                  <a:schemeClr val="dk1"/>
                </a:solidFill>
              </a:rPr>
              <a:t>Se considera delito toda acción u omisión socialmente</a:t>
            </a:r>
            <a:r>
              <a:rPr lang="es-ES" sz="2100" b="1" dirty="0">
                <a:solidFill>
                  <a:schemeClr val="dk1"/>
                </a:solidFill>
              </a:rPr>
              <a:t> peligrosa</a:t>
            </a:r>
            <a:r>
              <a:rPr lang="es-ES" sz="2100" dirty="0">
                <a:solidFill>
                  <a:schemeClr val="dk1"/>
                </a:solidFill>
              </a:rPr>
              <a:t>  prohibida por la ley bajo conminación de una sanción penal.</a:t>
            </a:r>
            <a:endParaRPr lang="es-ES" sz="2100" dirty="0"/>
          </a:p>
        </p:txBody>
      </p:sp>
      <p:sp>
        <p:nvSpPr>
          <p:cNvPr id="7" name="6 Rectángulo"/>
          <p:cNvSpPr/>
          <p:nvPr/>
        </p:nvSpPr>
        <p:spPr>
          <a:xfrm>
            <a:off x="4932040" y="1779662"/>
            <a:ext cx="3816425" cy="170816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100" b="1" dirty="0">
                <a:solidFill>
                  <a:schemeClr val="dk1"/>
                </a:solidFill>
              </a:rPr>
              <a:t>Artículo 7  </a:t>
            </a:r>
            <a:r>
              <a:rPr lang="es-ES" sz="2100" dirty="0">
                <a:solidFill>
                  <a:schemeClr val="dk1"/>
                </a:solidFill>
              </a:rPr>
              <a:t>Constituye delito toda acción u omisión socialmente </a:t>
            </a:r>
            <a:r>
              <a:rPr lang="es-ES" sz="2100" b="1" dirty="0">
                <a:solidFill>
                  <a:schemeClr val="dk1"/>
                </a:solidFill>
              </a:rPr>
              <a:t>lesiva</a:t>
            </a:r>
            <a:r>
              <a:rPr lang="es-ES" sz="2100" dirty="0">
                <a:solidFill>
                  <a:schemeClr val="dk1"/>
                </a:solidFill>
              </a:rPr>
              <a:t>  y </a:t>
            </a:r>
            <a:r>
              <a:rPr lang="es-ES" sz="2100" dirty="0" smtClean="0">
                <a:solidFill>
                  <a:schemeClr val="dk1"/>
                </a:solidFill>
              </a:rPr>
              <a:t>culpable, </a:t>
            </a:r>
            <a:r>
              <a:rPr lang="es-ES" sz="2100" dirty="0">
                <a:solidFill>
                  <a:schemeClr val="dk1"/>
                </a:solidFill>
              </a:rPr>
              <a:t>sancionada por la ley</a:t>
            </a:r>
            <a:r>
              <a:rPr lang="es-ES" sz="2100" dirty="0" smtClean="0">
                <a:solidFill>
                  <a:schemeClr val="dk1"/>
                </a:solidFill>
              </a:rPr>
              <a:t>.</a:t>
            </a:r>
          </a:p>
          <a:p>
            <a:endParaRPr lang="es-ES" sz="2100" dirty="0"/>
          </a:p>
        </p:txBody>
      </p:sp>
      <p:sp>
        <p:nvSpPr>
          <p:cNvPr id="8" name="7 Rectángulo"/>
          <p:cNvSpPr/>
          <p:nvPr/>
        </p:nvSpPr>
        <p:spPr>
          <a:xfrm>
            <a:off x="107504" y="4083918"/>
            <a:ext cx="89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chemeClr val="bg1"/>
                </a:solidFill>
              </a:rPr>
              <a:t>Lesiva:  </a:t>
            </a:r>
            <a:r>
              <a:rPr lang="es-ES" sz="2000" dirty="0">
                <a:solidFill>
                  <a:schemeClr val="bg1"/>
                </a:solidFill>
              </a:rPr>
              <a:t>Que causa o puede causar lesión o perjuicio</a:t>
            </a:r>
            <a:r>
              <a:rPr lang="es-ES" sz="2000" dirty="0" smtClean="0">
                <a:solidFill>
                  <a:schemeClr val="bg1"/>
                </a:solidFill>
              </a:rPr>
              <a:t>. Nueva filosofía del Derecho penal, emigración a la protección de los bienes jurídicos fundamentales, a los actos y hechos y no al autor.  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095396374"/>
              </p:ext>
            </p:extLst>
          </p:nvPr>
        </p:nvGraphicFramePr>
        <p:xfrm>
          <a:off x="107504" y="164554"/>
          <a:ext cx="8856984" cy="499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220072" y="3291830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solidFill>
                  <a:schemeClr val="bg1"/>
                </a:solidFill>
              </a:rPr>
              <a:t>La </a:t>
            </a:r>
            <a:r>
              <a:rPr lang="es-ES" sz="2000" b="1" u="sng" dirty="0" smtClean="0">
                <a:solidFill>
                  <a:schemeClr val="bg1"/>
                </a:solidFill>
              </a:rPr>
              <a:t>figura del delito</a:t>
            </a:r>
            <a:r>
              <a:rPr lang="es-ES" sz="2000" dirty="0" smtClean="0">
                <a:solidFill>
                  <a:schemeClr val="bg1"/>
                </a:solidFill>
              </a:rPr>
              <a:t>: características objetivas y subjetivas que configuran la actuación del sujeto, se concretan en la </a:t>
            </a:r>
            <a:r>
              <a:rPr lang="es-ES" sz="2000" dirty="0" err="1" smtClean="0">
                <a:solidFill>
                  <a:schemeClr val="bg1"/>
                </a:solidFill>
              </a:rPr>
              <a:t>lesividad</a:t>
            </a:r>
            <a:r>
              <a:rPr lang="es-ES" sz="2000" dirty="0" smtClean="0">
                <a:solidFill>
                  <a:schemeClr val="bg1"/>
                </a:solidFill>
              </a:rPr>
              <a:t> y la </a:t>
            </a:r>
            <a:r>
              <a:rPr lang="es-ES" sz="2000" dirty="0" err="1" smtClean="0">
                <a:solidFill>
                  <a:schemeClr val="bg1"/>
                </a:solidFill>
              </a:rPr>
              <a:t>antijuricidad</a:t>
            </a:r>
            <a:r>
              <a:rPr lang="es-ES" sz="2000" dirty="0" smtClean="0">
                <a:solidFill>
                  <a:schemeClr val="bg1"/>
                </a:solidFill>
              </a:rPr>
              <a:t>. </a:t>
            </a:r>
            <a:endParaRPr lang="es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2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</TotalTime>
  <Words>2230</Words>
  <Application>Microsoft Office PowerPoint</Application>
  <PresentationFormat>Presentación en pantalla (16:9)</PresentationFormat>
  <Paragraphs>269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Arial</vt:lpstr>
      <vt:lpstr>Calibri</vt:lpstr>
      <vt:lpstr>Dubai</vt:lpstr>
      <vt:lpstr>Office Theme</vt:lpstr>
      <vt:lpstr>Derecho Penal General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Concepto de delito</vt:lpstr>
      <vt:lpstr>Presentación de PowerPoint</vt:lpstr>
      <vt:lpstr>Presentación de PowerPoint</vt:lpstr>
      <vt:lpstr>Presentación de PowerPoint</vt:lpstr>
      <vt:lpstr>Presentación de PowerPoint</vt:lpstr>
      <vt:lpstr>La parte objetiva del delito</vt:lpstr>
      <vt:lpstr>Clasificación de los delitos por la parte objetiva. </vt:lpstr>
      <vt:lpstr>Presentación de PowerPoint</vt:lpstr>
      <vt:lpstr>Presentación de PowerPoint</vt:lpstr>
      <vt:lpstr>Fases del acto delictivo.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SANCIONES APLICADAS A LAS PERSONAS JURÍDICAS.</vt:lpstr>
      <vt:lpstr>Presentación de PowerPoint</vt:lpstr>
      <vt:lpstr>Ejemplo de aplicación: Art 18.3.4 CP</vt:lpstr>
      <vt:lpstr>Presentación de PowerPoint</vt:lpstr>
      <vt:lpstr>Remisión condicional de la sanción: Facultativa y bajo especiales requisitos. </vt:lpstr>
      <vt:lpstr>Libertad condicional: liberación anticipada de un sancionado y recluido en un Centro penitenciario extinguiendo una pena de privación de libertad, siempre que concurran los requisitos exigidos. Art. 89, CP.  Requisitos formales: Art. 141.1 a), b), c), d), e) y f) Ley de Ejecución Penal.</vt:lpstr>
      <vt:lpstr>Presentación de PowerPoint</vt:lpstr>
      <vt:lpstr>Presentación de PowerPoint</vt:lpstr>
      <vt:lpstr>Medidas de seguridad: reajuste normativo.</vt:lpstr>
      <vt:lpstr>Derecho Penal General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 al Derecho Penal General</dc:title>
  <dc:creator>Grueiro</dc:creator>
  <cp:lastModifiedBy>casa</cp:lastModifiedBy>
  <cp:revision>150</cp:revision>
  <dcterms:created xsi:type="dcterms:W3CDTF">2022-03-30T18:17:37Z</dcterms:created>
  <dcterms:modified xsi:type="dcterms:W3CDTF">2026-03-13T18:02:16Z</dcterms:modified>
</cp:coreProperties>
</file>