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74"/>
  </p:handoutMasterIdLst>
  <p:sldIdLst>
    <p:sldId id="275" r:id="rId2"/>
    <p:sldId id="433" r:id="rId3"/>
    <p:sldId id="352" r:id="rId4"/>
    <p:sldId id="360" r:id="rId5"/>
    <p:sldId id="353" r:id="rId6"/>
    <p:sldId id="361" r:id="rId7"/>
    <p:sldId id="355" r:id="rId8"/>
    <p:sldId id="356" r:id="rId9"/>
    <p:sldId id="437" r:id="rId10"/>
    <p:sldId id="358" r:id="rId11"/>
    <p:sldId id="359" r:id="rId12"/>
    <p:sldId id="362" r:id="rId13"/>
    <p:sldId id="363" r:id="rId14"/>
    <p:sldId id="364" r:id="rId15"/>
    <p:sldId id="365" r:id="rId16"/>
    <p:sldId id="366" r:id="rId17"/>
    <p:sldId id="367" r:id="rId18"/>
    <p:sldId id="368" r:id="rId19"/>
    <p:sldId id="369" r:id="rId20"/>
    <p:sldId id="434" r:id="rId21"/>
    <p:sldId id="435" r:id="rId22"/>
    <p:sldId id="372" r:id="rId23"/>
    <p:sldId id="373" r:id="rId24"/>
    <p:sldId id="374" r:id="rId25"/>
    <p:sldId id="436" r:id="rId26"/>
    <p:sldId id="376" r:id="rId27"/>
    <p:sldId id="377" r:id="rId28"/>
    <p:sldId id="379" r:id="rId29"/>
    <p:sldId id="381" r:id="rId30"/>
    <p:sldId id="438" r:id="rId31"/>
    <p:sldId id="439" r:id="rId32"/>
    <p:sldId id="416" r:id="rId33"/>
    <p:sldId id="418" r:id="rId34"/>
    <p:sldId id="419" r:id="rId35"/>
    <p:sldId id="417" r:id="rId36"/>
    <p:sldId id="420" r:id="rId37"/>
    <p:sldId id="423" r:id="rId38"/>
    <p:sldId id="385" r:id="rId39"/>
    <p:sldId id="386" r:id="rId40"/>
    <p:sldId id="387" r:id="rId41"/>
    <p:sldId id="388" r:id="rId42"/>
    <p:sldId id="389" r:id="rId43"/>
    <p:sldId id="390" r:id="rId44"/>
    <p:sldId id="391" r:id="rId45"/>
    <p:sldId id="392" r:id="rId46"/>
    <p:sldId id="393" r:id="rId47"/>
    <p:sldId id="394" r:id="rId48"/>
    <p:sldId id="395" r:id="rId49"/>
    <p:sldId id="397" r:id="rId50"/>
    <p:sldId id="396" r:id="rId51"/>
    <p:sldId id="320" r:id="rId52"/>
    <p:sldId id="398" r:id="rId53"/>
    <p:sldId id="399" r:id="rId54"/>
    <p:sldId id="400" r:id="rId55"/>
    <p:sldId id="401" r:id="rId56"/>
    <p:sldId id="443" r:id="rId57"/>
    <p:sldId id="404" r:id="rId58"/>
    <p:sldId id="405" r:id="rId59"/>
    <p:sldId id="406" r:id="rId60"/>
    <p:sldId id="408" r:id="rId61"/>
    <p:sldId id="407" r:id="rId62"/>
    <p:sldId id="440" r:id="rId63"/>
    <p:sldId id="441" r:id="rId64"/>
    <p:sldId id="442" r:id="rId65"/>
    <p:sldId id="410" r:id="rId66"/>
    <p:sldId id="426" r:id="rId67"/>
    <p:sldId id="431" r:id="rId68"/>
    <p:sldId id="432" r:id="rId69"/>
    <p:sldId id="444" r:id="rId70"/>
    <p:sldId id="445" r:id="rId71"/>
    <p:sldId id="427" r:id="rId72"/>
    <p:sldId id="413" r:id="rId73"/>
  </p:sldIdLst>
  <p:sldSz cx="9144000" cy="6858000" type="screen4x3"/>
  <p:notesSz cx="7099300" cy="10234613"/>
  <p:defaultTextStyle>
    <a:defPPr>
      <a:defRPr lang="es-E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howGuides="1">
      <p:cViewPr varScale="1">
        <p:scale>
          <a:sx n="71" d="100"/>
          <a:sy n="71" d="100"/>
        </p:scale>
        <p:origin x="408"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38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es-ES"/>
          </a:p>
        </p:txBody>
      </p:sp>
      <p:sp>
        <p:nvSpPr>
          <p:cNvPr id="23555"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es-ES"/>
          </a:p>
        </p:txBody>
      </p:sp>
      <p:sp>
        <p:nvSpPr>
          <p:cNvPr id="23556"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es-ES"/>
          </a:p>
        </p:txBody>
      </p:sp>
      <p:sp>
        <p:nvSpPr>
          <p:cNvPr id="23557"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5A184C34-9DCD-4656-88DD-6400C5FBCAAC}" type="slidenum">
              <a:rPr lang="es-ES"/>
              <a:pPr>
                <a:defRPr/>
              </a:pPr>
              <a:t>‹Nº›</a:t>
            </a:fld>
            <a:endParaRPr lang="es-ES"/>
          </a:p>
        </p:txBody>
      </p:sp>
    </p:spTree>
    <p:extLst>
      <p:ext uri="{BB962C8B-B14F-4D97-AF65-F5344CB8AC3E}">
        <p14:creationId xmlns:p14="http://schemas.microsoft.com/office/powerpoint/2010/main" val="21492779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ulo presentacion o inicio de seccion">
    <p:spTree>
      <p:nvGrpSpPr>
        <p:cNvPr id="1" name=""/>
        <p:cNvGrpSpPr/>
        <p:nvPr/>
      </p:nvGrpSpPr>
      <p:grpSpPr>
        <a:xfrm>
          <a:off x="0" y="0"/>
          <a:ext cx="0" cy="0"/>
          <a:chOff x="0" y="0"/>
          <a:chExt cx="0" cy="0"/>
        </a:xfrm>
      </p:grpSpPr>
      <p:sp>
        <p:nvSpPr>
          <p:cNvPr id="2" name="Title 1"/>
          <p:cNvSpPr>
            <a:spLocks noGrp="1"/>
          </p:cNvSpPr>
          <p:nvPr>
            <p:ph type="title"/>
          </p:nvPr>
        </p:nvSpPr>
        <p:spPr>
          <a:xfrm>
            <a:off x="623888" y="980275"/>
            <a:ext cx="7886700" cy="2852737"/>
          </a:xfrm>
        </p:spPr>
        <p:txBody>
          <a:bodyPr anchor="b"/>
          <a:lstStyle>
            <a:lvl1pPr>
              <a:defRPr sz="6000">
                <a:latin typeface="Trebuchet MS" panose="020B0603020202020204" pitchFamily="34" charset="0"/>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075756"/>
            <a:ext cx="7886700" cy="1500187"/>
          </a:xfrm>
        </p:spPr>
        <p:txBody>
          <a:bodyPr/>
          <a:lstStyle>
            <a:lvl1pPr marL="0" indent="0">
              <a:buNone/>
              <a:defRPr sz="2400">
                <a:solidFill>
                  <a:schemeClr val="tx1"/>
                </a:solidFill>
                <a:latin typeface="Trebuchet MS" panose="020B06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atin typeface="Trebuchet MS" panose="020B0603020202020204" pitchFamily="34" charset="0"/>
              </a:defRPr>
            </a:lvl1pPr>
          </a:lstStyle>
          <a:p>
            <a:pPr>
              <a:defRPr/>
            </a:pPr>
            <a:endParaRPr lang="es-ES"/>
          </a:p>
        </p:txBody>
      </p:sp>
      <p:sp>
        <p:nvSpPr>
          <p:cNvPr id="5" name="Footer Placeholder 4"/>
          <p:cNvSpPr>
            <a:spLocks noGrp="1"/>
          </p:cNvSpPr>
          <p:nvPr>
            <p:ph type="ftr" sz="quarter" idx="11"/>
          </p:nvPr>
        </p:nvSpPr>
        <p:spPr/>
        <p:txBody>
          <a:bodyPr/>
          <a:lstStyle>
            <a:lvl1pPr>
              <a:defRPr>
                <a:latin typeface="Trebuchet MS" panose="020B0603020202020204" pitchFamily="34" charset="0"/>
              </a:defRPr>
            </a:lvl1pPr>
          </a:lstStyle>
          <a:p>
            <a:pPr>
              <a:defRPr/>
            </a:pPr>
            <a:endParaRPr lang="es-ES"/>
          </a:p>
        </p:txBody>
      </p:sp>
      <p:sp>
        <p:nvSpPr>
          <p:cNvPr id="6" name="Slide Number Placeholder 5"/>
          <p:cNvSpPr>
            <a:spLocks noGrp="1"/>
          </p:cNvSpPr>
          <p:nvPr>
            <p:ph type="sldNum" sz="quarter" idx="12"/>
          </p:nvPr>
        </p:nvSpPr>
        <p:spPr/>
        <p:txBody>
          <a:bodyPr/>
          <a:lstStyle>
            <a:lvl1pPr>
              <a:defRPr>
                <a:solidFill>
                  <a:srgbClr val="999C9E"/>
                </a:solidFill>
              </a:defRPr>
            </a:lvl1pPr>
          </a:lstStyle>
          <a:p>
            <a:pPr>
              <a:defRPr/>
            </a:pPr>
            <a:fld id="{614334D5-F7CE-4DA6-8ADC-9C4FD2986891}" type="slidenum">
              <a:rPr lang="es-ES"/>
              <a:pPr>
                <a:defRPr/>
              </a:pPr>
              <a:t>‹Nº›</a:t>
            </a:fld>
            <a:endParaRPr lang="es-ES"/>
          </a:p>
        </p:txBody>
      </p:sp>
    </p:spTree>
    <p:extLst>
      <p:ext uri="{BB962C8B-B14F-4D97-AF65-F5344CB8AC3E}">
        <p14:creationId xmlns:p14="http://schemas.microsoft.com/office/powerpoint/2010/main" val="2624457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anose="020B0603020202020204" pitchFamily="34" charset="0"/>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lvl1pPr marL="228600" indent="-228600">
              <a:buFontTx/>
              <a:buBlip>
                <a:blip r:embed="rId2"/>
              </a:buBlip>
              <a:defRPr>
                <a:latin typeface="Trebuchet MS" panose="020B0603020202020204" pitchFamily="34" charset="0"/>
              </a:defRPr>
            </a:lvl1pPr>
            <a:lvl2pPr marL="685800" indent="-228600">
              <a:buFontTx/>
              <a:buBlip>
                <a:blip r:embed="rId2"/>
              </a:buBlip>
              <a:defRPr>
                <a:latin typeface="Trebuchet MS" panose="020B0603020202020204" pitchFamily="34" charset="0"/>
              </a:defRPr>
            </a:lvl2pPr>
            <a:lvl3pPr marL="1143000" indent="-228600">
              <a:buFontTx/>
              <a:buBlip>
                <a:blip r:embed="rId2"/>
              </a:buBlip>
              <a:defRPr>
                <a:latin typeface="Trebuchet MS" panose="020B0603020202020204" pitchFamily="34" charset="0"/>
              </a:defRPr>
            </a:lvl3pPr>
            <a:lvl4pPr marL="1600200" indent="-228600">
              <a:buFontTx/>
              <a:buBlip>
                <a:blip r:embed="rId2"/>
              </a:buBlip>
              <a:defRPr>
                <a:latin typeface="Trebuchet MS" panose="020B0603020202020204" pitchFamily="34" charset="0"/>
              </a:defRPr>
            </a:lvl4pPr>
            <a:lvl5pPr marL="2057400" indent="-228600">
              <a:buFontTx/>
              <a:buBlip>
                <a:blip r:embed="rId2"/>
              </a:buBlip>
              <a:defRPr>
                <a:latin typeface="Trebuchet MS" panose="020B060302020202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2D44E6BC-4737-401B-8981-42CF84D00CFA}" type="slidenum">
              <a:rPr lang="es-ES"/>
              <a:pPr>
                <a:defRPr/>
              </a:pPr>
              <a:t>‹Nº›</a:t>
            </a:fld>
            <a:endParaRPr lang="es-ES"/>
          </a:p>
        </p:txBody>
      </p:sp>
    </p:spTree>
    <p:extLst>
      <p:ext uri="{BB962C8B-B14F-4D97-AF65-F5344CB8AC3E}">
        <p14:creationId xmlns:p14="http://schemas.microsoft.com/office/powerpoint/2010/main" val="103100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latin typeface="Trebuchet MS" panose="020B0603020202020204" pitchFamily="34" charset="0"/>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marL="228600" indent="-228600">
              <a:buFontTx/>
              <a:buBlip>
                <a:blip r:embed="rId2"/>
              </a:buBlip>
              <a:defRPr>
                <a:latin typeface="Trebuchet MS" panose="020B0603020202020204" pitchFamily="34" charset="0"/>
              </a:defRPr>
            </a:lvl1pPr>
            <a:lvl2pPr marL="685800" indent="-228600">
              <a:buFontTx/>
              <a:buBlip>
                <a:blip r:embed="rId2"/>
              </a:buBlip>
              <a:defRPr>
                <a:latin typeface="Trebuchet MS" panose="020B0603020202020204" pitchFamily="34" charset="0"/>
              </a:defRPr>
            </a:lvl2pPr>
            <a:lvl3pPr marL="1143000" indent="-228600">
              <a:buFontTx/>
              <a:buBlip>
                <a:blip r:embed="rId2"/>
              </a:buBlip>
              <a:defRPr>
                <a:latin typeface="Trebuchet MS" panose="020B0603020202020204" pitchFamily="34" charset="0"/>
              </a:defRPr>
            </a:lvl3pPr>
            <a:lvl4pPr marL="1600200" indent="-228600">
              <a:buFontTx/>
              <a:buBlip>
                <a:blip r:embed="rId2"/>
              </a:buBlip>
              <a:defRPr>
                <a:latin typeface="Trebuchet MS" panose="020B0603020202020204" pitchFamily="34" charset="0"/>
              </a:defRPr>
            </a:lvl4pPr>
            <a:lvl5pPr marL="2057400" indent="-228600">
              <a:buFontTx/>
              <a:buBlip>
                <a:blip r:embed="rId2"/>
              </a:buBlip>
              <a:defRPr>
                <a:latin typeface="Trebuchet MS" panose="020B060302020202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2372321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olo fondo">
    <p:spTree>
      <p:nvGrpSpPr>
        <p:cNvPr id="1" name=""/>
        <p:cNvGrpSpPr/>
        <p:nvPr/>
      </p:nvGrpSpPr>
      <p:grpSpPr>
        <a:xfrm>
          <a:off x="0" y="0"/>
          <a:ext cx="0" cy="0"/>
          <a:chOff x="0" y="0"/>
          <a:chExt cx="0" cy="0"/>
        </a:xfrm>
      </p:grpSpPr>
      <p:pic>
        <p:nvPicPr>
          <p:cNvPr id="2" name="Picture 1" descr="image00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513" y="1328738"/>
            <a:ext cx="7897812"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63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51BE58A9-D040-440B-BF4A-F81EED3E942A}" type="slidenum">
              <a:rPr lang="es-ES"/>
              <a:pPr>
                <a:defRPr/>
              </a:pPr>
              <a:t>‹Nº›</a:t>
            </a:fld>
            <a:endParaRPr lang="es-ES"/>
          </a:p>
        </p:txBody>
      </p:sp>
    </p:spTree>
    <p:extLst>
      <p:ext uri="{BB962C8B-B14F-4D97-AF65-F5344CB8AC3E}">
        <p14:creationId xmlns:p14="http://schemas.microsoft.com/office/powerpoint/2010/main" val="4012686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pPr>
              <a:defRPr/>
            </a:pPr>
            <a:fld id="{4B1E8B35-5B36-4AA4-8B5C-8A3943289786}" type="slidenum">
              <a:rPr lang="es-ES"/>
              <a:pPr>
                <a:defRPr/>
              </a:pPr>
              <a:t>‹Nº›</a:t>
            </a:fld>
            <a:endParaRPr lang="es-ES"/>
          </a:p>
        </p:txBody>
      </p:sp>
    </p:spTree>
    <p:extLst>
      <p:ext uri="{BB962C8B-B14F-4D97-AF65-F5344CB8AC3E}">
        <p14:creationId xmlns:p14="http://schemas.microsoft.com/office/powerpoint/2010/main" val="262982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agina tipo - ">
    <p:spTree>
      <p:nvGrpSpPr>
        <p:cNvPr id="1" name=""/>
        <p:cNvGrpSpPr/>
        <p:nvPr/>
      </p:nvGrpSpPr>
      <p:grpSpPr>
        <a:xfrm>
          <a:off x="0" y="0"/>
          <a:ext cx="0" cy="0"/>
          <a:chOff x="0" y="0"/>
          <a:chExt cx="0" cy="0"/>
        </a:xfrm>
      </p:grpSpPr>
      <p:pic>
        <p:nvPicPr>
          <p:cNvPr id="4" name="Picture 1" descr="image00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2325" y="38100"/>
            <a:ext cx="194786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895350" y="0"/>
            <a:ext cx="6161666" cy="976313"/>
          </a:xfrm>
        </p:spPr>
        <p:txBody>
          <a:bodyPr/>
          <a:lstStyle/>
          <a:p>
            <a:r>
              <a:rPr lang="es-ES" smtClean="0"/>
              <a:t>Haga clic para modificar el estilo de título del patrón</a:t>
            </a:r>
            <a:endParaRPr lang="en-US" dirty="0"/>
          </a:p>
        </p:txBody>
      </p:sp>
      <p:sp>
        <p:nvSpPr>
          <p:cNvPr id="6" name="Content Placeholder 2"/>
          <p:cNvSpPr>
            <a:spLocks noGrp="1"/>
          </p:cNvSpPr>
          <p:nvPr>
            <p:ph idx="1"/>
          </p:nvPr>
        </p:nvSpPr>
        <p:spPr>
          <a:xfrm>
            <a:off x="452063" y="1202076"/>
            <a:ext cx="8330411" cy="4974887"/>
          </a:xfrm>
        </p:spPr>
        <p:txBody>
          <a:bodyPr/>
          <a:lstStyle>
            <a:lvl1pPr marL="457200" indent="-457200">
              <a:buFontTx/>
              <a:buBlip>
                <a:blip r:embed="rId3"/>
              </a:buBlip>
              <a:defRPr>
                <a:latin typeface="Trebuchet MS" panose="020B0603020202020204" pitchFamily="34" charset="0"/>
              </a:defRPr>
            </a:lvl1pPr>
            <a:lvl2pPr marL="685800" indent="-228600">
              <a:buFontTx/>
              <a:buBlip>
                <a:blip r:embed="rId3"/>
              </a:buBlip>
              <a:defRPr>
                <a:latin typeface="Trebuchet MS" panose="020B0603020202020204" pitchFamily="34" charset="0"/>
              </a:defRPr>
            </a:lvl2pPr>
            <a:lvl3pPr marL="1143000" indent="-228600">
              <a:buFontTx/>
              <a:buBlip>
                <a:blip r:embed="rId3"/>
              </a:buBlip>
              <a:defRPr>
                <a:latin typeface="Trebuchet MS" panose="020B0603020202020204" pitchFamily="34" charset="0"/>
              </a:defRPr>
            </a:lvl3pPr>
            <a:lvl4pPr marL="1600200" indent="-228600">
              <a:buFontTx/>
              <a:buBlip>
                <a:blip r:embed="rId3"/>
              </a:buBlip>
              <a:defRPr>
                <a:latin typeface="Trebuchet MS" panose="020B0603020202020204" pitchFamily="34" charset="0"/>
              </a:defRPr>
            </a:lvl4pPr>
            <a:lvl5pPr marL="2057400" indent="-228600">
              <a:buFontTx/>
              <a:buBlip>
                <a:blip r:embed="rId3"/>
              </a:buBlip>
              <a:defRPr>
                <a:latin typeface="Trebuchet MS" panose="020B060302020202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smtClean="0"/>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7" name="Slide Number Placeholder 5"/>
          <p:cNvSpPr>
            <a:spLocks noGrp="1"/>
          </p:cNvSpPr>
          <p:nvPr>
            <p:ph type="sldNum" sz="quarter" idx="11"/>
          </p:nvPr>
        </p:nvSpPr>
        <p:spPr/>
        <p:txBody>
          <a:bodyPr/>
          <a:lstStyle>
            <a:lvl1pPr>
              <a:defRPr/>
            </a:lvl1pPr>
          </a:lstStyle>
          <a:p>
            <a:pPr>
              <a:defRPr/>
            </a:pPr>
            <a:fld id="{73A423DF-E610-4A9B-BFA6-5612BD8934FE}" type="slidenum">
              <a:rPr lang="es-ES"/>
              <a:pPr>
                <a:defRPr/>
              </a:pPr>
              <a:t>‹Nº›</a:t>
            </a:fld>
            <a:endParaRPr lang="es-ES"/>
          </a:p>
        </p:txBody>
      </p:sp>
    </p:spTree>
    <p:extLst>
      <p:ext uri="{BB962C8B-B14F-4D97-AF65-F5344CB8AC3E}">
        <p14:creationId xmlns:p14="http://schemas.microsoft.com/office/powerpoint/2010/main" val="316533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Pagina tipo sin titulo">
    <p:spTree>
      <p:nvGrpSpPr>
        <p:cNvPr id="1" name=""/>
        <p:cNvGrpSpPr/>
        <p:nvPr/>
      </p:nvGrpSpPr>
      <p:grpSpPr>
        <a:xfrm>
          <a:off x="0" y="0"/>
          <a:ext cx="0" cy="0"/>
          <a:chOff x="0" y="0"/>
          <a:chExt cx="0" cy="0"/>
        </a:xfrm>
      </p:grpSpPr>
      <p:sp>
        <p:nvSpPr>
          <p:cNvPr id="5" name="Content Placeholder 2"/>
          <p:cNvSpPr>
            <a:spLocks noGrp="1"/>
          </p:cNvSpPr>
          <p:nvPr>
            <p:ph idx="1"/>
          </p:nvPr>
        </p:nvSpPr>
        <p:spPr>
          <a:xfrm>
            <a:off x="1017142" y="256854"/>
            <a:ext cx="7765332" cy="5920109"/>
          </a:xfrm>
        </p:spPr>
        <p:txBody>
          <a:bodyPr/>
          <a:lstStyle>
            <a:lvl1pPr marL="457200" indent="-457200">
              <a:buFontTx/>
              <a:buBlip>
                <a:blip r:embed="rId2"/>
              </a:buBlip>
              <a:defRPr>
                <a:latin typeface="Trebuchet MS" panose="020B0603020202020204" pitchFamily="34" charset="0"/>
              </a:defRPr>
            </a:lvl1pPr>
            <a:lvl2pPr marL="685800" indent="-228600">
              <a:buFontTx/>
              <a:buBlip>
                <a:blip r:embed="rId2"/>
              </a:buBlip>
              <a:defRPr>
                <a:latin typeface="Trebuchet MS" panose="020B0603020202020204" pitchFamily="34" charset="0"/>
              </a:defRPr>
            </a:lvl2pPr>
            <a:lvl3pPr marL="1143000" indent="-228600">
              <a:buFontTx/>
              <a:buBlip>
                <a:blip r:embed="rId2"/>
              </a:buBlip>
              <a:defRPr>
                <a:latin typeface="Trebuchet MS" panose="020B0603020202020204" pitchFamily="34" charset="0"/>
              </a:defRPr>
            </a:lvl3pPr>
            <a:lvl4pPr marL="1600200" indent="-228600">
              <a:buFontTx/>
              <a:buBlip>
                <a:blip r:embed="rId2"/>
              </a:buBlip>
              <a:defRPr>
                <a:latin typeface="Trebuchet MS" panose="020B0603020202020204" pitchFamily="34" charset="0"/>
              </a:defRPr>
            </a:lvl4pPr>
            <a:lvl5pPr marL="2057400" indent="-228600">
              <a:buFontTx/>
              <a:buBlip>
                <a:blip r:embed="rId2"/>
              </a:buBlip>
              <a:defRPr>
                <a:latin typeface="Trebuchet MS" panose="020B060302020202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smtClean="0"/>
          </a:p>
        </p:txBody>
      </p:sp>
      <p:sp>
        <p:nvSpPr>
          <p:cNvPr id="3" name="Date Placeholder 1"/>
          <p:cNvSpPr>
            <a:spLocks noGrp="1"/>
          </p:cNvSpPr>
          <p:nvPr>
            <p:ph type="dt" sz="half" idx="10"/>
          </p:nvPr>
        </p:nvSpPr>
        <p:spPr/>
        <p:txBody>
          <a:bodyPr/>
          <a:lstStyle>
            <a:lvl1pPr>
              <a:defRPr>
                <a:latin typeface="Trebuchet MS" panose="020B0603020202020204" pitchFamily="34" charset="0"/>
              </a:defRPr>
            </a:lvl1pPr>
          </a:lstStyle>
          <a:p>
            <a:pPr>
              <a:defRPr/>
            </a:pPr>
            <a:endParaRPr lang="es-ES"/>
          </a:p>
        </p:txBody>
      </p:sp>
      <p:sp>
        <p:nvSpPr>
          <p:cNvPr id="4" name="Footer Placeholder 2"/>
          <p:cNvSpPr>
            <a:spLocks noGrp="1"/>
          </p:cNvSpPr>
          <p:nvPr>
            <p:ph type="ftr" sz="quarter" idx="11"/>
          </p:nvPr>
        </p:nvSpPr>
        <p:spPr/>
        <p:txBody>
          <a:bodyPr/>
          <a:lstStyle>
            <a:lvl1pPr>
              <a:defRPr>
                <a:latin typeface="Trebuchet MS" panose="020B0603020202020204" pitchFamily="34" charset="0"/>
              </a:defRPr>
            </a:lvl1pPr>
          </a:lstStyle>
          <a:p>
            <a:pPr>
              <a:defRPr/>
            </a:pPr>
            <a:endParaRPr lang="es-ES"/>
          </a:p>
        </p:txBody>
      </p:sp>
      <p:sp>
        <p:nvSpPr>
          <p:cNvPr id="6" name="Slide Number Placeholder 3"/>
          <p:cNvSpPr>
            <a:spLocks noGrp="1"/>
          </p:cNvSpPr>
          <p:nvPr>
            <p:ph type="sldNum" sz="quarter" idx="12"/>
          </p:nvPr>
        </p:nvSpPr>
        <p:spPr/>
        <p:txBody>
          <a:bodyPr/>
          <a:lstStyle>
            <a:lvl1pPr>
              <a:defRPr/>
            </a:lvl1pPr>
          </a:lstStyle>
          <a:p>
            <a:pPr>
              <a:defRPr/>
            </a:pPr>
            <a:fld id="{2CAB6B7A-215B-4711-80FB-2A045F0255EC}" type="slidenum">
              <a:rPr lang="es-ES"/>
              <a:pPr>
                <a:defRPr/>
              </a:pPr>
              <a:t>‹Nº›</a:t>
            </a:fld>
            <a:endParaRPr lang="es-ES"/>
          </a:p>
        </p:txBody>
      </p:sp>
    </p:spTree>
    <p:extLst>
      <p:ext uri="{BB962C8B-B14F-4D97-AF65-F5344CB8AC3E}">
        <p14:creationId xmlns:p14="http://schemas.microsoft.com/office/powerpoint/2010/main" val="3248086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Pagina tipo para grafic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anose="020B0603020202020204" pitchFamily="34" charset="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1pPr marL="228600" indent="-228600">
              <a:buFontTx/>
              <a:buBlip>
                <a:blip r:embed="rId2"/>
              </a:buBlip>
              <a:defRPr>
                <a:latin typeface="Trebuchet MS" panose="020B0603020202020204" pitchFamily="34" charset="0"/>
              </a:defRPr>
            </a:lvl1pPr>
            <a:lvl2pPr marL="685800" indent="-228600">
              <a:buFontTx/>
              <a:buBlip>
                <a:blip r:embed="rId2"/>
              </a:buBlip>
              <a:defRPr>
                <a:latin typeface="Trebuchet MS" panose="020B0603020202020204" pitchFamily="34" charset="0"/>
              </a:defRPr>
            </a:lvl2pPr>
            <a:lvl3pPr marL="1143000" indent="-228600">
              <a:buFontTx/>
              <a:buBlip>
                <a:blip r:embed="rId2"/>
              </a:buBlip>
              <a:defRPr>
                <a:latin typeface="Trebuchet MS" panose="020B0603020202020204" pitchFamily="34" charset="0"/>
              </a:defRPr>
            </a:lvl3pPr>
            <a:lvl4pPr marL="1600200" indent="-228600">
              <a:buFontTx/>
              <a:buBlip>
                <a:blip r:embed="rId2"/>
              </a:buBlip>
              <a:defRPr>
                <a:latin typeface="Trebuchet MS" panose="020B0603020202020204" pitchFamily="34" charset="0"/>
              </a:defRPr>
            </a:lvl4pPr>
            <a:lvl5pPr marL="2057400" indent="-228600">
              <a:buFontTx/>
              <a:buBlip>
                <a:blip r:embed="rId2"/>
              </a:buBlip>
              <a:defRPr>
                <a:latin typeface="Trebuchet MS" panose="020B060302020202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smtClean="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6BD8AC45-701C-4FBA-AC93-4139E1A060EA}" type="slidenum">
              <a:rPr lang="es-ES"/>
              <a:pPr>
                <a:defRPr/>
              </a:pPr>
              <a:t>‹Nº›</a:t>
            </a:fld>
            <a:endParaRPr lang="es-ES"/>
          </a:p>
        </p:txBody>
      </p:sp>
    </p:spTree>
    <p:extLst>
      <p:ext uri="{BB962C8B-B14F-4D97-AF65-F5344CB8AC3E}">
        <p14:creationId xmlns:p14="http://schemas.microsoft.com/office/powerpoint/2010/main" val="3458319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nicio y final de toda presentacion sin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23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anose="020B0603020202020204" pitchFamily="34" charset="0"/>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10966" y="1212351"/>
            <a:ext cx="4103884" cy="4964612"/>
          </a:xfrm>
        </p:spPr>
        <p:txBody>
          <a:bodyPr/>
          <a:lstStyle>
            <a:lvl1pPr marL="228600" indent="-228600">
              <a:buFontTx/>
              <a:buBlip>
                <a:blip r:embed="rId2"/>
              </a:buBlip>
              <a:defRPr>
                <a:latin typeface="Trebuchet MS" panose="020B0603020202020204" pitchFamily="34" charset="0"/>
              </a:defRPr>
            </a:lvl1pPr>
            <a:lvl2pPr marL="685800" indent="-228600">
              <a:buFontTx/>
              <a:buBlip>
                <a:blip r:embed="rId2"/>
              </a:buBlip>
              <a:defRPr>
                <a:latin typeface="Trebuchet MS" panose="020B0603020202020204" pitchFamily="34" charset="0"/>
              </a:defRPr>
            </a:lvl2pPr>
            <a:lvl3pPr marL="1143000" indent="-228600">
              <a:buFontTx/>
              <a:buBlip>
                <a:blip r:embed="rId2"/>
              </a:buBlip>
              <a:defRPr>
                <a:latin typeface="Trebuchet MS" panose="020B0603020202020204" pitchFamily="34" charset="0"/>
              </a:defRPr>
            </a:lvl3pPr>
            <a:lvl4pPr marL="1600200" indent="-228600">
              <a:buFontTx/>
              <a:buBlip>
                <a:blip r:embed="rId2"/>
              </a:buBlip>
              <a:defRPr>
                <a:latin typeface="Trebuchet MS" panose="020B0603020202020204" pitchFamily="34" charset="0"/>
              </a:defRPr>
            </a:lvl4pPr>
            <a:lvl5pPr marL="2057400" indent="-228600">
              <a:buFontTx/>
              <a:buBlip>
                <a:blip r:embed="rId2"/>
              </a:buBlip>
              <a:defRPr>
                <a:latin typeface="Trebuchet MS" panose="020B060302020202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212351"/>
            <a:ext cx="4153324" cy="4964612"/>
          </a:xfrm>
        </p:spPr>
        <p:txBody>
          <a:bodyPr/>
          <a:lstStyle>
            <a:lvl1pPr marL="228600" indent="-228600">
              <a:buFontTx/>
              <a:buBlip>
                <a:blip r:embed="rId2"/>
              </a:buBlip>
              <a:defRPr>
                <a:latin typeface="Trebuchet MS" panose="020B0603020202020204" pitchFamily="34" charset="0"/>
              </a:defRPr>
            </a:lvl1pPr>
            <a:lvl2pPr marL="685800" indent="-228600">
              <a:buFontTx/>
              <a:buBlip>
                <a:blip r:embed="rId2"/>
              </a:buBlip>
              <a:defRPr>
                <a:latin typeface="Trebuchet MS" panose="020B0603020202020204" pitchFamily="34" charset="0"/>
              </a:defRPr>
            </a:lvl2pPr>
            <a:lvl3pPr marL="1143000" indent="-228600">
              <a:buFontTx/>
              <a:buBlip>
                <a:blip r:embed="rId2"/>
              </a:buBlip>
              <a:defRPr>
                <a:latin typeface="Trebuchet MS" panose="020B0603020202020204" pitchFamily="34" charset="0"/>
              </a:defRPr>
            </a:lvl3pPr>
            <a:lvl4pPr marL="1600200" indent="-228600">
              <a:buFontTx/>
              <a:buBlip>
                <a:blip r:embed="rId2"/>
              </a:buBlip>
              <a:defRPr>
                <a:latin typeface="Trebuchet MS" panose="020B0603020202020204" pitchFamily="34" charset="0"/>
              </a:defRPr>
            </a:lvl4pPr>
            <a:lvl5pPr marL="2057400" indent="-228600">
              <a:buFontTx/>
              <a:buBlip>
                <a:blip r:embed="rId2"/>
              </a:buBlip>
              <a:defRPr>
                <a:latin typeface="Trebuchet MS" panose="020B060302020202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BF994668-4174-4DDF-8EB3-0DA376B45A9A}" type="slidenum">
              <a:rPr lang="es-ES"/>
              <a:pPr>
                <a:defRPr/>
              </a:pPr>
              <a:t>‹Nº›</a:t>
            </a:fld>
            <a:endParaRPr lang="es-ES"/>
          </a:p>
        </p:txBody>
      </p:sp>
    </p:spTree>
    <p:extLst>
      <p:ext uri="{BB962C8B-B14F-4D97-AF65-F5344CB8AC3E}">
        <p14:creationId xmlns:p14="http://schemas.microsoft.com/office/powerpoint/2010/main" val="25817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latin typeface="Trebuchet MS" panose="020B0603020202020204" pitchFamily="34" charset="0"/>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2000" b="1">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957370"/>
          </a:xfrm>
        </p:spPr>
        <p:txBody>
          <a:bodyPr/>
          <a:lstStyle>
            <a:lvl1pPr marL="228600" indent="-228600">
              <a:buFontTx/>
              <a:buBlip>
                <a:blip r:embed="rId2"/>
              </a:buBlip>
              <a:defRPr>
                <a:latin typeface="Trebuchet MS" panose="020B0603020202020204" pitchFamily="34" charset="0"/>
              </a:defRPr>
            </a:lvl1pPr>
            <a:lvl2pPr marL="685800" indent="-228600">
              <a:buFontTx/>
              <a:buBlip>
                <a:blip r:embed="rId2"/>
              </a:buBlip>
              <a:defRPr>
                <a:latin typeface="Trebuchet MS" panose="020B0603020202020204" pitchFamily="34" charset="0"/>
              </a:defRPr>
            </a:lvl2pPr>
            <a:lvl3pPr marL="1143000" indent="-228600">
              <a:buFontTx/>
              <a:buBlip>
                <a:blip r:embed="rId2"/>
              </a:buBlip>
              <a:defRPr>
                <a:latin typeface="Trebuchet MS" panose="020B0603020202020204" pitchFamily="34" charset="0"/>
              </a:defRPr>
            </a:lvl3pPr>
            <a:lvl4pPr marL="1600200" indent="-228600">
              <a:buFontTx/>
              <a:buBlip>
                <a:blip r:embed="rId2"/>
              </a:buBlip>
              <a:defRPr>
                <a:latin typeface="Trebuchet MS" panose="020B0603020202020204" pitchFamily="34" charset="0"/>
              </a:defRPr>
            </a:lvl4pPr>
            <a:lvl5pPr marL="2057400" indent="-228600">
              <a:buFontTx/>
              <a:buBlip>
                <a:blip r:embed="rId2"/>
              </a:buBlip>
              <a:defRPr>
                <a:latin typeface="Trebuchet MS" panose="020B060302020202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normAutofit/>
          </a:bodyPr>
          <a:lstStyle>
            <a:lvl1pPr marL="0" indent="0">
              <a:buNone/>
              <a:defRPr sz="2000" b="1">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957370"/>
          </a:xfrm>
        </p:spPr>
        <p:txBody>
          <a:bodyPr/>
          <a:lstStyle>
            <a:lvl1pPr marL="228600" indent="-228600">
              <a:buFontTx/>
              <a:buBlip>
                <a:blip r:embed="rId2"/>
              </a:buBlip>
              <a:defRPr>
                <a:latin typeface="Trebuchet MS" panose="020B0603020202020204" pitchFamily="34" charset="0"/>
              </a:defRPr>
            </a:lvl1pPr>
            <a:lvl2pPr marL="685800" indent="-228600">
              <a:buFontTx/>
              <a:buBlip>
                <a:blip r:embed="rId2"/>
              </a:buBlip>
              <a:defRPr>
                <a:latin typeface="Trebuchet MS" panose="020B0603020202020204" pitchFamily="34" charset="0"/>
              </a:defRPr>
            </a:lvl2pPr>
            <a:lvl3pPr marL="1143000" indent="-228600">
              <a:buFontTx/>
              <a:buBlip>
                <a:blip r:embed="rId2"/>
              </a:buBlip>
              <a:defRPr>
                <a:latin typeface="Trebuchet MS" panose="020B0603020202020204" pitchFamily="34" charset="0"/>
              </a:defRPr>
            </a:lvl3pPr>
            <a:lvl4pPr marL="1600200" indent="-228600">
              <a:buFontTx/>
              <a:buBlip>
                <a:blip r:embed="rId2"/>
              </a:buBlip>
              <a:defRPr>
                <a:latin typeface="Trebuchet MS" panose="020B0603020202020204" pitchFamily="34" charset="0"/>
              </a:defRPr>
            </a:lvl4pPr>
            <a:lvl5pPr marL="2057400" indent="-228600">
              <a:buFontTx/>
              <a:buBlip>
                <a:blip r:embed="rId2"/>
              </a:buBlip>
              <a:defRPr>
                <a:latin typeface="Trebuchet MS" panose="020B060302020202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47038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2800">
                <a:latin typeface="Trebuchet MS" panose="020B0603020202020204" pitchFamily="34" charset="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marL="228600" indent="-228600">
              <a:buFontTx/>
              <a:buBlip>
                <a:blip r:embed="rId2"/>
              </a:buBlip>
              <a:defRPr sz="3200">
                <a:latin typeface="Trebuchet MS" panose="020B0603020202020204" pitchFamily="34" charset="0"/>
              </a:defRPr>
            </a:lvl1pPr>
            <a:lvl2pPr marL="685800" indent="-228600">
              <a:buFontTx/>
              <a:buBlip>
                <a:blip r:embed="rId2"/>
              </a:buBlip>
              <a:defRPr sz="2800">
                <a:latin typeface="Trebuchet MS" panose="020B0603020202020204" pitchFamily="34" charset="0"/>
              </a:defRPr>
            </a:lvl2pPr>
            <a:lvl3pPr marL="1143000" indent="-228600">
              <a:buFontTx/>
              <a:buBlip>
                <a:blip r:embed="rId2"/>
              </a:buBlip>
              <a:defRPr sz="2400">
                <a:latin typeface="Trebuchet MS" panose="020B0603020202020204" pitchFamily="34" charset="0"/>
              </a:defRPr>
            </a:lvl3pPr>
            <a:lvl4pPr marL="1600200" indent="-228600">
              <a:buFontTx/>
              <a:buBlip>
                <a:blip r:embed="rId2"/>
              </a:buBlip>
              <a:defRPr sz="2000">
                <a:latin typeface="Trebuchet MS" panose="020B0603020202020204" pitchFamily="34" charset="0"/>
              </a:defRPr>
            </a:lvl4pPr>
            <a:lvl5pPr marL="2057400" indent="-228600">
              <a:buFontTx/>
              <a:buBlip>
                <a:blip r:embed="rId2"/>
              </a:buBlip>
              <a:defRPr sz="2000">
                <a:latin typeface="Trebuchet MS" panose="020B0603020202020204" pitchFamily="34" charset="0"/>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Trebuchet MS" panose="020B0603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2558013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2800">
                <a:latin typeface="Trebuchet MS" panose="020B0603020202020204" pitchFamily="34" charset="0"/>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Trebuchet MS" panose="020B0603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717816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95350" y="0"/>
            <a:ext cx="7886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endParaRPr lang="en-US" altLang="es-ES" smtClean="0"/>
          </a:p>
        </p:txBody>
      </p:sp>
      <p:sp>
        <p:nvSpPr>
          <p:cNvPr id="1027" name="Text Placeholder 2"/>
          <p:cNvSpPr>
            <a:spLocks noGrp="1"/>
          </p:cNvSpPr>
          <p:nvPr>
            <p:ph type="body" idx="1"/>
          </p:nvPr>
        </p:nvSpPr>
        <p:spPr bwMode="auto">
          <a:xfrm>
            <a:off x="452438" y="1201738"/>
            <a:ext cx="8329612"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n-US" altLang="es-ES" smtClean="0"/>
          </a:p>
        </p:txBody>
      </p:sp>
      <p:sp>
        <p:nvSpPr>
          <p:cNvPr id="4" name="Date Placeholder 3"/>
          <p:cNvSpPr>
            <a:spLocks noGrp="1"/>
          </p:cNvSpPr>
          <p:nvPr>
            <p:ph type="dt" sz="half" idx="2"/>
          </p:nvPr>
        </p:nvSpPr>
        <p:spPr>
          <a:xfrm>
            <a:off x="4521200" y="6604000"/>
            <a:ext cx="1006475" cy="2540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999C9E"/>
                </a:solidFill>
                <a:latin typeface="Trebuchet MS" panose="020B0603020202020204" pitchFamily="34" charset="0"/>
              </a:defRPr>
            </a:lvl1pPr>
          </a:lstStyle>
          <a:p>
            <a:pPr>
              <a:defRPr/>
            </a:pPr>
            <a:endParaRPr lang="es-ES"/>
          </a:p>
        </p:txBody>
      </p:sp>
      <p:sp>
        <p:nvSpPr>
          <p:cNvPr id="5" name="Footer Placeholder 4"/>
          <p:cNvSpPr>
            <a:spLocks noGrp="1"/>
          </p:cNvSpPr>
          <p:nvPr>
            <p:ph type="ftr" sz="quarter" idx="3"/>
          </p:nvPr>
        </p:nvSpPr>
        <p:spPr>
          <a:xfrm>
            <a:off x="823913" y="6604000"/>
            <a:ext cx="3552825" cy="2540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9A9B9F"/>
                </a:solidFill>
                <a:latin typeface="Trebuchet MS" panose="020B0603020202020204" pitchFamily="34" charset="0"/>
              </a:defRPr>
            </a:lvl1pPr>
          </a:lstStyle>
          <a:p>
            <a:pPr>
              <a:defRPr/>
            </a:pPr>
            <a:endParaRPr lang="es-ES"/>
          </a:p>
        </p:txBody>
      </p:sp>
      <p:sp>
        <p:nvSpPr>
          <p:cNvPr id="6" name="Slide Number Placeholder 5"/>
          <p:cNvSpPr>
            <a:spLocks noGrp="1"/>
          </p:cNvSpPr>
          <p:nvPr>
            <p:ph type="sldNum" sz="quarter" idx="4"/>
          </p:nvPr>
        </p:nvSpPr>
        <p:spPr>
          <a:xfrm>
            <a:off x="6724650" y="6176963"/>
            <a:ext cx="20574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A9B9F"/>
                </a:solidFill>
                <a:latin typeface="Trebuchet MS" panose="020B0603020202020204" pitchFamily="34" charset="0"/>
              </a:defRPr>
            </a:lvl1pPr>
          </a:lstStyle>
          <a:p>
            <a:pPr>
              <a:defRPr/>
            </a:pPr>
            <a:fld id="{B2D2FDE3-C68B-46F8-8F02-214217A1EEF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32" r:id="rId4"/>
    <p:sldLayoutId id="2147483740" r:id="rId5"/>
    <p:sldLayoutId id="2147483733" r:id="rId6"/>
    <p:sldLayoutId id="2147483741" r:id="rId7"/>
    <p:sldLayoutId id="2147483742" r:id="rId8"/>
    <p:sldLayoutId id="2147483743" r:id="rId9"/>
    <p:sldLayoutId id="2147483734" r:id="rId10"/>
    <p:sldLayoutId id="2147483744" r:id="rId11"/>
    <p:sldLayoutId id="2147483745" r:id="rId12"/>
    <p:sldLayoutId id="2147483735" r:id="rId13"/>
    <p:sldLayoutId id="2147483736" r:id="rId14"/>
  </p:sldLayoutIdLst>
  <p:txStyles>
    <p:titleStyle>
      <a:lvl1pPr algn="l" rtl="0" eaLnBrk="0" fontAlgn="base" hangingPunct="0">
        <a:lnSpc>
          <a:spcPct val="90000"/>
        </a:lnSpc>
        <a:spcBef>
          <a:spcPct val="0"/>
        </a:spcBef>
        <a:spcAft>
          <a:spcPct val="0"/>
        </a:spcAft>
        <a:defRPr sz="2800" b="1" kern="1200">
          <a:solidFill>
            <a:srgbClr val="056D54"/>
          </a:solidFill>
          <a:latin typeface="Trebuchet MS" panose="020B0603020202020204" pitchFamily="34" charset="0"/>
          <a:ea typeface="+mj-ea"/>
          <a:cs typeface="+mj-cs"/>
        </a:defRPr>
      </a:lvl1pPr>
      <a:lvl2pPr algn="l" rtl="0" eaLnBrk="0" fontAlgn="base" hangingPunct="0">
        <a:lnSpc>
          <a:spcPct val="90000"/>
        </a:lnSpc>
        <a:spcBef>
          <a:spcPct val="0"/>
        </a:spcBef>
        <a:spcAft>
          <a:spcPct val="0"/>
        </a:spcAft>
        <a:defRPr sz="2800" b="1">
          <a:solidFill>
            <a:srgbClr val="056D54"/>
          </a:solidFill>
          <a:latin typeface="Trebuchet MS" panose="020B0603020202020204" pitchFamily="34" charset="0"/>
        </a:defRPr>
      </a:lvl2pPr>
      <a:lvl3pPr algn="l" rtl="0" eaLnBrk="0" fontAlgn="base" hangingPunct="0">
        <a:lnSpc>
          <a:spcPct val="90000"/>
        </a:lnSpc>
        <a:spcBef>
          <a:spcPct val="0"/>
        </a:spcBef>
        <a:spcAft>
          <a:spcPct val="0"/>
        </a:spcAft>
        <a:defRPr sz="2800" b="1">
          <a:solidFill>
            <a:srgbClr val="056D54"/>
          </a:solidFill>
          <a:latin typeface="Trebuchet MS" panose="020B0603020202020204" pitchFamily="34" charset="0"/>
        </a:defRPr>
      </a:lvl3pPr>
      <a:lvl4pPr algn="l" rtl="0" eaLnBrk="0" fontAlgn="base" hangingPunct="0">
        <a:lnSpc>
          <a:spcPct val="90000"/>
        </a:lnSpc>
        <a:spcBef>
          <a:spcPct val="0"/>
        </a:spcBef>
        <a:spcAft>
          <a:spcPct val="0"/>
        </a:spcAft>
        <a:defRPr sz="2800" b="1">
          <a:solidFill>
            <a:srgbClr val="056D54"/>
          </a:solidFill>
          <a:latin typeface="Trebuchet MS" panose="020B0603020202020204" pitchFamily="34" charset="0"/>
        </a:defRPr>
      </a:lvl4pPr>
      <a:lvl5pPr algn="l" rtl="0" eaLnBrk="0" fontAlgn="base" hangingPunct="0">
        <a:lnSpc>
          <a:spcPct val="90000"/>
        </a:lnSpc>
        <a:spcBef>
          <a:spcPct val="0"/>
        </a:spcBef>
        <a:spcAft>
          <a:spcPct val="0"/>
        </a:spcAft>
        <a:defRPr sz="2800" b="1">
          <a:solidFill>
            <a:srgbClr val="056D54"/>
          </a:solidFill>
          <a:latin typeface="Trebuchet MS" panose="020B0603020202020204" pitchFamily="34" charset="0"/>
        </a:defRPr>
      </a:lvl5pPr>
      <a:lvl6pPr marL="457200" algn="l" rtl="0" eaLnBrk="1" fontAlgn="base" hangingPunct="1">
        <a:lnSpc>
          <a:spcPct val="90000"/>
        </a:lnSpc>
        <a:spcBef>
          <a:spcPct val="0"/>
        </a:spcBef>
        <a:spcAft>
          <a:spcPct val="0"/>
        </a:spcAft>
        <a:defRPr sz="2800" b="1">
          <a:solidFill>
            <a:srgbClr val="056D54"/>
          </a:solidFill>
          <a:latin typeface="Trebuchet MS" panose="020B0603020202020204" pitchFamily="34" charset="0"/>
        </a:defRPr>
      </a:lvl6pPr>
      <a:lvl7pPr marL="914400" algn="l" rtl="0" eaLnBrk="1" fontAlgn="base" hangingPunct="1">
        <a:lnSpc>
          <a:spcPct val="90000"/>
        </a:lnSpc>
        <a:spcBef>
          <a:spcPct val="0"/>
        </a:spcBef>
        <a:spcAft>
          <a:spcPct val="0"/>
        </a:spcAft>
        <a:defRPr sz="2800" b="1">
          <a:solidFill>
            <a:srgbClr val="056D54"/>
          </a:solidFill>
          <a:latin typeface="Trebuchet MS" panose="020B0603020202020204" pitchFamily="34" charset="0"/>
        </a:defRPr>
      </a:lvl7pPr>
      <a:lvl8pPr marL="1371600" algn="l" rtl="0" eaLnBrk="1" fontAlgn="base" hangingPunct="1">
        <a:lnSpc>
          <a:spcPct val="90000"/>
        </a:lnSpc>
        <a:spcBef>
          <a:spcPct val="0"/>
        </a:spcBef>
        <a:spcAft>
          <a:spcPct val="0"/>
        </a:spcAft>
        <a:defRPr sz="2800" b="1">
          <a:solidFill>
            <a:srgbClr val="056D54"/>
          </a:solidFill>
          <a:latin typeface="Trebuchet MS" panose="020B0603020202020204" pitchFamily="34" charset="0"/>
        </a:defRPr>
      </a:lvl8pPr>
      <a:lvl9pPr marL="1828800" algn="l" rtl="0" eaLnBrk="1" fontAlgn="base" hangingPunct="1">
        <a:lnSpc>
          <a:spcPct val="90000"/>
        </a:lnSpc>
        <a:spcBef>
          <a:spcPct val="0"/>
        </a:spcBef>
        <a:spcAft>
          <a:spcPct val="0"/>
        </a:spcAft>
        <a:defRPr sz="2800" b="1">
          <a:solidFill>
            <a:srgbClr val="056D54"/>
          </a:solidFill>
          <a:latin typeface="Trebuchet MS" panose="020B0603020202020204" pitchFamily="34" charset="0"/>
        </a:defRPr>
      </a:lvl9pPr>
    </p:titleStyle>
    <p:bodyStyle>
      <a:lvl1pPr marL="228600" indent="-228600" algn="l" rtl="0" eaLnBrk="0" fontAlgn="base" hangingPunct="0">
        <a:lnSpc>
          <a:spcPct val="90000"/>
        </a:lnSpc>
        <a:spcBef>
          <a:spcPts val="1000"/>
        </a:spcBef>
        <a:spcAft>
          <a:spcPct val="0"/>
        </a:spcAft>
        <a:buBlip>
          <a:blip r:embed="rId16"/>
        </a:buBlip>
        <a:defRPr sz="2800" kern="1200">
          <a:solidFill>
            <a:schemeClr val="tx1"/>
          </a:solidFill>
          <a:latin typeface="Trebuchet MS" panose="020B0603020202020204" pitchFamily="34" charset="0"/>
          <a:ea typeface="+mn-ea"/>
          <a:cs typeface="+mn-cs"/>
        </a:defRPr>
      </a:lvl1pPr>
      <a:lvl2pPr marL="685800" indent="-228600" algn="l" rtl="0" eaLnBrk="0" fontAlgn="base" hangingPunct="0">
        <a:lnSpc>
          <a:spcPct val="90000"/>
        </a:lnSpc>
        <a:spcBef>
          <a:spcPts val="500"/>
        </a:spcBef>
        <a:spcAft>
          <a:spcPct val="0"/>
        </a:spcAft>
        <a:buBlip>
          <a:blip r:embed="rId16"/>
        </a:buBlip>
        <a:defRPr sz="2400" kern="1200">
          <a:solidFill>
            <a:schemeClr val="tx1"/>
          </a:solidFill>
          <a:latin typeface="Trebuchet MS" panose="020B0603020202020204" pitchFamily="34" charset="0"/>
          <a:ea typeface="+mn-ea"/>
          <a:cs typeface="+mn-cs"/>
        </a:defRPr>
      </a:lvl2pPr>
      <a:lvl3pPr marL="1143000" indent="-228600" algn="l" rtl="0" eaLnBrk="0" fontAlgn="base" hangingPunct="0">
        <a:lnSpc>
          <a:spcPct val="90000"/>
        </a:lnSpc>
        <a:spcBef>
          <a:spcPts val="500"/>
        </a:spcBef>
        <a:spcAft>
          <a:spcPct val="0"/>
        </a:spcAft>
        <a:buBlip>
          <a:blip r:embed="rId16"/>
        </a:buBlip>
        <a:defRPr sz="2000" kern="1200">
          <a:solidFill>
            <a:schemeClr val="tx1"/>
          </a:solidFill>
          <a:latin typeface="Trebuchet MS" panose="020B0603020202020204" pitchFamily="34" charset="0"/>
          <a:ea typeface="+mn-ea"/>
          <a:cs typeface="+mn-cs"/>
        </a:defRPr>
      </a:lvl3pPr>
      <a:lvl4pPr marL="1600200" indent="-228600" algn="l" rtl="0" eaLnBrk="0" fontAlgn="base" hangingPunct="0">
        <a:lnSpc>
          <a:spcPct val="90000"/>
        </a:lnSpc>
        <a:spcBef>
          <a:spcPts val="500"/>
        </a:spcBef>
        <a:spcAft>
          <a:spcPct val="0"/>
        </a:spcAft>
        <a:buBlip>
          <a:blip r:embed="rId16"/>
        </a:buBlip>
        <a:defRPr kern="1200">
          <a:solidFill>
            <a:schemeClr val="tx1"/>
          </a:solidFill>
          <a:latin typeface="Trebuchet MS" panose="020B0603020202020204" pitchFamily="34" charset="0"/>
          <a:ea typeface="+mn-ea"/>
          <a:cs typeface="+mn-cs"/>
        </a:defRPr>
      </a:lvl4pPr>
      <a:lvl5pPr marL="2057400" indent="-228600" algn="l" rtl="0" eaLnBrk="0" fontAlgn="base" hangingPunct="0">
        <a:lnSpc>
          <a:spcPct val="90000"/>
        </a:lnSpc>
        <a:spcBef>
          <a:spcPts val="500"/>
        </a:spcBef>
        <a:spcAft>
          <a:spcPct val="0"/>
        </a:spcAft>
        <a:buBlip>
          <a:blip r:embed="rId16"/>
        </a:buBlip>
        <a:defRPr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w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1.png"/><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1.png"/><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png"/><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3.w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7.gif"/><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9.gif"/><Relationship Id="rId5" Type="http://schemas.openxmlformats.org/officeDocument/2006/relationships/image" Target="../media/image1.png"/><Relationship Id="rId4" Type="http://schemas.openxmlformats.org/officeDocument/2006/relationships/image" Target="../media/image68.emf"/></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70.emf"/><Relationship Id="rId4" Type="http://schemas.openxmlformats.org/officeDocument/2006/relationships/oleObject" Target="../embeddings/oleObject12.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png"/><Relationship Id="rId4" Type="http://schemas.openxmlformats.org/officeDocument/2006/relationships/image" Target="../media/image68.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png"/><Relationship Id="rId4" Type="http://schemas.openxmlformats.org/officeDocument/2006/relationships/image" Target="../media/image71.wmf"/></Relationships>
</file>

<file path=ppt/slides/_rels/slide56.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png"/><Relationship Id="rId4" Type="http://schemas.openxmlformats.org/officeDocument/2006/relationships/image" Target="../media/image78.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png"/><Relationship Id="rId4" Type="http://schemas.openxmlformats.org/officeDocument/2006/relationships/image" Target="../media/image79.wmf"/></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96913" y="981075"/>
            <a:ext cx="7772400" cy="1143000"/>
          </a:xfrm>
        </p:spPr>
        <p:txBody>
          <a:bodyPr/>
          <a:lstStyle/>
          <a:p>
            <a:pPr algn="ctr" eaLnBrk="1" hangingPunct="1">
              <a:spcBef>
                <a:spcPct val="20000"/>
              </a:spcBef>
            </a:pPr>
            <a:r>
              <a:rPr lang="es-ES" altLang="es-ES" sz="6600" smtClean="0"/>
              <a:t>ILUMINACIÓN</a:t>
            </a:r>
            <a:endParaRPr lang="es-ES" altLang="es-ES" sz="8000" smtClean="0"/>
          </a:p>
        </p:txBody>
      </p:sp>
      <p:pic>
        <p:nvPicPr>
          <p:cNvPr id="12291"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4413" y="2565400"/>
            <a:ext cx="45974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030413" y="93663"/>
            <a:ext cx="4430712" cy="830262"/>
          </a:xfrm>
          <a:prstGeom prst="rect">
            <a:avLst/>
          </a:prstGeom>
          <a:noFill/>
          <a:ln w="9525" algn="ctr">
            <a:noFill/>
            <a:miter lim="800000"/>
            <a:headEnd/>
            <a:tailEnd/>
          </a:ln>
          <a:effectLst/>
        </p:spPr>
        <p:txBody>
          <a:bodyPr wrap="none">
            <a:spAutoFit/>
          </a:bodyPr>
          <a:lstStyle/>
          <a:p>
            <a:pPr algn="ctr">
              <a:spcBef>
                <a:spcPct val="20000"/>
              </a:spcBef>
              <a:defRPr/>
            </a:pPr>
            <a:r>
              <a:rPr lang="es-ES_tradnl" sz="4800" b="1" dirty="0">
                <a:solidFill>
                  <a:srgbClr val="056D54"/>
                </a:solidFill>
                <a:latin typeface="Trebuchet MS" panose="020B0603020202020204" pitchFamily="34" charset="0"/>
                <a:ea typeface="+mj-ea"/>
                <a:cs typeface="+mj-cs"/>
              </a:rPr>
              <a:t>Flujo luminoso</a:t>
            </a:r>
          </a:p>
        </p:txBody>
      </p:sp>
      <p:graphicFrame>
        <p:nvGraphicFramePr>
          <p:cNvPr id="22531" name="Object 3"/>
          <p:cNvGraphicFramePr>
            <a:graphicFrameLocks noChangeAspect="1"/>
          </p:cNvGraphicFramePr>
          <p:nvPr/>
        </p:nvGraphicFramePr>
        <p:xfrm>
          <a:off x="1752600" y="2252663"/>
          <a:ext cx="5562600" cy="2424112"/>
        </p:xfrm>
        <a:graphic>
          <a:graphicData uri="http://schemas.openxmlformats.org/presentationml/2006/ole">
            <mc:AlternateContent xmlns:mc="http://schemas.openxmlformats.org/markup-compatibility/2006">
              <mc:Choice xmlns:v="urn:schemas-microsoft-com:vml" Requires="v">
                <p:oleObj spid="_x0000_s22566" name="Hoja de cálculo" r:id="rId3" imgW="3143588" imgH="1715040" progId="Excel.Sheet.8">
                  <p:embed/>
                </p:oleObj>
              </mc:Choice>
              <mc:Fallback>
                <p:oleObj name="Hoja de cálculo" r:id="rId3" imgW="3143588" imgH="1715040"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t="20094"/>
                      <a:stretch>
                        <a:fillRect/>
                      </a:stretch>
                    </p:blipFill>
                    <p:spPr bwMode="auto">
                      <a:xfrm>
                        <a:off x="1752600" y="2252663"/>
                        <a:ext cx="5562600" cy="242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Text Box 4"/>
          <p:cNvSpPr txBox="1">
            <a:spLocks noChangeArrowheads="1"/>
          </p:cNvSpPr>
          <p:nvPr/>
        </p:nvSpPr>
        <p:spPr bwMode="auto">
          <a:xfrm>
            <a:off x="228600" y="1171575"/>
            <a:ext cx="861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2000">
                <a:latin typeface="Tahoma" panose="020B0604030504040204" pitchFamily="34" charset="0"/>
              </a:rPr>
              <a:t>Cantidad de energía visible emitida por una fuente en todas direcciones. Es calculado de acuerdo a la sensibilidad espectral del ojo humano</a:t>
            </a:r>
          </a:p>
        </p:txBody>
      </p:sp>
      <p:sp>
        <p:nvSpPr>
          <p:cNvPr id="22533" name="Text Box 5"/>
          <p:cNvSpPr txBox="1">
            <a:spLocks noChangeArrowheads="1"/>
          </p:cNvSpPr>
          <p:nvPr/>
        </p:nvSpPr>
        <p:spPr bwMode="auto">
          <a:xfrm>
            <a:off x="6324600" y="2481263"/>
            <a:ext cx="6937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200" b="1">
                <a:latin typeface="Tahoma" panose="020B0604030504040204" pitchFamily="34" charset="0"/>
              </a:rPr>
              <a:t>M</a:t>
            </a:r>
            <a:r>
              <a:rPr lang="es-ES_tradnl" altLang="es-ES" sz="3200" b="1" baseline="-25000">
                <a:latin typeface="Tahoma" panose="020B0604030504040204" pitchFamily="34" charset="0"/>
                <a:sym typeface="Symbol" panose="05050102010706020507" pitchFamily="18" charset="2"/>
              </a:rPr>
              <a:t></a:t>
            </a:r>
            <a:endParaRPr lang="es-ES_tradnl" altLang="es-ES" sz="3200" b="1">
              <a:latin typeface="Tahoma" panose="020B0604030504040204" pitchFamily="34" charset="0"/>
            </a:endParaRPr>
          </a:p>
        </p:txBody>
      </p:sp>
      <p:sp>
        <p:nvSpPr>
          <p:cNvPr id="22534" name="Line 6"/>
          <p:cNvSpPr>
            <a:spLocks noChangeShapeType="1"/>
          </p:cNvSpPr>
          <p:nvPr/>
        </p:nvSpPr>
        <p:spPr bwMode="auto">
          <a:xfrm flipH="1" flipV="1">
            <a:off x="5943600" y="2557463"/>
            <a:ext cx="4572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2535" name="Text Box 7"/>
          <p:cNvSpPr txBox="1">
            <a:spLocks noChangeArrowheads="1"/>
          </p:cNvSpPr>
          <p:nvPr/>
        </p:nvSpPr>
        <p:spPr bwMode="auto">
          <a:xfrm>
            <a:off x="2971800" y="2252663"/>
            <a:ext cx="604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200" b="1">
                <a:latin typeface="Tahoma" panose="020B0604030504040204" pitchFamily="34" charset="0"/>
              </a:rPr>
              <a:t>V</a:t>
            </a:r>
            <a:r>
              <a:rPr lang="es-ES_tradnl" altLang="es-ES" sz="3200" b="1" baseline="-25000">
                <a:latin typeface="Tahoma" panose="020B0604030504040204" pitchFamily="34" charset="0"/>
                <a:sym typeface="Symbol" panose="05050102010706020507" pitchFamily="18" charset="2"/>
              </a:rPr>
              <a:t></a:t>
            </a:r>
            <a:endParaRPr lang="es-ES_tradnl" altLang="es-ES" sz="3200" b="1">
              <a:latin typeface="Tahoma" panose="020B0604030504040204" pitchFamily="34" charset="0"/>
            </a:endParaRPr>
          </a:p>
        </p:txBody>
      </p:sp>
      <p:sp>
        <p:nvSpPr>
          <p:cNvPr id="22536" name="Line 8"/>
          <p:cNvSpPr>
            <a:spLocks noChangeShapeType="1"/>
          </p:cNvSpPr>
          <p:nvPr/>
        </p:nvSpPr>
        <p:spPr bwMode="auto">
          <a:xfrm>
            <a:off x="3429000" y="2481263"/>
            <a:ext cx="7620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2537" name="Text Box 9"/>
          <p:cNvSpPr txBox="1">
            <a:spLocks noChangeArrowheads="1"/>
          </p:cNvSpPr>
          <p:nvPr/>
        </p:nvSpPr>
        <p:spPr bwMode="auto">
          <a:xfrm>
            <a:off x="7315200" y="3471863"/>
            <a:ext cx="13604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200" b="1">
                <a:latin typeface="Tahoma" panose="020B0604030504040204" pitchFamily="34" charset="0"/>
              </a:rPr>
              <a:t>M</a:t>
            </a:r>
            <a:r>
              <a:rPr lang="es-ES_tradnl" altLang="es-ES" sz="3200" b="1" baseline="-25000">
                <a:latin typeface="Tahoma" panose="020B0604030504040204" pitchFamily="34" charset="0"/>
                <a:sym typeface="Symbol" panose="05050102010706020507" pitchFamily="18" charset="2"/>
              </a:rPr>
              <a:t></a:t>
            </a:r>
            <a:r>
              <a:rPr lang="es-ES_tradnl" altLang="es-ES" sz="3200" b="1">
                <a:latin typeface="Tahoma" panose="020B0604030504040204" pitchFamily="34" charset="0"/>
                <a:sym typeface="Symbol" panose="05050102010706020507" pitchFamily="18" charset="2"/>
              </a:rPr>
              <a:t>. </a:t>
            </a:r>
            <a:r>
              <a:rPr lang="es-ES_tradnl" altLang="es-ES" sz="3200" b="1">
                <a:latin typeface="Tahoma" panose="020B0604030504040204" pitchFamily="34" charset="0"/>
              </a:rPr>
              <a:t>V</a:t>
            </a:r>
            <a:r>
              <a:rPr lang="es-ES_tradnl" altLang="es-ES" sz="3200" b="1" baseline="-25000">
                <a:latin typeface="Tahoma" panose="020B0604030504040204" pitchFamily="34" charset="0"/>
                <a:sym typeface="Symbol" panose="05050102010706020507" pitchFamily="18" charset="2"/>
              </a:rPr>
              <a:t></a:t>
            </a:r>
          </a:p>
        </p:txBody>
      </p:sp>
      <p:sp>
        <p:nvSpPr>
          <p:cNvPr id="22538" name="Line 10"/>
          <p:cNvSpPr>
            <a:spLocks noChangeShapeType="1"/>
          </p:cNvSpPr>
          <p:nvPr/>
        </p:nvSpPr>
        <p:spPr bwMode="auto">
          <a:xfrm flipH="1">
            <a:off x="5257800" y="3776663"/>
            <a:ext cx="19812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2539" name="Text Box 11"/>
          <p:cNvSpPr txBox="1">
            <a:spLocks noChangeArrowheads="1"/>
          </p:cNvSpPr>
          <p:nvPr/>
        </p:nvSpPr>
        <p:spPr bwMode="auto">
          <a:xfrm>
            <a:off x="1919288" y="4452938"/>
            <a:ext cx="22240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4400" b="1">
                <a:latin typeface="Tahoma" panose="020B0604030504040204" pitchFamily="34" charset="0"/>
                <a:sym typeface="Symbol" panose="05050102010706020507" pitchFamily="18" charset="2"/>
              </a:rPr>
              <a:t></a:t>
            </a:r>
            <a:r>
              <a:rPr lang="es-ES_tradnl" altLang="es-ES" sz="3200" b="1">
                <a:latin typeface="Tahoma" panose="020B0604030504040204" pitchFamily="34" charset="0"/>
                <a:sym typeface="Symbol" panose="05050102010706020507" pitchFamily="18" charset="2"/>
              </a:rPr>
              <a:t> = </a:t>
            </a:r>
            <a:r>
              <a:rPr lang="es-ES_tradnl" altLang="es-ES" sz="3200" b="1">
                <a:latin typeface="Tahoma" panose="020B0604030504040204" pitchFamily="34" charset="0"/>
              </a:rPr>
              <a:t>M</a:t>
            </a:r>
            <a:r>
              <a:rPr lang="es-ES_tradnl" altLang="es-ES" sz="3200" b="1" baseline="-25000">
                <a:latin typeface="Tahoma" panose="020B0604030504040204" pitchFamily="34" charset="0"/>
                <a:sym typeface="Symbol" panose="05050102010706020507" pitchFamily="18" charset="2"/>
              </a:rPr>
              <a:t></a:t>
            </a:r>
            <a:r>
              <a:rPr lang="es-ES_tradnl" altLang="es-ES" sz="3200" b="1">
                <a:latin typeface="Tahoma" panose="020B0604030504040204" pitchFamily="34" charset="0"/>
                <a:sym typeface="Symbol" panose="05050102010706020507" pitchFamily="18" charset="2"/>
              </a:rPr>
              <a:t>. </a:t>
            </a:r>
            <a:r>
              <a:rPr lang="es-ES_tradnl" altLang="es-ES" sz="3200" b="1">
                <a:latin typeface="Tahoma" panose="020B0604030504040204" pitchFamily="34" charset="0"/>
              </a:rPr>
              <a:t>V</a:t>
            </a:r>
            <a:r>
              <a:rPr lang="es-ES_tradnl" altLang="es-ES" sz="3200" b="1" baseline="-25000">
                <a:latin typeface="Tahoma" panose="020B0604030504040204" pitchFamily="34" charset="0"/>
                <a:sym typeface="Symbol" panose="05050102010706020507" pitchFamily="18" charset="2"/>
              </a:rPr>
              <a:t></a:t>
            </a:r>
          </a:p>
        </p:txBody>
      </p:sp>
      <p:sp>
        <p:nvSpPr>
          <p:cNvPr id="22540" name="Text Box 12"/>
          <p:cNvSpPr txBox="1">
            <a:spLocks noChangeArrowheads="1"/>
          </p:cNvSpPr>
          <p:nvPr/>
        </p:nvSpPr>
        <p:spPr bwMode="auto">
          <a:xfrm>
            <a:off x="457200" y="5013325"/>
            <a:ext cx="86868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600" b="1">
                <a:latin typeface="Tahoma" panose="020B0604030504040204" pitchFamily="34" charset="0"/>
                <a:sym typeface="Symbol" panose="05050102010706020507" pitchFamily="18" charset="2"/>
              </a:rPr>
              <a:t></a:t>
            </a:r>
            <a:r>
              <a:rPr lang="es-ES_tradnl" altLang="es-ES" b="1">
                <a:latin typeface="Tahoma" panose="020B0604030504040204" pitchFamily="34" charset="0"/>
                <a:sym typeface="Symbol" panose="05050102010706020507" pitchFamily="18" charset="2"/>
              </a:rPr>
              <a:t>: </a:t>
            </a:r>
            <a:r>
              <a:rPr lang="es-ES_tradnl" altLang="es-ES">
                <a:latin typeface="Tahoma" panose="020B0604030504040204" pitchFamily="34" charset="0"/>
                <a:sym typeface="Symbol" panose="05050102010706020507" pitchFamily="18" charset="2"/>
              </a:rPr>
              <a:t>energía espectral de una fuente recibida por el ojo</a:t>
            </a:r>
          </a:p>
          <a:p>
            <a:pPr>
              <a:lnSpc>
                <a:spcPct val="100000"/>
              </a:lnSpc>
              <a:spcBef>
                <a:spcPct val="0"/>
              </a:spcBef>
              <a:buFontTx/>
              <a:buNone/>
            </a:pPr>
            <a:r>
              <a:rPr lang="es-ES_tradnl" altLang="es-ES" b="1">
                <a:latin typeface="Tahoma" panose="020B0604030504040204" pitchFamily="34" charset="0"/>
              </a:rPr>
              <a:t>M</a:t>
            </a:r>
            <a:r>
              <a:rPr lang="es-ES_tradnl" altLang="es-ES" b="1" baseline="-25000">
                <a:latin typeface="Tahoma" panose="020B0604030504040204" pitchFamily="34" charset="0"/>
                <a:sym typeface="Symbol" panose="05050102010706020507" pitchFamily="18" charset="2"/>
              </a:rPr>
              <a:t></a:t>
            </a:r>
            <a:r>
              <a:rPr lang="es-ES_tradnl" altLang="es-ES" b="1">
                <a:latin typeface="Tahoma" panose="020B0604030504040204" pitchFamily="34" charset="0"/>
                <a:sym typeface="Symbol" panose="05050102010706020507" pitchFamily="18" charset="2"/>
              </a:rPr>
              <a:t>:</a:t>
            </a:r>
            <a:r>
              <a:rPr lang="es-ES_tradnl" altLang="es-ES">
                <a:latin typeface="Tahoma" panose="020B0604030504040204" pitchFamily="34" charset="0"/>
                <a:sym typeface="Symbol" panose="05050102010706020507" pitchFamily="18" charset="2"/>
              </a:rPr>
              <a:t>emisión espectral de una fuente de luz</a:t>
            </a:r>
            <a:endParaRPr lang="es-ES_tradnl" altLang="es-ES" baseline="-25000">
              <a:latin typeface="Tahoma" panose="020B0604030504040204" pitchFamily="34" charset="0"/>
              <a:sym typeface="Symbol" panose="05050102010706020507" pitchFamily="18" charset="2"/>
            </a:endParaRPr>
          </a:p>
          <a:p>
            <a:pPr>
              <a:lnSpc>
                <a:spcPct val="100000"/>
              </a:lnSpc>
              <a:spcBef>
                <a:spcPct val="0"/>
              </a:spcBef>
              <a:buFontTx/>
              <a:buNone/>
            </a:pPr>
            <a:r>
              <a:rPr lang="es-ES_tradnl" altLang="es-ES" b="1">
                <a:latin typeface="Tahoma" panose="020B0604030504040204" pitchFamily="34" charset="0"/>
              </a:rPr>
              <a:t>V</a:t>
            </a:r>
            <a:r>
              <a:rPr lang="es-ES_tradnl" altLang="es-ES" b="1" baseline="-25000">
                <a:latin typeface="Tahoma" panose="020B0604030504040204" pitchFamily="34" charset="0"/>
                <a:sym typeface="Symbol" panose="05050102010706020507" pitchFamily="18" charset="2"/>
              </a:rPr>
              <a:t>:</a:t>
            </a:r>
            <a:r>
              <a:rPr lang="es-ES_tradnl" altLang="es-ES">
                <a:latin typeface="Tahoma" panose="020B0604030504040204" pitchFamily="34" charset="0"/>
                <a:sym typeface="Symbol" panose="05050102010706020507" pitchFamily="18" charset="2"/>
              </a:rPr>
              <a:t>Sensibilidad espectral del ojo</a:t>
            </a:r>
            <a:endParaRPr lang="es-ES_tradnl" altLang="es-ES" baseline="-25000">
              <a:latin typeface="Tahoma" panose="020B0604030504040204" pitchFamily="34" charset="0"/>
              <a:sym typeface="Symbol" panose="05050102010706020507" pitchFamily="18" charset="2"/>
            </a:endParaRPr>
          </a:p>
        </p:txBody>
      </p:sp>
      <p:sp>
        <p:nvSpPr>
          <p:cNvPr id="22541" name="Text Box 13"/>
          <p:cNvSpPr txBox="1">
            <a:spLocks noChangeArrowheads="1"/>
          </p:cNvSpPr>
          <p:nvPr/>
        </p:nvSpPr>
        <p:spPr bwMode="auto">
          <a:xfrm>
            <a:off x="4624388" y="4602163"/>
            <a:ext cx="23860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200" b="1">
                <a:latin typeface="Tahoma" panose="020B0604030504040204" pitchFamily="34" charset="0"/>
              </a:rPr>
              <a:t>UM: lumen</a:t>
            </a:r>
          </a:p>
        </p:txBody>
      </p:sp>
      <p:sp>
        <p:nvSpPr>
          <p:cNvPr id="22542" name="Text Box 14"/>
          <p:cNvSpPr txBox="1">
            <a:spLocks noChangeArrowheads="1"/>
          </p:cNvSpPr>
          <p:nvPr/>
        </p:nvSpPr>
        <p:spPr bwMode="auto">
          <a:xfrm>
            <a:off x="1447800" y="1858963"/>
            <a:ext cx="604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200" b="1">
                <a:latin typeface="Tahoma" panose="020B0604030504040204" pitchFamily="34" charset="0"/>
              </a:rPr>
              <a:t>V</a:t>
            </a:r>
            <a:r>
              <a:rPr lang="es-ES_tradnl" altLang="es-ES" sz="3200" b="1" baseline="-25000">
                <a:latin typeface="Tahoma" panose="020B0604030504040204" pitchFamily="34" charset="0"/>
                <a:sym typeface="Symbol" panose="05050102010706020507" pitchFamily="18" charset="2"/>
              </a:rPr>
              <a:t></a:t>
            </a:r>
            <a:endParaRPr lang="es-ES_tradnl" altLang="es-ES" sz="3200" b="1">
              <a:latin typeface="Tahoma" panose="020B0604030504040204" pitchFamily="34" charset="0"/>
            </a:endParaRPr>
          </a:p>
        </p:txBody>
      </p:sp>
      <p:sp>
        <p:nvSpPr>
          <p:cNvPr id="22543" name="Rectangle 15"/>
          <p:cNvSpPr>
            <a:spLocks noChangeArrowheads="1"/>
          </p:cNvSpPr>
          <p:nvPr/>
        </p:nvSpPr>
        <p:spPr bwMode="auto">
          <a:xfrm>
            <a:off x="7086600" y="4068763"/>
            <a:ext cx="407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200" b="1">
                <a:latin typeface="Tahoma" panose="020B0604030504040204" pitchFamily="34" charset="0"/>
                <a:sym typeface="Symbol" panose="05050102010706020507" pitchFamily="18" charset="2"/>
              </a:rPr>
              <a:t></a:t>
            </a:r>
            <a:endParaRPr lang="es-ES_tradnl" altLang="es-ES" sz="3200" b="1" baseline="-25000">
              <a:latin typeface="Tahoma" panose="020B0604030504040204" pitchFamily="34" charset="0"/>
              <a:sym typeface="Symbol" panose="05050102010706020507" pitchFamily="18" charset="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Oval 2"/>
          <p:cNvSpPr>
            <a:spLocks noChangeArrowheads="1"/>
          </p:cNvSpPr>
          <p:nvPr/>
        </p:nvSpPr>
        <p:spPr bwMode="auto">
          <a:xfrm>
            <a:off x="6324600" y="2822575"/>
            <a:ext cx="609600" cy="838200"/>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23555" name="AutoShape 3"/>
          <p:cNvSpPr>
            <a:spLocks noChangeArrowheads="1"/>
          </p:cNvSpPr>
          <p:nvPr/>
        </p:nvSpPr>
        <p:spPr bwMode="auto">
          <a:xfrm>
            <a:off x="685800" y="3203575"/>
            <a:ext cx="152400" cy="152400"/>
          </a:xfrm>
          <a:prstGeom prst="flowChartConnector">
            <a:avLst/>
          </a:prstGeom>
          <a:solidFill>
            <a:schemeClr val="tx1"/>
          </a:solidFill>
          <a:ln w="9525">
            <a:solidFill>
              <a:schemeClr val="tx1"/>
            </a:solidFill>
            <a:round/>
            <a:headEnd/>
            <a:tailEnd/>
          </a:ln>
        </p:spPr>
        <p:txBody>
          <a:bodyPr wrap="none" anchor="ct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cxnSp>
        <p:nvCxnSpPr>
          <p:cNvPr id="23556" name="AutoShape 4"/>
          <p:cNvCxnSpPr>
            <a:cxnSpLocks noChangeShapeType="1"/>
            <a:stCxn id="23555" idx="0"/>
            <a:endCxn id="23554" idx="0"/>
          </p:cNvCxnSpPr>
          <p:nvPr/>
        </p:nvCxnSpPr>
        <p:spPr bwMode="auto">
          <a:xfrm flipV="1">
            <a:off x="762000" y="2794000"/>
            <a:ext cx="5867400" cy="409575"/>
          </a:xfrm>
          <a:prstGeom prst="straightConnector1">
            <a:avLst/>
          </a:prstGeom>
          <a:noFill/>
          <a:ln w="57150">
            <a:solidFill>
              <a:schemeClr val="tx1"/>
            </a:solidFill>
            <a:round/>
            <a:headEnd/>
            <a:tailEnd/>
          </a:ln>
          <a:extLst>
            <a:ext uri="{909E8E84-426E-40DD-AFC4-6F175D3DCCD1}">
              <a14:hiddenFill xmlns:a14="http://schemas.microsoft.com/office/drawing/2010/main">
                <a:noFill/>
              </a14:hiddenFill>
            </a:ext>
          </a:extLst>
        </p:spPr>
      </p:cxnSp>
      <p:cxnSp>
        <p:nvCxnSpPr>
          <p:cNvPr id="23557" name="AutoShape 5"/>
          <p:cNvCxnSpPr>
            <a:cxnSpLocks noChangeShapeType="1"/>
            <a:stCxn id="23555" idx="4"/>
            <a:endCxn id="23554" idx="4"/>
          </p:cNvCxnSpPr>
          <p:nvPr/>
        </p:nvCxnSpPr>
        <p:spPr bwMode="auto">
          <a:xfrm>
            <a:off x="762000" y="3355975"/>
            <a:ext cx="5867400" cy="333375"/>
          </a:xfrm>
          <a:prstGeom prst="straightConnector1">
            <a:avLst/>
          </a:prstGeom>
          <a:noFill/>
          <a:ln w="57150">
            <a:solidFill>
              <a:schemeClr val="tx1"/>
            </a:solidFill>
            <a:round/>
            <a:headEnd/>
            <a:tailEnd/>
          </a:ln>
          <a:extLst>
            <a:ext uri="{909E8E84-426E-40DD-AFC4-6F175D3DCCD1}">
              <a14:hiddenFill xmlns:a14="http://schemas.microsoft.com/office/drawing/2010/main">
                <a:noFill/>
              </a14:hiddenFill>
            </a:ext>
          </a:extLst>
        </p:spPr>
      </p:cxnSp>
      <p:sp>
        <p:nvSpPr>
          <p:cNvPr id="23558" name="Line 6"/>
          <p:cNvSpPr>
            <a:spLocks noChangeShapeType="1"/>
          </p:cNvSpPr>
          <p:nvPr/>
        </p:nvSpPr>
        <p:spPr bwMode="auto">
          <a:xfrm>
            <a:off x="762000" y="3279775"/>
            <a:ext cx="7467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3559" name="Text Box 7"/>
          <p:cNvSpPr txBox="1">
            <a:spLocks noChangeArrowheads="1"/>
          </p:cNvSpPr>
          <p:nvPr/>
        </p:nvSpPr>
        <p:spPr bwMode="auto">
          <a:xfrm>
            <a:off x="6842125" y="2593975"/>
            <a:ext cx="549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b="1">
                <a:latin typeface="Tahoma" panose="020B0604030504040204" pitchFamily="34" charset="0"/>
              </a:rPr>
              <a:t>W</a:t>
            </a:r>
          </a:p>
        </p:txBody>
      </p:sp>
      <p:sp>
        <p:nvSpPr>
          <p:cNvPr id="23560" name="Text Box 8"/>
          <p:cNvSpPr txBox="1">
            <a:spLocks noChangeArrowheads="1"/>
          </p:cNvSpPr>
          <p:nvPr/>
        </p:nvSpPr>
        <p:spPr bwMode="auto">
          <a:xfrm>
            <a:off x="7848600" y="2670175"/>
            <a:ext cx="35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b="1">
                <a:latin typeface="Tahoma" panose="020B0604030504040204" pitchFamily="34" charset="0"/>
              </a:rPr>
              <a:t>I</a:t>
            </a:r>
          </a:p>
        </p:txBody>
      </p:sp>
      <p:cxnSp>
        <p:nvCxnSpPr>
          <p:cNvPr id="23561" name="AutoShape 9"/>
          <p:cNvCxnSpPr>
            <a:cxnSpLocks noChangeShapeType="1"/>
          </p:cNvCxnSpPr>
          <p:nvPr/>
        </p:nvCxnSpPr>
        <p:spPr bwMode="auto">
          <a:xfrm flipV="1">
            <a:off x="4533900" y="3279775"/>
            <a:ext cx="419100" cy="647700"/>
          </a:xfrm>
          <a:prstGeom prst="curvedConnector2">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562" name="Text Box 10"/>
          <p:cNvSpPr txBox="1">
            <a:spLocks noChangeArrowheads="1"/>
          </p:cNvSpPr>
          <p:nvPr/>
        </p:nvSpPr>
        <p:spPr bwMode="auto">
          <a:xfrm>
            <a:off x="4251325" y="3382963"/>
            <a:ext cx="3968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200" b="1">
                <a:latin typeface="Tahoma" panose="020B0604030504040204" pitchFamily="34" charset="0"/>
                <a:sym typeface="Symbol" panose="05050102010706020507" pitchFamily="18" charset="2"/>
              </a:rPr>
              <a:t></a:t>
            </a:r>
            <a:endParaRPr lang="es-ES_tradnl" altLang="es-ES" sz="3200" b="1">
              <a:latin typeface="Tahoma" panose="020B0604030504040204" pitchFamily="34" charset="0"/>
            </a:endParaRPr>
          </a:p>
        </p:txBody>
      </p:sp>
      <p:sp>
        <p:nvSpPr>
          <p:cNvPr id="23563" name="Text Box 11"/>
          <p:cNvSpPr txBox="1">
            <a:spLocks noChangeArrowheads="1"/>
          </p:cNvSpPr>
          <p:nvPr/>
        </p:nvSpPr>
        <p:spPr bwMode="auto">
          <a:xfrm>
            <a:off x="4098925" y="4175125"/>
            <a:ext cx="39163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b="1">
                <a:latin typeface="Tahoma" panose="020B0604030504040204" pitchFamily="34" charset="0"/>
              </a:rPr>
              <a:t>I= </a:t>
            </a:r>
            <a:r>
              <a:rPr lang="es-ES_tradnl" altLang="es-ES">
                <a:latin typeface="Tahoma" panose="020B0604030504040204" pitchFamily="34" charset="0"/>
              </a:rPr>
              <a:t>Intensidad luminosa</a:t>
            </a:r>
            <a:endParaRPr lang="es-ES_tradnl" altLang="es-ES" b="1">
              <a:latin typeface="Tahoma" panose="020B0604030504040204" pitchFamily="34" charset="0"/>
            </a:endParaRPr>
          </a:p>
          <a:p>
            <a:pPr>
              <a:lnSpc>
                <a:spcPct val="100000"/>
              </a:lnSpc>
              <a:spcBef>
                <a:spcPct val="0"/>
              </a:spcBef>
              <a:buFontTx/>
              <a:buNone/>
            </a:pPr>
            <a:r>
              <a:rPr lang="es-ES_tradnl" altLang="es-ES" b="1">
                <a:latin typeface="Tahoma" panose="020B0604030504040204" pitchFamily="34" charset="0"/>
                <a:sym typeface="Symbol" panose="05050102010706020507" pitchFamily="18" charset="2"/>
              </a:rPr>
              <a:t>= </a:t>
            </a:r>
            <a:r>
              <a:rPr lang="es-ES_tradnl" altLang="es-ES">
                <a:latin typeface="Tahoma" panose="020B0604030504040204" pitchFamily="34" charset="0"/>
                <a:sym typeface="Symbol" panose="05050102010706020507" pitchFamily="18" charset="2"/>
              </a:rPr>
              <a:t>Flujo luminoso</a:t>
            </a:r>
            <a:endParaRPr lang="es-ES_tradnl" altLang="es-ES" b="1">
              <a:latin typeface="Tahoma" panose="020B0604030504040204" pitchFamily="34" charset="0"/>
              <a:sym typeface="Symbol" panose="05050102010706020507" pitchFamily="18" charset="2"/>
            </a:endParaRPr>
          </a:p>
          <a:p>
            <a:pPr>
              <a:lnSpc>
                <a:spcPct val="100000"/>
              </a:lnSpc>
              <a:spcBef>
                <a:spcPct val="0"/>
              </a:spcBef>
              <a:buFontTx/>
              <a:buNone/>
            </a:pPr>
            <a:r>
              <a:rPr lang="es-ES_tradnl" altLang="es-ES" b="1">
                <a:latin typeface="Tahoma" panose="020B0604030504040204" pitchFamily="34" charset="0"/>
                <a:sym typeface="Symbol" panose="05050102010706020507" pitchFamily="18" charset="2"/>
              </a:rPr>
              <a:t>w=</a:t>
            </a:r>
            <a:r>
              <a:rPr lang="es-ES_tradnl" altLang="es-ES">
                <a:latin typeface="Tahoma" panose="020B0604030504040204" pitchFamily="34" charset="0"/>
                <a:sym typeface="Symbol" panose="05050102010706020507" pitchFamily="18" charset="2"/>
              </a:rPr>
              <a:t>Angulo sólido</a:t>
            </a:r>
            <a:endParaRPr lang="es-ES_tradnl" altLang="es-ES" b="1">
              <a:latin typeface="Tahoma" panose="020B0604030504040204" pitchFamily="34" charset="0"/>
            </a:endParaRPr>
          </a:p>
        </p:txBody>
      </p:sp>
      <p:sp>
        <p:nvSpPr>
          <p:cNvPr id="23564" name="Text Box 12"/>
          <p:cNvSpPr txBox="1">
            <a:spLocks noChangeArrowheads="1"/>
          </p:cNvSpPr>
          <p:nvPr/>
        </p:nvSpPr>
        <p:spPr bwMode="auto">
          <a:xfrm>
            <a:off x="914400" y="5867400"/>
            <a:ext cx="7277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200" b="1">
                <a:latin typeface="Tahoma" panose="020B0604030504040204" pitchFamily="34" charset="0"/>
              </a:rPr>
              <a:t>UM: candela o lumen/esteroradián</a:t>
            </a:r>
          </a:p>
        </p:txBody>
      </p:sp>
      <p:sp>
        <p:nvSpPr>
          <p:cNvPr id="13" name="Text Box 13"/>
          <p:cNvSpPr txBox="1">
            <a:spLocks noChangeArrowheads="1"/>
          </p:cNvSpPr>
          <p:nvPr/>
        </p:nvSpPr>
        <p:spPr bwMode="auto">
          <a:xfrm>
            <a:off x="1136650" y="47625"/>
            <a:ext cx="5924550" cy="830263"/>
          </a:xfrm>
          <a:prstGeom prst="rect">
            <a:avLst/>
          </a:prstGeom>
          <a:noFill/>
          <a:ln w="9525" algn="ctr">
            <a:noFill/>
            <a:miter lim="800000"/>
            <a:headEnd/>
            <a:tailEnd/>
          </a:ln>
          <a:effectLst/>
        </p:spPr>
        <p:txBody>
          <a:bodyPr wrap="none">
            <a:spAutoFit/>
          </a:bodyPr>
          <a:lstStyle/>
          <a:p>
            <a:pPr algn="ctr">
              <a:spcBef>
                <a:spcPct val="20000"/>
              </a:spcBef>
              <a:defRPr/>
            </a:pPr>
            <a:r>
              <a:rPr lang="es-ES_tradnl" sz="4800" b="1" dirty="0">
                <a:solidFill>
                  <a:srgbClr val="056D54"/>
                </a:solidFill>
                <a:latin typeface="Trebuchet MS" panose="020B0603020202020204" pitchFamily="34" charset="0"/>
                <a:ea typeface="+mj-ea"/>
                <a:cs typeface="+mj-cs"/>
              </a:rPr>
              <a:t>Intensidad luminosa</a:t>
            </a:r>
          </a:p>
        </p:txBody>
      </p:sp>
      <p:sp>
        <p:nvSpPr>
          <p:cNvPr id="23566" name="Text Box 14"/>
          <p:cNvSpPr txBox="1">
            <a:spLocks noChangeArrowheads="1"/>
          </p:cNvSpPr>
          <p:nvPr/>
        </p:nvSpPr>
        <p:spPr bwMode="auto">
          <a:xfrm>
            <a:off x="334963" y="1073150"/>
            <a:ext cx="822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gn="just">
              <a:lnSpc>
                <a:spcPct val="100000"/>
              </a:lnSpc>
              <a:spcBef>
                <a:spcPct val="0"/>
              </a:spcBef>
              <a:buFontTx/>
              <a:buNone/>
            </a:pPr>
            <a:r>
              <a:rPr lang="es-ES" altLang="es-ES">
                <a:latin typeface="Tahoma" panose="020B0604030504040204" pitchFamily="34" charset="0"/>
              </a:rPr>
              <a:t>Cantidad de flujo luminoso, propagándose en una dirección dada, que atraviesa o incide sobre una superficie por unidad de ángulo sólido.</a:t>
            </a:r>
            <a:endParaRPr lang="es-ES_tradnl" altLang="es-ES">
              <a:latin typeface="Tahoma" panose="020B0604030504040204" pitchFamily="34" charset="0"/>
            </a:endParaRPr>
          </a:p>
        </p:txBody>
      </p:sp>
      <p:grpSp>
        <p:nvGrpSpPr>
          <p:cNvPr id="23567" name="Group 15"/>
          <p:cNvGrpSpPr>
            <a:grpSpLocks/>
          </p:cNvGrpSpPr>
          <p:nvPr/>
        </p:nvGrpSpPr>
        <p:grpSpPr bwMode="auto">
          <a:xfrm>
            <a:off x="1219200" y="3813175"/>
            <a:ext cx="2030413" cy="1776413"/>
            <a:chOff x="768" y="2402"/>
            <a:chExt cx="1279" cy="1119"/>
          </a:xfrm>
        </p:grpSpPr>
        <p:graphicFrame>
          <p:nvGraphicFramePr>
            <p:cNvPr id="23568" name="Object 16"/>
            <p:cNvGraphicFramePr>
              <a:graphicFrameLocks noChangeAspect="1"/>
            </p:cNvGraphicFramePr>
            <p:nvPr/>
          </p:nvGraphicFramePr>
          <p:xfrm>
            <a:off x="768" y="2402"/>
            <a:ext cx="1279" cy="1119"/>
          </p:xfrm>
          <a:graphic>
            <a:graphicData uri="http://schemas.openxmlformats.org/presentationml/2006/ole">
              <mc:AlternateContent xmlns:mc="http://schemas.openxmlformats.org/markup-compatibility/2006">
                <mc:Choice xmlns:v="urn:schemas-microsoft-com:vml" Requires="v">
                  <p:oleObj spid="_x0000_s23592" name="Ecuación" r:id="rId4" imgW="1016000" imgH="889000" progId="Equation.3">
                    <p:embed/>
                  </p:oleObj>
                </mc:Choice>
                <mc:Fallback>
                  <p:oleObj name="Ecuación" r:id="rId4" imgW="1016000" imgH="889000"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 y="2402"/>
                          <a:ext cx="1279" cy="1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9" name="Line 17"/>
            <p:cNvSpPr>
              <a:spLocks noChangeShapeType="1"/>
            </p:cNvSpPr>
            <p:nvPr/>
          </p:nvSpPr>
          <p:spPr bwMode="auto">
            <a:xfrm>
              <a:off x="1548" y="3000"/>
              <a:ext cx="48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117600" y="77788"/>
            <a:ext cx="6070600" cy="831850"/>
          </a:xfrm>
          <a:prstGeom prst="rect">
            <a:avLst/>
          </a:prstGeom>
          <a:noFill/>
          <a:ln w="9525" algn="ctr">
            <a:noFill/>
            <a:miter lim="800000"/>
            <a:headEnd/>
            <a:tailEnd/>
          </a:ln>
          <a:effectLst/>
        </p:spPr>
        <p:txBody>
          <a:bodyPr wrap="none">
            <a:spAutoFit/>
          </a:bodyPr>
          <a:lstStyle/>
          <a:p>
            <a:pPr>
              <a:defRPr/>
            </a:pPr>
            <a:r>
              <a:rPr lang="es-ES_tradnl" sz="4800" b="1" dirty="0">
                <a:solidFill>
                  <a:srgbClr val="056D54"/>
                </a:solidFill>
                <a:latin typeface="Trebuchet MS" panose="020B0603020202020204" pitchFamily="34" charset="0"/>
                <a:ea typeface="+mj-ea"/>
                <a:cs typeface="+mj-cs"/>
              </a:rPr>
              <a:t>Nivel de iluminación</a:t>
            </a:r>
          </a:p>
        </p:txBody>
      </p:sp>
      <p:sp>
        <p:nvSpPr>
          <p:cNvPr id="24579" name="Text Box 3"/>
          <p:cNvSpPr txBox="1">
            <a:spLocks noChangeArrowheads="1"/>
          </p:cNvSpPr>
          <p:nvPr/>
        </p:nvSpPr>
        <p:spPr bwMode="auto">
          <a:xfrm>
            <a:off x="304800" y="1173163"/>
            <a:ext cx="8534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a:latin typeface="Tahoma" panose="020B0604030504040204" pitchFamily="34" charset="0"/>
              </a:rPr>
              <a:t>Es la parte del flujo luminoso total que incide sobre una superficie</a:t>
            </a:r>
          </a:p>
        </p:txBody>
      </p:sp>
      <p:sp>
        <p:nvSpPr>
          <p:cNvPr id="24580" name="Text Box 4"/>
          <p:cNvSpPr txBox="1">
            <a:spLocks noChangeArrowheads="1"/>
          </p:cNvSpPr>
          <p:nvPr/>
        </p:nvSpPr>
        <p:spPr bwMode="auto">
          <a:xfrm>
            <a:off x="1600200" y="5084763"/>
            <a:ext cx="59436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b="1">
                <a:latin typeface="Tahoma" panose="020B0604030504040204" pitchFamily="34" charset="0"/>
                <a:sym typeface="Symbol" panose="05050102010706020507" pitchFamily="18" charset="2"/>
              </a:rPr>
              <a:t>E: </a:t>
            </a:r>
            <a:r>
              <a:rPr lang="es-ES_tradnl" altLang="es-ES">
                <a:latin typeface="Tahoma" panose="020B0604030504040204" pitchFamily="34" charset="0"/>
                <a:sym typeface="Symbol" panose="05050102010706020507" pitchFamily="18" charset="2"/>
              </a:rPr>
              <a:t>Nivel de iluminación</a:t>
            </a:r>
            <a:endParaRPr lang="es-ES_tradnl" altLang="es-ES" b="1">
              <a:latin typeface="Tahoma" panose="020B0604030504040204" pitchFamily="34" charset="0"/>
              <a:sym typeface="Symbol" panose="05050102010706020507" pitchFamily="18" charset="2"/>
            </a:endParaRPr>
          </a:p>
          <a:p>
            <a:pPr>
              <a:lnSpc>
                <a:spcPct val="100000"/>
              </a:lnSpc>
              <a:spcBef>
                <a:spcPct val="0"/>
              </a:spcBef>
              <a:buFontTx/>
              <a:buNone/>
            </a:pPr>
            <a:r>
              <a:rPr lang="es-ES_tradnl" altLang="es-ES" sz="3200" b="1">
                <a:latin typeface="Tahoma" panose="020B0604030504040204" pitchFamily="34" charset="0"/>
                <a:sym typeface="Symbol" panose="05050102010706020507" pitchFamily="18" charset="2"/>
              </a:rPr>
              <a:t></a:t>
            </a:r>
            <a:r>
              <a:rPr lang="es-ES_tradnl" altLang="es-ES" b="1">
                <a:latin typeface="Tahoma" panose="020B0604030504040204" pitchFamily="34" charset="0"/>
                <a:sym typeface="Symbol" panose="05050102010706020507" pitchFamily="18" charset="2"/>
              </a:rPr>
              <a:t>: </a:t>
            </a:r>
            <a:r>
              <a:rPr lang="es-ES_tradnl" altLang="es-ES">
                <a:latin typeface="Tahoma" panose="020B0604030504040204" pitchFamily="34" charset="0"/>
                <a:sym typeface="Symbol" panose="05050102010706020507" pitchFamily="18" charset="2"/>
              </a:rPr>
              <a:t>Flujo luminoso</a:t>
            </a:r>
            <a:endParaRPr lang="es-ES_tradnl" altLang="es-ES" b="1">
              <a:latin typeface="Tahoma" panose="020B0604030504040204" pitchFamily="34" charset="0"/>
              <a:sym typeface="Symbol" panose="05050102010706020507" pitchFamily="18" charset="2"/>
            </a:endParaRPr>
          </a:p>
          <a:p>
            <a:pPr>
              <a:lnSpc>
                <a:spcPct val="100000"/>
              </a:lnSpc>
              <a:spcBef>
                <a:spcPct val="0"/>
              </a:spcBef>
              <a:buFontTx/>
              <a:buNone/>
            </a:pPr>
            <a:r>
              <a:rPr lang="es-ES_tradnl" altLang="es-ES" b="1">
                <a:latin typeface="Tahoma" panose="020B0604030504040204" pitchFamily="34" charset="0"/>
                <a:sym typeface="Symbol" panose="05050102010706020507" pitchFamily="18" charset="2"/>
              </a:rPr>
              <a:t>A: </a:t>
            </a:r>
            <a:r>
              <a:rPr lang="es-ES_tradnl" altLang="es-ES">
                <a:latin typeface="Tahoma" panose="020B0604030504040204" pitchFamily="34" charset="0"/>
                <a:sym typeface="Symbol" panose="05050102010706020507" pitchFamily="18" charset="2"/>
              </a:rPr>
              <a:t>Area de la superficie</a:t>
            </a:r>
            <a:endParaRPr lang="es-ES_tradnl" altLang="es-ES" b="1">
              <a:latin typeface="Tahoma" panose="020B0604030504040204" pitchFamily="34" charset="0"/>
              <a:sym typeface="Symbol" panose="05050102010706020507" pitchFamily="18" charset="2"/>
            </a:endParaRPr>
          </a:p>
        </p:txBody>
      </p:sp>
      <p:sp>
        <p:nvSpPr>
          <p:cNvPr id="24581" name="Text Box 5"/>
          <p:cNvSpPr txBox="1">
            <a:spLocks noChangeArrowheads="1"/>
          </p:cNvSpPr>
          <p:nvPr/>
        </p:nvSpPr>
        <p:spPr bwMode="auto">
          <a:xfrm>
            <a:off x="4243388" y="4068763"/>
            <a:ext cx="42957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200" b="1">
                <a:latin typeface="Tahoma" panose="020B0604030504040204" pitchFamily="34" charset="0"/>
              </a:rPr>
              <a:t>UM: lux o lumen/m</a:t>
            </a:r>
            <a:r>
              <a:rPr lang="es-ES_tradnl" altLang="es-ES" sz="3200" b="1" baseline="30000">
                <a:latin typeface="Tahoma" panose="020B0604030504040204" pitchFamily="34" charset="0"/>
              </a:rPr>
              <a:t>2</a:t>
            </a:r>
            <a:endParaRPr lang="es-ES_tradnl" altLang="es-ES" sz="3200" b="1">
              <a:latin typeface="Tahoma" panose="020B0604030504040204" pitchFamily="34" charset="0"/>
            </a:endParaRPr>
          </a:p>
        </p:txBody>
      </p:sp>
      <p:sp>
        <p:nvSpPr>
          <p:cNvPr id="24582" name="Line 6"/>
          <p:cNvSpPr>
            <a:spLocks noChangeShapeType="1"/>
          </p:cNvSpPr>
          <p:nvPr/>
        </p:nvSpPr>
        <p:spPr bwMode="auto">
          <a:xfrm flipV="1">
            <a:off x="2362200" y="3429000"/>
            <a:ext cx="4495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4583" name="Line 7"/>
          <p:cNvSpPr>
            <a:spLocks noChangeShapeType="1"/>
          </p:cNvSpPr>
          <p:nvPr/>
        </p:nvSpPr>
        <p:spPr bwMode="auto">
          <a:xfrm>
            <a:off x="2209800" y="2438400"/>
            <a:ext cx="6858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4584" name="Line 8"/>
          <p:cNvSpPr>
            <a:spLocks noChangeShapeType="1"/>
          </p:cNvSpPr>
          <p:nvPr/>
        </p:nvSpPr>
        <p:spPr bwMode="auto">
          <a:xfrm flipH="1">
            <a:off x="6324600" y="2438400"/>
            <a:ext cx="6096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4585" name="Line 9"/>
          <p:cNvSpPr>
            <a:spLocks noChangeShapeType="1"/>
          </p:cNvSpPr>
          <p:nvPr/>
        </p:nvSpPr>
        <p:spPr bwMode="auto">
          <a:xfrm>
            <a:off x="2743200" y="2438400"/>
            <a:ext cx="6858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4586" name="Line 10"/>
          <p:cNvSpPr>
            <a:spLocks noChangeShapeType="1"/>
          </p:cNvSpPr>
          <p:nvPr/>
        </p:nvSpPr>
        <p:spPr bwMode="auto">
          <a:xfrm>
            <a:off x="3276600" y="2438400"/>
            <a:ext cx="6858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4587" name="Line 11"/>
          <p:cNvSpPr>
            <a:spLocks noChangeShapeType="1"/>
          </p:cNvSpPr>
          <p:nvPr/>
        </p:nvSpPr>
        <p:spPr bwMode="auto">
          <a:xfrm>
            <a:off x="3810000" y="2438400"/>
            <a:ext cx="6858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4588" name="Line 12"/>
          <p:cNvSpPr>
            <a:spLocks noChangeShapeType="1"/>
          </p:cNvSpPr>
          <p:nvPr/>
        </p:nvSpPr>
        <p:spPr bwMode="auto">
          <a:xfrm flipH="1">
            <a:off x="5791200" y="2438400"/>
            <a:ext cx="6096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4589" name="Line 13"/>
          <p:cNvSpPr>
            <a:spLocks noChangeShapeType="1"/>
          </p:cNvSpPr>
          <p:nvPr/>
        </p:nvSpPr>
        <p:spPr bwMode="auto">
          <a:xfrm flipH="1">
            <a:off x="5334000" y="2438400"/>
            <a:ext cx="6096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4590" name="Line 14"/>
          <p:cNvSpPr>
            <a:spLocks noChangeShapeType="1"/>
          </p:cNvSpPr>
          <p:nvPr/>
        </p:nvSpPr>
        <p:spPr bwMode="auto">
          <a:xfrm flipH="1">
            <a:off x="4800600" y="2438400"/>
            <a:ext cx="6096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24591" name="Rectangle 15"/>
          <p:cNvSpPr>
            <a:spLocks noChangeArrowheads="1"/>
          </p:cNvSpPr>
          <p:nvPr/>
        </p:nvSpPr>
        <p:spPr bwMode="auto">
          <a:xfrm>
            <a:off x="4324350" y="2209800"/>
            <a:ext cx="476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4400" b="1">
                <a:latin typeface="Tahoma" panose="020B0604030504040204" pitchFamily="34" charset="0"/>
                <a:sym typeface="Symbol" panose="05050102010706020507" pitchFamily="18" charset="2"/>
              </a:rPr>
              <a:t></a:t>
            </a:r>
          </a:p>
        </p:txBody>
      </p:sp>
      <p:grpSp>
        <p:nvGrpSpPr>
          <p:cNvPr id="24592" name="Group 16"/>
          <p:cNvGrpSpPr>
            <a:grpSpLocks/>
          </p:cNvGrpSpPr>
          <p:nvPr/>
        </p:nvGrpSpPr>
        <p:grpSpPr bwMode="auto">
          <a:xfrm>
            <a:off x="1676400" y="3657600"/>
            <a:ext cx="1460500" cy="1328738"/>
            <a:chOff x="1056" y="2304"/>
            <a:chExt cx="920" cy="837"/>
          </a:xfrm>
        </p:grpSpPr>
        <p:graphicFrame>
          <p:nvGraphicFramePr>
            <p:cNvPr id="24594" name="Object 17"/>
            <p:cNvGraphicFramePr>
              <a:graphicFrameLocks noChangeAspect="1"/>
            </p:cNvGraphicFramePr>
            <p:nvPr/>
          </p:nvGraphicFramePr>
          <p:xfrm>
            <a:off x="1056" y="2304"/>
            <a:ext cx="920" cy="837"/>
          </p:xfrm>
          <a:graphic>
            <a:graphicData uri="http://schemas.openxmlformats.org/presentationml/2006/ole">
              <mc:AlternateContent xmlns:mc="http://schemas.openxmlformats.org/markup-compatibility/2006">
                <mc:Choice xmlns:v="urn:schemas-microsoft-com:vml" Requires="v">
                  <p:oleObj spid="_x0000_s24618" name="Ecuación" r:id="rId4" imgW="977900" imgH="889000" progId="Equation.3">
                    <p:embed/>
                  </p:oleObj>
                </mc:Choice>
                <mc:Fallback>
                  <p:oleObj name="Ecuación" r:id="rId4" imgW="977900" imgH="889000" progId="Equation.3">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2304"/>
                          <a:ext cx="920" cy="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95" name="Line 18"/>
            <p:cNvSpPr>
              <a:spLocks noChangeShapeType="1"/>
            </p:cNvSpPr>
            <p:nvPr/>
          </p:nvSpPr>
          <p:spPr bwMode="auto">
            <a:xfrm>
              <a:off x="1644" y="2754"/>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24593" name="Text Box 19"/>
          <p:cNvSpPr txBox="1">
            <a:spLocks noChangeArrowheads="1"/>
          </p:cNvSpPr>
          <p:nvPr/>
        </p:nvSpPr>
        <p:spPr bwMode="auto">
          <a:xfrm>
            <a:off x="1571625" y="3889375"/>
            <a:ext cx="5429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4600" b="1">
                <a:latin typeface="Tahoma" panose="020B0604030504040204" pitchFamily="34" charset="0"/>
              </a:rPr>
              <a: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4" descr="luxometro"/>
          <p:cNvPicPr>
            <a:picLocks noChangeAspect="1" noChangeArrowheads="1"/>
          </p:cNvPicPr>
          <p:nvPr/>
        </p:nvPicPr>
        <p:blipFill>
          <a:blip r:embed="rId2">
            <a:clrChange>
              <a:clrFrom>
                <a:srgbClr val="EDF6E3"/>
              </a:clrFrom>
              <a:clrTo>
                <a:srgbClr val="EDF6E3">
                  <a:alpha val="0"/>
                </a:srgbClr>
              </a:clrTo>
            </a:clrChange>
            <a:extLst>
              <a:ext uri="{28A0092B-C50C-407E-A947-70E740481C1C}">
                <a14:useLocalDpi xmlns:a14="http://schemas.microsoft.com/office/drawing/2010/main" val="0"/>
              </a:ext>
            </a:extLst>
          </a:blip>
          <a:srcRect t="6416"/>
          <a:stretch>
            <a:fillRect/>
          </a:stretch>
        </p:blipFill>
        <p:spPr bwMode="auto">
          <a:xfrm>
            <a:off x="22225" y="692150"/>
            <a:ext cx="4221163"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2843213" y="188913"/>
            <a:ext cx="3314700" cy="830262"/>
          </a:xfrm>
          <a:prstGeom prst="rect">
            <a:avLst/>
          </a:prstGeom>
          <a:noFill/>
          <a:ln w="9525" algn="ctr">
            <a:noFill/>
            <a:miter lim="800000"/>
            <a:headEnd/>
            <a:tailEnd/>
          </a:ln>
          <a:effectLst/>
        </p:spPr>
        <p:txBody>
          <a:bodyPr wrap="none">
            <a:spAutoFit/>
          </a:bodyPr>
          <a:lstStyle/>
          <a:p>
            <a:pPr algn="ctr">
              <a:spcBef>
                <a:spcPct val="20000"/>
              </a:spcBef>
              <a:defRPr/>
            </a:pPr>
            <a:r>
              <a:rPr lang="es-ES_tradnl" sz="4800" b="1" dirty="0">
                <a:solidFill>
                  <a:srgbClr val="056D54"/>
                </a:solidFill>
                <a:latin typeface="Trebuchet MS" panose="020B0603020202020204" pitchFamily="34" charset="0"/>
                <a:ea typeface="+mj-ea"/>
                <a:cs typeface="+mj-cs"/>
              </a:rPr>
              <a:t>Luxómetro</a:t>
            </a:r>
          </a:p>
        </p:txBody>
      </p:sp>
      <p:pic>
        <p:nvPicPr>
          <p:cNvPr id="25604" name="Picture 4" descr="luxometro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938" y="3478213"/>
            <a:ext cx="5400675"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Imagen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6975" y="908050"/>
            <a:ext cx="32385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331913" y="169863"/>
            <a:ext cx="5721350" cy="831850"/>
          </a:xfrm>
          <a:prstGeom prst="rect">
            <a:avLst/>
          </a:prstGeom>
          <a:noFill/>
          <a:ln w="9525" algn="ctr">
            <a:noFill/>
            <a:miter lim="800000"/>
            <a:headEnd/>
            <a:tailEnd/>
          </a:ln>
          <a:effectLst/>
        </p:spPr>
        <p:txBody>
          <a:bodyPr wrap="none">
            <a:spAutoFit/>
          </a:bodyPr>
          <a:lstStyle/>
          <a:p>
            <a:pPr algn="ctr">
              <a:spcBef>
                <a:spcPct val="20000"/>
              </a:spcBef>
              <a:defRPr/>
            </a:pPr>
            <a:r>
              <a:rPr lang="es-ES_tradnl" sz="4800" b="1" dirty="0">
                <a:solidFill>
                  <a:srgbClr val="056D54"/>
                </a:solidFill>
                <a:latin typeface="Trebuchet MS" panose="020B0603020202020204" pitchFamily="34" charset="0"/>
                <a:ea typeface="+mj-ea"/>
                <a:cs typeface="+mj-cs"/>
              </a:rPr>
              <a:t>Luminancia o brillo</a:t>
            </a:r>
          </a:p>
        </p:txBody>
      </p:sp>
      <p:sp>
        <p:nvSpPr>
          <p:cNvPr id="26629" name="Text Box 5"/>
          <p:cNvSpPr txBox="1">
            <a:spLocks noChangeArrowheads="1"/>
          </p:cNvSpPr>
          <p:nvPr/>
        </p:nvSpPr>
        <p:spPr bwMode="auto">
          <a:xfrm>
            <a:off x="152400" y="1173163"/>
            <a:ext cx="8839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gn="just">
              <a:lnSpc>
                <a:spcPct val="100000"/>
              </a:lnSpc>
              <a:spcBef>
                <a:spcPct val="0"/>
              </a:spcBef>
              <a:buFontTx/>
              <a:buNone/>
            </a:pPr>
            <a:r>
              <a:rPr lang="es-ES_tradnl" altLang="es-ES" sz="2600">
                <a:latin typeface="Tahoma" panose="020B0604030504040204" pitchFamily="34" charset="0"/>
              </a:rPr>
              <a:t>Es la intensidad luminosa recibida por unidad de área en la dirección de la visión. Es la intensidad de luz observada</a:t>
            </a:r>
          </a:p>
        </p:txBody>
      </p:sp>
      <p:sp>
        <p:nvSpPr>
          <p:cNvPr id="26630" name="Text Box 6"/>
          <p:cNvSpPr txBox="1">
            <a:spLocks noChangeArrowheads="1"/>
          </p:cNvSpPr>
          <p:nvPr/>
        </p:nvSpPr>
        <p:spPr bwMode="auto">
          <a:xfrm>
            <a:off x="685800" y="5013325"/>
            <a:ext cx="7848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65188" indent="-865188">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2400" b="1">
                <a:latin typeface="Tahoma" panose="020B0604030504040204" pitchFamily="34" charset="0"/>
                <a:sym typeface="Symbol" panose="05050102010706020507" pitchFamily="18" charset="2"/>
              </a:rPr>
              <a:t>L: </a:t>
            </a:r>
            <a:r>
              <a:rPr lang="es-ES_tradnl" altLang="es-ES" sz="2400">
                <a:latin typeface="Tahoma" panose="020B0604030504040204" pitchFamily="34" charset="0"/>
                <a:sym typeface="Symbol" panose="05050102010706020507" pitchFamily="18" charset="2"/>
              </a:rPr>
              <a:t>Luminancia o brillo</a:t>
            </a:r>
            <a:endParaRPr lang="es-ES_tradnl" altLang="es-ES" sz="2400" b="1">
              <a:latin typeface="Tahoma" panose="020B0604030504040204" pitchFamily="34" charset="0"/>
              <a:sym typeface="Symbol" panose="05050102010706020507" pitchFamily="18" charset="2"/>
            </a:endParaRPr>
          </a:p>
          <a:p>
            <a:pPr>
              <a:lnSpc>
                <a:spcPct val="100000"/>
              </a:lnSpc>
              <a:spcBef>
                <a:spcPct val="0"/>
              </a:spcBef>
              <a:buFontTx/>
              <a:buNone/>
            </a:pPr>
            <a:r>
              <a:rPr lang="es-ES_tradnl" altLang="es-ES" sz="2400" b="1">
                <a:latin typeface="Tahoma" panose="020B0604030504040204" pitchFamily="34" charset="0"/>
                <a:sym typeface="Symbol" panose="05050102010706020507" pitchFamily="18" charset="2"/>
              </a:rPr>
              <a:t>I: </a:t>
            </a:r>
            <a:r>
              <a:rPr lang="es-ES_tradnl" altLang="es-ES" sz="2400">
                <a:latin typeface="Tahoma" panose="020B0604030504040204" pitchFamily="34" charset="0"/>
                <a:sym typeface="Symbol" panose="05050102010706020507" pitchFamily="18" charset="2"/>
              </a:rPr>
              <a:t>Intensidad de la luz reflejada</a:t>
            </a:r>
            <a:endParaRPr lang="es-ES_tradnl" altLang="es-ES" sz="2400" b="1">
              <a:latin typeface="Tahoma" panose="020B0604030504040204" pitchFamily="34" charset="0"/>
              <a:sym typeface="Symbol" panose="05050102010706020507" pitchFamily="18" charset="2"/>
            </a:endParaRPr>
          </a:p>
          <a:p>
            <a:pPr>
              <a:lnSpc>
                <a:spcPct val="100000"/>
              </a:lnSpc>
              <a:spcBef>
                <a:spcPct val="0"/>
              </a:spcBef>
              <a:buFontTx/>
              <a:buNone/>
            </a:pPr>
            <a:r>
              <a:rPr lang="es-ES_tradnl" altLang="es-ES" sz="2400" b="1">
                <a:latin typeface="Tahoma" panose="020B0604030504040204" pitchFamily="34" charset="0"/>
                <a:sym typeface="Symbol" panose="05050102010706020507" pitchFamily="18" charset="2"/>
              </a:rPr>
              <a:t>A</a:t>
            </a:r>
            <a:r>
              <a:rPr lang="es-ES_tradnl" altLang="es-ES" sz="2400" b="1" baseline="-25000">
                <a:latin typeface="Tahoma" panose="020B0604030504040204" pitchFamily="34" charset="0"/>
                <a:sym typeface="Symbol" panose="05050102010706020507" pitchFamily="18" charset="2"/>
              </a:rPr>
              <a:t>proj</a:t>
            </a:r>
            <a:r>
              <a:rPr lang="es-ES_tradnl" altLang="es-ES" sz="2400" b="1">
                <a:latin typeface="Tahoma" panose="020B0604030504040204" pitchFamily="34" charset="0"/>
                <a:sym typeface="Symbol" panose="05050102010706020507" pitchFamily="18" charset="2"/>
              </a:rPr>
              <a:t>: </a:t>
            </a:r>
            <a:r>
              <a:rPr lang="es-ES_tradnl" altLang="es-ES" sz="2400">
                <a:latin typeface="Tahoma" panose="020B0604030504040204" pitchFamily="34" charset="0"/>
                <a:sym typeface="Symbol" panose="05050102010706020507" pitchFamily="18" charset="2"/>
              </a:rPr>
              <a:t>Area de la superficie proyectada en el plano normal a la dirección de la visión</a:t>
            </a:r>
            <a:endParaRPr lang="es-ES_tradnl" altLang="es-ES" sz="2400" b="1">
              <a:latin typeface="Tahoma" panose="020B0604030504040204" pitchFamily="34" charset="0"/>
              <a:sym typeface="Symbol" panose="05050102010706020507" pitchFamily="18" charset="2"/>
            </a:endParaRPr>
          </a:p>
        </p:txBody>
      </p:sp>
      <p:sp>
        <p:nvSpPr>
          <p:cNvPr id="26631" name="Text Box 7"/>
          <p:cNvSpPr txBox="1">
            <a:spLocks noChangeArrowheads="1"/>
          </p:cNvSpPr>
          <p:nvPr/>
        </p:nvSpPr>
        <p:spPr bwMode="auto">
          <a:xfrm>
            <a:off x="3295650" y="3963988"/>
            <a:ext cx="3486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200" b="1">
                <a:latin typeface="Tahoma" panose="020B0604030504040204" pitchFamily="34" charset="0"/>
              </a:rPr>
              <a:t>UM: candela/m</a:t>
            </a:r>
            <a:r>
              <a:rPr lang="es-ES_tradnl" altLang="es-ES" sz="3200" b="1" baseline="30000">
                <a:latin typeface="Tahoma" panose="020B0604030504040204" pitchFamily="34" charset="0"/>
              </a:rPr>
              <a:t>2</a:t>
            </a:r>
            <a:endParaRPr lang="es-ES_tradnl" altLang="es-ES" sz="3200" b="1">
              <a:latin typeface="Tahoma" panose="020B0604030504040204" pitchFamily="34" charset="0"/>
            </a:endParaRPr>
          </a:p>
        </p:txBody>
      </p:sp>
      <p:grpSp>
        <p:nvGrpSpPr>
          <p:cNvPr id="2" name="Grupo 1"/>
          <p:cNvGrpSpPr/>
          <p:nvPr/>
        </p:nvGrpSpPr>
        <p:grpSpPr>
          <a:xfrm>
            <a:off x="2571750" y="2276872"/>
            <a:ext cx="4000500" cy="1371600"/>
            <a:chOff x="900113" y="2209800"/>
            <a:chExt cx="4000500" cy="1371600"/>
          </a:xfrm>
        </p:grpSpPr>
        <p:sp>
          <p:nvSpPr>
            <p:cNvPr id="26626" name="AutoShape 2"/>
            <p:cNvSpPr>
              <a:spLocks noChangeArrowheads="1"/>
            </p:cNvSpPr>
            <p:nvPr/>
          </p:nvSpPr>
          <p:spPr bwMode="auto">
            <a:xfrm>
              <a:off x="900113" y="2724150"/>
              <a:ext cx="2305050" cy="857250"/>
            </a:xfrm>
            <a:prstGeom prst="parallelogram">
              <a:avLst>
                <a:gd name="adj" fmla="val 67222"/>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gn="ct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26627" name="AutoShape 3" descr="50%"/>
            <p:cNvSpPr>
              <a:spLocks noChangeArrowheads="1"/>
            </p:cNvSpPr>
            <p:nvPr/>
          </p:nvSpPr>
          <p:spPr bwMode="auto">
            <a:xfrm>
              <a:off x="2595563" y="2724150"/>
              <a:ext cx="2305050" cy="857250"/>
            </a:xfrm>
            <a:prstGeom prst="parallelogram">
              <a:avLst>
                <a:gd name="adj" fmla="val 67222"/>
              </a:avLst>
            </a:prstGeom>
            <a:pattFill prst="pct50">
              <a:fgClr>
                <a:schemeClr val="bg1"/>
              </a:fgClr>
              <a:bgClr>
                <a:schemeClr val="bg2"/>
              </a:bgClr>
            </a:pattFill>
            <a:ln w="38100">
              <a:solidFill>
                <a:schemeClr val="tx1"/>
              </a:solidFill>
              <a:miter lim="800000"/>
              <a:headEnd/>
              <a:tailEnd/>
            </a:ln>
          </p:spPr>
          <p:txBody>
            <a:bodyPr wrap="none" anchor="ct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gn="ct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26632" name="Line 8"/>
            <p:cNvSpPr>
              <a:spLocks noChangeShapeType="1"/>
            </p:cNvSpPr>
            <p:nvPr/>
          </p:nvSpPr>
          <p:spPr bwMode="auto">
            <a:xfrm>
              <a:off x="1376363" y="2209800"/>
              <a:ext cx="6858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s-ES"/>
            </a:p>
          </p:txBody>
        </p:sp>
        <p:sp>
          <p:nvSpPr>
            <p:cNvPr id="26633" name="Line 9"/>
            <p:cNvSpPr>
              <a:spLocks noChangeShapeType="1"/>
            </p:cNvSpPr>
            <p:nvPr/>
          </p:nvSpPr>
          <p:spPr bwMode="auto">
            <a:xfrm flipH="1">
              <a:off x="2062163" y="2209800"/>
              <a:ext cx="609600" cy="990600"/>
            </a:xfrm>
            <a:prstGeom prst="line">
              <a:avLst/>
            </a:prstGeom>
            <a:noFill/>
            <a:ln w="38100">
              <a:solidFill>
                <a:schemeClr val="tx1"/>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pPr algn="ctr"/>
              <a:endParaRPr lang="es-ES"/>
            </a:p>
          </p:txBody>
        </p:sp>
        <p:sp>
          <p:nvSpPr>
            <p:cNvPr id="26634" name="Line 10"/>
            <p:cNvSpPr>
              <a:spLocks noChangeShapeType="1"/>
            </p:cNvSpPr>
            <p:nvPr/>
          </p:nvSpPr>
          <p:spPr bwMode="auto">
            <a:xfrm>
              <a:off x="3128963" y="2209800"/>
              <a:ext cx="6858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s-ES"/>
            </a:p>
          </p:txBody>
        </p:sp>
        <p:sp>
          <p:nvSpPr>
            <p:cNvPr id="26635" name="Line 11"/>
            <p:cNvSpPr>
              <a:spLocks noChangeShapeType="1"/>
            </p:cNvSpPr>
            <p:nvPr/>
          </p:nvSpPr>
          <p:spPr bwMode="auto">
            <a:xfrm flipH="1">
              <a:off x="3814763" y="2209800"/>
              <a:ext cx="609600" cy="990600"/>
            </a:xfrm>
            <a:prstGeom prst="line">
              <a:avLst/>
            </a:prstGeom>
            <a:noFill/>
            <a:ln w="38100">
              <a:solidFill>
                <a:schemeClr val="tx1"/>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pPr algn="ctr"/>
              <a:endParaRPr lang="es-ES"/>
            </a:p>
          </p:txBody>
        </p:sp>
      </p:grpSp>
      <p:graphicFrame>
        <p:nvGraphicFramePr>
          <p:cNvPr id="26636" name="Object 13"/>
          <p:cNvGraphicFramePr>
            <a:graphicFrameLocks noChangeAspect="1"/>
          </p:cNvGraphicFramePr>
          <p:nvPr/>
        </p:nvGraphicFramePr>
        <p:xfrm>
          <a:off x="641350" y="3644900"/>
          <a:ext cx="2101850" cy="1501775"/>
        </p:xfrm>
        <a:graphic>
          <a:graphicData uri="http://schemas.openxmlformats.org/presentationml/2006/ole">
            <mc:AlternateContent xmlns:mc="http://schemas.openxmlformats.org/markup-compatibility/2006">
              <mc:Choice xmlns:v="urn:schemas-microsoft-com:vml" Requires="v">
                <p:oleObj spid="_x0000_s26661" name="Ecuación" r:id="rId4" imgW="622030" imgH="444307" progId="Equation.3">
                  <p:embed/>
                </p:oleObj>
              </mc:Choice>
              <mc:Fallback>
                <p:oleObj name="Ecuación" r:id="rId4" imgW="622030" imgH="444307"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350" y="3644900"/>
                        <a:ext cx="21018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27088" y="0"/>
            <a:ext cx="7042150" cy="1089025"/>
          </a:xfrm>
        </p:spPr>
        <p:txBody>
          <a:bodyPr anchor="t">
            <a:spAutoFit/>
          </a:bodyPr>
          <a:lstStyle/>
          <a:p>
            <a:pPr eaLnBrk="1" hangingPunct="1">
              <a:spcBef>
                <a:spcPct val="20000"/>
              </a:spcBef>
            </a:pPr>
            <a:r>
              <a:rPr lang="es-ES_tradnl" altLang="es-ES" sz="3600" smtClean="0"/>
              <a:t>La iluminación y la visión: su relación</a:t>
            </a:r>
          </a:p>
        </p:txBody>
      </p:sp>
      <p:sp>
        <p:nvSpPr>
          <p:cNvPr id="27651" name="Rectangle 3"/>
          <p:cNvSpPr>
            <a:spLocks noGrp="1" noChangeArrowheads="1"/>
          </p:cNvSpPr>
          <p:nvPr>
            <p:ph idx="1"/>
          </p:nvPr>
        </p:nvSpPr>
        <p:spPr>
          <a:xfrm>
            <a:off x="611188" y="1412875"/>
            <a:ext cx="7772400" cy="4895850"/>
          </a:xfrm>
        </p:spPr>
        <p:txBody>
          <a:bodyPr/>
          <a:lstStyle/>
          <a:p>
            <a:pPr eaLnBrk="1" hangingPunct="1"/>
            <a:r>
              <a:rPr lang="es-ES_tradnl" altLang="es-ES" sz="4000" smtClean="0">
                <a:latin typeface="Tahoma" panose="020B0604030504040204" pitchFamily="34" charset="0"/>
              </a:rPr>
              <a:t>El ángulo visual</a:t>
            </a:r>
          </a:p>
          <a:p>
            <a:pPr eaLnBrk="1" hangingPunct="1"/>
            <a:r>
              <a:rPr lang="es-ES_tradnl" altLang="es-ES" sz="4000" smtClean="0">
                <a:latin typeface="Tahoma" panose="020B0604030504040204" pitchFamily="34" charset="0"/>
              </a:rPr>
              <a:t>La agudeza visual</a:t>
            </a:r>
          </a:p>
          <a:p>
            <a:pPr eaLnBrk="1" hangingPunct="1"/>
            <a:r>
              <a:rPr lang="es-ES_tradnl" altLang="es-ES" sz="4000" smtClean="0">
                <a:latin typeface="Tahoma" panose="020B0604030504040204" pitchFamily="34" charset="0"/>
              </a:rPr>
              <a:t>El brillo o luminancia del objeto</a:t>
            </a:r>
          </a:p>
          <a:p>
            <a:pPr eaLnBrk="1" hangingPunct="1"/>
            <a:r>
              <a:rPr lang="es-ES_tradnl" altLang="es-ES" sz="4000" smtClean="0">
                <a:latin typeface="Tahoma" panose="020B0604030504040204" pitchFamily="34" charset="0"/>
              </a:rPr>
              <a:t>El contraste entre el objeto y su fondo</a:t>
            </a:r>
          </a:p>
          <a:p>
            <a:pPr eaLnBrk="1" hangingPunct="1"/>
            <a:r>
              <a:rPr lang="es-ES_tradnl" altLang="es-ES" sz="4000" smtClean="0">
                <a:latin typeface="Tahoma" panose="020B0604030504040204" pitchFamily="34" charset="0"/>
              </a:rPr>
              <a:t>Deslumbramiento</a:t>
            </a:r>
          </a:p>
          <a:p>
            <a:pPr eaLnBrk="1" hangingPunct="1"/>
            <a:r>
              <a:rPr lang="es-ES_tradnl" altLang="es-ES" sz="4000" smtClean="0">
                <a:latin typeface="Tahoma" panose="020B0604030504040204" pitchFamily="34" charset="0"/>
              </a:rPr>
              <a:t>El color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5867400" y="1700213"/>
          <a:ext cx="1524000" cy="1905000"/>
        </p:xfrm>
        <a:graphic>
          <a:graphicData uri="http://schemas.openxmlformats.org/presentationml/2006/ole">
            <mc:AlternateContent xmlns:mc="http://schemas.openxmlformats.org/markup-compatibility/2006">
              <mc:Choice xmlns:v="urn:schemas-microsoft-com:vml" Requires="v">
                <p:oleObj spid="_x0000_s28752" name="Documento" r:id="rId3" imgW="2892552" imgH="932688" progId="Word.Document.8">
                  <p:embed/>
                </p:oleObj>
              </mc:Choice>
              <mc:Fallback>
                <p:oleObj name="Documento" r:id="rId3" imgW="2892552" imgH="932688"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2197" t="4042" r="75824" b="10851"/>
                      <a:stretch>
                        <a:fillRect/>
                      </a:stretch>
                    </p:blipFill>
                    <p:spPr bwMode="auto">
                      <a:xfrm>
                        <a:off x="5867400" y="1700213"/>
                        <a:ext cx="1524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8675" name="Group 3"/>
          <p:cNvGrpSpPr>
            <a:grpSpLocks/>
          </p:cNvGrpSpPr>
          <p:nvPr/>
        </p:nvGrpSpPr>
        <p:grpSpPr bwMode="auto">
          <a:xfrm>
            <a:off x="1295400" y="2379663"/>
            <a:ext cx="333375" cy="549275"/>
            <a:chOff x="1488" y="1508"/>
            <a:chExt cx="210" cy="346"/>
          </a:xfrm>
        </p:grpSpPr>
        <p:sp>
          <p:nvSpPr>
            <p:cNvPr id="28698" name="Line 4"/>
            <p:cNvSpPr>
              <a:spLocks noChangeShapeType="1"/>
            </p:cNvSpPr>
            <p:nvPr/>
          </p:nvSpPr>
          <p:spPr bwMode="auto">
            <a:xfrm flipV="1">
              <a:off x="1488" y="1584"/>
              <a:ext cx="19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8699" name="Line 5"/>
            <p:cNvSpPr>
              <a:spLocks noChangeShapeType="1"/>
            </p:cNvSpPr>
            <p:nvPr/>
          </p:nvSpPr>
          <p:spPr bwMode="auto">
            <a:xfrm>
              <a:off x="1488" y="1680"/>
              <a:ext cx="19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8700" name="Oval 6"/>
            <p:cNvSpPr>
              <a:spLocks noChangeArrowheads="1"/>
            </p:cNvSpPr>
            <p:nvPr/>
          </p:nvSpPr>
          <p:spPr bwMode="auto">
            <a:xfrm>
              <a:off x="1554" y="1620"/>
              <a:ext cx="144" cy="11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28701" name="AutoShape 7"/>
            <p:cNvSpPr>
              <a:spLocks noChangeArrowheads="1"/>
            </p:cNvSpPr>
            <p:nvPr/>
          </p:nvSpPr>
          <p:spPr bwMode="auto">
            <a:xfrm>
              <a:off x="1648" y="1653"/>
              <a:ext cx="48" cy="48"/>
            </a:xfrm>
            <a:prstGeom prst="flowChartConnector">
              <a:avLst/>
            </a:prstGeom>
            <a:solidFill>
              <a:schemeClr val="tx1"/>
            </a:solidFill>
            <a:ln w="9525">
              <a:solidFill>
                <a:schemeClr val="tx1"/>
              </a:solidFill>
              <a:round/>
              <a:headEnd/>
              <a:tailEnd/>
            </a:ln>
          </p:spPr>
          <p:txBody>
            <a:bodyPr wrap="none" anchor="ct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28702" name="Line 8"/>
            <p:cNvSpPr>
              <a:spLocks noChangeShapeType="1"/>
            </p:cNvSpPr>
            <p:nvPr/>
          </p:nvSpPr>
          <p:spPr bwMode="auto">
            <a:xfrm flipH="1">
              <a:off x="1522" y="156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8703" name="Line 9"/>
            <p:cNvSpPr>
              <a:spLocks noChangeShapeType="1"/>
            </p:cNvSpPr>
            <p:nvPr/>
          </p:nvSpPr>
          <p:spPr bwMode="auto">
            <a:xfrm flipH="1">
              <a:off x="1584" y="153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8704" name="Line 10"/>
            <p:cNvSpPr>
              <a:spLocks noChangeShapeType="1"/>
            </p:cNvSpPr>
            <p:nvPr/>
          </p:nvSpPr>
          <p:spPr bwMode="auto">
            <a:xfrm flipH="1">
              <a:off x="1646" y="150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8705" name="Line 11"/>
            <p:cNvSpPr>
              <a:spLocks noChangeShapeType="1"/>
            </p:cNvSpPr>
            <p:nvPr/>
          </p:nvSpPr>
          <p:spPr bwMode="auto">
            <a:xfrm>
              <a:off x="1532" y="1702"/>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8706" name="Line 12"/>
            <p:cNvSpPr>
              <a:spLocks noChangeShapeType="1"/>
            </p:cNvSpPr>
            <p:nvPr/>
          </p:nvSpPr>
          <p:spPr bwMode="auto">
            <a:xfrm>
              <a:off x="1594" y="1736"/>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8707" name="Line 13"/>
            <p:cNvSpPr>
              <a:spLocks noChangeShapeType="1"/>
            </p:cNvSpPr>
            <p:nvPr/>
          </p:nvSpPr>
          <p:spPr bwMode="auto">
            <a:xfrm>
              <a:off x="1648" y="175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28676" name="Line 14"/>
          <p:cNvSpPr>
            <a:spLocks noChangeShapeType="1"/>
          </p:cNvSpPr>
          <p:nvPr/>
        </p:nvSpPr>
        <p:spPr bwMode="auto">
          <a:xfrm flipV="1">
            <a:off x="1590675" y="1814513"/>
            <a:ext cx="4505325" cy="8382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8677" name="Line 15"/>
          <p:cNvSpPr>
            <a:spLocks noChangeShapeType="1"/>
          </p:cNvSpPr>
          <p:nvPr/>
        </p:nvSpPr>
        <p:spPr bwMode="auto">
          <a:xfrm>
            <a:off x="1590675" y="2652713"/>
            <a:ext cx="4495800" cy="8382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ES"/>
          </a:p>
        </p:txBody>
      </p:sp>
      <p:graphicFrame>
        <p:nvGraphicFramePr>
          <p:cNvPr id="28678" name="Object 16"/>
          <p:cNvGraphicFramePr>
            <a:graphicFrameLocks noChangeAspect="1"/>
          </p:cNvGraphicFramePr>
          <p:nvPr/>
        </p:nvGraphicFramePr>
        <p:xfrm>
          <a:off x="5954713" y="3975100"/>
          <a:ext cx="827087" cy="1039813"/>
        </p:xfrm>
        <a:graphic>
          <a:graphicData uri="http://schemas.openxmlformats.org/presentationml/2006/ole">
            <mc:AlternateContent xmlns:mc="http://schemas.openxmlformats.org/markup-compatibility/2006">
              <mc:Choice xmlns:v="urn:schemas-microsoft-com:vml" Requires="v">
                <p:oleObj spid="_x0000_s28753" name="Documento" r:id="rId6" imgW="2892552" imgH="932688" progId="Word.Document.8">
                  <p:embed/>
                </p:oleObj>
              </mc:Choice>
              <mc:Fallback>
                <p:oleObj name="Documento" r:id="rId6" imgW="2892552" imgH="932688" progId="Word.Document.8">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l="2240" t="3856" r="75793" b="10799"/>
                      <a:stretch>
                        <a:fillRect/>
                      </a:stretch>
                    </p:blipFill>
                    <p:spPr bwMode="auto">
                      <a:xfrm>
                        <a:off x="5954713" y="3975100"/>
                        <a:ext cx="827087"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8679" name="Group 17"/>
          <p:cNvGrpSpPr>
            <a:grpSpLocks/>
          </p:cNvGrpSpPr>
          <p:nvPr/>
        </p:nvGrpSpPr>
        <p:grpSpPr bwMode="auto">
          <a:xfrm>
            <a:off x="1295400" y="4208463"/>
            <a:ext cx="333375" cy="549275"/>
            <a:chOff x="1488" y="1508"/>
            <a:chExt cx="210" cy="346"/>
          </a:xfrm>
        </p:grpSpPr>
        <p:sp>
          <p:nvSpPr>
            <p:cNvPr id="28688" name="Line 18"/>
            <p:cNvSpPr>
              <a:spLocks noChangeShapeType="1"/>
            </p:cNvSpPr>
            <p:nvPr/>
          </p:nvSpPr>
          <p:spPr bwMode="auto">
            <a:xfrm flipV="1">
              <a:off x="1488" y="1584"/>
              <a:ext cx="19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8689" name="Line 19"/>
            <p:cNvSpPr>
              <a:spLocks noChangeShapeType="1"/>
            </p:cNvSpPr>
            <p:nvPr/>
          </p:nvSpPr>
          <p:spPr bwMode="auto">
            <a:xfrm>
              <a:off x="1488" y="1680"/>
              <a:ext cx="19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8690" name="Oval 20"/>
            <p:cNvSpPr>
              <a:spLocks noChangeArrowheads="1"/>
            </p:cNvSpPr>
            <p:nvPr/>
          </p:nvSpPr>
          <p:spPr bwMode="auto">
            <a:xfrm>
              <a:off x="1554" y="1620"/>
              <a:ext cx="144" cy="11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28691" name="AutoShape 21"/>
            <p:cNvSpPr>
              <a:spLocks noChangeArrowheads="1"/>
            </p:cNvSpPr>
            <p:nvPr/>
          </p:nvSpPr>
          <p:spPr bwMode="auto">
            <a:xfrm>
              <a:off x="1648" y="1653"/>
              <a:ext cx="48" cy="48"/>
            </a:xfrm>
            <a:prstGeom prst="flowChartConnector">
              <a:avLst/>
            </a:prstGeom>
            <a:solidFill>
              <a:schemeClr val="tx1"/>
            </a:solidFill>
            <a:ln w="9525">
              <a:solidFill>
                <a:schemeClr val="tx1"/>
              </a:solidFill>
              <a:round/>
              <a:headEnd/>
              <a:tailEnd/>
            </a:ln>
          </p:spPr>
          <p:txBody>
            <a:bodyPr wrap="none" anchor="ct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28692" name="Line 22"/>
            <p:cNvSpPr>
              <a:spLocks noChangeShapeType="1"/>
            </p:cNvSpPr>
            <p:nvPr/>
          </p:nvSpPr>
          <p:spPr bwMode="auto">
            <a:xfrm flipH="1">
              <a:off x="1522" y="156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8693" name="Line 23"/>
            <p:cNvSpPr>
              <a:spLocks noChangeShapeType="1"/>
            </p:cNvSpPr>
            <p:nvPr/>
          </p:nvSpPr>
          <p:spPr bwMode="auto">
            <a:xfrm flipH="1">
              <a:off x="1584" y="153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8694" name="Line 24"/>
            <p:cNvSpPr>
              <a:spLocks noChangeShapeType="1"/>
            </p:cNvSpPr>
            <p:nvPr/>
          </p:nvSpPr>
          <p:spPr bwMode="auto">
            <a:xfrm flipH="1">
              <a:off x="1646" y="150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8695" name="Line 25"/>
            <p:cNvSpPr>
              <a:spLocks noChangeShapeType="1"/>
            </p:cNvSpPr>
            <p:nvPr/>
          </p:nvSpPr>
          <p:spPr bwMode="auto">
            <a:xfrm>
              <a:off x="1532" y="1702"/>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8696" name="Line 26"/>
            <p:cNvSpPr>
              <a:spLocks noChangeShapeType="1"/>
            </p:cNvSpPr>
            <p:nvPr/>
          </p:nvSpPr>
          <p:spPr bwMode="auto">
            <a:xfrm>
              <a:off x="1594" y="1736"/>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8697" name="Line 27"/>
            <p:cNvSpPr>
              <a:spLocks noChangeShapeType="1"/>
            </p:cNvSpPr>
            <p:nvPr/>
          </p:nvSpPr>
          <p:spPr bwMode="auto">
            <a:xfrm>
              <a:off x="1648" y="175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28680" name="Line 28"/>
          <p:cNvSpPr>
            <a:spLocks noChangeShapeType="1"/>
          </p:cNvSpPr>
          <p:nvPr/>
        </p:nvSpPr>
        <p:spPr bwMode="auto">
          <a:xfrm flipV="1">
            <a:off x="1600200" y="4024313"/>
            <a:ext cx="4419600" cy="4572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8681" name="Line 29"/>
          <p:cNvSpPr>
            <a:spLocks noChangeShapeType="1"/>
          </p:cNvSpPr>
          <p:nvPr/>
        </p:nvSpPr>
        <p:spPr bwMode="auto">
          <a:xfrm>
            <a:off x="1600200" y="4481513"/>
            <a:ext cx="4419600" cy="4572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0" name="Rectangle 30"/>
          <p:cNvSpPr>
            <a:spLocks noChangeArrowheads="1"/>
          </p:cNvSpPr>
          <p:nvPr/>
        </p:nvSpPr>
        <p:spPr bwMode="auto">
          <a:xfrm>
            <a:off x="755650" y="-74613"/>
            <a:ext cx="6480175" cy="1077913"/>
          </a:xfrm>
          <a:prstGeom prst="rect">
            <a:avLst/>
          </a:prstGeom>
          <a:noFill/>
          <a:ln w="9525" algn="ctr">
            <a:noFill/>
            <a:miter lim="800000"/>
            <a:headEnd/>
            <a:tailEnd/>
          </a:ln>
          <a:effectLst/>
        </p:spPr>
        <p:txBody>
          <a:bodyPr>
            <a:spAutoFit/>
          </a:bodyPr>
          <a:lstStyle/>
          <a:p>
            <a:pPr algn="ctr">
              <a:spcBef>
                <a:spcPct val="20000"/>
              </a:spcBef>
              <a:defRPr/>
            </a:pPr>
            <a:r>
              <a:rPr lang="es-ES_tradnl" sz="3200" b="1" dirty="0">
                <a:solidFill>
                  <a:srgbClr val="056D54"/>
                </a:solidFill>
                <a:latin typeface="Trebuchet MS" panose="020B0603020202020204" pitchFamily="34" charset="0"/>
                <a:ea typeface="+mj-ea"/>
                <a:cs typeface="+mj-cs"/>
              </a:rPr>
              <a:t>Relación entre el ángulo visual y el tamaño del objeto</a:t>
            </a:r>
          </a:p>
        </p:txBody>
      </p:sp>
      <p:sp>
        <p:nvSpPr>
          <p:cNvPr id="28683" name="Arc 31"/>
          <p:cNvSpPr>
            <a:spLocks/>
          </p:cNvSpPr>
          <p:nvPr/>
        </p:nvSpPr>
        <p:spPr bwMode="auto">
          <a:xfrm rot="3142558">
            <a:off x="2926557" y="2102644"/>
            <a:ext cx="1143000" cy="579437"/>
          </a:xfrm>
          <a:custGeom>
            <a:avLst/>
            <a:gdLst>
              <a:gd name="T0" fmla="*/ 2147483646 w 21600"/>
              <a:gd name="T1" fmla="*/ 0 h 18231"/>
              <a:gd name="T2" fmla="*/ 2147483646 w 21600"/>
              <a:gd name="T3" fmla="*/ 2147483646 h 18231"/>
              <a:gd name="T4" fmla="*/ 0 w 21600"/>
              <a:gd name="T5" fmla="*/ 2147483646 h 18231"/>
              <a:gd name="T6" fmla="*/ 0 60000 65536"/>
              <a:gd name="T7" fmla="*/ 0 60000 65536"/>
              <a:gd name="T8" fmla="*/ 0 60000 65536"/>
              <a:gd name="T9" fmla="*/ 0 w 21600"/>
              <a:gd name="T10" fmla="*/ 0 h 18231"/>
              <a:gd name="T11" fmla="*/ 21600 w 21600"/>
              <a:gd name="T12" fmla="*/ 18231 h 18231"/>
            </a:gdLst>
            <a:ahLst/>
            <a:cxnLst>
              <a:cxn ang="T6">
                <a:pos x="T0" y="T1"/>
              </a:cxn>
              <a:cxn ang="T7">
                <a:pos x="T2" y="T3"/>
              </a:cxn>
              <a:cxn ang="T8">
                <a:pos x="T4" y="T5"/>
              </a:cxn>
            </a:cxnLst>
            <a:rect l="T9" t="T10" r="T11" b="T12"/>
            <a:pathLst>
              <a:path w="21600" h="18231" fill="none" extrusionOk="0">
                <a:moveTo>
                  <a:pt x="11584" y="-1"/>
                </a:moveTo>
                <a:cubicBezTo>
                  <a:pt x="17821" y="3963"/>
                  <a:pt x="21600" y="10840"/>
                  <a:pt x="21600" y="18231"/>
                </a:cubicBezTo>
              </a:path>
              <a:path w="21600" h="18231" stroke="0" extrusionOk="0">
                <a:moveTo>
                  <a:pt x="11584" y="-1"/>
                </a:moveTo>
                <a:cubicBezTo>
                  <a:pt x="17821" y="3963"/>
                  <a:pt x="21600" y="10840"/>
                  <a:pt x="21600" y="18231"/>
                </a:cubicBezTo>
                <a:lnTo>
                  <a:pt x="0" y="18231"/>
                </a:lnTo>
                <a:lnTo>
                  <a:pt x="11584" y="-1"/>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28684" name="Text Box 32"/>
          <p:cNvSpPr txBox="1">
            <a:spLocks noChangeArrowheads="1"/>
          </p:cNvSpPr>
          <p:nvPr/>
        </p:nvSpPr>
        <p:spPr bwMode="auto">
          <a:xfrm>
            <a:off x="3733800" y="2301875"/>
            <a:ext cx="600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200" b="1">
                <a:latin typeface="Tahoma" panose="020B0604030504040204" pitchFamily="34" charset="0"/>
                <a:sym typeface="Symbol" panose="05050102010706020507" pitchFamily="18" charset="2"/>
              </a:rPr>
              <a:t></a:t>
            </a:r>
            <a:r>
              <a:rPr lang="es-ES_tradnl" altLang="es-ES" sz="3200" b="1" baseline="-25000">
                <a:latin typeface="Tahoma" panose="020B0604030504040204" pitchFamily="34" charset="0"/>
                <a:sym typeface="Symbol" panose="05050102010706020507" pitchFamily="18" charset="2"/>
              </a:rPr>
              <a:t>1</a:t>
            </a:r>
            <a:endParaRPr lang="es-ES_tradnl" altLang="es-ES" sz="3200" b="1">
              <a:latin typeface="Tahoma" panose="020B0604030504040204" pitchFamily="34" charset="0"/>
            </a:endParaRPr>
          </a:p>
        </p:txBody>
      </p:sp>
      <p:sp>
        <p:nvSpPr>
          <p:cNvPr id="28685" name="Arc 33"/>
          <p:cNvSpPr>
            <a:spLocks/>
          </p:cNvSpPr>
          <p:nvPr/>
        </p:nvSpPr>
        <p:spPr bwMode="auto">
          <a:xfrm rot="2190664">
            <a:off x="3425825" y="4252913"/>
            <a:ext cx="430213" cy="376237"/>
          </a:xfrm>
          <a:custGeom>
            <a:avLst/>
            <a:gdLst>
              <a:gd name="T0" fmla="*/ 2147483646 w 21600"/>
              <a:gd name="T1" fmla="*/ 0 h 20026"/>
              <a:gd name="T2" fmla="*/ 2147483646 w 21600"/>
              <a:gd name="T3" fmla="*/ 2147483646 h 20026"/>
              <a:gd name="T4" fmla="*/ 0 w 21600"/>
              <a:gd name="T5" fmla="*/ 2147483646 h 20026"/>
              <a:gd name="T6" fmla="*/ 0 60000 65536"/>
              <a:gd name="T7" fmla="*/ 0 60000 65536"/>
              <a:gd name="T8" fmla="*/ 0 60000 65536"/>
              <a:gd name="T9" fmla="*/ 0 w 21600"/>
              <a:gd name="T10" fmla="*/ 0 h 20026"/>
              <a:gd name="T11" fmla="*/ 21600 w 21600"/>
              <a:gd name="T12" fmla="*/ 20026 h 20026"/>
            </a:gdLst>
            <a:ahLst/>
            <a:cxnLst>
              <a:cxn ang="T6">
                <a:pos x="T0" y="T1"/>
              </a:cxn>
              <a:cxn ang="T7">
                <a:pos x="T2" y="T3"/>
              </a:cxn>
              <a:cxn ang="T8">
                <a:pos x="T4" y="T5"/>
              </a:cxn>
            </a:cxnLst>
            <a:rect l="T9" t="T10" r="T11" b="T12"/>
            <a:pathLst>
              <a:path w="21600" h="20026" fill="none" extrusionOk="0">
                <a:moveTo>
                  <a:pt x="8094" y="-1"/>
                </a:moveTo>
                <a:cubicBezTo>
                  <a:pt x="16256" y="3298"/>
                  <a:pt x="21600" y="11221"/>
                  <a:pt x="21600" y="20026"/>
                </a:cubicBezTo>
              </a:path>
              <a:path w="21600" h="20026" stroke="0" extrusionOk="0">
                <a:moveTo>
                  <a:pt x="8094" y="-1"/>
                </a:moveTo>
                <a:cubicBezTo>
                  <a:pt x="16256" y="3298"/>
                  <a:pt x="21600" y="11221"/>
                  <a:pt x="21600" y="20026"/>
                </a:cubicBezTo>
                <a:lnTo>
                  <a:pt x="0" y="20026"/>
                </a:lnTo>
                <a:lnTo>
                  <a:pt x="8094" y="-1"/>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28686" name="Text Box 34"/>
          <p:cNvSpPr txBox="1">
            <a:spLocks noChangeArrowheads="1"/>
          </p:cNvSpPr>
          <p:nvPr/>
        </p:nvSpPr>
        <p:spPr bwMode="auto">
          <a:xfrm>
            <a:off x="3760788" y="4130675"/>
            <a:ext cx="600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200" b="1">
                <a:latin typeface="Tahoma" panose="020B0604030504040204" pitchFamily="34" charset="0"/>
                <a:sym typeface="Symbol" panose="05050102010706020507" pitchFamily="18" charset="2"/>
              </a:rPr>
              <a:t></a:t>
            </a:r>
            <a:r>
              <a:rPr lang="es-ES_tradnl" altLang="es-ES" sz="3200" b="1" baseline="-25000">
                <a:latin typeface="Tahoma" panose="020B0604030504040204" pitchFamily="34" charset="0"/>
                <a:sym typeface="Symbol" panose="05050102010706020507" pitchFamily="18" charset="2"/>
              </a:rPr>
              <a:t>2</a:t>
            </a:r>
            <a:endParaRPr lang="es-ES_tradnl" altLang="es-ES" sz="3200" b="1">
              <a:latin typeface="Tahoma" panose="020B0604030504040204" pitchFamily="34" charset="0"/>
            </a:endParaRPr>
          </a:p>
        </p:txBody>
      </p:sp>
      <p:sp>
        <p:nvSpPr>
          <p:cNvPr id="28687" name="Text Box 35"/>
          <p:cNvSpPr txBox="1">
            <a:spLocks noChangeArrowheads="1"/>
          </p:cNvSpPr>
          <p:nvPr/>
        </p:nvSpPr>
        <p:spPr bwMode="auto">
          <a:xfrm>
            <a:off x="2960688" y="5110163"/>
            <a:ext cx="16875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4000" b="1">
                <a:latin typeface="Tahoma" panose="020B0604030504040204" pitchFamily="34" charset="0"/>
                <a:sym typeface="Symbol" panose="05050102010706020507" pitchFamily="18" charset="2"/>
              </a:rPr>
              <a:t></a:t>
            </a:r>
            <a:r>
              <a:rPr lang="es-ES_tradnl" altLang="es-ES" sz="4000" b="1" baseline="-25000">
                <a:latin typeface="Tahoma" panose="020B0604030504040204" pitchFamily="34" charset="0"/>
                <a:sym typeface="Symbol" panose="05050102010706020507" pitchFamily="18" charset="2"/>
              </a:rPr>
              <a:t>1</a:t>
            </a:r>
            <a:r>
              <a:rPr lang="es-ES_tradnl" altLang="es-ES" sz="3200" b="1">
                <a:latin typeface="Tahoma" panose="020B0604030504040204" pitchFamily="34" charset="0"/>
                <a:sym typeface="Symbol" panose="05050102010706020507" pitchFamily="18" charset="2"/>
              </a:rPr>
              <a:t>&gt; </a:t>
            </a:r>
            <a:r>
              <a:rPr lang="es-ES_tradnl" altLang="es-ES" sz="4000" b="1">
                <a:latin typeface="Tahoma" panose="020B0604030504040204" pitchFamily="34" charset="0"/>
                <a:sym typeface="Symbol" panose="05050102010706020507" pitchFamily="18" charset="2"/>
              </a:rPr>
              <a:t></a:t>
            </a:r>
            <a:r>
              <a:rPr lang="es-ES_tradnl" altLang="es-ES" sz="4000" b="1" baseline="-25000">
                <a:latin typeface="Tahoma" panose="020B0604030504040204" pitchFamily="34" charset="0"/>
                <a:sym typeface="Symbol" panose="05050102010706020507" pitchFamily="18" charset="2"/>
              </a:rPr>
              <a:t>2</a:t>
            </a:r>
            <a:endParaRPr lang="es-ES_tradnl" altLang="es-ES" sz="3200" b="1" baseline="-25000">
              <a:latin typeface="Tahoma" panose="020B0604030504040204" pitchFamily="34" charset="0"/>
              <a:sym typeface="Symbol" panose="05050102010706020507" pitchFamily="18" charset="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5421313" y="2682875"/>
          <a:ext cx="827087" cy="1039813"/>
        </p:xfrm>
        <a:graphic>
          <a:graphicData uri="http://schemas.openxmlformats.org/presentationml/2006/ole">
            <mc:AlternateContent xmlns:mc="http://schemas.openxmlformats.org/markup-compatibility/2006">
              <mc:Choice xmlns:v="urn:schemas-microsoft-com:vml" Requires="v">
                <p:oleObj spid="_x0000_s29765" name="Documento" r:id="rId3" imgW="2892552" imgH="932688" progId="Word.Document.8">
                  <p:embed/>
                </p:oleObj>
              </mc:Choice>
              <mc:Fallback>
                <p:oleObj name="Documento" r:id="rId3" imgW="2892552" imgH="932688"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2240" t="3856" r="75793" b="10799"/>
                      <a:stretch>
                        <a:fillRect/>
                      </a:stretch>
                    </p:blipFill>
                    <p:spPr bwMode="auto">
                      <a:xfrm>
                        <a:off x="5421313" y="2682875"/>
                        <a:ext cx="827087"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9699" name="Group 3"/>
          <p:cNvGrpSpPr>
            <a:grpSpLocks/>
          </p:cNvGrpSpPr>
          <p:nvPr/>
        </p:nvGrpSpPr>
        <p:grpSpPr bwMode="auto">
          <a:xfrm>
            <a:off x="762000" y="2916238"/>
            <a:ext cx="333375" cy="549275"/>
            <a:chOff x="1488" y="1508"/>
            <a:chExt cx="210" cy="346"/>
          </a:xfrm>
        </p:grpSpPr>
        <p:sp>
          <p:nvSpPr>
            <p:cNvPr id="29711" name="Line 4"/>
            <p:cNvSpPr>
              <a:spLocks noChangeShapeType="1"/>
            </p:cNvSpPr>
            <p:nvPr/>
          </p:nvSpPr>
          <p:spPr bwMode="auto">
            <a:xfrm flipV="1">
              <a:off x="1488" y="1584"/>
              <a:ext cx="19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9712" name="Line 5"/>
            <p:cNvSpPr>
              <a:spLocks noChangeShapeType="1"/>
            </p:cNvSpPr>
            <p:nvPr/>
          </p:nvSpPr>
          <p:spPr bwMode="auto">
            <a:xfrm>
              <a:off x="1488" y="1680"/>
              <a:ext cx="19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9713" name="Oval 6"/>
            <p:cNvSpPr>
              <a:spLocks noChangeArrowheads="1"/>
            </p:cNvSpPr>
            <p:nvPr/>
          </p:nvSpPr>
          <p:spPr bwMode="auto">
            <a:xfrm>
              <a:off x="1554" y="1620"/>
              <a:ext cx="144" cy="11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29714" name="AutoShape 7"/>
            <p:cNvSpPr>
              <a:spLocks noChangeArrowheads="1"/>
            </p:cNvSpPr>
            <p:nvPr/>
          </p:nvSpPr>
          <p:spPr bwMode="auto">
            <a:xfrm>
              <a:off x="1648" y="1653"/>
              <a:ext cx="48" cy="48"/>
            </a:xfrm>
            <a:prstGeom prst="flowChartConnector">
              <a:avLst/>
            </a:prstGeom>
            <a:solidFill>
              <a:schemeClr val="tx1"/>
            </a:solidFill>
            <a:ln w="9525">
              <a:solidFill>
                <a:schemeClr val="tx1"/>
              </a:solidFill>
              <a:round/>
              <a:headEnd/>
              <a:tailEnd/>
            </a:ln>
          </p:spPr>
          <p:txBody>
            <a:bodyPr wrap="none" anchor="ct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29715" name="Line 8"/>
            <p:cNvSpPr>
              <a:spLocks noChangeShapeType="1"/>
            </p:cNvSpPr>
            <p:nvPr/>
          </p:nvSpPr>
          <p:spPr bwMode="auto">
            <a:xfrm flipH="1">
              <a:off x="1522" y="156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9716" name="Line 9"/>
            <p:cNvSpPr>
              <a:spLocks noChangeShapeType="1"/>
            </p:cNvSpPr>
            <p:nvPr/>
          </p:nvSpPr>
          <p:spPr bwMode="auto">
            <a:xfrm flipH="1">
              <a:off x="1584" y="153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9717" name="Line 10"/>
            <p:cNvSpPr>
              <a:spLocks noChangeShapeType="1"/>
            </p:cNvSpPr>
            <p:nvPr/>
          </p:nvSpPr>
          <p:spPr bwMode="auto">
            <a:xfrm flipH="1">
              <a:off x="1646" y="150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9718" name="Line 11"/>
            <p:cNvSpPr>
              <a:spLocks noChangeShapeType="1"/>
            </p:cNvSpPr>
            <p:nvPr/>
          </p:nvSpPr>
          <p:spPr bwMode="auto">
            <a:xfrm>
              <a:off x="1532" y="1702"/>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9719" name="Line 12"/>
            <p:cNvSpPr>
              <a:spLocks noChangeShapeType="1"/>
            </p:cNvSpPr>
            <p:nvPr/>
          </p:nvSpPr>
          <p:spPr bwMode="auto">
            <a:xfrm>
              <a:off x="1594" y="1736"/>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9720" name="Line 13"/>
            <p:cNvSpPr>
              <a:spLocks noChangeShapeType="1"/>
            </p:cNvSpPr>
            <p:nvPr/>
          </p:nvSpPr>
          <p:spPr bwMode="auto">
            <a:xfrm>
              <a:off x="1648" y="175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29700" name="Line 14"/>
          <p:cNvSpPr>
            <a:spLocks noChangeShapeType="1"/>
          </p:cNvSpPr>
          <p:nvPr/>
        </p:nvSpPr>
        <p:spPr bwMode="auto">
          <a:xfrm flipV="1">
            <a:off x="1066800" y="2732088"/>
            <a:ext cx="4419600" cy="4572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9701" name="Line 15"/>
          <p:cNvSpPr>
            <a:spLocks noChangeShapeType="1"/>
          </p:cNvSpPr>
          <p:nvPr/>
        </p:nvSpPr>
        <p:spPr bwMode="auto">
          <a:xfrm>
            <a:off x="1066800" y="3189288"/>
            <a:ext cx="4419600" cy="4572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16" name="Rectangle 16"/>
          <p:cNvSpPr>
            <a:spLocks noChangeArrowheads="1"/>
          </p:cNvSpPr>
          <p:nvPr/>
        </p:nvSpPr>
        <p:spPr bwMode="auto">
          <a:xfrm>
            <a:off x="639763" y="0"/>
            <a:ext cx="6740525" cy="1077913"/>
          </a:xfrm>
          <a:prstGeom prst="rect">
            <a:avLst/>
          </a:prstGeom>
          <a:noFill/>
          <a:ln w="9525" algn="ctr">
            <a:noFill/>
            <a:miter lim="800000"/>
            <a:headEnd/>
            <a:tailEnd/>
          </a:ln>
          <a:effectLst/>
        </p:spPr>
        <p:txBody>
          <a:bodyPr>
            <a:spAutoFit/>
          </a:bodyPr>
          <a:lstStyle/>
          <a:p>
            <a:pPr algn="ctr">
              <a:spcBef>
                <a:spcPct val="20000"/>
              </a:spcBef>
              <a:defRPr/>
            </a:pPr>
            <a:r>
              <a:rPr lang="es-ES_tradnl" sz="3200" b="1" dirty="0">
                <a:solidFill>
                  <a:srgbClr val="056D54"/>
                </a:solidFill>
                <a:latin typeface="Trebuchet MS" panose="020B0603020202020204" pitchFamily="34" charset="0"/>
                <a:ea typeface="+mj-ea"/>
                <a:cs typeface="+mj-cs"/>
              </a:rPr>
              <a:t>Relación entre el ángulo visual y la distancia del ojo al objeto</a:t>
            </a:r>
          </a:p>
        </p:txBody>
      </p:sp>
      <p:sp>
        <p:nvSpPr>
          <p:cNvPr id="29703" name="Arc 17"/>
          <p:cNvSpPr>
            <a:spLocks/>
          </p:cNvSpPr>
          <p:nvPr/>
        </p:nvSpPr>
        <p:spPr bwMode="auto">
          <a:xfrm rot="2190664">
            <a:off x="4138613" y="2944813"/>
            <a:ext cx="481012" cy="547687"/>
          </a:xfrm>
          <a:custGeom>
            <a:avLst/>
            <a:gdLst>
              <a:gd name="T0" fmla="*/ 0 w 24185"/>
              <a:gd name="T1" fmla="*/ 2147483646 h 29072"/>
              <a:gd name="T2" fmla="*/ 2147483646 w 24185"/>
              <a:gd name="T3" fmla="*/ 2147483646 h 29072"/>
              <a:gd name="T4" fmla="*/ 2147483646 w 24185"/>
              <a:gd name="T5" fmla="*/ 2147483646 h 29072"/>
              <a:gd name="T6" fmla="*/ 0 60000 65536"/>
              <a:gd name="T7" fmla="*/ 0 60000 65536"/>
              <a:gd name="T8" fmla="*/ 0 60000 65536"/>
              <a:gd name="T9" fmla="*/ 0 w 24185"/>
              <a:gd name="T10" fmla="*/ 0 h 29072"/>
              <a:gd name="T11" fmla="*/ 24185 w 24185"/>
              <a:gd name="T12" fmla="*/ 29072 h 29072"/>
            </a:gdLst>
            <a:ahLst/>
            <a:cxnLst>
              <a:cxn ang="T6">
                <a:pos x="T0" y="T1"/>
              </a:cxn>
              <a:cxn ang="T7">
                <a:pos x="T2" y="T3"/>
              </a:cxn>
              <a:cxn ang="T8">
                <a:pos x="T4" y="T5"/>
              </a:cxn>
            </a:cxnLst>
            <a:rect l="T9" t="T10" r="T11" b="T12"/>
            <a:pathLst>
              <a:path w="24185" h="29072" fill="none" extrusionOk="0">
                <a:moveTo>
                  <a:pt x="0" y="155"/>
                </a:moveTo>
                <a:cubicBezTo>
                  <a:pt x="857" y="51"/>
                  <a:pt x="1721" y="-1"/>
                  <a:pt x="2585" y="0"/>
                </a:cubicBezTo>
                <a:cubicBezTo>
                  <a:pt x="14514" y="0"/>
                  <a:pt x="24185" y="9670"/>
                  <a:pt x="24185" y="21600"/>
                </a:cubicBezTo>
                <a:cubicBezTo>
                  <a:pt x="24185" y="24149"/>
                  <a:pt x="23733" y="26679"/>
                  <a:pt x="22851" y="29071"/>
                </a:cubicBezTo>
              </a:path>
              <a:path w="24185" h="29072" stroke="0" extrusionOk="0">
                <a:moveTo>
                  <a:pt x="0" y="155"/>
                </a:moveTo>
                <a:cubicBezTo>
                  <a:pt x="857" y="51"/>
                  <a:pt x="1721" y="-1"/>
                  <a:pt x="2585" y="0"/>
                </a:cubicBezTo>
                <a:cubicBezTo>
                  <a:pt x="14514" y="0"/>
                  <a:pt x="24185" y="9670"/>
                  <a:pt x="24185" y="21600"/>
                </a:cubicBezTo>
                <a:cubicBezTo>
                  <a:pt x="24185" y="24149"/>
                  <a:pt x="23733" y="26679"/>
                  <a:pt x="22851" y="29071"/>
                </a:cubicBezTo>
                <a:lnTo>
                  <a:pt x="2585" y="21600"/>
                </a:lnTo>
                <a:lnTo>
                  <a:pt x="0" y="155"/>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29704" name="Text Box 18"/>
          <p:cNvSpPr txBox="1">
            <a:spLocks noChangeArrowheads="1"/>
          </p:cNvSpPr>
          <p:nvPr/>
        </p:nvSpPr>
        <p:spPr bwMode="auto">
          <a:xfrm>
            <a:off x="4429125" y="2806700"/>
            <a:ext cx="600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200" b="1">
                <a:latin typeface="Tahoma" panose="020B0604030504040204" pitchFamily="34" charset="0"/>
                <a:sym typeface="Symbol" panose="05050102010706020507" pitchFamily="18" charset="2"/>
              </a:rPr>
              <a:t></a:t>
            </a:r>
            <a:r>
              <a:rPr lang="es-ES_tradnl" altLang="es-ES" sz="3200" b="1" baseline="-25000">
                <a:latin typeface="Tahoma" panose="020B0604030504040204" pitchFamily="34" charset="0"/>
                <a:sym typeface="Symbol" panose="05050102010706020507" pitchFamily="18" charset="2"/>
              </a:rPr>
              <a:t>1</a:t>
            </a:r>
            <a:endParaRPr lang="es-ES_tradnl" altLang="es-ES" sz="3200" b="1">
              <a:latin typeface="Tahoma" panose="020B0604030504040204" pitchFamily="34" charset="0"/>
            </a:endParaRPr>
          </a:p>
        </p:txBody>
      </p:sp>
      <p:sp>
        <p:nvSpPr>
          <p:cNvPr id="29705" name="Text Box 19"/>
          <p:cNvSpPr txBox="1">
            <a:spLocks noChangeArrowheads="1"/>
          </p:cNvSpPr>
          <p:nvPr/>
        </p:nvSpPr>
        <p:spPr bwMode="auto">
          <a:xfrm>
            <a:off x="2960688" y="4383088"/>
            <a:ext cx="16875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4000" b="1">
                <a:latin typeface="Tahoma" panose="020B0604030504040204" pitchFamily="34" charset="0"/>
                <a:sym typeface="Symbol" panose="05050102010706020507" pitchFamily="18" charset="2"/>
              </a:rPr>
              <a:t></a:t>
            </a:r>
            <a:r>
              <a:rPr lang="es-ES_tradnl" altLang="es-ES" sz="4000" b="1" baseline="-25000">
                <a:latin typeface="Tahoma" panose="020B0604030504040204" pitchFamily="34" charset="0"/>
                <a:sym typeface="Symbol" panose="05050102010706020507" pitchFamily="18" charset="2"/>
              </a:rPr>
              <a:t>1</a:t>
            </a:r>
            <a:r>
              <a:rPr lang="es-ES_tradnl" altLang="es-ES" sz="3200" b="1">
                <a:latin typeface="Tahoma" panose="020B0604030504040204" pitchFamily="34" charset="0"/>
                <a:sym typeface="Symbol" panose="05050102010706020507" pitchFamily="18" charset="2"/>
              </a:rPr>
              <a:t>&gt; </a:t>
            </a:r>
            <a:r>
              <a:rPr lang="es-ES_tradnl" altLang="es-ES" sz="4000" b="1">
                <a:latin typeface="Tahoma" panose="020B0604030504040204" pitchFamily="34" charset="0"/>
                <a:sym typeface="Symbol" panose="05050102010706020507" pitchFamily="18" charset="2"/>
              </a:rPr>
              <a:t></a:t>
            </a:r>
            <a:r>
              <a:rPr lang="es-ES_tradnl" altLang="es-ES" sz="4000" b="1" baseline="-25000">
                <a:latin typeface="Tahoma" panose="020B0604030504040204" pitchFamily="34" charset="0"/>
                <a:sym typeface="Symbol" panose="05050102010706020507" pitchFamily="18" charset="2"/>
              </a:rPr>
              <a:t>2</a:t>
            </a:r>
            <a:endParaRPr lang="es-ES_tradnl" altLang="es-ES" sz="3200" b="1" baseline="-25000">
              <a:latin typeface="Tahoma" panose="020B0604030504040204" pitchFamily="34" charset="0"/>
              <a:sym typeface="Symbol" panose="05050102010706020507" pitchFamily="18" charset="2"/>
            </a:endParaRPr>
          </a:p>
        </p:txBody>
      </p:sp>
      <p:graphicFrame>
        <p:nvGraphicFramePr>
          <p:cNvPr id="29706" name="Object 20"/>
          <p:cNvGraphicFramePr>
            <a:graphicFrameLocks noChangeAspect="1"/>
          </p:cNvGraphicFramePr>
          <p:nvPr/>
        </p:nvGraphicFramePr>
        <p:xfrm>
          <a:off x="7554913" y="2682875"/>
          <a:ext cx="827087" cy="1039813"/>
        </p:xfrm>
        <a:graphic>
          <a:graphicData uri="http://schemas.openxmlformats.org/presentationml/2006/ole">
            <mc:AlternateContent xmlns:mc="http://schemas.openxmlformats.org/markup-compatibility/2006">
              <mc:Choice xmlns:v="urn:schemas-microsoft-com:vml" Requires="v">
                <p:oleObj spid="_x0000_s29766" name="Documento" r:id="rId6" imgW="2892552" imgH="932688" progId="Word.Document.8">
                  <p:embed/>
                </p:oleObj>
              </mc:Choice>
              <mc:Fallback>
                <p:oleObj name="Documento" r:id="rId6" imgW="2892552" imgH="932688" progId="Word.Document.8">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l="2240" t="3856" r="75793" b="10799"/>
                      <a:stretch>
                        <a:fillRect/>
                      </a:stretch>
                    </p:blipFill>
                    <p:spPr bwMode="auto">
                      <a:xfrm>
                        <a:off x="7554913" y="2682875"/>
                        <a:ext cx="827087"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7" name="Line 21"/>
          <p:cNvSpPr>
            <a:spLocks noChangeShapeType="1"/>
          </p:cNvSpPr>
          <p:nvPr/>
        </p:nvSpPr>
        <p:spPr bwMode="auto">
          <a:xfrm flipV="1">
            <a:off x="1066800" y="2730500"/>
            <a:ext cx="6629400" cy="4572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9708" name="Line 22"/>
          <p:cNvSpPr>
            <a:spLocks noChangeShapeType="1"/>
          </p:cNvSpPr>
          <p:nvPr/>
        </p:nvSpPr>
        <p:spPr bwMode="auto">
          <a:xfrm>
            <a:off x="1066800" y="3187700"/>
            <a:ext cx="6553200" cy="4572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9709" name="Arc 23"/>
          <p:cNvSpPr>
            <a:spLocks/>
          </p:cNvSpPr>
          <p:nvPr/>
        </p:nvSpPr>
        <p:spPr bwMode="auto">
          <a:xfrm rot="2190664">
            <a:off x="4579938" y="2921000"/>
            <a:ext cx="430212" cy="468313"/>
          </a:xfrm>
          <a:custGeom>
            <a:avLst/>
            <a:gdLst>
              <a:gd name="T0" fmla="*/ 2147483646 w 21600"/>
              <a:gd name="T1" fmla="*/ 0 h 24974"/>
              <a:gd name="T2" fmla="*/ 2147483646 w 21600"/>
              <a:gd name="T3" fmla="*/ 2147483646 h 24974"/>
              <a:gd name="T4" fmla="*/ 0 w 21600"/>
              <a:gd name="T5" fmla="*/ 2147483646 h 24974"/>
              <a:gd name="T6" fmla="*/ 0 60000 65536"/>
              <a:gd name="T7" fmla="*/ 0 60000 65536"/>
              <a:gd name="T8" fmla="*/ 0 60000 65536"/>
              <a:gd name="T9" fmla="*/ 0 w 21600"/>
              <a:gd name="T10" fmla="*/ 0 h 24974"/>
              <a:gd name="T11" fmla="*/ 21600 w 21600"/>
              <a:gd name="T12" fmla="*/ 24974 h 24974"/>
            </a:gdLst>
            <a:ahLst/>
            <a:cxnLst>
              <a:cxn ang="T6">
                <a:pos x="T0" y="T1"/>
              </a:cxn>
              <a:cxn ang="T7">
                <a:pos x="T2" y="T3"/>
              </a:cxn>
              <a:cxn ang="T8">
                <a:pos x="T4" y="T5"/>
              </a:cxn>
            </a:cxnLst>
            <a:rect l="T9" t="T10" r="T11" b="T12"/>
            <a:pathLst>
              <a:path w="21600" h="24974" fill="none" extrusionOk="0">
                <a:moveTo>
                  <a:pt x="5749" y="0"/>
                </a:moveTo>
                <a:cubicBezTo>
                  <a:pt x="15114" y="2586"/>
                  <a:pt x="21600" y="11106"/>
                  <a:pt x="21600" y="20821"/>
                </a:cubicBezTo>
                <a:cubicBezTo>
                  <a:pt x="21600" y="22215"/>
                  <a:pt x="21465" y="23605"/>
                  <a:pt x="21196" y="24973"/>
                </a:cubicBezTo>
              </a:path>
              <a:path w="21600" h="24974" stroke="0" extrusionOk="0">
                <a:moveTo>
                  <a:pt x="5749" y="0"/>
                </a:moveTo>
                <a:cubicBezTo>
                  <a:pt x="15114" y="2586"/>
                  <a:pt x="21600" y="11106"/>
                  <a:pt x="21600" y="20821"/>
                </a:cubicBezTo>
                <a:cubicBezTo>
                  <a:pt x="21600" y="22215"/>
                  <a:pt x="21465" y="23605"/>
                  <a:pt x="21196" y="24973"/>
                </a:cubicBezTo>
                <a:lnTo>
                  <a:pt x="0" y="20821"/>
                </a:lnTo>
                <a:lnTo>
                  <a:pt x="5749"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29710" name="Text Box 24"/>
          <p:cNvSpPr txBox="1">
            <a:spLocks noChangeArrowheads="1"/>
          </p:cNvSpPr>
          <p:nvPr/>
        </p:nvSpPr>
        <p:spPr bwMode="auto">
          <a:xfrm>
            <a:off x="4876800" y="2806700"/>
            <a:ext cx="600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200" b="1">
                <a:latin typeface="Tahoma" panose="020B0604030504040204" pitchFamily="34" charset="0"/>
                <a:sym typeface="Symbol" panose="05050102010706020507" pitchFamily="18" charset="2"/>
              </a:rPr>
              <a:t></a:t>
            </a:r>
            <a:r>
              <a:rPr lang="es-ES_tradnl" altLang="es-ES" sz="3200" b="1" baseline="-25000">
                <a:latin typeface="Tahoma" panose="020B0604030504040204" pitchFamily="34" charset="0"/>
                <a:sym typeface="Symbol" panose="05050102010706020507" pitchFamily="18" charset="2"/>
              </a:rPr>
              <a:t>2</a:t>
            </a:r>
            <a:endParaRPr lang="es-ES_tradnl" altLang="es-ES" sz="3200" b="1">
              <a:latin typeface="Tahoma" panose="020B060403050404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485900" y="109538"/>
            <a:ext cx="5260975" cy="830262"/>
          </a:xfrm>
          <a:prstGeom prst="rect">
            <a:avLst/>
          </a:prstGeom>
          <a:noFill/>
          <a:ln w="9525" algn="ctr">
            <a:noFill/>
            <a:miter lim="800000"/>
            <a:headEnd/>
            <a:tailEnd/>
          </a:ln>
          <a:effectLst/>
        </p:spPr>
        <p:txBody>
          <a:bodyPr wrap="none">
            <a:spAutoFit/>
          </a:bodyPr>
          <a:lstStyle/>
          <a:p>
            <a:pPr algn="ctr">
              <a:spcBef>
                <a:spcPct val="20000"/>
              </a:spcBef>
              <a:defRPr/>
            </a:pPr>
            <a:r>
              <a:rPr lang="es-ES_tradnl" sz="4800" b="1" dirty="0">
                <a:solidFill>
                  <a:srgbClr val="056D54"/>
                </a:solidFill>
                <a:latin typeface="Trebuchet MS" panose="020B0603020202020204" pitchFamily="34" charset="0"/>
                <a:ea typeface="+mj-ea"/>
                <a:cs typeface="+mj-cs"/>
              </a:rPr>
              <a:t>La agudeza visual</a:t>
            </a:r>
          </a:p>
        </p:txBody>
      </p:sp>
      <p:sp>
        <p:nvSpPr>
          <p:cNvPr id="30723" name="AutoShape 3"/>
          <p:cNvSpPr>
            <a:spLocks noChangeArrowheads="1"/>
          </p:cNvSpPr>
          <p:nvPr/>
        </p:nvSpPr>
        <p:spPr bwMode="auto">
          <a:xfrm>
            <a:off x="7713663" y="5064125"/>
            <a:ext cx="287337" cy="287338"/>
          </a:xfrm>
          <a:prstGeom prst="star32">
            <a:avLst>
              <a:gd name="adj" fmla="val 375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grpSp>
        <p:nvGrpSpPr>
          <p:cNvPr id="30724" name="Group 4"/>
          <p:cNvGrpSpPr>
            <a:grpSpLocks/>
          </p:cNvGrpSpPr>
          <p:nvPr/>
        </p:nvGrpSpPr>
        <p:grpSpPr bwMode="auto">
          <a:xfrm>
            <a:off x="762000" y="5384800"/>
            <a:ext cx="333375" cy="549275"/>
            <a:chOff x="1488" y="1508"/>
            <a:chExt cx="210" cy="346"/>
          </a:xfrm>
        </p:grpSpPr>
        <p:sp>
          <p:nvSpPr>
            <p:cNvPr id="30732" name="Line 5"/>
            <p:cNvSpPr>
              <a:spLocks noChangeShapeType="1"/>
            </p:cNvSpPr>
            <p:nvPr/>
          </p:nvSpPr>
          <p:spPr bwMode="auto">
            <a:xfrm flipV="1">
              <a:off x="1488" y="1584"/>
              <a:ext cx="19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0733" name="Line 6"/>
            <p:cNvSpPr>
              <a:spLocks noChangeShapeType="1"/>
            </p:cNvSpPr>
            <p:nvPr/>
          </p:nvSpPr>
          <p:spPr bwMode="auto">
            <a:xfrm>
              <a:off x="1488" y="1680"/>
              <a:ext cx="19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0734" name="Oval 7"/>
            <p:cNvSpPr>
              <a:spLocks noChangeArrowheads="1"/>
            </p:cNvSpPr>
            <p:nvPr/>
          </p:nvSpPr>
          <p:spPr bwMode="auto">
            <a:xfrm>
              <a:off x="1554" y="1620"/>
              <a:ext cx="144" cy="11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30735" name="AutoShape 8"/>
            <p:cNvSpPr>
              <a:spLocks noChangeArrowheads="1"/>
            </p:cNvSpPr>
            <p:nvPr/>
          </p:nvSpPr>
          <p:spPr bwMode="auto">
            <a:xfrm>
              <a:off x="1648" y="1653"/>
              <a:ext cx="48" cy="48"/>
            </a:xfrm>
            <a:prstGeom prst="flowChartConnector">
              <a:avLst/>
            </a:prstGeom>
            <a:solidFill>
              <a:schemeClr val="tx1"/>
            </a:solidFill>
            <a:ln w="9525">
              <a:solidFill>
                <a:schemeClr val="tx1"/>
              </a:solidFill>
              <a:round/>
              <a:headEnd/>
              <a:tailEnd/>
            </a:ln>
          </p:spPr>
          <p:txBody>
            <a:bodyPr wrap="none" anchor="ct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30736" name="Line 9"/>
            <p:cNvSpPr>
              <a:spLocks noChangeShapeType="1"/>
            </p:cNvSpPr>
            <p:nvPr/>
          </p:nvSpPr>
          <p:spPr bwMode="auto">
            <a:xfrm flipH="1">
              <a:off x="1522" y="156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0737" name="Line 10"/>
            <p:cNvSpPr>
              <a:spLocks noChangeShapeType="1"/>
            </p:cNvSpPr>
            <p:nvPr/>
          </p:nvSpPr>
          <p:spPr bwMode="auto">
            <a:xfrm flipH="1">
              <a:off x="1584" y="153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0738" name="Line 11"/>
            <p:cNvSpPr>
              <a:spLocks noChangeShapeType="1"/>
            </p:cNvSpPr>
            <p:nvPr/>
          </p:nvSpPr>
          <p:spPr bwMode="auto">
            <a:xfrm flipH="1">
              <a:off x="1646" y="150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0739" name="Line 12"/>
            <p:cNvSpPr>
              <a:spLocks noChangeShapeType="1"/>
            </p:cNvSpPr>
            <p:nvPr/>
          </p:nvSpPr>
          <p:spPr bwMode="auto">
            <a:xfrm>
              <a:off x="1532" y="1702"/>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0740" name="Line 13"/>
            <p:cNvSpPr>
              <a:spLocks noChangeShapeType="1"/>
            </p:cNvSpPr>
            <p:nvPr/>
          </p:nvSpPr>
          <p:spPr bwMode="auto">
            <a:xfrm>
              <a:off x="1594" y="1736"/>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0741" name="Line 14"/>
            <p:cNvSpPr>
              <a:spLocks noChangeShapeType="1"/>
            </p:cNvSpPr>
            <p:nvPr/>
          </p:nvSpPr>
          <p:spPr bwMode="auto">
            <a:xfrm>
              <a:off x="1648" y="175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30725" name="AutoShape 15"/>
          <p:cNvSpPr>
            <a:spLocks noChangeArrowheads="1"/>
          </p:cNvSpPr>
          <p:nvPr/>
        </p:nvSpPr>
        <p:spPr bwMode="auto">
          <a:xfrm>
            <a:off x="7713663" y="5961063"/>
            <a:ext cx="287337" cy="287337"/>
          </a:xfrm>
          <a:prstGeom prst="star32">
            <a:avLst>
              <a:gd name="adj" fmla="val 375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cxnSp>
        <p:nvCxnSpPr>
          <p:cNvPr id="30726" name="AutoShape 16"/>
          <p:cNvCxnSpPr>
            <a:cxnSpLocks noChangeShapeType="1"/>
            <a:stCxn id="30735" idx="6"/>
            <a:endCxn id="30723" idx="1"/>
          </p:cNvCxnSpPr>
          <p:nvPr/>
        </p:nvCxnSpPr>
        <p:spPr bwMode="auto">
          <a:xfrm flipV="1">
            <a:off x="1092200" y="5208588"/>
            <a:ext cx="6621463" cy="444500"/>
          </a:xfrm>
          <a:prstGeom prst="straightConnector1">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0727" name="AutoShape 17"/>
          <p:cNvCxnSpPr>
            <a:cxnSpLocks noChangeShapeType="1"/>
            <a:stCxn id="30735" idx="5"/>
            <a:endCxn id="30725" idx="1"/>
          </p:cNvCxnSpPr>
          <p:nvPr/>
        </p:nvCxnSpPr>
        <p:spPr bwMode="auto">
          <a:xfrm>
            <a:off x="1081088" y="5680075"/>
            <a:ext cx="6632575" cy="425450"/>
          </a:xfrm>
          <a:prstGeom prst="straightConnector1">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cxnSp>
      <p:sp>
        <p:nvSpPr>
          <p:cNvPr id="30728" name="Text Box 18"/>
          <p:cNvSpPr txBox="1">
            <a:spLocks noChangeArrowheads="1"/>
          </p:cNvSpPr>
          <p:nvPr/>
        </p:nvSpPr>
        <p:spPr bwMode="auto">
          <a:xfrm>
            <a:off x="4564063" y="5275263"/>
            <a:ext cx="4302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just">
              <a:lnSpc>
                <a:spcPct val="100000"/>
              </a:lnSpc>
              <a:spcBef>
                <a:spcPct val="0"/>
              </a:spcBef>
              <a:buFontTx/>
              <a:buNone/>
            </a:pPr>
            <a:r>
              <a:rPr lang="es-ES_tradnl" altLang="es-ES" sz="3200" b="1">
                <a:latin typeface="Tahoma" panose="020B0604030504040204" pitchFamily="34" charset="0"/>
                <a:sym typeface="Symbol" panose="05050102010706020507" pitchFamily="18" charset="2"/>
              </a:rPr>
              <a:t></a:t>
            </a:r>
            <a:endParaRPr lang="es-ES_tradnl" altLang="es-ES" sz="3200" b="1">
              <a:latin typeface="Tahoma" panose="020B0604030504040204" pitchFamily="34" charset="0"/>
            </a:endParaRPr>
          </a:p>
        </p:txBody>
      </p:sp>
      <p:sp>
        <p:nvSpPr>
          <p:cNvPr id="30729" name="Arc 19"/>
          <p:cNvSpPr>
            <a:spLocks/>
          </p:cNvSpPr>
          <p:nvPr/>
        </p:nvSpPr>
        <p:spPr bwMode="auto">
          <a:xfrm rot="2190664">
            <a:off x="4191000" y="5456238"/>
            <a:ext cx="430213" cy="392112"/>
          </a:xfrm>
          <a:custGeom>
            <a:avLst/>
            <a:gdLst>
              <a:gd name="T0" fmla="*/ 2147483646 w 21584"/>
              <a:gd name="T1" fmla="*/ 0 h 20819"/>
              <a:gd name="T2" fmla="*/ 2147483646 w 21584"/>
              <a:gd name="T3" fmla="*/ 2147483646 h 20819"/>
              <a:gd name="T4" fmla="*/ 0 w 21584"/>
              <a:gd name="T5" fmla="*/ 2147483646 h 20819"/>
              <a:gd name="T6" fmla="*/ 0 60000 65536"/>
              <a:gd name="T7" fmla="*/ 0 60000 65536"/>
              <a:gd name="T8" fmla="*/ 0 60000 65536"/>
              <a:gd name="T9" fmla="*/ 0 w 21584"/>
              <a:gd name="T10" fmla="*/ 0 h 20819"/>
              <a:gd name="T11" fmla="*/ 21584 w 21584"/>
              <a:gd name="T12" fmla="*/ 20819 h 20819"/>
            </a:gdLst>
            <a:ahLst/>
            <a:cxnLst>
              <a:cxn ang="T6">
                <a:pos x="T0" y="T1"/>
              </a:cxn>
              <a:cxn ang="T7">
                <a:pos x="T2" y="T3"/>
              </a:cxn>
              <a:cxn ang="T8">
                <a:pos x="T4" y="T5"/>
              </a:cxn>
            </a:cxnLst>
            <a:rect l="T9" t="T10" r="T11" b="T12"/>
            <a:pathLst>
              <a:path w="21584" h="20819" fill="none" extrusionOk="0">
                <a:moveTo>
                  <a:pt x="5754" y="-1"/>
                </a:moveTo>
                <a:cubicBezTo>
                  <a:pt x="14821" y="2505"/>
                  <a:pt x="21223" y="10591"/>
                  <a:pt x="21584" y="19991"/>
                </a:cubicBezTo>
              </a:path>
              <a:path w="21584" h="20819" stroke="0" extrusionOk="0">
                <a:moveTo>
                  <a:pt x="5754" y="-1"/>
                </a:moveTo>
                <a:cubicBezTo>
                  <a:pt x="14821" y="2505"/>
                  <a:pt x="21223" y="10591"/>
                  <a:pt x="21584" y="19991"/>
                </a:cubicBezTo>
                <a:lnTo>
                  <a:pt x="0" y="20819"/>
                </a:lnTo>
                <a:lnTo>
                  <a:pt x="5754" y="-1"/>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0730" name="Text Box 20"/>
          <p:cNvSpPr txBox="1">
            <a:spLocks noChangeArrowheads="1"/>
          </p:cNvSpPr>
          <p:nvPr/>
        </p:nvSpPr>
        <p:spPr bwMode="auto">
          <a:xfrm>
            <a:off x="365125" y="1219200"/>
            <a:ext cx="83216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just">
              <a:lnSpc>
                <a:spcPct val="100000"/>
              </a:lnSpc>
              <a:spcBef>
                <a:spcPct val="0"/>
              </a:spcBef>
              <a:buFontTx/>
              <a:buNone/>
            </a:pPr>
            <a:r>
              <a:rPr lang="es-ES_tradnl" altLang="es-ES" sz="3200" b="1">
                <a:latin typeface="Tahoma" panose="020B0604030504040204" pitchFamily="34" charset="0"/>
              </a:rPr>
              <a:t>Capacidad para distinguir los objetos en sus más mínimos detalles, es la medida del detalle más pequeño que es capaz de percibir el ojo</a:t>
            </a:r>
          </a:p>
        </p:txBody>
      </p:sp>
      <p:sp>
        <p:nvSpPr>
          <p:cNvPr id="30731" name="Text Box 21"/>
          <p:cNvSpPr txBox="1">
            <a:spLocks noChangeArrowheads="1"/>
          </p:cNvSpPr>
          <p:nvPr/>
        </p:nvSpPr>
        <p:spPr bwMode="auto">
          <a:xfrm>
            <a:off x="419100" y="3551238"/>
            <a:ext cx="832167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just">
              <a:lnSpc>
                <a:spcPct val="100000"/>
              </a:lnSpc>
              <a:spcBef>
                <a:spcPct val="0"/>
              </a:spcBef>
              <a:buFontTx/>
              <a:buNone/>
            </a:pPr>
            <a:r>
              <a:rPr lang="es-ES_tradnl" altLang="es-ES" sz="3200">
                <a:latin typeface="Tahoma" panose="020B0604030504040204" pitchFamily="34" charset="0"/>
              </a:rPr>
              <a:t>Angulo mínimo formado entre el ojo y dos puntos luminosos para que sean percibidos como dos puntos separados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1143000" y="4419600"/>
          <a:ext cx="6781800" cy="1905000"/>
        </p:xfrm>
        <a:graphic>
          <a:graphicData uri="http://schemas.openxmlformats.org/presentationml/2006/ole">
            <mc:AlternateContent xmlns:mc="http://schemas.openxmlformats.org/markup-compatibility/2006">
              <mc:Choice xmlns:v="urn:schemas-microsoft-com:vml" Requires="v">
                <p:oleObj spid="_x0000_s31772" name="Documento" r:id="rId3" imgW="2892552" imgH="932688" progId="Word.Document.8">
                  <p:embed/>
                </p:oleObj>
              </mc:Choice>
              <mc:Fallback>
                <p:oleObj name="Documento" r:id="rId3" imgW="2892552" imgH="932688"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2197" t="4042" b="10851"/>
                      <a:stretch>
                        <a:fillRect/>
                      </a:stretch>
                    </p:blipFill>
                    <p:spPr bwMode="auto">
                      <a:xfrm>
                        <a:off x="1143000" y="4419600"/>
                        <a:ext cx="6781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3"/>
          <p:cNvSpPr>
            <a:spLocks noChangeArrowheads="1"/>
          </p:cNvSpPr>
          <p:nvPr/>
        </p:nvSpPr>
        <p:spPr bwMode="auto">
          <a:xfrm>
            <a:off x="899592" y="177225"/>
            <a:ext cx="6440288" cy="630942"/>
          </a:xfrm>
          <a:prstGeom prst="rect">
            <a:avLst/>
          </a:prstGeom>
          <a:noFill/>
          <a:ln w="9525" algn="ctr">
            <a:noFill/>
            <a:miter lim="800000"/>
            <a:headEnd/>
            <a:tailEnd/>
          </a:ln>
          <a:effectLst/>
        </p:spPr>
        <p:txBody>
          <a:bodyPr>
            <a:spAutoFit/>
          </a:bodyPr>
          <a:lstStyle/>
          <a:p>
            <a:pPr>
              <a:spcBef>
                <a:spcPct val="20000"/>
              </a:spcBef>
              <a:defRPr/>
            </a:pPr>
            <a:r>
              <a:rPr lang="es-ES_tradnl" sz="3500" b="1" dirty="0">
                <a:solidFill>
                  <a:srgbClr val="056D54"/>
                </a:solidFill>
                <a:latin typeface="Trebuchet MS" panose="020B0603020202020204" pitchFamily="34" charset="0"/>
                <a:ea typeface="+mj-ea"/>
                <a:cs typeface="+mj-cs"/>
              </a:rPr>
              <a:t>La</a:t>
            </a:r>
            <a:r>
              <a:rPr lang="es-ES_tradnl" sz="3500" b="1" dirty="0">
                <a:ln w="12700">
                  <a:solidFill>
                    <a:schemeClr val="tx2">
                      <a:satMod val="155000"/>
                    </a:schemeClr>
                  </a:solidFill>
                  <a:prstDash val="solid"/>
                </a:ln>
                <a:solidFill>
                  <a:srgbClr val="006600"/>
                </a:solidFill>
                <a:effectLst>
                  <a:outerShdw blurRad="41275" dist="20320" dir="1800000" algn="tl" rotWithShape="0">
                    <a:srgbClr val="000000">
                      <a:alpha val="40000"/>
                    </a:srgbClr>
                  </a:outerShdw>
                </a:effectLst>
                <a:latin typeface="Tahoma" pitchFamily="34" charset="0"/>
              </a:rPr>
              <a:t> </a:t>
            </a:r>
            <a:r>
              <a:rPr lang="es-ES_tradnl" sz="3500" b="1" dirty="0">
                <a:solidFill>
                  <a:srgbClr val="056D54"/>
                </a:solidFill>
                <a:latin typeface="Trebuchet MS" panose="020B0603020202020204" pitchFamily="34" charset="0"/>
                <a:ea typeface="+mj-ea"/>
                <a:cs typeface="+mj-cs"/>
              </a:rPr>
              <a:t>agudeza mínima separable</a:t>
            </a:r>
          </a:p>
        </p:txBody>
      </p:sp>
      <p:sp>
        <p:nvSpPr>
          <p:cNvPr id="31748" name="Text Box 4"/>
          <p:cNvSpPr txBox="1">
            <a:spLocks noChangeArrowheads="1"/>
          </p:cNvSpPr>
          <p:nvPr/>
        </p:nvSpPr>
        <p:spPr bwMode="auto">
          <a:xfrm>
            <a:off x="365125" y="1371600"/>
            <a:ext cx="8321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gn="just">
              <a:lnSpc>
                <a:spcPct val="100000"/>
              </a:lnSpc>
              <a:spcBef>
                <a:spcPct val="0"/>
              </a:spcBef>
              <a:buFontTx/>
              <a:buNone/>
            </a:pPr>
            <a:r>
              <a:rPr lang="es-ES_tradnl" altLang="es-ES" sz="3200" b="1">
                <a:latin typeface="Tahoma" panose="020B0604030504040204" pitchFamily="34" charset="0"/>
              </a:rPr>
              <a:t>Menor espacio entre las partes de un objeto que el ojo puede detectar</a:t>
            </a:r>
          </a:p>
        </p:txBody>
      </p:sp>
      <p:sp>
        <p:nvSpPr>
          <p:cNvPr id="31749" name="Text Box 5"/>
          <p:cNvSpPr txBox="1">
            <a:spLocks noChangeArrowheads="1"/>
          </p:cNvSpPr>
          <p:nvPr/>
        </p:nvSpPr>
        <p:spPr bwMode="auto">
          <a:xfrm>
            <a:off x="419100" y="3048000"/>
            <a:ext cx="8321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gn="ctr">
              <a:lnSpc>
                <a:spcPct val="100000"/>
              </a:lnSpc>
              <a:spcBef>
                <a:spcPct val="0"/>
              </a:spcBef>
              <a:buFontTx/>
              <a:buNone/>
            </a:pPr>
            <a:r>
              <a:rPr lang="es-ES_tradnl" altLang="es-ES" sz="3200">
                <a:latin typeface="Tahoma" panose="020B0604030504040204" pitchFamily="34" charset="0"/>
              </a:rPr>
              <a:t>Ilustraciones empleadas para medir la agudeza visual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266700" y="2479675"/>
            <a:ext cx="8610600" cy="4549775"/>
          </a:xfrm>
        </p:spPr>
        <p:txBody>
          <a:bodyPr/>
          <a:lstStyle/>
          <a:p>
            <a:pPr marL="0" indent="0" algn="just" eaLnBrk="1" hangingPunct="1">
              <a:buFontTx/>
              <a:buNone/>
            </a:pPr>
            <a:r>
              <a:rPr lang="es-ES_tradnl" altLang="es-ES" sz="3600" b="1" dirty="0" smtClean="0">
                <a:latin typeface="Tahoma" panose="020B0604030504040204" pitchFamily="34" charset="0"/>
              </a:rPr>
              <a:t>El hombre es capaz de percibir visualmente los objetos que lo rodean porque estos reflejan luz, o la emiten, en mayor o menor grado, y los ojos reciben esta luz reflejada, convirtiéndola en impulsos nerviosos, que envían al cerebro donde se completa el proceso visual.</a:t>
            </a:r>
          </a:p>
        </p:txBody>
      </p:sp>
      <p:grpSp>
        <p:nvGrpSpPr>
          <p:cNvPr id="12" name="Grupo 11"/>
          <p:cNvGrpSpPr/>
          <p:nvPr/>
        </p:nvGrpSpPr>
        <p:grpSpPr>
          <a:xfrm>
            <a:off x="-114678" y="2182309"/>
            <a:ext cx="9177914" cy="4357656"/>
            <a:chOff x="0" y="2301874"/>
            <a:chExt cx="9177914" cy="4357656"/>
          </a:xfrm>
        </p:grpSpPr>
        <p:sp>
          <p:nvSpPr>
            <p:cNvPr id="9" name="Rectángulo 8"/>
            <p:cNvSpPr/>
            <p:nvPr/>
          </p:nvSpPr>
          <p:spPr>
            <a:xfrm>
              <a:off x="0" y="2301875"/>
              <a:ext cx="9177914" cy="4357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p:cNvPicPr>
              <a:picLocks noChangeAspect="1"/>
            </p:cNvPicPr>
            <p:nvPr/>
          </p:nvPicPr>
          <p:blipFill rotWithShape="1">
            <a:blip r:embed="rId2">
              <a:extLst>
                <a:ext uri="{28A0092B-C50C-407E-A947-70E740481C1C}">
                  <a14:useLocalDpi xmlns:a14="http://schemas.microsoft.com/office/drawing/2010/main" val="0"/>
                </a:ext>
              </a:extLst>
            </a:blip>
            <a:srcRect t="10001"/>
            <a:stretch/>
          </p:blipFill>
          <p:spPr>
            <a:xfrm>
              <a:off x="1403648" y="2301874"/>
              <a:ext cx="6363758" cy="4295477"/>
            </a:xfrm>
            <a:prstGeom prst="rect">
              <a:avLst/>
            </a:prstGeom>
          </p:spPr>
        </p:pic>
      </p:grpSp>
      <p:sp>
        <p:nvSpPr>
          <p:cNvPr id="13315" name="Text Box 3"/>
          <p:cNvSpPr txBox="1">
            <a:spLocks noChangeArrowheads="1"/>
          </p:cNvSpPr>
          <p:nvPr/>
        </p:nvSpPr>
        <p:spPr bwMode="auto">
          <a:xfrm>
            <a:off x="251520" y="980728"/>
            <a:ext cx="39798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600" b="1" dirty="0">
                <a:latin typeface="Tahoma" panose="020B0604030504040204" pitchFamily="34" charset="0"/>
              </a:rPr>
              <a:t>Para ver</a:t>
            </a:r>
            <a:r>
              <a:rPr lang="es-ES_tradnl" altLang="es-ES" sz="3600" dirty="0">
                <a:latin typeface="Tahoma" panose="020B0604030504040204" pitchFamily="34" charset="0"/>
              </a:rPr>
              <a:t> necesitamos </a:t>
            </a:r>
            <a:r>
              <a:rPr lang="es-ES_tradnl" altLang="es-ES" sz="3600" b="1" dirty="0">
                <a:latin typeface="Tahoma" panose="020B0604030504040204" pitchFamily="34" charset="0"/>
              </a:rPr>
              <a:t>luz</a:t>
            </a:r>
            <a:endParaRPr lang="es-ES_tradnl" altLang="es-ES" sz="3600" dirty="0">
              <a:latin typeface="Tahoma" panose="020B0604030504040204" pitchFamily="34" charset="0"/>
            </a:endParaRP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 y="2276872"/>
            <a:ext cx="9170894" cy="4179855"/>
          </a:xfrm>
          <a:prstGeom prst="rect">
            <a:avLst/>
          </a:prstGeom>
        </p:spPr>
      </p:pic>
      <p:grpSp>
        <p:nvGrpSpPr>
          <p:cNvPr id="8" name="Grupo 7"/>
          <p:cNvGrpSpPr/>
          <p:nvPr/>
        </p:nvGrpSpPr>
        <p:grpSpPr>
          <a:xfrm>
            <a:off x="3719986" y="-1984"/>
            <a:ext cx="5398614" cy="1843417"/>
            <a:chOff x="3275856" y="217431"/>
            <a:chExt cx="5398614" cy="1843417"/>
          </a:xfrm>
        </p:grpSpPr>
        <p:sp>
          <p:nvSpPr>
            <p:cNvPr id="7" name="Rectángulo 6"/>
            <p:cNvSpPr/>
            <p:nvPr/>
          </p:nvSpPr>
          <p:spPr>
            <a:xfrm>
              <a:off x="3275856" y="217431"/>
              <a:ext cx="5398614" cy="1843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 name="Grupo 5"/>
            <p:cNvGrpSpPr/>
            <p:nvPr/>
          </p:nvGrpSpPr>
          <p:grpSpPr>
            <a:xfrm>
              <a:off x="3383522" y="217431"/>
              <a:ext cx="5290948" cy="1843417"/>
              <a:chOff x="3383522" y="217431"/>
              <a:chExt cx="5290948" cy="1843417"/>
            </a:xfrm>
            <a:solidFill>
              <a:schemeClr val="bg1"/>
            </a:solidFill>
          </p:grpSpPr>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t="444" r="4758" b="11785"/>
              <a:stretch/>
            </p:blipFill>
            <p:spPr>
              <a:xfrm>
                <a:off x="5361322" y="620688"/>
                <a:ext cx="2523046" cy="1152128"/>
              </a:xfrm>
              <a:prstGeom prst="rect">
                <a:avLst/>
              </a:prstGeom>
              <a:grpFill/>
              <a:ln>
                <a:solidFill>
                  <a:schemeClr val="bg1"/>
                </a:solidFill>
              </a:ln>
            </p:spPr>
          </p:pic>
          <p:pic>
            <p:nvPicPr>
              <p:cNvPr id="10" name="Picture 5" descr="c06-20"/>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7433" r="52935" b="27957"/>
              <a:stretch/>
            </p:blipFill>
            <p:spPr bwMode="auto">
              <a:xfrm flipH="1">
                <a:off x="7522342" y="217431"/>
                <a:ext cx="1152128" cy="1051330"/>
              </a:xfrm>
              <a:prstGeom prst="rect">
                <a:avLst/>
              </a:prstGeom>
              <a:grpFill/>
              <a:ln>
                <a:solidFill>
                  <a:schemeClr val="bg1"/>
                </a:solidFill>
              </a:ln>
            </p:spPr>
          </p:pic>
          <p:pic>
            <p:nvPicPr>
              <p:cNvPr id="11" name="Picture 5" descr="c06-20"/>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5680" r="12561" b="27316"/>
              <a:stretch/>
            </p:blipFill>
            <p:spPr bwMode="auto">
              <a:xfrm>
                <a:off x="3383522" y="970555"/>
                <a:ext cx="2140446" cy="1090293"/>
              </a:xfrm>
              <a:prstGeom prst="rect">
                <a:avLst/>
              </a:prstGeom>
              <a:grpFill/>
              <a:ln>
                <a:solidFill>
                  <a:schemeClr val="bg1"/>
                </a:solidFill>
              </a:ln>
            </p:spPr>
          </p:pic>
        </p:grpSp>
      </p:grpSp>
    </p:spTree>
    <p:extLst>
      <p:ext uri="{BB962C8B-B14F-4D97-AF65-F5344CB8AC3E}">
        <p14:creationId xmlns:p14="http://schemas.microsoft.com/office/powerpoint/2010/main" val="4922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99592" y="177225"/>
            <a:ext cx="6440288" cy="630942"/>
          </a:xfrm>
          <a:prstGeom prst="rect">
            <a:avLst/>
          </a:prstGeom>
          <a:noFill/>
          <a:ln w="9525" algn="ctr">
            <a:noFill/>
            <a:miter lim="800000"/>
            <a:headEnd/>
            <a:tailEnd/>
          </a:ln>
          <a:effectLst/>
        </p:spPr>
        <p:txBody>
          <a:bodyPr>
            <a:spAutoFit/>
          </a:bodyPr>
          <a:lstStyle/>
          <a:p>
            <a:pPr>
              <a:spcBef>
                <a:spcPct val="20000"/>
              </a:spcBef>
              <a:defRPr/>
            </a:pPr>
            <a:r>
              <a:rPr lang="es-ES_tradnl" sz="3500" b="1" dirty="0">
                <a:solidFill>
                  <a:srgbClr val="056D54"/>
                </a:solidFill>
                <a:latin typeface="Trebuchet MS" panose="020B0603020202020204" pitchFamily="34" charset="0"/>
                <a:ea typeface="+mj-ea"/>
                <a:cs typeface="+mj-cs"/>
              </a:rPr>
              <a:t>La</a:t>
            </a:r>
            <a:r>
              <a:rPr lang="es-ES_tradnl" sz="3500" b="1" dirty="0">
                <a:ln w="12700">
                  <a:solidFill>
                    <a:schemeClr val="tx2">
                      <a:satMod val="155000"/>
                    </a:schemeClr>
                  </a:solidFill>
                  <a:prstDash val="solid"/>
                </a:ln>
                <a:solidFill>
                  <a:srgbClr val="006600"/>
                </a:solidFill>
                <a:effectLst>
                  <a:outerShdw blurRad="41275" dist="20320" dir="1800000" algn="tl" rotWithShape="0">
                    <a:srgbClr val="000000">
                      <a:alpha val="40000"/>
                    </a:srgbClr>
                  </a:outerShdw>
                </a:effectLst>
                <a:latin typeface="Tahoma" pitchFamily="34" charset="0"/>
              </a:rPr>
              <a:t> </a:t>
            </a:r>
            <a:r>
              <a:rPr lang="es-ES_tradnl" sz="3500" b="1" dirty="0">
                <a:solidFill>
                  <a:srgbClr val="056D54"/>
                </a:solidFill>
                <a:latin typeface="Trebuchet MS" panose="020B0603020202020204" pitchFamily="34" charset="0"/>
                <a:ea typeface="+mj-ea"/>
                <a:cs typeface="+mj-cs"/>
              </a:rPr>
              <a:t>agudeza mínima separable</a:t>
            </a:r>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b="5605"/>
          <a:stretch>
            <a:fillRect/>
          </a:stretch>
        </p:blipFill>
        <p:spPr bwMode="auto">
          <a:xfrm>
            <a:off x="1714500" y="1484313"/>
            <a:ext cx="5715000" cy="431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221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99592" y="177225"/>
            <a:ext cx="6440288" cy="630942"/>
          </a:xfrm>
          <a:prstGeom prst="rect">
            <a:avLst/>
          </a:prstGeom>
          <a:noFill/>
          <a:ln w="9525" algn="ctr">
            <a:noFill/>
            <a:miter lim="800000"/>
            <a:headEnd/>
            <a:tailEnd/>
          </a:ln>
          <a:effectLst/>
        </p:spPr>
        <p:txBody>
          <a:bodyPr>
            <a:spAutoFit/>
          </a:bodyPr>
          <a:lstStyle/>
          <a:p>
            <a:pPr>
              <a:spcBef>
                <a:spcPct val="20000"/>
              </a:spcBef>
              <a:defRPr/>
            </a:pPr>
            <a:r>
              <a:rPr lang="es-ES_tradnl" sz="3500" b="1" dirty="0">
                <a:solidFill>
                  <a:srgbClr val="056D54"/>
                </a:solidFill>
                <a:latin typeface="Trebuchet MS" panose="020B0603020202020204" pitchFamily="34" charset="0"/>
                <a:ea typeface="+mj-ea"/>
                <a:cs typeface="+mj-cs"/>
              </a:rPr>
              <a:t>La</a:t>
            </a:r>
            <a:r>
              <a:rPr lang="es-ES_tradnl" sz="3500" b="1" dirty="0">
                <a:ln w="12700">
                  <a:solidFill>
                    <a:schemeClr val="tx2">
                      <a:satMod val="155000"/>
                    </a:schemeClr>
                  </a:solidFill>
                  <a:prstDash val="solid"/>
                </a:ln>
                <a:solidFill>
                  <a:srgbClr val="006600"/>
                </a:solidFill>
                <a:effectLst>
                  <a:outerShdw blurRad="41275" dist="20320" dir="1800000" algn="tl" rotWithShape="0">
                    <a:srgbClr val="000000">
                      <a:alpha val="40000"/>
                    </a:srgbClr>
                  </a:outerShdw>
                </a:effectLst>
                <a:latin typeface="Tahoma" pitchFamily="34" charset="0"/>
              </a:rPr>
              <a:t> </a:t>
            </a:r>
            <a:r>
              <a:rPr lang="es-ES_tradnl" sz="3500" b="1" dirty="0">
                <a:solidFill>
                  <a:srgbClr val="056D54"/>
                </a:solidFill>
                <a:latin typeface="Trebuchet MS" panose="020B0603020202020204" pitchFamily="34" charset="0"/>
                <a:ea typeface="+mj-ea"/>
                <a:cs typeface="+mj-cs"/>
              </a:rPr>
              <a:t>agudeza mínima separable</a:t>
            </a:r>
          </a:p>
        </p:txBody>
      </p:sp>
      <p:pic>
        <p:nvPicPr>
          <p:cNvPr id="3" name="Picture 3"/>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0825" y="1308100"/>
            <a:ext cx="3000375"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8" name="1 CuadroTexto"/>
          <p:cNvSpPr txBox="1">
            <a:spLocks noChangeArrowheads="1"/>
          </p:cNvSpPr>
          <p:nvPr/>
        </p:nvSpPr>
        <p:spPr bwMode="auto">
          <a:xfrm>
            <a:off x="3276600" y="1296988"/>
            <a:ext cx="57832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5113" indent="-265113">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fontAlgn="base">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fontAlgn="base">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fontAlgn="base">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fontAlgn="base">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eaLnBrk="1" hangingPunct="1">
              <a:lnSpc>
                <a:spcPct val="100000"/>
              </a:lnSpc>
              <a:spcBef>
                <a:spcPct val="0"/>
              </a:spcBef>
              <a:buFontTx/>
              <a:buChar char="•"/>
            </a:pPr>
            <a:r>
              <a:rPr lang="es-ES" altLang="es-ES" sz="3500">
                <a:latin typeface="Tahoma" panose="020B0604030504040204" pitchFamily="34" charset="0"/>
                <a:cs typeface="Tahoma" panose="020B0604030504040204" pitchFamily="34" charset="0"/>
              </a:rPr>
              <a:t>A cuatro metros de la pantalla, distinguir hacia dónde están orientadas las aberturas.</a:t>
            </a:r>
          </a:p>
          <a:p>
            <a:pPr eaLnBrk="1" hangingPunct="1">
              <a:lnSpc>
                <a:spcPct val="100000"/>
              </a:lnSpc>
              <a:spcBef>
                <a:spcPct val="0"/>
              </a:spcBef>
              <a:buFontTx/>
              <a:buChar char="•"/>
            </a:pPr>
            <a:r>
              <a:rPr lang="es-ES" altLang="es-ES" sz="3500">
                <a:latin typeface="Tahoma" panose="020B0604030504040204" pitchFamily="34" charset="0"/>
                <a:cs typeface="Tahoma" panose="020B0604030504040204" pitchFamily="34" charset="0"/>
              </a:rPr>
              <a:t>Evaluar los aciertos y errores.</a:t>
            </a:r>
          </a:p>
          <a:p>
            <a:pPr eaLnBrk="1" hangingPunct="1">
              <a:lnSpc>
                <a:spcPct val="100000"/>
              </a:lnSpc>
              <a:spcBef>
                <a:spcPct val="0"/>
              </a:spcBef>
              <a:buFontTx/>
              <a:buChar char="•"/>
            </a:pPr>
            <a:r>
              <a:rPr lang="es-ES" altLang="es-ES" sz="3500">
                <a:latin typeface="Tahoma" panose="020B0604030504040204" pitchFamily="34" charset="0"/>
                <a:cs typeface="Tahoma" panose="020B0604030504040204" pitchFamily="34" charset="0"/>
              </a:rPr>
              <a:t>La puntuación es la de la última fila que se distinga sin error.</a:t>
            </a:r>
          </a:p>
        </p:txBody>
      </p:sp>
    </p:spTree>
    <p:extLst>
      <p:ext uri="{BB962C8B-B14F-4D97-AF65-F5344CB8AC3E}">
        <p14:creationId xmlns:p14="http://schemas.microsoft.com/office/powerpoint/2010/main" val="3443877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99592" y="177225"/>
            <a:ext cx="6440288" cy="630942"/>
          </a:xfrm>
          <a:prstGeom prst="rect">
            <a:avLst/>
          </a:prstGeom>
          <a:noFill/>
          <a:ln w="9525" algn="ctr">
            <a:noFill/>
            <a:miter lim="800000"/>
            <a:headEnd/>
            <a:tailEnd/>
          </a:ln>
          <a:effectLst/>
        </p:spPr>
        <p:txBody>
          <a:bodyPr>
            <a:spAutoFit/>
          </a:bodyPr>
          <a:lstStyle/>
          <a:p>
            <a:pPr>
              <a:spcBef>
                <a:spcPct val="20000"/>
              </a:spcBef>
              <a:defRPr/>
            </a:pPr>
            <a:r>
              <a:rPr lang="es-ES_tradnl" sz="3500" b="1" dirty="0">
                <a:solidFill>
                  <a:srgbClr val="056D54"/>
                </a:solidFill>
                <a:latin typeface="Trebuchet MS" panose="020B0603020202020204" pitchFamily="34" charset="0"/>
                <a:ea typeface="+mj-ea"/>
                <a:cs typeface="+mj-cs"/>
              </a:rPr>
              <a:t>La</a:t>
            </a:r>
            <a:r>
              <a:rPr lang="es-ES_tradnl" sz="3500" b="1" dirty="0">
                <a:ln w="12700">
                  <a:solidFill>
                    <a:schemeClr val="tx2">
                      <a:satMod val="155000"/>
                    </a:schemeClr>
                  </a:solidFill>
                  <a:prstDash val="solid"/>
                </a:ln>
                <a:solidFill>
                  <a:srgbClr val="006600"/>
                </a:solidFill>
                <a:effectLst>
                  <a:outerShdw blurRad="41275" dist="20320" dir="1800000" algn="tl" rotWithShape="0">
                    <a:srgbClr val="000000">
                      <a:alpha val="40000"/>
                    </a:srgbClr>
                  </a:outerShdw>
                </a:effectLst>
                <a:latin typeface="Tahoma" pitchFamily="34" charset="0"/>
              </a:rPr>
              <a:t> </a:t>
            </a:r>
            <a:r>
              <a:rPr lang="es-ES_tradnl" sz="3500" b="1" dirty="0">
                <a:solidFill>
                  <a:srgbClr val="056D54"/>
                </a:solidFill>
                <a:latin typeface="Trebuchet MS" panose="020B0603020202020204" pitchFamily="34" charset="0"/>
                <a:ea typeface="+mj-ea"/>
                <a:cs typeface="+mj-cs"/>
              </a:rPr>
              <a:t>agudeza mínima separable</a:t>
            </a:r>
          </a:p>
        </p:txBody>
      </p:sp>
      <p:sp>
        <p:nvSpPr>
          <p:cNvPr id="33795" name="1 CuadroTexto"/>
          <p:cNvSpPr txBox="1">
            <a:spLocks noChangeArrowheads="1"/>
          </p:cNvSpPr>
          <p:nvPr/>
        </p:nvSpPr>
        <p:spPr bwMode="auto">
          <a:xfrm>
            <a:off x="3276600" y="1196975"/>
            <a:ext cx="578326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5113" indent="-265113">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Char char="•"/>
            </a:pPr>
            <a:r>
              <a:rPr lang="es-ES" altLang="es-ES" sz="4000" b="1">
                <a:latin typeface="Tahoma" panose="020B0604030504040204" pitchFamily="34" charset="0"/>
                <a:cs typeface="Tahoma" panose="020B0604030504040204" pitchFamily="34" charset="0"/>
              </a:rPr>
              <a:t>0.6</a:t>
            </a:r>
            <a:r>
              <a:rPr lang="es-ES" altLang="es-ES" sz="4000">
                <a:latin typeface="Tahoma" panose="020B0604030504040204" pitchFamily="34" charset="0"/>
                <a:cs typeface="Tahoma" panose="020B0604030504040204" pitchFamily="34" charset="0"/>
              </a:rPr>
              <a:t>: Visión mala.</a:t>
            </a:r>
          </a:p>
          <a:p>
            <a:pPr eaLnBrk="1" hangingPunct="1">
              <a:lnSpc>
                <a:spcPct val="100000"/>
              </a:lnSpc>
              <a:spcBef>
                <a:spcPct val="0"/>
              </a:spcBef>
              <a:buFontTx/>
              <a:buChar char="•"/>
            </a:pPr>
            <a:r>
              <a:rPr lang="es-ES" altLang="es-ES" sz="4000" b="1">
                <a:latin typeface="Tahoma" panose="020B0604030504040204" pitchFamily="34" charset="0"/>
                <a:cs typeface="Tahoma" panose="020B0604030504040204" pitchFamily="34" charset="0"/>
              </a:rPr>
              <a:t>0.7</a:t>
            </a:r>
            <a:r>
              <a:rPr lang="es-ES" altLang="es-ES" sz="4000">
                <a:latin typeface="Tahoma" panose="020B0604030504040204" pitchFamily="34" charset="0"/>
                <a:cs typeface="Tahoma" panose="020B0604030504040204" pitchFamily="34" charset="0"/>
              </a:rPr>
              <a:t>: Visión suficiente pero requiere corrección. </a:t>
            </a:r>
          </a:p>
          <a:p>
            <a:pPr eaLnBrk="1" hangingPunct="1">
              <a:lnSpc>
                <a:spcPct val="100000"/>
              </a:lnSpc>
              <a:spcBef>
                <a:spcPct val="0"/>
              </a:spcBef>
              <a:buFontTx/>
              <a:buChar char="•"/>
            </a:pPr>
            <a:r>
              <a:rPr lang="es-ES" altLang="es-ES" sz="4000" b="1">
                <a:latin typeface="Tahoma" panose="020B0604030504040204" pitchFamily="34" charset="0"/>
                <a:cs typeface="Tahoma" panose="020B0604030504040204" pitchFamily="34" charset="0"/>
              </a:rPr>
              <a:t>0.8: </a:t>
            </a:r>
            <a:r>
              <a:rPr lang="es-ES" altLang="es-ES" sz="4000">
                <a:latin typeface="Tahoma" panose="020B0604030504040204" pitchFamily="34" charset="0"/>
                <a:cs typeface="Tahoma" panose="020B0604030504040204" pitchFamily="34" charset="0"/>
              </a:rPr>
              <a:t>No se requiere gafas pero con ellas se puede ver mejor. </a:t>
            </a:r>
          </a:p>
          <a:p>
            <a:pPr eaLnBrk="1" hangingPunct="1">
              <a:lnSpc>
                <a:spcPct val="100000"/>
              </a:lnSpc>
              <a:spcBef>
                <a:spcPct val="0"/>
              </a:spcBef>
              <a:buFontTx/>
              <a:buChar char="•"/>
            </a:pPr>
            <a:r>
              <a:rPr lang="es-ES" altLang="es-ES" sz="4000" b="1">
                <a:latin typeface="Tahoma" panose="020B0604030504040204" pitchFamily="34" charset="0"/>
                <a:cs typeface="Tahoma" panose="020B0604030504040204" pitchFamily="34" charset="0"/>
              </a:rPr>
              <a:t>1.0</a:t>
            </a:r>
            <a:r>
              <a:rPr lang="es-ES" altLang="es-ES" sz="4000">
                <a:latin typeface="Tahoma" panose="020B0604030504040204" pitchFamily="34" charset="0"/>
                <a:cs typeface="Tahoma" panose="020B0604030504040204" pitchFamily="34" charset="0"/>
              </a:rPr>
              <a:t>: Buena visión</a:t>
            </a:r>
            <a:br>
              <a:rPr lang="es-ES" altLang="es-ES" sz="4000">
                <a:latin typeface="Tahoma" panose="020B0604030504040204" pitchFamily="34" charset="0"/>
                <a:cs typeface="Tahoma" panose="020B0604030504040204" pitchFamily="34" charset="0"/>
              </a:rPr>
            </a:br>
            <a:endParaRPr lang="es-ES" altLang="es-ES" sz="4000">
              <a:latin typeface="Tahoma" panose="020B0604030504040204" pitchFamily="34" charset="0"/>
              <a:cs typeface="Tahoma" panose="020B0604030504040204" pitchFamily="34" charset="0"/>
            </a:endParaRPr>
          </a:p>
        </p:txBody>
      </p:sp>
      <p:pic>
        <p:nvPicPr>
          <p:cNvPr id="4" name="Picture 3"/>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0825" y="1308100"/>
            <a:ext cx="3000375"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411413" y="112713"/>
            <a:ext cx="3606800" cy="830262"/>
          </a:xfrm>
          <a:prstGeom prst="rect">
            <a:avLst/>
          </a:prstGeom>
          <a:noFill/>
          <a:ln w="9525" algn="ctr">
            <a:noFill/>
            <a:miter lim="800000"/>
            <a:headEnd/>
            <a:tailEnd/>
          </a:ln>
          <a:effectLst/>
        </p:spPr>
        <p:txBody>
          <a:bodyPr wrap="none">
            <a:spAutoFit/>
          </a:bodyPr>
          <a:lstStyle/>
          <a:p>
            <a:pPr algn="ctr">
              <a:spcBef>
                <a:spcPct val="20000"/>
              </a:spcBef>
              <a:defRPr/>
            </a:pPr>
            <a:r>
              <a:rPr lang="es-ES_tradnl" sz="4800" b="1" dirty="0">
                <a:solidFill>
                  <a:srgbClr val="056D54"/>
                </a:solidFill>
                <a:latin typeface="Trebuchet MS" panose="020B0603020202020204" pitchFamily="34" charset="0"/>
                <a:ea typeface="+mj-ea"/>
                <a:cs typeface="+mj-cs"/>
              </a:rPr>
              <a:t>El contraste</a:t>
            </a:r>
          </a:p>
        </p:txBody>
      </p:sp>
      <p:sp>
        <p:nvSpPr>
          <p:cNvPr id="34819" name="Text Box 3"/>
          <p:cNvSpPr txBox="1">
            <a:spLocks noChangeArrowheads="1"/>
          </p:cNvSpPr>
          <p:nvPr/>
        </p:nvSpPr>
        <p:spPr bwMode="auto">
          <a:xfrm>
            <a:off x="457200" y="1862138"/>
            <a:ext cx="1743075" cy="1565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9600" b="1">
                <a:latin typeface="Tahoma" panose="020B0604030504040204" pitchFamily="34" charset="0"/>
              </a:rPr>
              <a:t> A </a:t>
            </a:r>
          </a:p>
        </p:txBody>
      </p:sp>
      <p:sp>
        <p:nvSpPr>
          <p:cNvPr id="34820" name="Text Box 4"/>
          <p:cNvSpPr txBox="1">
            <a:spLocks noChangeArrowheads="1"/>
          </p:cNvSpPr>
          <p:nvPr/>
        </p:nvSpPr>
        <p:spPr bwMode="auto">
          <a:xfrm>
            <a:off x="2600325" y="1863725"/>
            <a:ext cx="1743075" cy="1565275"/>
          </a:xfrm>
          <a:prstGeom prst="rect">
            <a:avLst/>
          </a:prstGeom>
          <a:solidFill>
            <a:srgbClr val="C0C0C0"/>
          </a:solidFill>
          <a:ln w="9525">
            <a:solidFill>
              <a:schemeClr val="tx1"/>
            </a:solidFill>
            <a:miter lim="800000"/>
            <a:headEnd/>
            <a:tailEnd/>
          </a:ln>
        </p:spPr>
        <p:txBody>
          <a:bodyPr wrap="none">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9600" b="1">
                <a:latin typeface="Tahoma" panose="020B0604030504040204" pitchFamily="34" charset="0"/>
              </a:rPr>
              <a:t> A </a:t>
            </a:r>
          </a:p>
        </p:txBody>
      </p:sp>
      <p:sp>
        <p:nvSpPr>
          <p:cNvPr id="34821" name="Text Box 5"/>
          <p:cNvSpPr txBox="1">
            <a:spLocks noChangeArrowheads="1"/>
          </p:cNvSpPr>
          <p:nvPr/>
        </p:nvSpPr>
        <p:spPr bwMode="auto">
          <a:xfrm>
            <a:off x="838200" y="5300663"/>
            <a:ext cx="746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30350" indent="-1530350">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200" b="1">
                <a:latin typeface="Tahoma" panose="020B0604030504040204" pitchFamily="34" charset="0"/>
              </a:rPr>
              <a:t>L</a:t>
            </a:r>
            <a:r>
              <a:rPr lang="es-ES_tradnl" altLang="es-ES" sz="3200" b="1" baseline="-25000">
                <a:latin typeface="Tahoma" panose="020B0604030504040204" pitchFamily="34" charset="0"/>
              </a:rPr>
              <a:t>2</a:t>
            </a:r>
            <a:r>
              <a:rPr lang="es-ES_tradnl" altLang="es-ES" sz="3200" b="1">
                <a:latin typeface="Tahoma" panose="020B0604030504040204" pitchFamily="34" charset="0"/>
              </a:rPr>
              <a:t> y L</a:t>
            </a:r>
            <a:r>
              <a:rPr lang="es-ES_tradnl" altLang="es-ES" sz="3200" b="1" baseline="-25000">
                <a:latin typeface="Tahoma" panose="020B0604030504040204" pitchFamily="34" charset="0"/>
              </a:rPr>
              <a:t>1</a:t>
            </a:r>
            <a:r>
              <a:rPr lang="es-ES_tradnl" altLang="es-ES" sz="3200" b="1">
                <a:latin typeface="Tahoma" panose="020B0604030504040204" pitchFamily="34" charset="0"/>
              </a:rPr>
              <a:t>: brillo del objeto y del fondo indistintamente para L</a:t>
            </a:r>
            <a:r>
              <a:rPr lang="es-ES_tradnl" altLang="es-ES" sz="3200" b="1" baseline="-25000">
                <a:latin typeface="Tahoma" panose="020B0604030504040204" pitchFamily="34" charset="0"/>
              </a:rPr>
              <a:t>2</a:t>
            </a:r>
            <a:r>
              <a:rPr lang="es-ES_tradnl" altLang="es-ES" sz="3200" b="1">
                <a:latin typeface="Tahoma" panose="020B0604030504040204" pitchFamily="34" charset="0"/>
              </a:rPr>
              <a:t>&gt;L</a:t>
            </a:r>
            <a:r>
              <a:rPr lang="es-ES_tradnl" altLang="es-ES" sz="3200" b="1" baseline="-25000">
                <a:latin typeface="Tahoma" panose="020B0604030504040204" pitchFamily="34" charset="0"/>
              </a:rPr>
              <a:t>1</a:t>
            </a:r>
            <a:endParaRPr lang="es-ES_tradnl" altLang="es-ES" sz="3200" b="1">
              <a:latin typeface="Tahoma" panose="020B0604030504040204" pitchFamily="34" charset="0"/>
            </a:endParaRPr>
          </a:p>
        </p:txBody>
      </p:sp>
      <p:sp>
        <p:nvSpPr>
          <p:cNvPr id="34822" name="Text Box 6"/>
          <p:cNvSpPr txBox="1">
            <a:spLocks noChangeArrowheads="1"/>
          </p:cNvSpPr>
          <p:nvPr/>
        </p:nvSpPr>
        <p:spPr bwMode="auto">
          <a:xfrm>
            <a:off x="4724400" y="1857375"/>
            <a:ext cx="1743075" cy="1565275"/>
          </a:xfrm>
          <a:prstGeom prst="rect">
            <a:avLst/>
          </a:prstGeom>
          <a:solidFill>
            <a:srgbClr val="808080"/>
          </a:solidFill>
          <a:ln w="9525">
            <a:solidFill>
              <a:schemeClr val="tx1"/>
            </a:solidFill>
            <a:miter lim="800000"/>
            <a:headEnd/>
            <a:tailEnd/>
          </a:ln>
        </p:spPr>
        <p:txBody>
          <a:bodyPr wrap="none">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9600" b="1">
                <a:latin typeface="Tahoma" panose="020B0604030504040204" pitchFamily="34" charset="0"/>
              </a:rPr>
              <a:t> A </a:t>
            </a:r>
          </a:p>
        </p:txBody>
      </p:sp>
      <p:sp>
        <p:nvSpPr>
          <p:cNvPr id="34823" name="Text Box 7"/>
          <p:cNvSpPr txBox="1">
            <a:spLocks noChangeArrowheads="1"/>
          </p:cNvSpPr>
          <p:nvPr/>
        </p:nvSpPr>
        <p:spPr bwMode="auto">
          <a:xfrm>
            <a:off x="6943725" y="1858963"/>
            <a:ext cx="1743075" cy="1565275"/>
          </a:xfrm>
          <a:prstGeom prst="rect">
            <a:avLst/>
          </a:prstGeom>
          <a:solidFill>
            <a:srgbClr val="4D4D4D"/>
          </a:solidFill>
          <a:ln w="9525">
            <a:solidFill>
              <a:schemeClr val="tx1"/>
            </a:solidFill>
            <a:miter lim="800000"/>
            <a:headEnd/>
            <a:tailEnd/>
          </a:ln>
        </p:spPr>
        <p:txBody>
          <a:bodyPr wrap="none">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9600" b="1">
                <a:latin typeface="Tahoma" panose="020B0604030504040204" pitchFamily="34" charset="0"/>
              </a:rPr>
              <a:t> A </a:t>
            </a:r>
          </a:p>
        </p:txBody>
      </p:sp>
      <p:grpSp>
        <p:nvGrpSpPr>
          <p:cNvPr id="34824" name="Group 8"/>
          <p:cNvGrpSpPr>
            <a:grpSpLocks/>
          </p:cNvGrpSpPr>
          <p:nvPr/>
        </p:nvGrpSpPr>
        <p:grpSpPr bwMode="auto">
          <a:xfrm>
            <a:off x="2622550" y="3505200"/>
            <a:ext cx="3879850" cy="1978025"/>
            <a:chOff x="1588" y="2162"/>
            <a:chExt cx="2444" cy="1246"/>
          </a:xfrm>
        </p:grpSpPr>
        <p:graphicFrame>
          <p:nvGraphicFramePr>
            <p:cNvPr id="34826" name="Object 9"/>
            <p:cNvGraphicFramePr>
              <a:graphicFrameLocks noChangeAspect="1"/>
            </p:cNvGraphicFramePr>
            <p:nvPr/>
          </p:nvGraphicFramePr>
          <p:xfrm>
            <a:off x="1588" y="2162"/>
            <a:ext cx="2444" cy="1246"/>
          </p:xfrm>
          <a:graphic>
            <a:graphicData uri="http://schemas.openxmlformats.org/presentationml/2006/ole">
              <mc:AlternateContent xmlns:mc="http://schemas.openxmlformats.org/markup-compatibility/2006">
                <mc:Choice xmlns:v="urn:schemas-microsoft-com:vml" Requires="v">
                  <p:oleObj spid="_x0000_s34850" name="Ecuación" r:id="rId4" imgW="1943100" imgH="990600" progId="Equation.3">
                    <p:embed/>
                  </p:oleObj>
                </mc:Choice>
                <mc:Fallback>
                  <p:oleObj name="Ecuación" r:id="rId4" imgW="1943100" imgH="9906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2162"/>
                          <a:ext cx="2444" cy="1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7" name="Line 10"/>
            <p:cNvSpPr>
              <a:spLocks noChangeShapeType="1"/>
            </p:cNvSpPr>
            <p:nvPr/>
          </p:nvSpPr>
          <p:spPr bwMode="auto">
            <a:xfrm>
              <a:off x="2440" y="2766"/>
              <a:ext cx="15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34825" name="Rectángulo 2"/>
          <p:cNvSpPr>
            <a:spLocks noChangeArrowheads="1"/>
          </p:cNvSpPr>
          <p:nvPr/>
        </p:nvSpPr>
        <p:spPr bwMode="auto">
          <a:xfrm>
            <a:off x="485775" y="925513"/>
            <a:ext cx="83724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s-ES" altLang="es-ES" sz="2800">
                <a:latin typeface="Tahoma" panose="020B0604030504040204" pitchFamily="34" charset="0"/>
                <a:cs typeface="Tahoma" panose="020B0604030504040204" pitchFamily="34" charset="0"/>
              </a:rPr>
              <a:t>Permite disminuir el esfuerzo visual. Se puede aumentar con la iluminación.</a:t>
            </a:r>
            <a:endParaRPr lang="es-MX" altLang="es-ES" sz="2800">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DESLUM"/>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6720"/>
          <a:stretch>
            <a:fillRect/>
          </a:stretch>
        </p:blipFill>
        <p:spPr bwMode="auto">
          <a:xfrm>
            <a:off x="762000" y="3467100"/>
            <a:ext cx="76295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142844" y="2670011"/>
            <a:ext cx="4429156" cy="830997"/>
          </a:xfrm>
          <a:prstGeom prst="rect">
            <a:avLst/>
          </a:prstGeom>
          <a:noFill/>
          <a:ln w="9525">
            <a:noFill/>
            <a:miter lim="800000"/>
            <a:headEnd/>
            <a:tailEnd/>
          </a:ln>
          <a:effectLst/>
        </p:spPr>
        <p:txBody>
          <a:bodyPr>
            <a:spAutoFit/>
          </a:bodyPr>
          <a:lstStyle/>
          <a:p>
            <a:pPr algn="ctr">
              <a:spcBef>
                <a:spcPct val="20000"/>
              </a:spcBef>
              <a:defRPr/>
            </a:pPr>
            <a:r>
              <a:rPr lang="es-ES_tradnl" b="1" dirty="0">
                <a:ln w="12700">
                  <a:solidFill>
                    <a:schemeClr val="tx2">
                      <a:satMod val="155000"/>
                    </a:schemeClr>
                  </a:solidFill>
                  <a:prstDash val="solid"/>
                </a:ln>
                <a:solidFill>
                  <a:srgbClr val="006600"/>
                </a:solidFill>
                <a:effectLst>
                  <a:outerShdw blurRad="41275" dist="20320" dir="1800000" algn="tl" rotWithShape="0">
                    <a:srgbClr val="000000">
                      <a:alpha val="40000"/>
                    </a:srgbClr>
                  </a:outerShdw>
                </a:effectLst>
                <a:latin typeface="Tahoma" pitchFamily="34" charset="0"/>
              </a:rPr>
              <a:t>DESLUMBRAMIENTO DIRECTO</a:t>
            </a:r>
          </a:p>
        </p:txBody>
      </p:sp>
      <p:sp>
        <p:nvSpPr>
          <p:cNvPr id="4" name="Text Box 4"/>
          <p:cNvSpPr txBox="1">
            <a:spLocks noChangeArrowheads="1"/>
          </p:cNvSpPr>
          <p:nvPr/>
        </p:nvSpPr>
        <p:spPr bwMode="auto">
          <a:xfrm>
            <a:off x="4708525" y="2670011"/>
            <a:ext cx="4206875" cy="830997"/>
          </a:xfrm>
          <a:prstGeom prst="rect">
            <a:avLst/>
          </a:prstGeom>
          <a:noFill/>
          <a:ln w="9525">
            <a:noFill/>
            <a:miter lim="800000"/>
            <a:headEnd/>
            <a:tailEnd/>
          </a:ln>
          <a:effectLst/>
        </p:spPr>
        <p:txBody>
          <a:bodyPr>
            <a:spAutoFit/>
          </a:bodyPr>
          <a:lstStyle/>
          <a:p>
            <a:pPr algn="ctr">
              <a:spcBef>
                <a:spcPct val="20000"/>
              </a:spcBef>
              <a:defRPr/>
            </a:pPr>
            <a:r>
              <a:rPr lang="es-ES_tradnl" b="1" dirty="0">
                <a:ln w="12700">
                  <a:solidFill>
                    <a:schemeClr val="tx2">
                      <a:satMod val="155000"/>
                    </a:schemeClr>
                  </a:solidFill>
                  <a:prstDash val="solid"/>
                </a:ln>
                <a:solidFill>
                  <a:srgbClr val="006600"/>
                </a:solidFill>
                <a:effectLst>
                  <a:outerShdw blurRad="41275" dist="20320" dir="1800000" algn="tl" rotWithShape="0">
                    <a:srgbClr val="000000">
                      <a:alpha val="40000"/>
                    </a:srgbClr>
                  </a:outerShdw>
                </a:effectLst>
                <a:latin typeface="Tahoma" pitchFamily="34" charset="0"/>
              </a:rPr>
              <a:t>DESLUMBRAMIENTO REFLEJO</a:t>
            </a:r>
          </a:p>
        </p:txBody>
      </p:sp>
      <p:sp>
        <p:nvSpPr>
          <p:cNvPr id="5" name="Rectangle 2"/>
          <p:cNvSpPr>
            <a:spLocks noChangeArrowheads="1"/>
          </p:cNvSpPr>
          <p:nvPr/>
        </p:nvSpPr>
        <p:spPr bwMode="auto">
          <a:xfrm>
            <a:off x="1601788" y="112713"/>
            <a:ext cx="5226050" cy="830262"/>
          </a:xfrm>
          <a:prstGeom prst="rect">
            <a:avLst/>
          </a:prstGeom>
          <a:noFill/>
          <a:ln w="9525" algn="ctr">
            <a:noFill/>
            <a:miter lim="800000"/>
            <a:headEnd/>
            <a:tailEnd/>
          </a:ln>
          <a:effectLst/>
        </p:spPr>
        <p:txBody>
          <a:bodyPr wrap="none">
            <a:spAutoFit/>
          </a:bodyPr>
          <a:lstStyle/>
          <a:p>
            <a:pPr algn="ctr">
              <a:spcBef>
                <a:spcPct val="20000"/>
              </a:spcBef>
              <a:defRPr/>
            </a:pPr>
            <a:r>
              <a:rPr lang="es-ES_tradnl" sz="4800" b="1" dirty="0">
                <a:solidFill>
                  <a:srgbClr val="056D54"/>
                </a:solidFill>
                <a:latin typeface="Trebuchet MS" panose="020B0603020202020204" pitchFamily="34" charset="0"/>
                <a:ea typeface="+mj-ea"/>
                <a:cs typeface="+mj-cs"/>
              </a:rPr>
              <a:t>Deslumbramiento</a:t>
            </a:r>
          </a:p>
        </p:txBody>
      </p:sp>
      <p:pic>
        <p:nvPicPr>
          <p:cNvPr id="35846"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90600"/>
            <a:ext cx="332105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Rectángulo 1"/>
          <p:cNvSpPr>
            <a:spLocks noChangeArrowheads="1"/>
          </p:cNvSpPr>
          <p:nvPr/>
        </p:nvSpPr>
        <p:spPr bwMode="auto">
          <a:xfrm>
            <a:off x="3819525" y="1065213"/>
            <a:ext cx="5216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 altLang="es-ES" b="1">
                <a:latin typeface="Tahoma" panose="020B0604030504040204" pitchFamily="34" charset="0"/>
                <a:cs typeface="Tahoma" panose="020B0604030504040204" pitchFamily="34" charset="0"/>
              </a:rPr>
              <a:t>Debido a contrastes en el campo visual o a brillos excesivos de fuentes luminosas</a:t>
            </a:r>
            <a:endParaRPr lang="es-MX" altLang="es-ES" b="1">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45GRAD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5313" y="2159000"/>
            <a:ext cx="53736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595313" y="10541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fontAlgn="base">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fontAlgn="base">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fontAlgn="base">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fontAlgn="base">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gn="ctr">
              <a:lnSpc>
                <a:spcPct val="100000"/>
              </a:lnSpc>
              <a:spcBef>
                <a:spcPct val="0"/>
              </a:spcBef>
              <a:buFontTx/>
              <a:buNone/>
            </a:pPr>
            <a:r>
              <a:rPr lang="es-ES_tradnl" altLang="es-ES" sz="3000" b="1">
                <a:latin typeface="Tahoma" panose="020B0604030504040204" pitchFamily="34" charset="0"/>
              </a:rPr>
              <a:t>Luminarias orientadas en ángulo de 45</a:t>
            </a:r>
            <a:r>
              <a:rPr lang="es-ES_tradnl" altLang="es-ES" sz="3000" b="1" baseline="30000">
                <a:latin typeface="Tahoma" panose="020B0604030504040204" pitchFamily="34" charset="0"/>
              </a:rPr>
              <a:t>o</a:t>
            </a:r>
            <a:r>
              <a:rPr lang="es-ES_tradnl" altLang="es-ES" sz="3000" b="1">
                <a:latin typeface="Tahoma" panose="020B0604030504040204" pitchFamily="34" charset="0"/>
              </a:rPr>
              <a:t> para evitar deslumbramiento</a:t>
            </a:r>
          </a:p>
        </p:txBody>
      </p:sp>
      <p:sp>
        <p:nvSpPr>
          <p:cNvPr id="4" name="Rectangle 2"/>
          <p:cNvSpPr>
            <a:spLocks noChangeArrowheads="1"/>
          </p:cNvSpPr>
          <p:nvPr/>
        </p:nvSpPr>
        <p:spPr bwMode="auto">
          <a:xfrm>
            <a:off x="1601788" y="112713"/>
            <a:ext cx="5226050" cy="830262"/>
          </a:xfrm>
          <a:prstGeom prst="rect">
            <a:avLst/>
          </a:prstGeom>
          <a:noFill/>
          <a:ln w="9525" algn="ctr">
            <a:noFill/>
            <a:miter lim="800000"/>
            <a:headEnd/>
            <a:tailEnd/>
          </a:ln>
          <a:effectLst/>
        </p:spPr>
        <p:txBody>
          <a:bodyPr wrap="none">
            <a:spAutoFit/>
          </a:bodyPr>
          <a:lstStyle/>
          <a:p>
            <a:pPr algn="ctr">
              <a:spcBef>
                <a:spcPct val="20000"/>
              </a:spcBef>
              <a:defRPr/>
            </a:pPr>
            <a:r>
              <a:rPr lang="es-ES_tradnl" sz="4800" b="1" dirty="0">
                <a:solidFill>
                  <a:srgbClr val="056D54"/>
                </a:solidFill>
                <a:latin typeface="Trebuchet MS" panose="020B0603020202020204" pitchFamily="34" charset="0"/>
                <a:ea typeface="+mj-ea"/>
                <a:cs typeface="+mj-cs"/>
              </a:rPr>
              <a:t>Deslumbramiento</a:t>
            </a:r>
          </a:p>
        </p:txBody>
      </p:sp>
    </p:spTree>
    <p:extLst>
      <p:ext uri="{BB962C8B-B14F-4D97-AF65-F5344CB8AC3E}">
        <p14:creationId xmlns:p14="http://schemas.microsoft.com/office/powerpoint/2010/main" val="1511755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381000" y="5276850"/>
            <a:ext cx="333375" cy="549275"/>
            <a:chOff x="1488" y="1508"/>
            <a:chExt cx="210" cy="346"/>
          </a:xfrm>
        </p:grpSpPr>
        <p:sp>
          <p:nvSpPr>
            <p:cNvPr id="36907" name="Line 3"/>
            <p:cNvSpPr>
              <a:spLocks noChangeShapeType="1"/>
            </p:cNvSpPr>
            <p:nvPr/>
          </p:nvSpPr>
          <p:spPr bwMode="auto">
            <a:xfrm flipV="1">
              <a:off x="1488" y="1584"/>
              <a:ext cx="19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6908" name="Line 4"/>
            <p:cNvSpPr>
              <a:spLocks noChangeShapeType="1"/>
            </p:cNvSpPr>
            <p:nvPr/>
          </p:nvSpPr>
          <p:spPr bwMode="auto">
            <a:xfrm>
              <a:off x="1488" y="1680"/>
              <a:ext cx="19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6909" name="Oval 5"/>
            <p:cNvSpPr>
              <a:spLocks noChangeArrowheads="1"/>
            </p:cNvSpPr>
            <p:nvPr/>
          </p:nvSpPr>
          <p:spPr bwMode="auto">
            <a:xfrm>
              <a:off x="1554" y="1620"/>
              <a:ext cx="144" cy="11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36910" name="AutoShape 6"/>
            <p:cNvSpPr>
              <a:spLocks noChangeArrowheads="1"/>
            </p:cNvSpPr>
            <p:nvPr/>
          </p:nvSpPr>
          <p:spPr bwMode="auto">
            <a:xfrm>
              <a:off x="1648" y="1653"/>
              <a:ext cx="48" cy="48"/>
            </a:xfrm>
            <a:prstGeom prst="flowChartConnector">
              <a:avLst/>
            </a:prstGeom>
            <a:solidFill>
              <a:schemeClr val="tx1"/>
            </a:solidFill>
            <a:ln w="9525">
              <a:solidFill>
                <a:schemeClr val="tx1"/>
              </a:solidFill>
              <a:round/>
              <a:headEnd/>
              <a:tailEnd/>
            </a:ln>
          </p:spPr>
          <p:txBody>
            <a:bodyPr wrap="none" anchor="ct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36911" name="Line 7"/>
            <p:cNvSpPr>
              <a:spLocks noChangeShapeType="1"/>
            </p:cNvSpPr>
            <p:nvPr/>
          </p:nvSpPr>
          <p:spPr bwMode="auto">
            <a:xfrm flipH="1">
              <a:off x="1522" y="156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6912" name="Line 8"/>
            <p:cNvSpPr>
              <a:spLocks noChangeShapeType="1"/>
            </p:cNvSpPr>
            <p:nvPr/>
          </p:nvSpPr>
          <p:spPr bwMode="auto">
            <a:xfrm flipH="1">
              <a:off x="1584" y="153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6913" name="Line 9"/>
            <p:cNvSpPr>
              <a:spLocks noChangeShapeType="1"/>
            </p:cNvSpPr>
            <p:nvPr/>
          </p:nvSpPr>
          <p:spPr bwMode="auto">
            <a:xfrm flipH="1">
              <a:off x="1646" y="150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6914" name="Line 10"/>
            <p:cNvSpPr>
              <a:spLocks noChangeShapeType="1"/>
            </p:cNvSpPr>
            <p:nvPr/>
          </p:nvSpPr>
          <p:spPr bwMode="auto">
            <a:xfrm>
              <a:off x="1532" y="1702"/>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6915" name="Line 11"/>
            <p:cNvSpPr>
              <a:spLocks noChangeShapeType="1"/>
            </p:cNvSpPr>
            <p:nvPr/>
          </p:nvSpPr>
          <p:spPr bwMode="auto">
            <a:xfrm>
              <a:off x="1594" y="1736"/>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6916" name="Line 12"/>
            <p:cNvSpPr>
              <a:spLocks noChangeShapeType="1"/>
            </p:cNvSpPr>
            <p:nvPr/>
          </p:nvSpPr>
          <p:spPr bwMode="auto">
            <a:xfrm>
              <a:off x="1648" y="1758"/>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36867" name="AutoShape 13"/>
          <p:cNvSpPr>
            <a:spLocks noChangeArrowheads="1"/>
          </p:cNvSpPr>
          <p:nvPr/>
        </p:nvSpPr>
        <p:spPr bwMode="auto">
          <a:xfrm>
            <a:off x="4513263" y="4972050"/>
            <a:ext cx="287337" cy="287338"/>
          </a:xfrm>
          <a:prstGeom prst="star32">
            <a:avLst>
              <a:gd name="adj" fmla="val 375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36868" name="Line 14"/>
          <p:cNvSpPr>
            <a:spLocks noChangeShapeType="1"/>
          </p:cNvSpPr>
          <p:nvPr/>
        </p:nvSpPr>
        <p:spPr bwMode="auto">
          <a:xfrm flipV="1">
            <a:off x="698500" y="5530850"/>
            <a:ext cx="3886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cxnSp>
        <p:nvCxnSpPr>
          <p:cNvPr id="36869" name="AutoShape 15"/>
          <p:cNvCxnSpPr>
            <a:cxnSpLocks noChangeShapeType="1"/>
            <a:stCxn id="36868" idx="0"/>
            <a:endCxn id="36867" idx="1"/>
          </p:cNvCxnSpPr>
          <p:nvPr/>
        </p:nvCxnSpPr>
        <p:spPr bwMode="auto">
          <a:xfrm flipV="1">
            <a:off x="698500" y="5116513"/>
            <a:ext cx="3814763" cy="428625"/>
          </a:xfrm>
          <a:prstGeom prst="straightConnector1">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cxnSp>
      <p:sp>
        <p:nvSpPr>
          <p:cNvPr id="36870" name="AutoShape 16"/>
          <p:cNvSpPr>
            <a:spLocks noChangeArrowheads="1"/>
          </p:cNvSpPr>
          <p:nvPr/>
        </p:nvSpPr>
        <p:spPr bwMode="auto">
          <a:xfrm>
            <a:off x="4495800" y="4514850"/>
            <a:ext cx="287338" cy="287338"/>
          </a:xfrm>
          <a:prstGeom prst="star32">
            <a:avLst>
              <a:gd name="adj" fmla="val 375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cxnSp>
        <p:nvCxnSpPr>
          <p:cNvPr id="36871" name="AutoShape 17"/>
          <p:cNvCxnSpPr>
            <a:cxnSpLocks noChangeShapeType="1"/>
            <a:stCxn id="36868" idx="0"/>
            <a:endCxn id="36870" idx="1"/>
          </p:cNvCxnSpPr>
          <p:nvPr/>
        </p:nvCxnSpPr>
        <p:spPr bwMode="auto">
          <a:xfrm flipV="1">
            <a:off x="698500" y="4659313"/>
            <a:ext cx="3797300" cy="885825"/>
          </a:xfrm>
          <a:prstGeom prst="straightConnector1">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cxnSp>
      <p:sp>
        <p:nvSpPr>
          <p:cNvPr id="36872" name="AutoShape 18"/>
          <p:cNvSpPr>
            <a:spLocks noChangeArrowheads="1"/>
          </p:cNvSpPr>
          <p:nvPr/>
        </p:nvSpPr>
        <p:spPr bwMode="auto">
          <a:xfrm>
            <a:off x="4495800" y="3465513"/>
            <a:ext cx="287338" cy="287337"/>
          </a:xfrm>
          <a:prstGeom prst="star32">
            <a:avLst>
              <a:gd name="adj" fmla="val 375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cxnSp>
        <p:nvCxnSpPr>
          <p:cNvPr id="36873" name="AutoShape 19"/>
          <p:cNvCxnSpPr>
            <a:cxnSpLocks noChangeShapeType="1"/>
            <a:stCxn id="36868" idx="0"/>
            <a:endCxn id="36872" idx="1"/>
          </p:cNvCxnSpPr>
          <p:nvPr/>
        </p:nvCxnSpPr>
        <p:spPr bwMode="auto">
          <a:xfrm flipV="1">
            <a:off x="698500" y="3609975"/>
            <a:ext cx="3797300" cy="1935163"/>
          </a:xfrm>
          <a:prstGeom prst="straightConnector1">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cxnSp>
      <p:sp>
        <p:nvSpPr>
          <p:cNvPr id="36874" name="AutoShape 20"/>
          <p:cNvSpPr>
            <a:spLocks noChangeArrowheads="1"/>
          </p:cNvSpPr>
          <p:nvPr/>
        </p:nvSpPr>
        <p:spPr bwMode="auto">
          <a:xfrm>
            <a:off x="4495800" y="1978025"/>
            <a:ext cx="287338" cy="287338"/>
          </a:xfrm>
          <a:prstGeom prst="star32">
            <a:avLst>
              <a:gd name="adj" fmla="val 375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cxnSp>
        <p:nvCxnSpPr>
          <p:cNvPr id="36875" name="AutoShape 21"/>
          <p:cNvCxnSpPr>
            <a:cxnSpLocks noChangeShapeType="1"/>
            <a:stCxn id="36868" idx="0"/>
            <a:endCxn id="36874" idx="1"/>
          </p:cNvCxnSpPr>
          <p:nvPr/>
        </p:nvCxnSpPr>
        <p:spPr bwMode="auto">
          <a:xfrm flipV="1">
            <a:off x="698500" y="2122488"/>
            <a:ext cx="3797300" cy="3422650"/>
          </a:xfrm>
          <a:prstGeom prst="straightConnector1">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cxnSp>
      <p:sp>
        <p:nvSpPr>
          <p:cNvPr id="36876" name="Text Box 22"/>
          <p:cNvSpPr txBox="1">
            <a:spLocks noChangeArrowheads="1"/>
          </p:cNvSpPr>
          <p:nvPr/>
        </p:nvSpPr>
        <p:spPr bwMode="auto">
          <a:xfrm>
            <a:off x="3306763" y="5143500"/>
            <a:ext cx="44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2000" b="1">
                <a:latin typeface="Tahoma" panose="020B0604030504040204" pitchFamily="34" charset="0"/>
              </a:rPr>
              <a:t>5</a:t>
            </a:r>
            <a:r>
              <a:rPr lang="es-ES_tradnl" altLang="es-ES" sz="2000" b="1" baseline="30000">
                <a:latin typeface="Tahoma" panose="020B0604030504040204" pitchFamily="34" charset="0"/>
              </a:rPr>
              <a:t>o</a:t>
            </a:r>
            <a:endParaRPr lang="es-ES_tradnl" altLang="es-ES" sz="2000" b="1">
              <a:latin typeface="Tahoma" panose="020B0604030504040204" pitchFamily="34" charset="0"/>
            </a:endParaRPr>
          </a:p>
        </p:txBody>
      </p:sp>
      <p:sp>
        <p:nvSpPr>
          <p:cNvPr id="36877" name="Text Box 23"/>
          <p:cNvSpPr txBox="1">
            <a:spLocks noChangeArrowheads="1"/>
          </p:cNvSpPr>
          <p:nvPr/>
        </p:nvSpPr>
        <p:spPr bwMode="auto">
          <a:xfrm>
            <a:off x="3162300" y="4843463"/>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2000" b="1">
                <a:latin typeface="Tahoma" panose="020B0604030504040204" pitchFamily="34" charset="0"/>
              </a:rPr>
              <a:t>10</a:t>
            </a:r>
            <a:r>
              <a:rPr lang="es-ES_tradnl" altLang="es-ES" sz="2000" b="1" baseline="30000">
                <a:latin typeface="Tahoma" panose="020B0604030504040204" pitchFamily="34" charset="0"/>
              </a:rPr>
              <a:t>o</a:t>
            </a:r>
            <a:endParaRPr lang="es-ES_tradnl" altLang="es-ES" sz="2000" b="1">
              <a:latin typeface="Tahoma" panose="020B0604030504040204" pitchFamily="34" charset="0"/>
            </a:endParaRPr>
          </a:p>
        </p:txBody>
      </p:sp>
      <p:sp>
        <p:nvSpPr>
          <p:cNvPr id="36878" name="Text Box 24"/>
          <p:cNvSpPr txBox="1">
            <a:spLocks noChangeArrowheads="1"/>
          </p:cNvSpPr>
          <p:nvPr/>
        </p:nvSpPr>
        <p:spPr bwMode="auto">
          <a:xfrm>
            <a:off x="3162300" y="4117975"/>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2000" b="1">
                <a:latin typeface="Tahoma" panose="020B0604030504040204" pitchFamily="34" charset="0"/>
              </a:rPr>
              <a:t>20</a:t>
            </a:r>
            <a:r>
              <a:rPr lang="es-ES_tradnl" altLang="es-ES" sz="2000" b="1" baseline="30000">
                <a:latin typeface="Tahoma" panose="020B0604030504040204" pitchFamily="34" charset="0"/>
              </a:rPr>
              <a:t>o</a:t>
            </a:r>
            <a:endParaRPr lang="es-ES_tradnl" altLang="es-ES" sz="2000" b="1">
              <a:latin typeface="Tahoma" panose="020B0604030504040204" pitchFamily="34" charset="0"/>
            </a:endParaRPr>
          </a:p>
        </p:txBody>
      </p:sp>
      <p:sp>
        <p:nvSpPr>
          <p:cNvPr id="36879" name="Text Box 25"/>
          <p:cNvSpPr txBox="1">
            <a:spLocks noChangeArrowheads="1"/>
          </p:cNvSpPr>
          <p:nvPr/>
        </p:nvSpPr>
        <p:spPr bwMode="auto">
          <a:xfrm>
            <a:off x="3165475" y="31242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2000" b="1">
                <a:latin typeface="Tahoma" panose="020B0604030504040204" pitchFamily="34" charset="0"/>
              </a:rPr>
              <a:t>40</a:t>
            </a:r>
            <a:r>
              <a:rPr lang="es-ES_tradnl" altLang="es-ES" sz="2000" b="1" baseline="30000">
                <a:latin typeface="Tahoma" panose="020B0604030504040204" pitchFamily="34" charset="0"/>
              </a:rPr>
              <a:t>o</a:t>
            </a:r>
            <a:endParaRPr lang="es-ES_tradnl" altLang="es-ES" sz="2000" b="1">
              <a:latin typeface="Tahoma" panose="020B0604030504040204" pitchFamily="34" charset="0"/>
            </a:endParaRPr>
          </a:p>
        </p:txBody>
      </p:sp>
      <p:sp>
        <p:nvSpPr>
          <p:cNvPr id="36880" name="Rectangle 26"/>
          <p:cNvSpPr>
            <a:spLocks noChangeArrowheads="1"/>
          </p:cNvSpPr>
          <p:nvPr/>
        </p:nvSpPr>
        <p:spPr bwMode="auto">
          <a:xfrm>
            <a:off x="5334000" y="4972050"/>
            <a:ext cx="24384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36881" name="Rectangle 27"/>
          <p:cNvSpPr>
            <a:spLocks noChangeArrowheads="1"/>
          </p:cNvSpPr>
          <p:nvPr/>
        </p:nvSpPr>
        <p:spPr bwMode="auto">
          <a:xfrm>
            <a:off x="5334000" y="4972050"/>
            <a:ext cx="2057400" cy="304800"/>
          </a:xfrm>
          <a:prstGeom prst="rect">
            <a:avLst/>
          </a:prstGeom>
          <a:solidFill>
            <a:schemeClr val="tx1"/>
          </a:solidFill>
          <a:ln w="9525">
            <a:solidFill>
              <a:schemeClr val="tx1"/>
            </a:solidFill>
            <a:miter lim="800000"/>
            <a:headEnd/>
            <a:tailEnd/>
          </a:ln>
        </p:spPr>
        <p:txBody>
          <a:bodyPr wrap="none" anchor="ct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36882" name="Rectangle 28"/>
          <p:cNvSpPr>
            <a:spLocks noChangeArrowheads="1"/>
          </p:cNvSpPr>
          <p:nvPr/>
        </p:nvSpPr>
        <p:spPr bwMode="auto">
          <a:xfrm>
            <a:off x="5334000" y="4514850"/>
            <a:ext cx="24384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36883" name="Rectangle 29"/>
          <p:cNvSpPr>
            <a:spLocks noChangeArrowheads="1"/>
          </p:cNvSpPr>
          <p:nvPr/>
        </p:nvSpPr>
        <p:spPr bwMode="auto">
          <a:xfrm>
            <a:off x="5334000" y="4514850"/>
            <a:ext cx="1676400" cy="304800"/>
          </a:xfrm>
          <a:prstGeom prst="rect">
            <a:avLst/>
          </a:prstGeom>
          <a:solidFill>
            <a:schemeClr val="tx1"/>
          </a:solidFill>
          <a:ln w="9525">
            <a:solidFill>
              <a:schemeClr val="tx1"/>
            </a:solidFill>
            <a:miter lim="800000"/>
            <a:headEnd/>
            <a:tailEnd/>
          </a:ln>
        </p:spPr>
        <p:txBody>
          <a:bodyPr wrap="none" anchor="ct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36884" name="Rectangle 30"/>
          <p:cNvSpPr>
            <a:spLocks noChangeArrowheads="1"/>
          </p:cNvSpPr>
          <p:nvPr/>
        </p:nvSpPr>
        <p:spPr bwMode="auto">
          <a:xfrm>
            <a:off x="5334000" y="3448050"/>
            <a:ext cx="24384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36885" name="Rectangle 31"/>
          <p:cNvSpPr>
            <a:spLocks noChangeArrowheads="1"/>
          </p:cNvSpPr>
          <p:nvPr/>
        </p:nvSpPr>
        <p:spPr bwMode="auto">
          <a:xfrm>
            <a:off x="5334000" y="3448050"/>
            <a:ext cx="1295400" cy="304800"/>
          </a:xfrm>
          <a:prstGeom prst="rect">
            <a:avLst/>
          </a:prstGeom>
          <a:solidFill>
            <a:schemeClr val="tx1"/>
          </a:solidFill>
          <a:ln w="9525">
            <a:solidFill>
              <a:schemeClr val="tx1"/>
            </a:solidFill>
            <a:miter lim="800000"/>
            <a:headEnd/>
            <a:tailEnd/>
          </a:ln>
        </p:spPr>
        <p:txBody>
          <a:bodyPr wrap="none" anchor="ct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36886" name="Rectangle 32"/>
          <p:cNvSpPr>
            <a:spLocks noChangeArrowheads="1"/>
          </p:cNvSpPr>
          <p:nvPr/>
        </p:nvSpPr>
        <p:spPr bwMode="auto">
          <a:xfrm>
            <a:off x="5334000" y="1960563"/>
            <a:ext cx="24384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36887" name="Rectangle 33"/>
          <p:cNvSpPr>
            <a:spLocks noChangeArrowheads="1"/>
          </p:cNvSpPr>
          <p:nvPr/>
        </p:nvSpPr>
        <p:spPr bwMode="auto">
          <a:xfrm>
            <a:off x="5334000" y="1960563"/>
            <a:ext cx="1066800" cy="304800"/>
          </a:xfrm>
          <a:prstGeom prst="rect">
            <a:avLst/>
          </a:prstGeom>
          <a:solidFill>
            <a:schemeClr val="tx1"/>
          </a:solidFill>
          <a:ln w="9525">
            <a:solidFill>
              <a:schemeClr val="tx1"/>
            </a:solidFill>
            <a:miter lim="800000"/>
            <a:headEnd/>
            <a:tailEnd/>
          </a:ln>
        </p:spPr>
        <p:txBody>
          <a:bodyPr wrap="none" anchor="ct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36888" name="Text Box 34"/>
          <p:cNvSpPr txBox="1">
            <a:spLocks noChangeArrowheads="1"/>
          </p:cNvSpPr>
          <p:nvPr/>
        </p:nvSpPr>
        <p:spPr bwMode="auto">
          <a:xfrm>
            <a:off x="5969000" y="5260975"/>
            <a:ext cx="81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2000" b="1">
                <a:latin typeface="Tahoma" panose="020B0604030504040204" pitchFamily="34" charset="0"/>
              </a:rPr>
              <a:t>84%</a:t>
            </a:r>
          </a:p>
        </p:txBody>
      </p:sp>
      <p:sp>
        <p:nvSpPr>
          <p:cNvPr id="36889" name="Text Box 35"/>
          <p:cNvSpPr txBox="1">
            <a:spLocks noChangeArrowheads="1"/>
          </p:cNvSpPr>
          <p:nvPr/>
        </p:nvSpPr>
        <p:spPr bwMode="auto">
          <a:xfrm>
            <a:off x="5778500" y="4117975"/>
            <a:ext cx="81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2000" b="1">
                <a:latin typeface="Tahoma" panose="020B0604030504040204" pitchFamily="34" charset="0"/>
              </a:rPr>
              <a:t>69%</a:t>
            </a:r>
          </a:p>
        </p:txBody>
      </p:sp>
      <p:sp>
        <p:nvSpPr>
          <p:cNvPr id="36890" name="Text Box 36"/>
          <p:cNvSpPr txBox="1">
            <a:spLocks noChangeArrowheads="1"/>
          </p:cNvSpPr>
          <p:nvPr/>
        </p:nvSpPr>
        <p:spPr bwMode="auto">
          <a:xfrm>
            <a:off x="5562600" y="3067050"/>
            <a:ext cx="81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2000" b="1">
                <a:latin typeface="Tahoma" panose="020B0604030504040204" pitchFamily="34" charset="0"/>
              </a:rPr>
              <a:t>53%</a:t>
            </a:r>
          </a:p>
        </p:txBody>
      </p:sp>
      <p:sp>
        <p:nvSpPr>
          <p:cNvPr id="36891" name="Text Box 37"/>
          <p:cNvSpPr txBox="1">
            <a:spLocks noChangeArrowheads="1"/>
          </p:cNvSpPr>
          <p:nvPr/>
        </p:nvSpPr>
        <p:spPr bwMode="auto">
          <a:xfrm>
            <a:off x="5511800" y="1579563"/>
            <a:ext cx="81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2000" b="1">
                <a:latin typeface="Tahoma" panose="020B0604030504040204" pitchFamily="34" charset="0"/>
              </a:rPr>
              <a:t>42%</a:t>
            </a:r>
          </a:p>
        </p:txBody>
      </p:sp>
      <p:sp>
        <p:nvSpPr>
          <p:cNvPr id="36892" name="Text Box 38"/>
          <p:cNvSpPr txBox="1">
            <a:spLocks noChangeArrowheads="1"/>
          </p:cNvSpPr>
          <p:nvPr/>
        </p:nvSpPr>
        <p:spPr bwMode="auto">
          <a:xfrm>
            <a:off x="7340600" y="5251450"/>
            <a:ext cx="81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2000" b="1">
                <a:latin typeface="Tahoma" panose="020B0604030504040204" pitchFamily="34" charset="0"/>
              </a:rPr>
              <a:t>16%</a:t>
            </a:r>
          </a:p>
        </p:txBody>
      </p:sp>
      <p:sp>
        <p:nvSpPr>
          <p:cNvPr id="36893" name="Text Box 39"/>
          <p:cNvSpPr txBox="1">
            <a:spLocks noChangeArrowheads="1"/>
          </p:cNvSpPr>
          <p:nvPr/>
        </p:nvSpPr>
        <p:spPr bwMode="auto">
          <a:xfrm>
            <a:off x="6934200" y="4133850"/>
            <a:ext cx="81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2000" b="1">
                <a:latin typeface="Tahoma" panose="020B0604030504040204" pitchFamily="34" charset="0"/>
              </a:rPr>
              <a:t>31%</a:t>
            </a:r>
          </a:p>
        </p:txBody>
      </p:sp>
      <p:sp>
        <p:nvSpPr>
          <p:cNvPr id="36894" name="Text Box 40"/>
          <p:cNvSpPr txBox="1">
            <a:spLocks noChangeArrowheads="1"/>
          </p:cNvSpPr>
          <p:nvPr/>
        </p:nvSpPr>
        <p:spPr bwMode="auto">
          <a:xfrm>
            <a:off x="6807200" y="3067050"/>
            <a:ext cx="81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2000" b="1">
                <a:latin typeface="Tahoma" panose="020B0604030504040204" pitchFamily="34" charset="0"/>
              </a:rPr>
              <a:t>47%</a:t>
            </a:r>
          </a:p>
        </p:txBody>
      </p:sp>
      <p:sp>
        <p:nvSpPr>
          <p:cNvPr id="36895" name="Text Box 41"/>
          <p:cNvSpPr txBox="1">
            <a:spLocks noChangeArrowheads="1"/>
          </p:cNvSpPr>
          <p:nvPr/>
        </p:nvSpPr>
        <p:spPr bwMode="auto">
          <a:xfrm>
            <a:off x="6731000" y="1579563"/>
            <a:ext cx="81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2000" b="1">
                <a:latin typeface="Tahoma" panose="020B0604030504040204" pitchFamily="34" charset="0"/>
              </a:rPr>
              <a:t>58%</a:t>
            </a:r>
          </a:p>
        </p:txBody>
      </p:sp>
      <p:sp>
        <p:nvSpPr>
          <p:cNvPr id="36896" name="Text Box 42"/>
          <p:cNvSpPr txBox="1">
            <a:spLocks noChangeArrowheads="1"/>
          </p:cNvSpPr>
          <p:nvPr/>
        </p:nvSpPr>
        <p:spPr bwMode="auto">
          <a:xfrm>
            <a:off x="4953000" y="5857875"/>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1800" b="1">
                <a:latin typeface="Tahoma" panose="020B0604030504040204" pitchFamily="34" charset="0"/>
              </a:rPr>
              <a:t>Reducción de la efectividad visual</a:t>
            </a:r>
          </a:p>
        </p:txBody>
      </p:sp>
      <p:sp>
        <p:nvSpPr>
          <p:cNvPr id="36897" name="Line 43"/>
          <p:cNvSpPr>
            <a:spLocks noChangeShapeType="1"/>
          </p:cNvSpPr>
          <p:nvPr/>
        </p:nvSpPr>
        <p:spPr bwMode="auto">
          <a:xfrm flipV="1">
            <a:off x="6248400" y="558165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36898" name="Text Box 44"/>
          <p:cNvSpPr txBox="1">
            <a:spLocks noChangeArrowheads="1"/>
          </p:cNvSpPr>
          <p:nvPr/>
        </p:nvSpPr>
        <p:spPr bwMode="auto">
          <a:xfrm>
            <a:off x="7315200" y="5883275"/>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just">
              <a:lnSpc>
                <a:spcPct val="100000"/>
              </a:lnSpc>
              <a:spcBef>
                <a:spcPct val="0"/>
              </a:spcBef>
              <a:buFontTx/>
              <a:buNone/>
            </a:pPr>
            <a:r>
              <a:rPr lang="es-ES_tradnl" altLang="es-ES" sz="1800" b="1">
                <a:latin typeface="Tahoma" panose="020B0604030504040204" pitchFamily="34" charset="0"/>
              </a:rPr>
              <a:t>Efectividad visual</a:t>
            </a:r>
          </a:p>
        </p:txBody>
      </p:sp>
      <p:sp>
        <p:nvSpPr>
          <p:cNvPr id="36899" name="Line 45"/>
          <p:cNvSpPr>
            <a:spLocks noChangeShapeType="1"/>
          </p:cNvSpPr>
          <p:nvPr/>
        </p:nvSpPr>
        <p:spPr bwMode="auto">
          <a:xfrm flipV="1">
            <a:off x="7620000" y="558165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36900" name="Text Box 46"/>
          <p:cNvSpPr txBox="1">
            <a:spLocks noChangeArrowheads="1"/>
          </p:cNvSpPr>
          <p:nvPr/>
        </p:nvSpPr>
        <p:spPr bwMode="auto">
          <a:xfrm>
            <a:off x="3594100" y="5857875"/>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1800" b="1">
                <a:latin typeface="Tahoma" panose="020B0604030504040204" pitchFamily="34" charset="0"/>
              </a:rPr>
              <a:t>Objeto de prueba</a:t>
            </a:r>
          </a:p>
        </p:txBody>
      </p:sp>
      <p:sp>
        <p:nvSpPr>
          <p:cNvPr id="36901" name="Line 47"/>
          <p:cNvSpPr>
            <a:spLocks noChangeShapeType="1"/>
          </p:cNvSpPr>
          <p:nvPr/>
        </p:nvSpPr>
        <p:spPr bwMode="auto">
          <a:xfrm flipV="1">
            <a:off x="4629150" y="558165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36902" name="Text Box 48"/>
          <p:cNvSpPr txBox="1">
            <a:spLocks noChangeArrowheads="1"/>
          </p:cNvSpPr>
          <p:nvPr/>
        </p:nvSpPr>
        <p:spPr bwMode="auto">
          <a:xfrm>
            <a:off x="990600" y="5489575"/>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ctr">
              <a:lnSpc>
                <a:spcPct val="100000"/>
              </a:lnSpc>
              <a:spcBef>
                <a:spcPct val="0"/>
              </a:spcBef>
              <a:buFontTx/>
              <a:buNone/>
            </a:pPr>
            <a:r>
              <a:rPr lang="es-ES_tradnl" altLang="es-ES" sz="2000" b="1">
                <a:latin typeface="Tahoma" panose="020B0604030504040204" pitchFamily="34" charset="0"/>
              </a:rPr>
              <a:t>Línea de visión</a:t>
            </a:r>
          </a:p>
        </p:txBody>
      </p:sp>
      <p:sp>
        <p:nvSpPr>
          <p:cNvPr id="36903" name="Text Box 49"/>
          <p:cNvSpPr txBox="1">
            <a:spLocks noChangeArrowheads="1"/>
          </p:cNvSpPr>
          <p:nvPr/>
        </p:nvSpPr>
        <p:spPr bwMode="auto">
          <a:xfrm>
            <a:off x="4437063" y="5276850"/>
            <a:ext cx="39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2400" b="1">
                <a:latin typeface="Tahoma" panose="020B0604030504040204" pitchFamily="34" charset="0"/>
              </a:rPr>
              <a:t>X</a:t>
            </a:r>
          </a:p>
        </p:txBody>
      </p:sp>
      <p:sp>
        <p:nvSpPr>
          <p:cNvPr id="36904" name="Text Box 50"/>
          <p:cNvSpPr txBox="1">
            <a:spLocks noChangeArrowheads="1"/>
          </p:cNvSpPr>
          <p:nvPr/>
        </p:nvSpPr>
        <p:spPr bwMode="auto">
          <a:xfrm>
            <a:off x="2438400" y="1295400"/>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ctr">
              <a:lnSpc>
                <a:spcPct val="100000"/>
              </a:lnSpc>
              <a:spcBef>
                <a:spcPct val="0"/>
              </a:spcBef>
              <a:buFontTx/>
              <a:buNone/>
            </a:pPr>
            <a:r>
              <a:rPr lang="es-ES_tradnl" altLang="es-ES" sz="1800" b="1">
                <a:latin typeface="Tahoma" panose="020B0604030504040204" pitchFamily="34" charset="0"/>
              </a:rPr>
              <a:t>Fuente de deslumbramiento</a:t>
            </a:r>
          </a:p>
        </p:txBody>
      </p:sp>
      <p:sp>
        <p:nvSpPr>
          <p:cNvPr id="36905" name="Line 51"/>
          <p:cNvSpPr>
            <a:spLocks noChangeShapeType="1"/>
          </p:cNvSpPr>
          <p:nvPr/>
        </p:nvSpPr>
        <p:spPr bwMode="auto">
          <a:xfrm flipV="1">
            <a:off x="4648200" y="1577975"/>
            <a:ext cx="0" cy="3810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ES"/>
          </a:p>
        </p:txBody>
      </p:sp>
      <p:sp>
        <p:nvSpPr>
          <p:cNvPr id="52" name="Rectangle 52"/>
          <p:cNvSpPr>
            <a:spLocks noChangeArrowheads="1"/>
          </p:cNvSpPr>
          <p:nvPr/>
        </p:nvSpPr>
        <p:spPr bwMode="auto">
          <a:xfrm>
            <a:off x="179388" y="11113"/>
            <a:ext cx="7646987" cy="1016000"/>
          </a:xfrm>
          <a:prstGeom prst="rect">
            <a:avLst/>
          </a:prstGeom>
          <a:noFill/>
          <a:ln w="9525" algn="ctr">
            <a:noFill/>
            <a:miter lim="800000"/>
            <a:headEnd/>
            <a:tailEnd/>
          </a:ln>
          <a:effectLst/>
        </p:spPr>
        <p:txBody>
          <a:bodyPr>
            <a:spAutoFit/>
          </a:bodyPr>
          <a:lstStyle/>
          <a:p>
            <a:pPr algn="ctr">
              <a:spcBef>
                <a:spcPct val="20000"/>
              </a:spcBef>
              <a:defRPr/>
            </a:pPr>
            <a:r>
              <a:rPr lang="es-ES_tradnl" sz="2900" b="1" dirty="0">
                <a:solidFill>
                  <a:srgbClr val="056D54"/>
                </a:solidFill>
                <a:latin typeface="Trebuchet MS" panose="020B0603020202020204" pitchFamily="34" charset="0"/>
                <a:ea typeface="+mj-ea"/>
                <a:cs typeface="+mj-cs"/>
              </a:rPr>
              <a:t>Efecto del deslumbramiento sobre la efectividad visual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081338" y="193675"/>
            <a:ext cx="2355850" cy="830263"/>
          </a:xfrm>
          <a:prstGeom prst="rect">
            <a:avLst/>
          </a:prstGeom>
          <a:noFill/>
          <a:ln w="9525" algn="ctr">
            <a:noFill/>
            <a:miter lim="800000"/>
            <a:headEnd/>
            <a:tailEnd/>
          </a:ln>
          <a:effectLst/>
        </p:spPr>
        <p:txBody>
          <a:bodyPr wrap="none">
            <a:spAutoFit/>
          </a:bodyPr>
          <a:lstStyle/>
          <a:p>
            <a:pPr algn="ctr">
              <a:spcBef>
                <a:spcPct val="20000"/>
              </a:spcBef>
              <a:defRPr/>
            </a:pPr>
            <a:r>
              <a:rPr lang="es-ES_tradnl" sz="4800" b="1" dirty="0">
                <a:solidFill>
                  <a:srgbClr val="056D54"/>
                </a:solidFill>
                <a:latin typeface="Trebuchet MS" panose="020B0603020202020204" pitchFamily="34" charset="0"/>
                <a:ea typeface="+mj-ea"/>
                <a:cs typeface="+mj-cs"/>
              </a:rPr>
              <a:t>El color</a:t>
            </a:r>
          </a:p>
        </p:txBody>
      </p:sp>
      <p:sp>
        <p:nvSpPr>
          <p:cNvPr id="37891" name="Text Box 3"/>
          <p:cNvSpPr txBox="1">
            <a:spLocks noChangeArrowheads="1"/>
          </p:cNvSpPr>
          <p:nvPr/>
        </p:nvSpPr>
        <p:spPr bwMode="auto">
          <a:xfrm>
            <a:off x="322263" y="1173163"/>
            <a:ext cx="8321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just">
              <a:lnSpc>
                <a:spcPct val="100000"/>
              </a:lnSpc>
              <a:spcBef>
                <a:spcPct val="0"/>
              </a:spcBef>
              <a:buFontTx/>
              <a:buNone/>
            </a:pPr>
            <a:r>
              <a:rPr lang="es-ES_tradnl" altLang="es-ES" sz="3200" b="1">
                <a:latin typeface="Tahoma" panose="020B0604030504040204" pitchFamily="34" charset="0"/>
              </a:rPr>
              <a:t>Sensación visual producida por la luz en el sentido de la vista</a:t>
            </a:r>
          </a:p>
        </p:txBody>
      </p:sp>
      <p:sp>
        <p:nvSpPr>
          <p:cNvPr id="37892" name="Text Box 4"/>
          <p:cNvSpPr txBox="1">
            <a:spLocks noChangeArrowheads="1"/>
          </p:cNvSpPr>
          <p:nvPr/>
        </p:nvSpPr>
        <p:spPr bwMode="auto">
          <a:xfrm>
            <a:off x="517525" y="3228975"/>
            <a:ext cx="19970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b="1">
                <a:latin typeface="Tahoma" panose="020B0604030504040204" pitchFamily="34" charset="0"/>
              </a:rPr>
              <a:t>El color depende</a:t>
            </a:r>
          </a:p>
        </p:txBody>
      </p:sp>
      <p:sp>
        <p:nvSpPr>
          <p:cNvPr id="37893" name="Text Box 5"/>
          <p:cNvSpPr txBox="1">
            <a:spLocks noChangeArrowheads="1"/>
          </p:cNvSpPr>
          <p:nvPr/>
        </p:nvSpPr>
        <p:spPr bwMode="auto">
          <a:xfrm>
            <a:off x="3505200" y="2420938"/>
            <a:ext cx="510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b="1">
                <a:latin typeface="Tahoma" panose="020B0604030504040204" pitchFamily="34" charset="0"/>
              </a:rPr>
              <a:t>Reflectancia espectral de la superficie del objeto</a:t>
            </a:r>
          </a:p>
        </p:txBody>
      </p:sp>
      <p:sp>
        <p:nvSpPr>
          <p:cNvPr id="37894" name="Text Box 6"/>
          <p:cNvSpPr txBox="1">
            <a:spLocks noChangeArrowheads="1"/>
          </p:cNvSpPr>
          <p:nvPr/>
        </p:nvSpPr>
        <p:spPr bwMode="auto">
          <a:xfrm>
            <a:off x="3505200" y="3976688"/>
            <a:ext cx="4724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b="1">
                <a:latin typeface="Tahoma" panose="020B0604030504040204" pitchFamily="34" charset="0"/>
              </a:rPr>
              <a:t>Composición espectral de la luz que lo ilumina</a:t>
            </a:r>
          </a:p>
        </p:txBody>
      </p:sp>
      <p:cxnSp>
        <p:nvCxnSpPr>
          <p:cNvPr id="37895" name="AutoShape 7"/>
          <p:cNvCxnSpPr>
            <a:cxnSpLocks noChangeShapeType="1"/>
            <a:stCxn id="37892" idx="3"/>
            <a:endCxn id="37893" idx="1"/>
          </p:cNvCxnSpPr>
          <p:nvPr/>
        </p:nvCxnSpPr>
        <p:spPr bwMode="auto">
          <a:xfrm flipV="1">
            <a:off x="2514600" y="2894013"/>
            <a:ext cx="990600" cy="808037"/>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7896" name="AutoShape 8"/>
          <p:cNvCxnSpPr>
            <a:cxnSpLocks noChangeShapeType="1"/>
            <a:stCxn id="37892" idx="3"/>
            <a:endCxn id="37894" idx="1"/>
          </p:cNvCxnSpPr>
          <p:nvPr/>
        </p:nvCxnSpPr>
        <p:spPr bwMode="auto">
          <a:xfrm>
            <a:off x="2514600" y="3702050"/>
            <a:ext cx="990600" cy="747713"/>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37897"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603750"/>
            <a:ext cx="27051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AutoShape 5" descr="redfilt"/>
          <p:cNvSpPr>
            <a:spLocks noChangeAspect="1" noChangeArrowheads="1"/>
          </p:cNvSpPr>
          <p:nvPr/>
        </p:nvSpPr>
        <p:spPr bwMode="auto">
          <a:xfrm>
            <a:off x="3595688" y="2828925"/>
            <a:ext cx="1952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39939" name="AutoShape 7" descr="redfilt"/>
          <p:cNvSpPr>
            <a:spLocks noChangeAspect="1" noChangeArrowheads="1"/>
          </p:cNvSpPr>
          <p:nvPr/>
        </p:nvSpPr>
        <p:spPr bwMode="auto">
          <a:xfrm>
            <a:off x="3595688" y="2828925"/>
            <a:ext cx="1952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endParaRPr lang="es-ES_tradnl" altLang="es-ES" sz="2400">
              <a:latin typeface="Times New Roman" panose="02020603050405020304" pitchFamily="18" charset="0"/>
            </a:endParaRPr>
          </a:p>
        </p:txBody>
      </p:sp>
      <p:sp>
        <p:nvSpPr>
          <p:cNvPr id="39941" name="Text Box 9"/>
          <p:cNvSpPr txBox="1">
            <a:spLocks noChangeArrowheads="1"/>
          </p:cNvSpPr>
          <p:nvPr/>
        </p:nvSpPr>
        <p:spPr bwMode="auto">
          <a:xfrm>
            <a:off x="395288" y="1341438"/>
            <a:ext cx="295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50000"/>
              </a:spcBef>
              <a:buFontTx/>
              <a:buNone/>
            </a:pPr>
            <a:r>
              <a:rPr lang="es-ES_tradnl" altLang="es-ES" sz="3600" b="1">
                <a:solidFill>
                  <a:schemeClr val="bg1"/>
                </a:solidFill>
                <a:latin typeface="Tahoma" panose="020B0604030504040204" pitchFamily="34" charset="0"/>
              </a:rPr>
              <a:t>Luz blanca</a:t>
            </a:r>
            <a:endParaRPr lang="es-ES" altLang="es-ES" sz="3600" b="1">
              <a:solidFill>
                <a:schemeClr val="bg1"/>
              </a:solidFill>
              <a:latin typeface="Tahoma" panose="020B0604030504040204" pitchFamily="34" charset="0"/>
            </a:endParaRPr>
          </a:p>
        </p:txBody>
      </p:sp>
      <p:sp>
        <p:nvSpPr>
          <p:cNvPr id="7" name="Rectangle 2"/>
          <p:cNvSpPr>
            <a:spLocks noChangeArrowheads="1"/>
          </p:cNvSpPr>
          <p:nvPr/>
        </p:nvSpPr>
        <p:spPr bwMode="auto">
          <a:xfrm>
            <a:off x="3081338" y="193675"/>
            <a:ext cx="2355850" cy="830263"/>
          </a:xfrm>
          <a:prstGeom prst="rect">
            <a:avLst/>
          </a:prstGeom>
          <a:noFill/>
          <a:ln w="9525" algn="ctr">
            <a:noFill/>
            <a:miter lim="800000"/>
            <a:headEnd/>
            <a:tailEnd/>
          </a:ln>
          <a:effectLst/>
        </p:spPr>
        <p:txBody>
          <a:bodyPr wrap="none">
            <a:spAutoFit/>
          </a:bodyPr>
          <a:lstStyle/>
          <a:p>
            <a:pPr algn="ctr">
              <a:spcBef>
                <a:spcPct val="20000"/>
              </a:spcBef>
              <a:defRPr/>
            </a:pPr>
            <a:r>
              <a:rPr lang="es-ES_tradnl" sz="4800" b="1" dirty="0">
                <a:solidFill>
                  <a:srgbClr val="056D54"/>
                </a:solidFill>
                <a:latin typeface="Trebuchet MS" panose="020B0603020202020204" pitchFamily="34" charset="0"/>
                <a:ea typeface="+mj-ea"/>
                <a:cs typeface="+mj-cs"/>
              </a:rPr>
              <a:t>El color</a:t>
            </a:r>
          </a:p>
        </p:txBody>
      </p:sp>
      <p:pic>
        <p:nvPicPr>
          <p:cNvPr id="2" name="Imagen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124744"/>
            <a:ext cx="9144000" cy="533197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081338" y="193675"/>
            <a:ext cx="2355850" cy="830263"/>
          </a:xfrm>
          <a:prstGeom prst="rect">
            <a:avLst/>
          </a:prstGeom>
          <a:noFill/>
          <a:ln w="9525" algn="ctr">
            <a:noFill/>
            <a:miter lim="800000"/>
            <a:headEnd/>
            <a:tailEnd/>
          </a:ln>
          <a:effectLst/>
        </p:spPr>
        <p:txBody>
          <a:bodyPr wrap="none">
            <a:spAutoFit/>
          </a:bodyPr>
          <a:lstStyle/>
          <a:p>
            <a:pPr algn="ctr">
              <a:spcBef>
                <a:spcPct val="20000"/>
              </a:spcBef>
              <a:defRPr/>
            </a:pPr>
            <a:r>
              <a:rPr lang="es-ES_tradnl" sz="4800" b="1" dirty="0">
                <a:solidFill>
                  <a:srgbClr val="056D54"/>
                </a:solidFill>
                <a:latin typeface="Trebuchet MS" panose="020B0603020202020204" pitchFamily="34" charset="0"/>
                <a:ea typeface="+mj-ea"/>
                <a:cs typeface="+mj-cs"/>
              </a:rPr>
              <a:t>El color</a:t>
            </a:r>
          </a:p>
        </p:txBody>
      </p:sp>
      <p:pic>
        <p:nvPicPr>
          <p:cNvPr id="40963" name="Picture 5" descr="{short description of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93900"/>
            <a:ext cx="418782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7" descr="{short description of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1993900"/>
            <a:ext cx="418782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8"/>
          <p:cNvSpPr txBox="1">
            <a:spLocks noChangeArrowheads="1"/>
          </p:cNvSpPr>
          <p:nvPr/>
        </p:nvSpPr>
        <p:spPr bwMode="auto">
          <a:xfrm>
            <a:off x="323850" y="5337175"/>
            <a:ext cx="4248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4"/>
              </a:buBlip>
              <a:defRPr sz="2800">
                <a:solidFill>
                  <a:schemeClr val="tx1"/>
                </a:solidFill>
                <a:latin typeface="Trebuchet MS" panose="020B0603020202020204" pitchFamily="34" charset="0"/>
              </a:defRPr>
            </a:lvl1pPr>
            <a:lvl2pPr marL="742950" indent="-285750">
              <a:lnSpc>
                <a:spcPct val="90000"/>
              </a:lnSpc>
              <a:spcBef>
                <a:spcPts val="500"/>
              </a:spcBef>
              <a:buBlip>
                <a:blip r:embed="rId4"/>
              </a:buBlip>
              <a:defRPr sz="2400">
                <a:solidFill>
                  <a:schemeClr val="tx1"/>
                </a:solidFill>
                <a:latin typeface="Trebuchet MS" panose="020B0603020202020204" pitchFamily="34" charset="0"/>
              </a:defRPr>
            </a:lvl2pPr>
            <a:lvl3pPr marL="1143000" indent="-228600">
              <a:lnSpc>
                <a:spcPct val="90000"/>
              </a:lnSpc>
              <a:spcBef>
                <a:spcPts val="500"/>
              </a:spcBef>
              <a:buBlip>
                <a:blip r:embed="rId4"/>
              </a:buBlip>
              <a:defRPr sz="2000">
                <a:solidFill>
                  <a:schemeClr val="tx1"/>
                </a:solidFill>
                <a:latin typeface="Trebuchet MS" panose="020B0603020202020204" pitchFamily="34" charset="0"/>
              </a:defRPr>
            </a:lvl3pPr>
            <a:lvl4pPr marL="1600200" indent="-228600">
              <a:lnSpc>
                <a:spcPct val="90000"/>
              </a:lnSpc>
              <a:spcBef>
                <a:spcPts val="500"/>
              </a:spcBef>
              <a:buBlip>
                <a:blip r:embed="rId4"/>
              </a:buBlip>
              <a:defRPr>
                <a:solidFill>
                  <a:schemeClr val="tx1"/>
                </a:solidFill>
                <a:latin typeface="Trebuchet MS" panose="020B0603020202020204" pitchFamily="34" charset="0"/>
              </a:defRPr>
            </a:lvl4pPr>
            <a:lvl5pPr marL="2057400" indent="-228600">
              <a:lnSpc>
                <a:spcPct val="90000"/>
              </a:lnSpc>
              <a:spcBef>
                <a:spcPts val="500"/>
              </a:spcBef>
              <a:buBlip>
                <a:blip r:embed="rId4"/>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9pPr>
          </a:lstStyle>
          <a:p>
            <a:pPr eaLnBrk="1" hangingPunct="1">
              <a:lnSpc>
                <a:spcPct val="100000"/>
              </a:lnSpc>
              <a:spcBef>
                <a:spcPct val="50000"/>
              </a:spcBef>
              <a:buFontTx/>
              <a:buNone/>
            </a:pPr>
            <a:r>
              <a:rPr lang="es-ES" altLang="es-ES" sz="2400" b="1">
                <a:latin typeface="Tahoma" panose="020B0604030504040204" pitchFamily="34" charset="0"/>
              </a:rPr>
              <a:t>Madejas iluminadas con luz solar (blanca)</a:t>
            </a:r>
            <a:r>
              <a:rPr lang="es-ES" altLang="es-ES" sz="2400">
                <a:latin typeface="Tahoma" panose="020B0604030504040204" pitchFamily="34" charset="0"/>
              </a:rPr>
              <a:t> </a:t>
            </a:r>
          </a:p>
        </p:txBody>
      </p:sp>
      <p:sp>
        <p:nvSpPr>
          <p:cNvPr id="40966" name="Text Box 9"/>
          <p:cNvSpPr txBox="1">
            <a:spLocks noChangeArrowheads="1"/>
          </p:cNvSpPr>
          <p:nvPr/>
        </p:nvSpPr>
        <p:spPr bwMode="auto">
          <a:xfrm>
            <a:off x="5003800" y="5337175"/>
            <a:ext cx="38163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4"/>
              </a:buBlip>
              <a:defRPr sz="2800">
                <a:solidFill>
                  <a:schemeClr val="tx1"/>
                </a:solidFill>
                <a:latin typeface="Trebuchet MS" panose="020B0603020202020204" pitchFamily="34" charset="0"/>
              </a:defRPr>
            </a:lvl1pPr>
            <a:lvl2pPr marL="742950" indent="-285750">
              <a:lnSpc>
                <a:spcPct val="90000"/>
              </a:lnSpc>
              <a:spcBef>
                <a:spcPts val="500"/>
              </a:spcBef>
              <a:buBlip>
                <a:blip r:embed="rId4"/>
              </a:buBlip>
              <a:defRPr sz="2400">
                <a:solidFill>
                  <a:schemeClr val="tx1"/>
                </a:solidFill>
                <a:latin typeface="Trebuchet MS" panose="020B0603020202020204" pitchFamily="34" charset="0"/>
              </a:defRPr>
            </a:lvl2pPr>
            <a:lvl3pPr marL="1143000" indent="-228600">
              <a:lnSpc>
                <a:spcPct val="90000"/>
              </a:lnSpc>
              <a:spcBef>
                <a:spcPts val="500"/>
              </a:spcBef>
              <a:buBlip>
                <a:blip r:embed="rId4"/>
              </a:buBlip>
              <a:defRPr sz="2000">
                <a:solidFill>
                  <a:schemeClr val="tx1"/>
                </a:solidFill>
                <a:latin typeface="Trebuchet MS" panose="020B0603020202020204" pitchFamily="34" charset="0"/>
              </a:defRPr>
            </a:lvl3pPr>
            <a:lvl4pPr marL="1600200" indent="-228600">
              <a:lnSpc>
                <a:spcPct val="90000"/>
              </a:lnSpc>
              <a:spcBef>
                <a:spcPts val="500"/>
              </a:spcBef>
              <a:buBlip>
                <a:blip r:embed="rId4"/>
              </a:buBlip>
              <a:defRPr>
                <a:solidFill>
                  <a:schemeClr val="tx1"/>
                </a:solidFill>
                <a:latin typeface="Trebuchet MS" panose="020B0603020202020204" pitchFamily="34" charset="0"/>
              </a:defRPr>
            </a:lvl4pPr>
            <a:lvl5pPr marL="2057400" indent="-228600">
              <a:lnSpc>
                <a:spcPct val="90000"/>
              </a:lnSpc>
              <a:spcBef>
                <a:spcPts val="500"/>
              </a:spcBef>
              <a:buBlip>
                <a:blip r:embed="rId4"/>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9pPr>
          </a:lstStyle>
          <a:p>
            <a:pPr eaLnBrk="1" hangingPunct="1">
              <a:lnSpc>
                <a:spcPct val="100000"/>
              </a:lnSpc>
              <a:spcBef>
                <a:spcPct val="50000"/>
              </a:spcBef>
              <a:buFontTx/>
              <a:buNone/>
            </a:pPr>
            <a:r>
              <a:rPr lang="es-ES" altLang="es-ES" sz="2400" b="1">
                <a:latin typeface="Tahoma" panose="020B0604030504040204" pitchFamily="34" charset="0"/>
              </a:rPr>
              <a:t>Iluminadas con luz amarilla de vapor de sodio</a:t>
            </a:r>
            <a:r>
              <a:rPr lang="es-ES" altLang="es-ES" sz="2400">
                <a:latin typeface="Tahoma" panose="020B0604030504040204" pitchFamily="34" charset="0"/>
              </a:rPr>
              <a:t> </a:t>
            </a:r>
          </a:p>
        </p:txBody>
      </p:sp>
      <p:sp>
        <p:nvSpPr>
          <p:cNvPr id="40967" name="Text Box 10"/>
          <p:cNvSpPr txBox="1">
            <a:spLocks noChangeArrowheads="1"/>
          </p:cNvSpPr>
          <p:nvPr/>
        </p:nvSpPr>
        <p:spPr bwMode="auto">
          <a:xfrm>
            <a:off x="250825" y="1008063"/>
            <a:ext cx="8759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4"/>
              </a:buBlip>
              <a:defRPr sz="2800">
                <a:solidFill>
                  <a:schemeClr val="tx1"/>
                </a:solidFill>
                <a:latin typeface="Trebuchet MS" panose="020B0603020202020204" pitchFamily="34" charset="0"/>
              </a:defRPr>
            </a:lvl1pPr>
            <a:lvl2pPr marL="742950" indent="-285750">
              <a:lnSpc>
                <a:spcPct val="90000"/>
              </a:lnSpc>
              <a:spcBef>
                <a:spcPts val="500"/>
              </a:spcBef>
              <a:buBlip>
                <a:blip r:embed="rId4"/>
              </a:buBlip>
              <a:defRPr sz="2400">
                <a:solidFill>
                  <a:schemeClr val="tx1"/>
                </a:solidFill>
                <a:latin typeface="Trebuchet MS" panose="020B0603020202020204" pitchFamily="34" charset="0"/>
              </a:defRPr>
            </a:lvl2pPr>
            <a:lvl3pPr marL="1143000" indent="-228600">
              <a:lnSpc>
                <a:spcPct val="90000"/>
              </a:lnSpc>
              <a:spcBef>
                <a:spcPts val="500"/>
              </a:spcBef>
              <a:buBlip>
                <a:blip r:embed="rId4"/>
              </a:buBlip>
              <a:defRPr sz="2000">
                <a:solidFill>
                  <a:schemeClr val="tx1"/>
                </a:solidFill>
                <a:latin typeface="Trebuchet MS" panose="020B0603020202020204" pitchFamily="34" charset="0"/>
              </a:defRPr>
            </a:lvl3pPr>
            <a:lvl4pPr marL="1600200" indent="-228600">
              <a:lnSpc>
                <a:spcPct val="90000"/>
              </a:lnSpc>
              <a:spcBef>
                <a:spcPts val="500"/>
              </a:spcBef>
              <a:buBlip>
                <a:blip r:embed="rId4"/>
              </a:buBlip>
              <a:defRPr>
                <a:solidFill>
                  <a:schemeClr val="tx1"/>
                </a:solidFill>
                <a:latin typeface="Trebuchet MS" panose="020B0603020202020204" pitchFamily="34" charset="0"/>
              </a:defRPr>
            </a:lvl4pPr>
            <a:lvl5pPr marL="2057400" indent="-228600">
              <a:lnSpc>
                <a:spcPct val="90000"/>
              </a:lnSpc>
              <a:spcBef>
                <a:spcPts val="500"/>
              </a:spcBef>
              <a:buBlip>
                <a:blip r:embed="rId4"/>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9pPr>
          </a:lstStyle>
          <a:p>
            <a:pPr eaLnBrk="1" hangingPunct="1">
              <a:lnSpc>
                <a:spcPct val="100000"/>
              </a:lnSpc>
              <a:spcBef>
                <a:spcPct val="50000"/>
              </a:spcBef>
              <a:buFontTx/>
              <a:buNone/>
            </a:pPr>
            <a:r>
              <a:rPr lang="es-ES" altLang="es-ES">
                <a:latin typeface="Tahoma" panose="020B0604030504040204" pitchFamily="34" charset="0"/>
              </a:rPr>
              <a:t>Un pigmento se ve del color que compone la radiación que rebota en él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04800" y="1001713"/>
            <a:ext cx="8534400"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4400" b="1">
                <a:latin typeface="Tahoma" panose="020B0604030504040204" pitchFamily="34" charset="0"/>
              </a:rPr>
              <a:t>	Para ver claramente</a:t>
            </a:r>
            <a:r>
              <a:rPr lang="es-ES_tradnl" altLang="es-ES" sz="4400">
                <a:latin typeface="Tahoma" panose="020B0604030504040204" pitchFamily="34" charset="0"/>
              </a:rPr>
              <a:t> y sin esfuerzo excesivo necesitamos: </a:t>
            </a:r>
          </a:p>
          <a:p>
            <a:pPr>
              <a:lnSpc>
                <a:spcPct val="100000"/>
              </a:lnSpc>
              <a:spcBef>
                <a:spcPct val="0"/>
              </a:spcBef>
              <a:buFontTx/>
              <a:buNone/>
            </a:pPr>
            <a:endParaRPr lang="es-ES_tradnl" altLang="es-ES" sz="4400">
              <a:latin typeface="Tahoma" panose="020B0604030504040204" pitchFamily="34" charset="0"/>
            </a:endParaRPr>
          </a:p>
          <a:p>
            <a:pPr>
              <a:lnSpc>
                <a:spcPct val="100000"/>
              </a:lnSpc>
              <a:spcBef>
                <a:spcPct val="0"/>
              </a:spcBef>
              <a:buFontTx/>
              <a:buChar char="•"/>
            </a:pPr>
            <a:r>
              <a:rPr lang="es-ES_tradnl" altLang="es-ES" sz="4400" b="1">
                <a:latin typeface="Tahoma" panose="020B0604030504040204" pitchFamily="34" charset="0"/>
              </a:rPr>
              <a:t>sentido adecuado de la vista</a:t>
            </a:r>
            <a:r>
              <a:rPr lang="es-ES_tradnl" altLang="es-ES" sz="2400">
                <a:latin typeface="Times New Roman" panose="02020603050405020304" pitchFamily="18" charset="0"/>
              </a:rPr>
              <a:t> </a:t>
            </a:r>
          </a:p>
          <a:p>
            <a:pPr>
              <a:lnSpc>
                <a:spcPct val="100000"/>
              </a:lnSpc>
              <a:spcBef>
                <a:spcPct val="0"/>
              </a:spcBef>
              <a:buFontTx/>
              <a:buChar char="•"/>
            </a:pPr>
            <a:r>
              <a:rPr lang="es-ES_tradnl" altLang="es-ES" sz="4400" b="1">
                <a:latin typeface="Tahoma" panose="020B0604030504040204" pitchFamily="34" charset="0"/>
              </a:rPr>
              <a:t>suficiente luz </a:t>
            </a:r>
          </a:p>
          <a:p>
            <a:pPr>
              <a:lnSpc>
                <a:spcPct val="100000"/>
              </a:lnSpc>
              <a:spcBef>
                <a:spcPct val="0"/>
              </a:spcBef>
              <a:buFontTx/>
              <a:buChar char="•"/>
            </a:pPr>
            <a:r>
              <a:rPr lang="es-ES_tradnl" altLang="es-ES" sz="4400" b="1">
                <a:latin typeface="Tahoma" panose="020B0604030504040204" pitchFamily="34" charset="0"/>
              </a:rPr>
              <a:t>objeto visual claramente definido y fácilmente reconocible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descr="prism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96975"/>
            <a:ext cx="8172450"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424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Text Box 6"/>
          <p:cNvSpPr txBox="1">
            <a:spLocks noChangeArrowheads="1"/>
          </p:cNvSpPr>
          <p:nvPr/>
        </p:nvSpPr>
        <p:spPr bwMode="auto">
          <a:xfrm>
            <a:off x="234156" y="4908182"/>
            <a:ext cx="86756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fontAlgn="base">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fontAlgn="base">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fontAlgn="base">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fontAlgn="base">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just" eaLnBrk="1" hangingPunct="1">
              <a:lnSpc>
                <a:spcPct val="100000"/>
              </a:lnSpc>
              <a:spcBef>
                <a:spcPct val="0"/>
              </a:spcBef>
              <a:buFontTx/>
              <a:buNone/>
            </a:pPr>
            <a:r>
              <a:rPr lang="es-ES" altLang="es-ES" sz="3200" b="1" dirty="0">
                <a:latin typeface="Tahoma" panose="020B0604030504040204" pitchFamily="34" charset="0"/>
              </a:rPr>
              <a:t>El Arco </a:t>
            </a:r>
            <a:r>
              <a:rPr lang="es-ES" altLang="es-ES" sz="3200" b="1" dirty="0" smtClean="0">
                <a:latin typeface="Tahoma" panose="020B0604030504040204" pitchFamily="34" charset="0"/>
              </a:rPr>
              <a:t>se </a:t>
            </a:r>
            <a:r>
              <a:rPr lang="es-ES" altLang="es-ES" sz="3200" b="1" dirty="0">
                <a:latin typeface="Tahoma" panose="020B0604030504040204" pitchFamily="34" charset="0"/>
              </a:rPr>
              <a:t>produce cuando un rayo de luz es interceptado por una gota de agua suspendida en la atmósfera. </a:t>
            </a:r>
            <a:endParaRPr lang="es-ES" altLang="es-ES" sz="3200" dirty="0">
              <a:latin typeface="Tahoma" panose="020B060403050404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16632"/>
            <a:ext cx="6350000" cy="4762500"/>
          </a:xfrm>
          <a:prstGeom prst="rect">
            <a:avLst/>
          </a:prstGeom>
        </p:spPr>
      </p:pic>
    </p:spTree>
    <p:extLst>
      <p:ext uri="{BB962C8B-B14F-4D97-AF65-F5344CB8AC3E}">
        <p14:creationId xmlns:p14="http://schemas.microsoft.com/office/powerpoint/2010/main" val="3778635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42988" y="161925"/>
            <a:ext cx="6126162" cy="830263"/>
          </a:xfrm>
          <a:prstGeom prst="rect">
            <a:avLst/>
          </a:prstGeom>
          <a:noFill/>
          <a:ln w="9525" algn="ctr">
            <a:noFill/>
            <a:miter lim="800000"/>
            <a:headEnd/>
            <a:tailEnd/>
          </a:ln>
          <a:effectLst/>
        </p:spPr>
        <p:txBody>
          <a:bodyPr wrap="none">
            <a:spAutoFit/>
          </a:bodyPr>
          <a:lstStyle/>
          <a:p>
            <a:pPr algn="ctr">
              <a:spcBef>
                <a:spcPct val="20000"/>
              </a:spcBef>
              <a:defRPr/>
            </a:pPr>
            <a:r>
              <a:rPr lang="es-ES_tradnl" sz="4800" b="1" dirty="0">
                <a:solidFill>
                  <a:srgbClr val="056D54"/>
                </a:solidFill>
                <a:latin typeface="Trebuchet MS" panose="020B0603020202020204" pitchFamily="34" charset="0"/>
                <a:ea typeface="+mj-ea"/>
                <a:cs typeface="+mj-cs"/>
              </a:rPr>
              <a:t>Tipos de iluminación</a:t>
            </a:r>
          </a:p>
        </p:txBody>
      </p:sp>
      <p:sp>
        <p:nvSpPr>
          <p:cNvPr id="41987" name="Rectangle 9"/>
          <p:cNvSpPr>
            <a:spLocks noChangeArrowheads="1"/>
          </p:cNvSpPr>
          <p:nvPr/>
        </p:nvSpPr>
        <p:spPr bwMode="auto">
          <a:xfrm>
            <a:off x="72008" y="1393612"/>
            <a:ext cx="89644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ctr" eaLnBrk="1" hangingPunct="1">
              <a:lnSpc>
                <a:spcPct val="100000"/>
              </a:lnSpc>
              <a:spcBef>
                <a:spcPct val="0"/>
              </a:spcBef>
              <a:buFontTx/>
              <a:buNone/>
            </a:pPr>
            <a:r>
              <a:rPr lang="es-ES_tradnl" altLang="es-ES" b="1" dirty="0">
                <a:latin typeface="Tahoma" panose="020B0604030504040204" pitchFamily="34" charset="0"/>
              </a:rPr>
              <a:t>ATENDIENDO A LAS FUENTES DE </a:t>
            </a:r>
            <a:r>
              <a:rPr lang="es-ES_tradnl" altLang="es-ES" b="1" dirty="0" smtClean="0">
                <a:latin typeface="Tahoma" panose="020B0604030504040204" pitchFamily="34" charset="0"/>
              </a:rPr>
              <a:t>ILUMINACIÓN</a:t>
            </a:r>
            <a:endParaRPr lang="es-ES_tradnl" altLang="es-ES" b="1" dirty="0">
              <a:latin typeface="Tahoma" panose="020B0604030504040204" pitchFamily="34" charset="0"/>
            </a:endParaRPr>
          </a:p>
        </p:txBody>
      </p:sp>
      <p:sp>
        <p:nvSpPr>
          <p:cNvPr id="41988" name="Text Box 6"/>
          <p:cNvSpPr txBox="1">
            <a:spLocks noChangeArrowheads="1"/>
          </p:cNvSpPr>
          <p:nvPr/>
        </p:nvSpPr>
        <p:spPr bwMode="auto">
          <a:xfrm>
            <a:off x="911225" y="2601913"/>
            <a:ext cx="3527425" cy="1076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ctr" eaLnBrk="1" hangingPunct="1">
              <a:lnSpc>
                <a:spcPct val="100000"/>
              </a:lnSpc>
              <a:spcBef>
                <a:spcPct val="0"/>
              </a:spcBef>
              <a:buFontTx/>
              <a:buNone/>
            </a:pPr>
            <a:r>
              <a:rPr lang="es-ES_tradnl" altLang="es-ES" sz="3200">
                <a:latin typeface="Tahoma" panose="020B0604030504040204" pitchFamily="34" charset="0"/>
              </a:rPr>
              <a:t>Iluminación natural.</a:t>
            </a:r>
            <a:endParaRPr lang="es-ES" altLang="es-ES" sz="3200">
              <a:latin typeface="Tahoma" panose="020B0604030504040204" pitchFamily="34" charset="0"/>
            </a:endParaRPr>
          </a:p>
        </p:txBody>
      </p:sp>
      <p:sp>
        <p:nvSpPr>
          <p:cNvPr id="10" name="Text Box 7"/>
          <p:cNvSpPr txBox="1">
            <a:spLocks noChangeArrowheads="1"/>
          </p:cNvSpPr>
          <p:nvPr/>
        </p:nvSpPr>
        <p:spPr bwMode="auto">
          <a:xfrm>
            <a:off x="4791075" y="2603500"/>
            <a:ext cx="3527425" cy="107632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s-ES_tradnl" sz="3200" dirty="0">
                <a:solidFill>
                  <a:schemeClr val="tx1"/>
                </a:solidFill>
                <a:latin typeface="Tahoma" pitchFamily="34" charset="0"/>
              </a:rPr>
              <a:t>Iluminación artificial.</a:t>
            </a:r>
            <a:endParaRPr lang="es-ES" sz="3200" dirty="0">
              <a:solidFill>
                <a:schemeClr val="tx1"/>
              </a:solidFill>
              <a:latin typeface="Tahoma" pitchFamily="34" charset="0"/>
            </a:endParaRPr>
          </a:p>
        </p:txBody>
      </p:sp>
      <p:pic>
        <p:nvPicPr>
          <p:cNvPr id="41992"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875088"/>
            <a:ext cx="4408487"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Imagen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1075" y="3881438"/>
            <a:ext cx="386080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ector recto de flecha 6"/>
          <p:cNvCxnSpPr>
            <a:stCxn id="41987" idx="2"/>
            <a:endCxn id="41988" idx="0"/>
          </p:cNvCxnSpPr>
          <p:nvPr/>
        </p:nvCxnSpPr>
        <p:spPr>
          <a:xfrm flipH="1">
            <a:off x="2674938" y="1916832"/>
            <a:ext cx="1879314" cy="68508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a:stCxn id="41987" idx="2"/>
            <a:endCxn id="10" idx="0"/>
          </p:cNvCxnSpPr>
          <p:nvPr/>
        </p:nvCxnSpPr>
        <p:spPr>
          <a:xfrm>
            <a:off x="4554252" y="1916832"/>
            <a:ext cx="2000536" cy="686668"/>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109663" y="161925"/>
            <a:ext cx="5992812" cy="706438"/>
          </a:xfrm>
          <a:prstGeom prst="rect">
            <a:avLst/>
          </a:prstGeom>
          <a:noFill/>
          <a:ln w="9525" algn="ctr">
            <a:noFill/>
            <a:miter lim="800000"/>
            <a:headEnd/>
            <a:tailEnd/>
          </a:ln>
          <a:effectLst/>
        </p:spPr>
        <p:txBody>
          <a:bodyPr wrap="none">
            <a:spAutoFit/>
          </a:bodyPr>
          <a:lstStyle/>
          <a:p>
            <a:pPr algn="ctr">
              <a:spcBef>
                <a:spcPct val="20000"/>
              </a:spcBef>
              <a:defRPr/>
            </a:pPr>
            <a:r>
              <a:rPr lang="es-ES_tradnl" sz="4000" b="1" dirty="0">
                <a:solidFill>
                  <a:srgbClr val="056D54"/>
                </a:solidFill>
                <a:latin typeface="Trebuchet MS" panose="020B0603020202020204" pitchFamily="34" charset="0"/>
                <a:ea typeface="+mj-ea"/>
                <a:cs typeface="+mj-cs"/>
              </a:rPr>
              <a:t>Fuente de luz o lámpara</a:t>
            </a:r>
          </a:p>
        </p:txBody>
      </p:sp>
      <p:grpSp>
        <p:nvGrpSpPr>
          <p:cNvPr id="44035" name="Grupo 3"/>
          <p:cNvGrpSpPr>
            <a:grpSpLocks/>
          </p:cNvGrpSpPr>
          <p:nvPr/>
        </p:nvGrpSpPr>
        <p:grpSpPr bwMode="auto">
          <a:xfrm>
            <a:off x="63500" y="1201738"/>
            <a:ext cx="3381375" cy="2808287"/>
            <a:chOff x="100575" y="1903224"/>
            <a:chExt cx="3380705" cy="2808288"/>
          </a:xfrm>
        </p:grpSpPr>
        <p:pic>
          <p:nvPicPr>
            <p:cNvPr id="44045"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575" y="1903224"/>
              <a:ext cx="324008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Imagen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4" y="2399762"/>
              <a:ext cx="1573576" cy="115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6" name="Text Box 5"/>
          <p:cNvSpPr txBox="1">
            <a:spLocks noChangeArrowheads="1"/>
          </p:cNvSpPr>
          <p:nvPr/>
        </p:nvSpPr>
        <p:spPr bwMode="auto">
          <a:xfrm>
            <a:off x="468313" y="941388"/>
            <a:ext cx="2951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4"/>
              </a:buBlip>
              <a:defRPr sz="2800">
                <a:solidFill>
                  <a:schemeClr val="tx1"/>
                </a:solidFill>
                <a:latin typeface="Trebuchet MS" panose="020B0603020202020204" pitchFamily="34" charset="0"/>
              </a:defRPr>
            </a:lvl1pPr>
            <a:lvl2pPr marL="742950" indent="-285750">
              <a:lnSpc>
                <a:spcPct val="90000"/>
              </a:lnSpc>
              <a:spcBef>
                <a:spcPts val="500"/>
              </a:spcBef>
              <a:buBlip>
                <a:blip r:embed="rId4"/>
              </a:buBlip>
              <a:defRPr sz="2400">
                <a:solidFill>
                  <a:schemeClr val="tx1"/>
                </a:solidFill>
                <a:latin typeface="Trebuchet MS" panose="020B0603020202020204" pitchFamily="34" charset="0"/>
              </a:defRPr>
            </a:lvl2pPr>
            <a:lvl3pPr marL="1143000" indent="-228600">
              <a:lnSpc>
                <a:spcPct val="90000"/>
              </a:lnSpc>
              <a:spcBef>
                <a:spcPts val="500"/>
              </a:spcBef>
              <a:buBlip>
                <a:blip r:embed="rId4"/>
              </a:buBlip>
              <a:defRPr sz="2000">
                <a:solidFill>
                  <a:schemeClr val="tx1"/>
                </a:solidFill>
                <a:latin typeface="Trebuchet MS" panose="020B0603020202020204" pitchFamily="34" charset="0"/>
              </a:defRPr>
            </a:lvl3pPr>
            <a:lvl4pPr marL="1600200" indent="-228600">
              <a:lnSpc>
                <a:spcPct val="90000"/>
              </a:lnSpc>
              <a:spcBef>
                <a:spcPts val="500"/>
              </a:spcBef>
              <a:buBlip>
                <a:blip r:embed="rId4"/>
              </a:buBlip>
              <a:defRPr>
                <a:solidFill>
                  <a:schemeClr val="tx1"/>
                </a:solidFill>
                <a:latin typeface="Trebuchet MS" panose="020B0603020202020204" pitchFamily="34" charset="0"/>
              </a:defRPr>
            </a:lvl4pPr>
            <a:lvl5pPr marL="2057400" indent="-228600">
              <a:lnSpc>
                <a:spcPct val="90000"/>
              </a:lnSpc>
              <a:spcBef>
                <a:spcPts val="500"/>
              </a:spcBef>
              <a:buBlip>
                <a:blip r:embed="rId4"/>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9pPr>
          </a:lstStyle>
          <a:p>
            <a:pPr eaLnBrk="1" hangingPunct="1">
              <a:lnSpc>
                <a:spcPct val="100000"/>
              </a:lnSpc>
              <a:spcBef>
                <a:spcPct val="50000"/>
              </a:spcBef>
              <a:buFontTx/>
              <a:buNone/>
            </a:pPr>
            <a:r>
              <a:rPr lang="es-ES" altLang="es-ES" sz="2400">
                <a:latin typeface="Times New Roman" panose="02020603050405020304" pitchFamily="18" charset="0"/>
              </a:rPr>
              <a:t>INCANDESCENTE</a:t>
            </a:r>
          </a:p>
        </p:txBody>
      </p:sp>
      <p:grpSp>
        <p:nvGrpSpPr>
          <p:cNvPr id="44037" name="Group 6"/>
          <p:cNvGrpSpPr>
            <a:grpSpLocks/>
          </p:cNvGrpSpPr>
          <p:nvPr/>
        </p:nvGrpSpPr>
        <p:grpSpPr bwMode="auto">
          <a:xfrm>
            <a:off x="4500563" y="1047750"/>
            <a:ext cx="4397375" cy="1928813"/>
            <a:chOff x="2789" y="478"/>
            <a:chExt cx="2770" cy="1215"/>
          </a:xfrm>
        </p:grpSpPr>
        <p:pic>
          <p:nvPicPr>
            <p:cNvPr id="44043" name="Picture 7" descr="lamfluo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9" y="709"/>
              <a:ext cx="2770"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4" name="Text Box 8"/>
            <p:cNvSpPr txBox="1">
              <a:spLocks noChangeArrowheads="1"/>
            </p:cNvSpPr>
            <p:nvPr/>
          </p:nvSpPr>
          <p:spPr bwMode="auto">
            <a:xfrm>
              <a:off x="3288" y="478"/>
              <a:ext cx="204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4"/>
                </a:buBlip>
                <a:defRPr sz="2800">
                  <a:solidFill>
                    <a:schemeClr val="tx1"/>
                  </a:solidFill>
                  <a:latin typeface="Trebuchet MS" panose="020B0603020202020204" pitchFamily="34" charset="0"/>
                </a:defRPr>
              </a:lvl1pPr>
              <a:lvl2pPr marL="742950" indent="-285750">
                <a:lnSpc>
                  <a:spcPct val="90000"/>
                </a:lnSpc>
                <a:spcBef>
                  <a:spcPts val="500"/>
                </a:spcBef>
                <a:buBlip>
                  <a:blip r:embed="rId4"/>
                </a:buBlip>
                <a:defRPr sz="2400">
                  <a:solidFill>
                    <a:schemeClr val="tx1"/>
                  </a:solidFill>
                  <a:latin typeface="Trebuchet MS" panose="020B0603020202020204" pitchFamily="34" charset="0"/>
                </a:defRPr>
              </a:lvl2pPr>
              <a:lvl3pPr marL="1143000" indent="-228600">
                <a:lnSpc>
                  <a:spcPct val="90000"/>
                </a:lnSpc>
                <a:spcBef>
                  <a:spcPts val="500"/>
                </a:spcBef>
                <a:buBlip>
                  <a:blip r:embed="rId4"/>
                </a:buBlip>
                <a:defRPr sz="2000">
                  <a:solidFill>
                    <a:schemeClr val="tx1"/>
                  </a:solidFill>
                  <a:latin typeface="Trebuchet MS" panose="020B0603020202020204" pitchFamily="34" charset="0"/>
                </a:defRPr>
              </a:lvl3pPr>
              <a:lvl4pPr marL="1600200" indent="-228600">
                <a:lnSpc>
                  <a:spcPct val="90000"/>
                </a:lnSpc>
                <a:spcBef>
                  <a:spcPts val="500"/>
                </a:spcBef>
                <a:buBlip>
                  <a:blip r:embed="rId4"/>
                </a:buBlip>
                <a:defRPr>
                  <a:solidFill>
                    <a:schemeClr val="tx1"/>
                  </a:solidFill>
                  <a:latin typeface="Trebuchet MS" panose="020B0603020202020204" pitchFamily="34" charset="0"/>
                </a:defRPr>
              </a:lvl4pPr>
              <a:lvl5pPr marL="2057400" indent="-228600">
                <a:lnSpc>
                  <a:spcPct val="90000"/>
                </a:lnSpc>
                <a:spcBef>
                  <a:spcPts val="500"/>
                </a:spcBef>
                <a:buBlip>
                  <a:blip r:embed="rId4"/>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9pPr>
            </a:lstStyle>
            <a:p>
              <a:pPr eaLnBrk="1" hangingPunct="1">
                <a:lnSpc>
                  <a:spcPct val="100000"/>
                </a:lnSpc>
                <a:spcBef>
                  <a:spcPct val="50000"/>
                </a:spcBef>
                <a:buFontTx/>
                <a:buNone/>
              </a:pPr>
              <a:r>
                <a:rPr lang="es-ES" altLang="es-ES" sz="2400">
                  <a:latin typeface="Times New Roman" panose="02020603050405020304" pitchFamily="18" charset="0"/>
                </a:rPr>
                <a:t>FLUORESCENTES</a:t>
              </a:r>
            </a:p>
          </p:txBody>
        </p:sp>
      </p:grpSp>
      <p:sp>
        <p:nvSpPr>
          <p:cNvPr id="44038" name="Text Box 11"/>
          <p:cNvSpPr txBox="1">
            <a:spLocks noChangeArrowheads="1"/>
          </p:cNvSpPr>
          <p:nvPr/>
        </p:nvSpPr>
        <p:spPr bwMode="auto">
          <a:xfrm>
            <a:off x="5740400" y="3779838"/>
            <a:ext cx="340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4"/>
              </a:buBlip>
              <a:defRPr sz="2800">
                <a:solidFill>
                  <a:schemeClr val="tx1"/>
                </a:solidFill>
                <a:latin typeface="Trebuchet MS" panose="020B0603020202020204" pitchFamily="34" charset="0"/>
              </a:defRPr>
            </a:lvl1pPr>
            <a:lvl2pPr marL="742950" indent="-285750">
              <a:lnSpc>
                <a:spcPct val="90000"/>
              </a:lnSpc>
              <a:spcBef>
                <a:spcPts val="500"/>
              </a:spcBef>
              <a:buBlip>
                <a:blip r:embed="rId4"/>
              </a:buBlip>
              <a:defRPr sz="2400">
                <a:solidFill>
                  <a:schemeClr val="tx1"/>
                </a:solidFill>
                <a:latin typeface="Trebuchet MS" panose="020B0603020202020204" pitchFamily="34" charset="0"/>
              </a:defRPr>
            </a:lvl2pPr>
            <a:lvl3pPr marL="1143000" indent="-228600">
              <a:lnSpc>
                <a:spcPct val="90000"/>
              </a:lnSpc>
              <a:spcBef>
                <a:spcPts val="500"/>
              </a:spcBef>
              <a:buBlip>
                <a:blip r:embed="rId4"/>
              </a:buBlip>
              <a:defRPr sz="2000">
                <a:solidFill>
                  <a:schemeClr val="tx1"/>
                </a:solidFill>
                <a:latin typeface="Trebuchet MS" panose="020B0603020202020204" pitchFamily="34" charset="0"/>
              </a:defRPr>
            </a:lvl3pPr>
            <a:lvl4pPr marL="1600200" indent="-228600">
              <a:lnSpc>
                <a:spcPct val="90000"/>
              </a:lnSpc>
              <a:spcBef>
                <a:spcPts val="500"/>
              </a:spcBef>
              <a:buBlip>
                <a:blip r:embed="rId4"/>
              </a:buBlip>
              <a:defRPr>
                <a:solidFill>
                  <a:schemeClr val="tx1"/>
                </a:solidFill>
                <a:latin typeface="Trebuchet MS" panose="020B0603020202020204" pitchFamily="34" charset="0"/>
              </a:defRPr>
            </a:lvl4pPr>
            <a:lvl5pPr marL="2057400" indent="-228600">
              <a:lnSpc>
                <a:spcPct val="90000"/>
              </a:lnSpc>
              <a:spcBef>
                <a:spcPts val="500"/>
              </a:spcBef>
              <a:buBlip>
                <a:blip r:embed="rId4"/>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9pPr>
          </a:lstStyle>
          <a:p>
            <a:pPr eaLnBrk="1" hangingPunct="1">
              <a:lnSpc>
                <a:spcPct val="100000"/>
              </a:lnSpc>
              <a:spcBef>
                <a:spcPct val="50000"/>
              </a:spcBef>
              <a:buFontTx/>
              <a:buNone/>
            </a:pPr>
            <a:r>
              <a:rPr lang="es-ES" altLang="es-ES" sz="2400">
                <a:latin typeface="Times New Roman" panose="02020603050405020304" pitchFamily="18" charset="0"/>
              </a:rPr>
              <a:t>VAPOR DE SODIO</a:t>
            </a:r>
          </a:p>
        </p:txBody>
      </p:sp>
      <p:pic>
        <p:nvPicPr>
          <p:cNvPr id="44039" name="Imagen 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7213" y="3521075"/>
            <a:ext cx="41656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Imagen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1188" y="4010025"/>
            <a:ext cx="1463675"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 Box 11"/>
          <p:cNvSpPr txBox="1">
            <a:spLocks noChangeArrowheads="1"/>
          </p:cNvSpPr>
          <p:nvPr/>
        </p:nvSpPr>
        <p:spPr bwMode="auto">
          <a:xfrm>
            <a:off x="1190625" y="3949700"/>
            <a:ext cx="340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4"/>
              </a:buBlip>
              <a:defRPr sz="2800">
                <a:solidFill>
                  <a:schemeClr val="tx1"/>
                </a:solidFill>
                <a:latin typeface="Trebuchet MS" panose="020B0603020202020204" pitchFamily="34" charset="0"/>
              </a:defRPr>
            </a:lvl1pPr>
            <a:lvl2pPr marL="742950" indent="-285750">
              <a:lnSpc>
                <a:spcPct val="90000"/>
              </a:lnSpc>
              <a:spcBef>
                <a:spcPts val="500"/>
              </a:spcBef>
              <a:buBlip>
                <a:blip r:embed="rId4"/>
              </a:buBlip>
              <a:defRPr sz="2400">
                <a:solidFill>
                  <a:schemeClr val="tx1"/>
                </a:solidFill>
                <a:latin typeface="Trebuchet MS" panose="020B0603020202020204" pitchFamily="34" charset="0"/>
              </a:defRPr>
            </a:lvl2pPr>
            <a:lvl3pPr marL="1143000" indent="-228600">
              <a:lnSpc>
                <a:spcPct val="90000"/>
              </a:lnSpc>
              <a:spcBef>
                <a:spcPts val="500"/>
              </a:spcBef>
              <a:buBlip>
                <a:blip r:embed="rId4"/>
              </a:buBlip>
              <a:defRPr sz="2000">
                <a:solidFill>
                  <a:schemeClr val="tx1"/>
                </a:solidFill>
                <a:latin typeface="Trebuchet MS" panose="020B0603020202020204" pitchFamily="34" charset="0"/>
              </a:defRPr>
            </a:lvl3pPr>
            <a:lvl4pPr marL="1600200" indent="-228600">
              <a:lnSpc>
                <a:spcPct val="90000"/>
              </a:lnSpc>
              <a:spcBef>
                <a:spcPts val="500"/>
              </a:spcBef>
              <a:buBlip>
                <a:blip r:embed="rId4"/>
              </a:buBlip>
              <a:defRPr>
                <a:solidFill>
                  <a:schemeClr val="tx1"/>
                </a:solidFill>
                <a:latin typeface="Trebuchet MS" panose="020B0603020202020204" pitchFamily="34" charset="0"/>
              </a:defRPr>
            </a:lvl4pPr>
            <a:lvl5pPr marL="2057400" indent="-228600">
              <a:lnSpc>
                <a:spcPct val="90000"/>
              </a:lnSpc>
              <a:spcBef>
                <a:spcPts val="500"/>
              </a:spcBef>
              <a:buBlip>
                <a:blip r:embed="rId4"/>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4"/>
              </a:buBlip>
              <a:defRPr>
                <a:solidFill>
                  <a:schemeClr val="tx1"/>
                </a:solidFill>
                <a:latin typeface="Trebuchet MS" panose="020B0603020202020204" pitchFamily="34" charset="0"/>
              </a:defRPr>
            </a:lvl9pPr>
          </a:lstStyle>
          <a:p>
            <a:pPr eaLnBrk="1" hangingPunct="1">
              <a:lnSpc>
                <a:spcPct val="100000"/>
              </a:lnSpc>
              <a:spcBef>
                <a:spcPct val="50000"/>
              </a:spcBef>
              <a:buFontTx/>
              <a:buNone/>
            </a:pPr>
            <a:r>
              <a:rPr lang="es-ES" altLang="es-ES" sz="2400">
                <a:latin typeface="Times New Roman" panose="02020603050405020304" pitchFamily="18" charset="0"/>
              </a:rPr>
              <a:t>VAPOR DE MERCURIO</a:t>
            </a:r>
          </a:p>
        </p:txBody>
      </p:sp>
      <p:pic>
        <p:nvPicPr>
          <p:cNvPr id="44042" name="Imagen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20925" y="4438650"/>
            <a:ext cx="11430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346200" y="161925"/>
            <a:ext cx="5519738" cy="706438"/>
          </a:xfrm>
          <a:prstGeom prst="rect">
            <a:avLst/>
          </a:prstGeom>
          <a:noFill/>
          <a:ln w="9525" algn="ctr">
            <a:noFill/>
            <a:miter lim="800000"/>
            <a:headEnd/>
            <a:tailEnd/>
          </a:ln>
          <a:effectLst/>
        </p:spPr>
        <p:txBody>
          <a:bodyPr wrap="none">
            <a:spAutoFit/>
          </a:bodyPr>
          <a:lstStyle/>
          <a:p>
            <a:pPr algn="ctr">
              <a:spcBef>
                <a:spcPct val="20000"/>
              </a:spcBef>
              <a:defRPr/>
            </a:pPr>
            <a:r>
              <a:rPr lang="es-ES_tradnl" sz="4000" b="1" dirty="0">
                <a:solidFill>
                  <a:srgbClr val="056D54"/>
                </a:solidFill>
                <a:latin typeface="Trebuchet MS" panose="020B0603020202020204" pitchFamily="34" charset="0"/>
                <a:ea typeface="+mj-ea"/>
                <a:cs typeface="+mj-cs"/>
              </a:rPr>
              <a:t>Luminarias y lámparas</a:t>
            </a:r>
          </a:p>
        </p:txBody>
      </p:sp>
      <p:sp>
        <p:nvSpPr>
          <p:cNvPr id="15" name="Rectangle 2"/>
          <p:cNvSpPr>
            <a:spLocks noChangeArrowheads="1"/>
          </p:cNvSpPr>
          <p:nvPr/>
        </p:nvSpPr>
        <p:spPr bwMode="auto">
          <a:xfrm>
            <a:off x="357188" y="1528763"/>
            <a:ext cx="3376612" cy="157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defRPr/>
            </a:pPr>
            <a:r>
              <a:rPr lang="es-ES_tradnl" sz="3200" dirty="0">
                <a:solidFill>
                  <a:schemeClr val="tx1"/>
                </a:solidFill>
                <a:latin typeface="Tahoma" pitchFamily="34" charset="0"/>
              </a:rPr>
              <a:t>FUENTE DE LUZ</a:t>
            </a:r>
          </a:p>
          <a:p>
            <a:pPr algn="ctr">
              <a:defRPr/>
            </a:pPr>
            <a:r>
              <a:rPr lang="es-ES_tradnl" sz="3200" dirty="0">
                <a:solidFill>
                  <a:schemeClr val="tx1"/>
                </a:solidFill>
                <a:latin typeface="Tahoma" pitchFamily="34" charset="0"/>
              </a:rPr>
              <a:t>O</a:t>
            </a:r>
          </a:p>
          <a:p>
            <a:pPr algn="ctr">
              <a:defRPr/>
            </a:pPr>
            <a:r>
              <a:rPr lang="es-ES_tradnl" sz="3200" dirty="0">
                <a:solidFill>
                  <a:schemeClr val="tx1"/>
                </a:solidFill>
                <a:latin typeface="Tahoma" pitchFamily="34" charset="0"/>
              </a:rPr>
              <a:t>LÁMPARAS</a:t>
            </a:r>
          </a:p>
        </p:txBody>
      </p:sp>
      <p:sp>
        <p:nvSpPr>
          <p:cNvPr id="45060" name="Text Box 3"/>
          <p:cNvSpPr txBox="1">
            <a:spLocks noChangeArrowheads="1"/>
          </p:cNvSpPr>
          <p:nvPr/>
        </p:nvSpPr>
        <p:spPr bwMode="auto">
          <a:xfrm>
            <a:off x="1500188" y="3617913"/>
            <a:ext cx="9144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50000"/>
              </a:spcBef>
              <a:buFontTx/>
              <a:buNone/>
            </a:pPr>
            <a:r>
              <a:rPr lang="es-ES_tradnl" altLang="es-ES" sz="7200">
                <a:latin typeface="Tahoma" panose="020B0604030504040204" pitchFamily="34" charset="0"/>
                <a:sym typeface="Symbol" panose="05050102010706020507" pitchFamily="18" charset="2"/>
              </a:rPr>
              <a:t></a:t>
            </a:r>
            <a:endParaRPr lang="es-ES_tradnl" altLang="es-ES" sz="7200">
              <a:latin typeface="Tahoma" panose="020B0604030504040204" pitchFamily="34" charset="0"/>
            </a:endParaRPr>
          </a:p>
        </p:txBody>
      </p:sp>
      <p:sp>
        <p:nvSpPr>
          <p:cNvPr id="17" name="Rectangle 4"/>
          <p:cNvSpPr>
            <a:spLocks noChangeArrowheads="1"/>
          </p:cNvSpPr>
          <p:nvPr/>
        </p:nvSpPr>
        <p:spPr bwMode="auto">
          <a:xfrm>
            <a:off x="357188" y="5326063"/>
            <a:ext cx="3486150" cy="6175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s-ES_tradnl" sz="3200" dirty="0">
                <a:latin typeface="Tahoma" pitchFamily="34" charset="0"/>
              </a:rPr>
              <a:t>LUMINARIA</a:t>
            </a:r>
          </a:p>
        </p:txBody>
      </p:sp>
      <p:pic>
        <p:nvPicPr>
          <p:cNvPr id="45063" name="Imagen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936" y="419258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Imagen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3350" y="1360488"/>
            <a:ext cx="26955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11" descr="http://www.lamparaschile.cl/luminarias/cthb/AERD24%20320x218.jpg"/>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 name="Imagen 3"/>
          <p:cNvPicPr>
            <a:picLocks noChangeAspect="1"/>
          </p:cNvPicPr>
          <p:nvPr/>
        </p:nvPicPr>
        <p:blipFill>
          <a:blip r:embed="rId5">
            <a:clrChange>
              <a:clrFrom>
                <a:srgbClr val="FEFEFC"/>
              </a:clrFrom>
              <a:clrTo>
                <a:srgbClr val="FEFEFC">
                  <a:alpha val="0"/>
                </a:srgbClr>
              </a:clrTo>
            </a:clrChange>
            <a:extLst>
              <a:ext uri="{28A0092B-C50C-407E-A947-70E740481C1C}">
                <a14:useLocalDpi xmlns:a14="http://schemas.microsoft.com/office/drawing/2010/main" val="0"/>
              </a:ext>
            </a:extLst>
          </a:blip>
          <a:stretch>
            <a:fillRect/>
          </a:stretch>
        </p:blipFill>
        <p:spPr>
          <a:xfrm>
            <a:off x="5543794" y="3617912"/>
            <a:ext cx="3609458" cy="2722563"/>
          </a:xfrm>
          <a:prstGeom prst="rect">
            <a:avLst/>
          </a:prstGeom>
        </p:spPr>
      </p:pic>
      <p:pic>
        <p:nvPicPr>
          <p:cNvPr id="6" name="Imagen 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38924" y="1528762"/>
            <a:ext cx="2194218" cy="152717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42988" y="161925"/>
            <a:ext cx="6126162" cy="830263"/>
          </a:xfrm>
          <a:prstGeom prst="rect">
            <a:avLst/>
          </a:prstGeom>
          <a:noFill/>
          <a:ln w="9525" algn="ctr">
            <a:noFill/>
            <a:miter lim="800000"/>
            <a:headEnd/>
            <a:tailEnd/>
          </a:ln>
          <a:effectLst/>
        </p:spPr>
        <p:txBody>
          <a:bodyPr wrap="none">
            <a:spAutoFit/>
          </a:bodyPr>
          <a:lstStyle/>
          <a:p>
            <a:pPr algn="ctr">
              <a:spcBef>
                <a:spcPct val="20000"/>
              </a:spcBef>
              <a:defRPr/>
            </a:pPr>
            <a:r>
              <a:rPr lang="es-ES_tradnl" sz="4800" b="1" dirty="0">
                <a:solidFill>
                  <a:srgbClr val="056D54"/>
                </a:solidFill>
                <a:latin typeface="Trebuchet MS" panose="020B0603020202020204" pitchFamily="34" charset="0"/>
                <a:ea typeface="+mj-ea"/>
                <a:cs typeface="+mj-cs"/>
              </a:rPr>
              <a:t>Tipos de iluminación</a:t>
            </a:r>
          </a:p>
        </p:txBody>
      </p:sp>
      <p:sp>
        <p:nvSpPr>
          <p:cNvPr id="43011" name="Rectangle 9"/>
          <p:cNvSpPr>
            <a:spLocks noChangeArrowheads="1"/>
          </p:cNvSpPr>
          <p:nvPr/>
        </p:nvSpPr>
        <p:spPr bwMode="auto">
          <a:xfrm>
            <a:off x="539750" y="992188"/>
            <a:ext cx="7929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ctr" eaLnBrk="1" hangingPunct="1">
              <a:lnSpc>
                <a:spcPct val="100000"/>
              </a:lnSpc>
              <a:spcBef>
                <a:spcPct val="0"/>
              </a:spcBef>
              <a:buFontTx/>
              <a:buNone/>
            </a:pPr>
            <a:r>
              <a:rPr lang="es-ES_tradnl" altLang="es-ES" sz="3200" b="1" dirty="0">
                <a:latin typeface="Tahoma" panose="020B0604030504040204" pitchFamily="34" charset="0"/>
              </a:rPr>
              <a:t>TIPO DE LUMINARIAS</a:t>
            </a:r>
            <a:endParaRPr lang="es-ES_tradnl" altLang="es-ES" b="1" dirty="0">
              <a:latin typeface="Tahoma" panose="020B0604030504040204" pitchFamily="34" charset="0"/>
            </a:endParaRPr>
          </a:p>
        </p:txBody>
      </p:sp>
      <p:pic>
        <p:nvPicPr>
          <p:cNvPr id="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4132263"/>
            <a:ext cx="2332037"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1563688"/>
            <a:ext cx="245903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7588" y="3967163"/>
            <a:ext cx="258921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0563" y="1533525"/>
            <a:ext cx="2449512"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3300" y="1563688"/>
            <a:ext cx="2505075"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141413" y="161925"/>
            <a:ext cx="5929312" cy="706438"/>
          </a:xfrm>
          <a:prstGeom prst="rect">
            <a:avLst/>
          </a:prstGeom>
          <a:noFill/>
          <a:ln w="9525" algn="ctr">
            <a:noFill/>
            <a:miter lim="800000"/>
            <a:headEnd/>
            <a:tailEnd/>
          </a:ln>
          <a:effectLst/>
        </p:spPr>
        <p:txBody>
          <a:bodyPr wrap="none">
            <a:spAutoFit/>
          </a:bodyPr>
          <a:lstStyle/>
          <a:p>
            <a:pPr algn="ctr">
              <a:spcBef>
                <a:spcPct val="20000"/>
              </a:spcBef>
              <a:defRPr/>
            </a:pPr>
            <a:r>
              <a:rPr lang="es-ES_tradnl" sz="4000" b="1" dirty="0">
                <a:solidFill>
                  <a:srgbClr val="056D54"/>
                </a:solidFill>
                <a:latin typeface="Trebuchet MS" panose="020B0603020202020204" pitchFamily="34" charset="0"/>
                <a:ea typeface="+mj-ea"/>
                <a:cs typeface="+mj-cs"/>
              </a:rPr>
              <a:t>Sistemas de Iluminación</a:t>
            </a:r>
          </a:p>
        </p:txBody>
      </p:sp>
      <p:sp>
        <p:nvSpPr>
          <p:cNvPr id="46084" name="Text Box 8"/>
          <p:cNvSpPr txBox="1">
            <a:spLocks noChangeArrowheads="1"/>
          </p:cNvSpPr>
          <p:nvPr/>
        </p:nvSpPr>
        <p:spPr bwMode="auto">
          <a:xfrm>
            <a:off x="611188" y="1103313"/>
            <a:ext cx="291623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ctr" eaLnBrk="1" hangingPunct="1">
              <a:lnSpc>
                <a:spcPct val="100000"/>
              </a:lnSpc>
              <a:spcBef>
                <a:spcPct val="50000"/>
              </a:spcBef>
              <a:buFontTx/>
              <a:buNone/>
            </a:pPr>
            <a:r>
              <a:rPr lang="es-ES" altLang="es-ES" sz="2600">
                <a:latin typeface="Tahoma" panose="020B0604030504040204" pitchFamily="34" charset="0"/>
              </a:rPr>
              <a:t>ALUMBRADO GENERAL</a:t>
            </a:r>
          </a:p>
        </p:txBody>
      </p:sp>
      <p:pic>
        <p:nvPicPr>
          <p:cNvPr id="46085"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968500"/>
            <a:ext cx="297180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 Box 14"/>
          <p:cNvSpPr txBox="1">
            <a:spLocks noChangeArrowheads="1"/>
          </p:cNvSpPr>
          <p:nvPr/>
        </p:nvSpPr>
        <p:spPr bwMode="auto">
          <a:xfrm>
            <a:off x="4356100" y="1001713"/>
            <a:ext cx="46085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ctr" eaLnBrk="1" hangingPunct="1">
              <a:lnSpc>
                <a:spcPct val="100000"/>
              </a:lnSpc>
              <a:spcBef>
                <a:spcPct val="0"/>
              </a:spcBef>
              <a:buFontTx/>
              <a:buNone/>
            </a:pPr>
            <a:r>
              <a:rPr lang="es-ES" altLang="es-ES" sz="2600">
                <a:latin typeface="Tahoma" panose="020B0604030504040204" pitchFamily="34" charset="0"/>
              </a:rPr>
              <a:t>ALUMBRADO </a:t>
            </a:r>
          </a:p>
          <a:p>
            <a:pPr algn="ctr" eaLnBrk="1" hangingPunct="1">
              <a:lnSpc>
                <a:spcPct val="100000"/>
              </a:lnSpc>
              <a:spcBef>
                <a:spcPct val="0"/>
              </a:spcBef>
              <a:buFontTx/>
              <a:buNone/>
            </a:pPr>
            <a:r>
              <a:rPr lang="es-ES" altLang="es-ES" sz="2600">
                <a:latin typeface="Tahoma" panose="020B0604030504040204" pitchFamily="34" charset="0"/>
              </a:rPr>
              <a:t>GENERAL - LOCALIZADO</a:t>
            </a:r>
          </a:p>
        </p:txBody>
      </p:sp>
      <p:sp>
        <p:nvSpPr>
          <p:cNvPr id="46087" name="Text Box 11"/>
          <p:cNvSpPr txBox="1">
            <a:spLocks noChangeArrowheads="1"/>
          </p:cNvSpPr>
          <p:nvPr/>
        </p:nvSpPr>
        <p:spPr bwMode="auto">
          <a:xfrm>
            <a:off x="-288925" y="3792538"/>
            <a:ext cx="56165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ctr" eaLnBrk="1" hangingPunct="1">
              <a:lnSpc>
                <a:spcPct val="100000"/>
              </a:lnSpc>
              <a:spcBef>
                <a:spcPct val="0"/>
              </a:spcBef>
              <a:buFontTx/>
              <a:buNone/>
            </a:pPr>
            <a:r>
              <a:rPr lang="es-ES" altLang="es-ES" sz="2600">
                <a:latin typeface="Tahoma" panose="020B0604030504040204" pitchFamily="34" charset="0"/>
              </a:rPr>
              <a:t>ALUMBRADO </a:t>
            </a:r>
          </a:p>
          <a:p>
            <a:pPr algn="ctr" eaLnBrk="1" hangingPunct="1">
              <a:lnSpc>
                <a:spcPct val="100000"/>
              </a:lnSpc>
              <a:spcBef>
                <a:spcPct val="0"/>
              </a:spcBef>
              <a:buFontTx/>
              <a:buNone/>
            </a:pPr>
            <a:r>
              <a:rPr lang="es-ES" altLang="es-ES" sz="2600">
                <a:latin typeface="Tahoma" panose="020B0604030504040204" pitchFamily="34" charset="0"/>
              </a:rPr>
              <a:t>LOCALIZADO  O SUPLEMENTARIO</a:t>
            </a:r>
          </a:p>
        </p:txBody>
      </p:sp>
      <p:pic>
        <p:nvPicPr>
          <p:cNvPr id="46088" name="Imagen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1788" y="4684713"/>
            <a:ext cx="3195637"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Imagen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7425" y="5006975"/>
            <a:ext cx="153035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6"/>
          <a:stretch>
            <a:fillRect/>
          </a:stretch>
        </p:blipFill>
        <p:spPr>
          <a:xfrm>
            <a:off x="650634" y="1918618"/>
            <a:ext cx="3111741" cy="192539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27088" y="188913"/>
            <a:ext cx="6408737" cy="646331"/>
          </a:xfrm>
          <a:prstGeom prst="rect">
            <a:avLst/>
          </a:prstGeom>
          <a:noFill/>
          <a:ln w="9525" algn="ctr">
            <a:noFill/>
            <a:miter lim="800000"/>
            <a:headEnd/>
            <a:tailEnd/>
          </a:ln>
          <a:effectLst/>
        </p:spPr>
        <p:txBody>
          <a:bodyPr>
            <a:spAutoFit/>
          </a:bodyPr>
          <a:lstStyle/>
          <a:p>
            <a:pPr algn="ctr">
              <a:spcBef>
                <a:spcPct val="20000"/>
              </a:spcBef>
              <a:defRPr/>
            </a:pPr>
            <a:r>
              <a:rPr lang="es-ES_tradnl" sz="3600" b="1" dirty="0" smtClean="0">
                <a:solidFill>
                  <a:srgbClr val="056D54"/>
                </a:solidFill>
                <a:latin typeface="Trebuchet MS" panose="020B0603020202020204" pitchFamily="34" charset="0"/>
                <a:ea typeface="+mj-ea"/>
                <a:cs typeface="+mj-cs"/>
              </a:rPr>
              <a:t>Evaluación de la iluminación</a:t>
            </a:r>
            <a:endParaRPr lang="es-ES_tradnl" sz="3600" b="1" dirty="0">
              <a:solidFill>
                <a:srgbClr val="056D54"/>
              </a:solidFill>
              <a:latin typeface="Trebuchet MS" panose="020B0603020202020204" pitchFamily="34" charset="0"/>
              <a:ea typeface="+mj-ea"/>
              <a:cs typeface="+mj-cs"/>
            </a:endParaRPr>
          </a:p>
        </p:txBody>
      </p:sp>
      <p:sp>
        <p:nvSpPr>
          <p:cNvPr id="49157" name="Text Box 8"/>
          <p:cNvSpPr txBox="1">
            <a:spLocks noChangeArrowheads="1"/>
          </p:cNvSpPr>
          <p:nvPr/>
        </p:nvSpPr>
        <p:spPr bwMode="auto">
          <a:xfrm>
            <a:off x="323528" y="5589240"/>
            <a:ext cx="8245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ctr" eaLnBrk="1" hangingPunct="1">
              <a:lnSpc>
                <a:spcPct val="100000"/>
              </a:lnSpc>
              <a:spcBef>
                <a:spcPct val="50000"/>
              </a:spcBef>
              <a:buFontTx/>
              <a:buNone/>
            </a:pPr>
            <a:r>
              <a:rPr lang="es-ES" altLang="es-ES" b="1" dirty="0" smtClean="0">
                <a:latin typeface="Tahoma" panose="020B0604030504040204" pitchFamily="34" charset="0"/>
              </a:rPr>
              <a:t>Niveles </a:t>
            </a:r>
            <a:r>
              <a:rPr lang="es-ES" altLang="es-ES" b="1" dirty="0">
                <a:latin typeface="Tahoma" panose="020B0604030504040204" pitchFamily="34" charset="0"/>
              </a:rPr>
              <a:t>mínimos de iluminación para diferentes actividades: </a:t>
            </a:r>
            <a:r>
              <a:rPr lang="es-ES" altLang="es-ES" b="1" dirty="0" smtClean="0">
                <a:latin typeface="Tahoma" panose="020B0604030504040204" pitchFamily="34" charset="0"/>
              </a:rPr>
              <a:t>ISO 8995:2002</a:t>
            </a:r>
            <a:endParaRPr lang="es-ES" altLang="es-ES" b="1" dirty="0">
              <a:latin typeface="Tahoma" panose="020B0604030504040204" pitchFamily="34" charset="0"/>
            </a:endParaRPr>
          </a:p>
        </p:txBody>
      </p:sp>
      <p:pic>
        <p:nvPicPr>
          <p:cNvPr id="7" name="Imagen 6"/>
          <p:cNvPicPr>
            <a:picLocks noChangeAspect="1"/>
          </p:cNvPicPr>
          <p:nvPr/>
        </p:nvPicPr>
        <p:blipFill rotWithShape="1">
          <a:blip r:embed="rId3"/>
          <a:srcRect l="14765" t="10395" r="12291" b="33161"/>
          <a:stretch/>
        </p:blipFill>
        <p:spPr>
          <a:xfrm>
            <a:off x="143000" y="1068604"/>
            <a:ext cx="8893496" cy="4300988"/>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30188" y="817563"/>
            <a:ext cx="8589962"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defRPr/>
            </a:pPr>
            <a:r>
              <a:rPr lang="es-MX" sz="4800" b="1" dirty="0" smtClean="0">
                <a:solidFill>
                  <a:srgbClr val="056D54"/>
                </a:solidFill>
                <a:latin typeface="Trebuchet MS" panose="020B0603020202020204" pitchFamily="34" charset="0"/>
                <a:ea typeface="+mj-ea"/>
                <a:cs typeface="+mj-cs"/>
              </a:rPr>
              <a:t>Estudiar:</a:t>
            </a:r>
            <a:endParaRPr lang="es-ES" sz="4800" b="1" dirty="0" smtClean="0">
              <a:solidFill>
                <a:srgbClr val="056D54"/>
              </a:solidFill>
              <a:latin typeface="Trebuchet MS" panose="020B0603020202020204" pitchFamily="34" charset="0"/>
              <a:ea typeface="+mj-ea"/>
              <a:cs typeface="+mj-cs"/>
            </a:endParaRPr>
          </a:p>
          <a:p>
            <a:pPr algn="just">
              <a:spcBef>
                <a:spcPct val="0"/>
              </a:spcBef>
              <a:buFontTx/>
              <a:buAutoNum type="arabicPeriod"/>
              <a:defRPr/>
            </a:pPr>
            <a:r>
              <a:rPr lang="es-ES" sz="3600" dirty="0" smtClean="0">
                <a:latin typeface="Tahoma" panose="020B0604030504040204" pitchFamily="34" charset="0"/>
              </a:rPr>
              <a:t>Alonso, A. y otros, Ergonomía, Editorial Félix Varela, La Habana, 2006. </a:t>
            </a:r>
          </a:p>
          <a:p>
            <a:pPr lvl="1" algn="just">
              <a:spcBef>
                <a:spcPct val="0"/>
              </a:spcBef>
              <a:buFontTx/>
              <a:buNone/>
              <a:defRPr/>
            </a:pPr>
            <a:r>
              <a:rPr lang="es-ES" sz="3600" b="1" dirty="0" smtClean="0">
                <a:latin typeface="Tahoma" panose="020B0604030504040204" pitchFamily="34" charset="0"/>
              </a:rPr>
              <a:t>Capítulo 7. Iluminación</a:t>
            </a:r>
            <a:endParaRPr lang="en-US" sz="3600" b="1" dirty="0" smtClean="0">
              <a:latin typeface="Tahoma" panose="020B0604030504040204" pitchFamily="34" charset="0"/>
            </a:endParaRPr>
          </a:p>
          <a:p>
            <a:pPr algn="just">
              <a:spcBef>
                <a:spcPct val="0"/>
              </a:spcBef>
              <a:buFontTx/>
              <a:buAutoNum type="arabicPeriod"/>
              <a:defRPr/>
            </a:pPr>
            <a:r>
              <a:rPr lang="es-ES" sz="3600" dirty="0" smtClean="0">
                <a:latin typeface="Tahoma" panose="020B0604030504040204" pitchFamily="34" charset="0"/>
              </a:rPr>
              <a:t>Fundación MAPFRE, Manual de Ergonomía, Editorial Félix Varela, La Habana 2006. </a:t>
            </a:r>
          </a:p>
          <a:p>
            <a:pPr lvl="1" algn="just">
              <a:spcBef>
                <a:spcPct val="0"/>
              </a:spcBef>
              <a:buFontTx/>
              <a:buNone/>
              <a:defRPr/>
            </a:pPr>
            <a:r>
              <a:rPr lang="es-ES" sz="3600" dirty="0" smtClean="0">
                <a:latin typeface="Tahoma" panose="020B0604030504040204" pitchFamily="34" charset="0"/>
              </a:rPr>
              <a:t>	</a:t>
            </a:r>
            <a:r>
              <a:rPr lang="es-ES" sz="3600" b="1" dirty="0" smtClean="0">
                <a:latin typeface="Tahoma" panose="020B0604030504040204" pitchFamily="34" charset="0"/>
              </a:rPr>
              <a:t>La Ergonomía del ambiente físico</a:t>
            </a:r>
            <a:endParaRPr lang="en-US" sz="3600" b="1" dirty="0" smtClean="0">
              <a:latin typeface="Tahoma" panose="020B0604030504040204" pitchFamily="34" charset="0"/>
            </a:endParaRPr>
          </a:p>
          <a:p>
            <a:pPr algn="ctr">
              <a:spcBef>
                <a:spcPct val="0"/>
              </a:spcBef>
              <a:buFontTx/>
              <a:buNone/>
              <a:defRPr/>
            </a:pPr>
            <a:endParaRPr lang="es-ES" sz="40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Imagen 1"/>
          <p:cNvPicPr>
            <a:picLocks noChangeAspect="1"/>
          </p:cNvPicPr>
          <p:nvPr/>
        </p:nvPicPr>
        <p:blipFill>
          <a:blip r:embed="rId2">
            <a:extLst>
              <a:ext uri="{28A0092B-C50C-407E-A947-70E740481C1C}">
                <a14:useLocalDpi xmlns:a14="http://schemas.microsoft.com/office/drawing/2010/main" val="0"/>
              </a:ext>
            </a:extLst>
          </a:blip>
          <a:srcRect l="34740" t="23158" r="30560" b="31561"/>
          <a:stretch>
            <a:fillRect/>
          </a:stretch>
        </p:blipFill>
        <p:spPr bwMode="auto">
          <a:xfrm>
            <a:off x="1476375" y="1989138"/>
            <a:ext cx="338296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2"/>
          <p:cNvSpPr txBox="1">
            <a:spLocks noChangeArrowheads="1"/>
          </p:cNvSpPr>
          <p:nvPr/>
        </p:nvSpPr>
        <p:spPr bwMode="auto">
          <a:xfrm>
            <a:off x="661988" y="-2222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685800" indent="-22860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gn="ctr" eaLnBrk="1" hangingPunct="1">
              <a:spcBef>
                <a:spcPct val="20000"/>
              </a:spcBef>
              <a:buFontTx/>
              <a:buNone/>
            </a:pPr>
            <a:r>
              <a:rPr lang="es-ES" altLang="es-ES" sz="7200" b="1">
                <a:solidFill>
                  <a:srgbClr val="056D54"/>
                </a:solidFill>
              </a:rPr>
              <a:t>El sonido</a:t>
            </a:r>
          </a:p>
        </p:txBody>
      </p:sp>
      <p:pic>
        <p:nvPicPr>
          <p:cNvPr id="54276" name="Picture 5" descr="Man-with-Aur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268413"/>
            <a:ext cx="3694113"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AutoShape 5" descr="http://teleformacion.edu.aytolacoruna.es/FISICA/document/fisicaInteractiva/Ondasbachillerato/ondasCaract/images/onda1.gif"/>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endParaRPr lang="es-ES_tradnl" altLang="es-ES" sz="2400">
              <a:latin typeface="Times New Roman" panose="02020603050405020304" pitchFamily="18" charset="0"/>
            </a:endParaRPr>
          </a:p>
        </p:txBody>
      </p:sp>
      <p:pic>
        <p:nvPicPr>
          <p:cNvPr id="54278" name="Imagen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675" y="2800350"/>
            <a:ext cx="196691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5" descr="109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088" y="319088"/>
            <a:ext cx="7561262"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908175" y="115888"/>
            <a:ext cx="4548188" cy="838200"/>
          </a:xfrm>
          <a:prstGeom prst="rect">
            <a:avLst/>
          </a:prstGeom>
          <a:noFill/>
          <a:ln w="9525">
            <a:noFill/>
            <a:miter lim="800000"/>
            <a:headEnd/>
            <a:tailEnd/>
          </a:ln>
          <a:effectLst/>
        </p:spPr>
        <p:txBody>
          <a:bodyPr anchor="ctr"/>
          <a:lstStyle/>
          <a:p>
            <a:pPr algn="ctr">
              <a:spcBef>
                <a:spcPct val="20000"/>
              </a:spcBef>
              <a:defRPr/>
            </a:pPr>
            <a:r>
              <a:rPr lang="es-ES_tradnl" sz="4800" b="1" dirty="0">
                <a:solidFill>
                  <a:srgbClr val="056D54"/>
                </a:solidFill>
                <a:latin typeface="Trebuchet MS" panose="020B0603020202020204" pitchFamily="34" charset="0"/>
                <a:ea typeface="+mj-ea"/>
                <a:cs typeface="+mj-cs"/>
              </a:rPr>
              <a:t>El sonido</a:t>
            </a:r>
          </a:p>
        </p:txBody>
      </p:sp>
      <p:sp>
        <p:nvSpPr>
          <p:cNvPr id="55299" name="Text Box 8"/>
          <p:cNvSpPr txBox="1">
            <a:spLocks noChangeArrowheads="1"/>
          </p:cNvSpPr>
          <p:nvPr/>
        </p:nvSpPr>
        <p:spPr bwMode="auto">
          <a:xfrm>
            <a:off x="411163" y="1420813"/>
            <a:ext cx="83216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just">
              <a:lnSpc>
                <a:spcPct val="100000"/>
              </a:lnSpc>
              <a:spcBef>
                <a:spcPct val="0"/>
              </a:spcBef>
              <a:buFontTx/>
              <a:buNone/>
            </a:pPr>
            <a:r>
              <a:rPr lang="es-ES_tradnl" altLang="es-ES" sz="3600" b="1">
                <a:latin typeface="Tahoma" panose="020B0604030504040204" pitchFamily="34" charset="0"/>
              </a:rPr>
              <a:t>Vibración mecánica de un medio elástico (gaseoso, líquido o sólido) por el que se trasmite energía desde una fuente en forma de ondas progresivas</a:t>
            </a:r>
          </a:p>
        </p:txBody>
      </p:sp>
      <p:sp>
        <p:nvSpPr>
          <p:cNvPr id="55300" name="Text Box 9"/>
          <p:cNvSpPr txBox="1">
            <a:spLocks noChangeArrowheads="1"/>
          </p:cNvSpPr>
          <p:nvPr/>
        </p:nvSpPr>
        <p:spPr bwMode="auto">
          <a:xfrm>
            <a:off x="411163" y="4652963"/>
            <a:ext cx="83216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just">
              <a:lnSpc>
                <a:spcPct val="100000"/>
              </a:lnSpc>
              <a:spcBef>
                <a:spcPct val="0"/>
              </a:spcBef>
              <a:buFontTx/>
              <a:buNone/>
            </a:pPr>
            <a:r>
              <a:rPr lang="es-ES_tradnl" altLang="es-ES" sz="3600" b="1">
                <a:latin typeface="Tahoma" panose="020B0604030504040204" pitchFamily="34" charset="0"/>
              </a:rPr>
              <a:t>La sensibilidad del oído a las vibraciones define el campo de las ondas sonoras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1 Rectángulo"/>
          <p:cNvSpPr/>
          <p:nvPr/>
        </p:nvSpPr>
        <p:spPr>
          <a:xfrm>
            <a:off x="755650" y="1050925"/>
            <a:ext cx="7345363" cy="1939925"/>
          </a:xfrm>
          <a:prstGeom prst="rect">
            <a:avLst/>
          </a:prstGeom>
        </p:spPr>
        <p:txBody>
          <a:bodyPr>
            <a:spAutoFit/>
          </a:bodyPr>
          <a:lstStyle/>
          <a:p>
            <a:pPr algn="ctr">
              <a:spcBef>
                <a:spcPct val="20000"/>
              </a:spcBef>
              <a:defRPr/>
            </a:pPr>
            <a:r>
              <a:rPr lang="es-ES" sz="4000" b="1" dirty="0">
                <a:solidFill>
                  <a:srgbClr val="056D54"/>
                </a:solidFill>
                <a:latin typeface="Trebuchet MS" panose="020B0603020202020204" pitchFamily="34" charset="0"/>
                <a:ea typeface="+mj-ea"/>
                <a:cs typeface="+mj-cs"/>
              </a:rPr>
              <a:t>SOLO EXISTE SONIDO CUANDO UN OÍDO ES CAPAZ DE PERCIBIRLO</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482" y="2990850"/>
            <a:ext cx="6777035" cy="3353941"/>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6" descr="Visión global del oído , oído medio, oído externo y oído intern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2791"/>
          <a:stretch>
            <a:fillRect/>
          </a:stretch>
        </p:blipFill>
        <p:spPr bwMode="auto">
          <a:xfrm>
            <a:off x="1403350" y="2276475"/>
            <a:ext cx="7024688"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8"/>
          <p:cNvSpPr>
            <a:spLocks noChangeArrowheads="1"/>
          </p:cNvSpPr>
          <p:nvPr/>
        </p:nvSpPr>
        <p:spPr bwMode="auto">
          <a:xfrm>
            <a:off x="323850" y="981075"/>
            <a:ext cx="83185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gn="just" eaLnBrk="1" hangingPunct="1">
              <a:lnSpc>
                <a:spcPct val="100000"/>
              </a:lnSpc>
              <a:spcBef>
                <a:spcPct val="0"/>
              </a:spcBef>
              <a:buFontTx/>
              <a:buNone/>
            </a:pPr>
            <a:r>
              <a:rPr lang="es-ES" altLang="es-ES" sz="3600">
                <a:latin typeface="Tahoma" panose="020B0604030504040204" pitchFamily="34" charset="0"/>
              </a:rPr>
              <a:t>El sonido se manifiesta como una sensación, en el órgano del oído.</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5" descr="oido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8538" y="4221163"/>
            <a:ext cx="46863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611560" y="938331"/>
            <a:ext cx="7993062" cy="3354765"/>
          </a:xfrm>
          <a:prstGeom prst="rect">
            <a:avLst/>
          </a:prstGeom>
          <a:noFill/>
          <a:ln w="9525">
            <a:noFill/>
            <a:miter lim="800000"/>
            <a:headEnd/>
            <a:tailEnd/>
          </a:ln>
          <a:effectLst/>
        </p:spPr>
        <p:txBody>
          <a:bodyPr>
            <a:spAutoFit/>
          </a:bodyPr>
          <a:lstStyle/>
          <a:p>
            <a:pPr algn="just" eaLnBrk="1" hangingPunct="1">
              <a:defRPr/>
            </a:pPr>
            <a:r>
              <a:rPr lang="es-ES" sz="3000" dirty="0">
                <a:latin typeface="Tahoma" pitchFamily="34" charset="0"/>
              </a:rPr>
              <a:t>Las ondas sonoras se propagan en espacio </a:t>
            </a:r>
            <a:r>
              <a:rPr lang="es-ES" sz="3000" dirty="0">
                <a:solidFill>
                  <a:srgbClr val="006600"/>
                </a:solidFill>
                <a:latin typeface="Tahoma" pitchFamily="34" charset="0"/>
              </a:rPr>
              <a:t>llegando al </a:t>
            </a:r>
            <a:r>
              <a:rPr lang="es-ES" sz="3000" b="1" dirty="0">
                <a:ln w="12700">
                  <a:solidFill>
                    <a:schemeClr val="tx2">
                      <a:satMod val="155000"/>
                    </a:schemeClr>
                  </a:solidFill>
                  <a:prstDash val="solid"/>
                </a:ln>
                <a:solidFill>
                  <a:srgbClr val="006600"/>
                </a:solidFill>
                <a:effectLst>
                  <a:outerShdw blurRad="41275" dist="20320" dir="1800000" algn="tl" rotWithShape="0">
                    <a:srgbClr val="000000">
                      <a:alpha val="40000"/>
                    </a:srgbClr>
                  </a:outerShdw>
                </a:effectLst>
                <a:latin typeface="Tahoma" pitchFamily="34" charset="0"/>
              </a:rPr>
              <a:t>pabellón de la oreja</a:t>
            </a:r>
            <a:r>
              <a:rPr lang="es-ES" sz="3000" dirty="0">
                <a:latin typeface="Tahoma" pitchFamily="34" charset="0"/>
              </a:rPr>
              <a:t>, estas ondas sonoras </a:t>
            </a:r>
            <a:r>
              <a:rPr lang="es-ES" sz="3000" dirty="0">
                <a:solidFill>
                  <a:srgbClr val="006600"/>
                </a:solidFill>
                <a:latin typeface="Tahoma" pitchFamily="34" charset="0"/>
              </a:rPr>
              <a:t>vibran en </a:t>
            </a:r>
            <a:r>
              <a:rPr lang="es-ES" sz="3000" b="1" dirty="0">
                <a:ln w="12700">
                  <a:solidFill>
                    <a:schemeClr val="tx2">
                      <a:satMod val="155000"/>
                    </a:schemeClr>
                  </a:solidFill>
                  <a:prstDash val="solid"/>
                </a:ln>
                <a:solidFill>
                  <a:srgbClr val="006600"/>
                </a:solidFill>
                <a:effectLst>
                  <a:outerShdw blurRad="41275" dist="20320" dir="1800000" algn="tl" rotWithShape="0">
                    <a:srgbClr val="000000">
                      <a:alpha val="40000"/>
                    </a:srgbClr>
                  </a:outerShdw>
                </a:effectLst>
                <a:latin typeface="Tahoma" pitchFamily="34" charset="0"/>
              </a:rPr>
              <a:t>el tímpano</a:t>
            </a:r>
            <a:r>
              <a:rPr lang="es-ES" sz="3000" dirty="0">
                <a:latin typeface="Tahoma" pitchFamily="34" charset="0"/>
              </a:rPr>
              <a:t>, vibración que es decodificada en una cadena de huesecillos, (yunque , martillo) la señal continua y se </a:t>
            </a:r>
            <a:r>
              <a:rPr lang="es-ES" sz="3000" dirty="0">
                <a:solidFill>
                  <a:srgbClr val="006600"/>
                </a:solidFill>
                <a:latin typeface="Tahoma" pitchFamily="34" charset="0"/>
              </a:rPr>
              <a:t>ajusta en</a:t>
            </a:r>
            <a:r>
              <a:rPr lang="es-ES" sz="3000" b="1" dirty="0">
                <a:solidFill>
                  <a:srgbClr val="006600"/>
                </a:solidFill>
                <a:latin typeface="Tahoma" pitchFamily="34" charset="0"/>
              </a:rPr>
              <a:t> </a:t>
            </a:r>
            <a:r>
              <a:rPr lang="es-ES" sz="3000" dirty="0">
                <a:solidFill>
                  <a:srgbClr val="006600"/>
                </a:solidFill>
                <a:latin typeface="Tahoma" pitchFamily="34" charset="0"/>
              </a:rPr>
              <a:t>el</a:t>
            </a:r>
            <a:r>
              <a:rPr lang="es-ES" sz="3000" b="1" dirty="0">
                <a:ln w="12700">
                  <a:solidFill>
                    <a:schemeClr val="tx2">
                      <a:satMod val="155000"/>
                    </a:schemeClr>
                  </a:solidFill>
                  <a:prstDash val="solid"/>
                </a:ln>
                <a:solidFill>
                  <a:srgbClr val="006600"/>
                </a:solidFill>
                <a:effectLst>
                  <a:outerShdw blurRad="41275" dist="20320" dir="1800000" algn="tl" rotWithShape="0">
                    <a:srgbClr val="000000">
                      <a:alpha val="40000"/>
                    </a:srgbClr>
                  </a:outerShdw>
                </a:effectLst>
                <a:latin typeface="Tahoma" pitchFamily="34" charset="0"/>
              </a:rPr>
              <a:t> caracol </a:t>
            </a:r>
            <a:r>
              <a:rPr lang="es-ES" sz="3000" dirty="0">
                <a:latin typeface="Tahoma" pitchFamily="34" charset="0"/>
              </a:rPr>
              <a:t>antes de </a:t>
            </a:r>
            <a:r>
              <a:rPr lang="es-ES" sz="3000" dirty="0">
                <a:solidFill>
                  <a:srgbClr val="006600"/>
                </a:solidFill>
                <a:latin typeface="Tahoma" pitchFamily="34" charset="0"/>
              </a:rPr>
              <a:t>llegar al</a:t>
            </a:r>
            <a:r>
              <a:rPr lang="es-ES" sz="3000" b="1" dirty="0">
                <a:ln w="12700">
                  <a:solidFill>
                    <a:schemeClr val="tx2">
                      <a:satMod val="155000"/>
                    </a:schemeClr>
                  </a:solidFill>
                  <a:prstDash val="solid"/>
                </a:ln>
                <a:solidFill>
                  <a:srgbClr val="006600"/>
                </a:solidFill>
                <a:effectLst>
                  <a:outerShdw blurRad="41275" dist="20320" dir="1800000" algn="tl" rotWithShape="0">
                    <a:srgbClr val="000000">
                      <a:alpha val="40000"/>
                    </a:srgbClr>
                  </a:outerShdw>
                </a:effectLst>
                <a:latin typeface="Tahoma" pitchFamily="34" charset="0"/>
              </a:rPr>
              <a:t> cerebro </a:t>
            </a:r>
            <a:r>
              <a:rPr lang="es-ES" sz="3000" dirty="0">
                <a:solidFill>
                  <a:srgbClr val="006600"/>
                </a:solidFill>
                <a:latin typeface="Tahoma" pitchFamily="34" charset="0"/>
              </a:rPr>
              <a:t>por el</a:t>
            </a:r>
            <a:r>
              <a:rPr lang="es-ES" sz="3000" b="1" dirty="0">
                <a:ln w="12700">
                  <a:solidFill>
                    <a:schemeClr val="tx2">
                      <a:satMod val="155000"/>
                    </a:schemeClr>
                  </a:solidFill>
                  <a:prstDash val="solid"/>
                </a:ln>
                <a:solidFill>
                  <a:srgbClr val="006600"/>
                </a:solidFill>
                <a:effectLst>
                  <a:outerShdw blurRad="41275" dist="20320" dir="1800000" algn="tl" rotWithShape="0">
                    <a:srgbClr val="000000">
                      <a:alpha val="40000"/>
                    </a:srgbClr>
                  </a:outerShdw>
                </a:effectLst>
                <a:latin typeface="Tahoma" pitchFamily="34" charset="0"/>
              </a:rPr>
              <a:t> nervio auditivo</a:t>
            </a:r>
            <a:r>
              <a:rPr lang="es-ES" sz="3000" dirty="0">
                <a:solidFill>
                  <a:srgbClr val="006600"/>
                </a:solidFill>
                <a:latin typeface="Tahoma" pitchFamily="34" charset="0"/>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5" descr="oidomartil"/>
          <p:cNvPicPr>
            <a:picLocks noChangeAspect="1" noChangeArrowheads="1" noCrop="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68538" y="2565400"/>
            <a:ext cx="464185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ChangeArrowheads="1"/>
          </p:cNvSpPr>
          <p:nvPr/>
        </p:nvSpPr>
        <p:spPr bwMode="auto">
          <a:xfrm>
            <a:off x="827584" y="953036"/>
            <a:ext cx="6456388" cy="1323439"/>
          </a:xfrm>
          <a:prstGeom prst="rect">
            <a:avLst/>
          </a:prstGeom>
          <a:noFill/>
          <a:ln w="9525">
            <a:noFill/>
            <a:miter lim="800000"/>
            <a:headEnd/>
            <a:tailEnd/>
          </a:ln>
          <a:effectLst/>
        </p:spPr>
        <p:txBody>
          <a:bodyPr>
            <a:spAutoFit/>
          </a:bodyPr>
          <a:lstStyle/>
          <a:p>
            <a:pPr algn="ctr" eaLnBrk="1" hangingPunct="1">
              <a:defRPr/>
            </a:pPr>
            <a:r>
              <a:rPr lang="es-ES" sz="4000" b="1" dirty="0">
                <a:solidFill>
                  <a:srgbClr val="056D54"/>
                </a:solidFill>
                <a:latin typeface="Trebuchet MS" panose="020B0603020202020204" pitchFamily="34" charset="0"/>
                <a:ea typeface="+mj-ea"/>
                <a:cs typeface="+mj-cs"/>
              </a:rPr>
              <a:t>Cadena de huesecillos, (yunque , martillo</a:t>
            </a:r>
            <a:r>
              <a:rPr lang="es-ES" sz="4000" b="1" dirty="0">
                <a:ln w="12700">
                  <a:solidFill>
                    <a:schemeClr val="tx2">
                      <a:satMod val="155000"/>
                    </a:schemeClr>
                  </a:solidFill>
                  <a:prstDash val="solid"/>
                </a:ln>
                <a:solidFill>
                  <a:srgbClr val="006600"/>
                </a:solidFill>
                <a:effectLst>
                  <a:outerShdw blurRad="41275" dist="20320" dir="1800000" algn="tl" rotWithShape="0">
                    <a:srgbClr val="000000">
                      <a:alpha val="40000"/>
                    </a:srgbClr>
                  </a:outerShdw>
                </a:effectLst>
                <a:latin typeface="Tahoma" pitchFamily="34" charset="0"/>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5" descr="acustic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797425"/>
            <a:ext cx="803275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450850" y="888391"/>
            <a:ext cx="8208962" cy="3908762"/>
          </a:xfrm>
          <a:prstGeom prst="rect">
            <a:avLst/>
          </a:prstGeom>
          <a:noFill/>
          <a:ln w="9525">
            <a:noFill/>
            <a:miter lim="800000"/>
            <a:headEnd/>
            <a:tailEnd/>
          </a:ln>
          <a:effectLst/>
        </p:spPr>
        <p:txBody>
          <a:bodyPr>
            <a:spAutoFit/>
          </a:bodyPr>
          <a:lstStyle/>
          <a:p>
            <a:pPr algn="just" eaLnBrk="1" hangingPunct="1">
              <a:defRPr/>
            </a:pPr>
            <a:r>
              <a:rPr lang="es-ES" sz="3200" dirty="0">
                <a:latin typeface="Tahoma" pitchFamily="34" charset="0"/>
              </a:rPr>
              <a:t>Las ondas sonoras, al encontrarse con una superficie pueden comportarse de tres formas en función de la naturaleza de esta superficie:</a:t>
            </a:r>
          </a:p>
          <a:p>
            <a:pPr eaLnBrk="1" hangingPunct="1">
              <a:buFontTx/>
              <a:buChar char="•"/>
              <a:defRPr/>
            </a:pPr>
            <a:r>
              <a:rPr lang="es-ES" sz="3600" b="1" dirty="0">
                <a:solidFill>
                  <a:srgbClr val="006600"/>
                </a:solidFill>
                <a:latin typeface="Tahoma" pitchFamily="34" charset="0"/>
              </a:rPr>
              <a:t> </a:t>
            </a:r>
            <a:r>
              <a:rPr lang="es-ES" sz="4000" b="1" dirty="0">
                <a:ln w="12700">
                  <a:solidFill>
                    <a:schemeClr val="tx2">
                      <a:satMod val="155000"/>
                    </a:schemeClr>
                  </a:solidFill>
                  <a:prstDash val="solid"/>
                </a:ln>
                <a:solidFill>
                  <a:srgbClr val="006600"/>
                </a:solidFill>
                <a:effectLst>
                  <a:outerShdw blurRad="41275" dist="20320" dir="1800000" algn="tl" rotWithShape="0">
                    <a:srgbClr val="000000">
                      <a:alpha val="40000"/>
                    </a:srgbClr>
                  </a:outerShdw>
                </a:effectLst>
                <a:latin typeface="Tahoma" pitchFamily="34" charset="0"/>
              </a:rPr>
              <a:t>Reflexión</a:t>
            </a:r>
          </a:p>
          <a:p>
            <a:pPr algn="just" eaLnBrk="1" hangingPunct="1">
              <a:buFontTx/>
              <a:buChar char="•"/>
              <a:defRPr/>
            </a:pPr>
            <a:r>
              <a:rPr lang="es-ES" sz="4000" b="1" dirty="0">
                <a:ln w="12700">
                  <a:solidFill>
                    <a:schemeClr val="tx2">
                      <a:satMod val="155000"/>
                    </a:schemeClr>
                  </a:solidFill>
                  <a:prstDash val="solid"/>
                </a:ln>
                <a:solidFill>
                  <a:srgbClr val="006600"/>
                </a:solidFill>
                <a:effectLst>
                  <a:outerShdw blurRad="41275" dist="20320" dir="1800000" algn="tl" rotWithShape="0">
                    <a:srgbClr val="000000">
                      <a:alpha val="40000"/>
                    </a:srgbClr>
                  </a:outerShdw>
                </a:effectLst>
                <a:latin typeface="Tahoma" pitchFamily="34" charset="0"/>
              </a:rPr>
              <a:t> Absorción</a:t>
            </a:r>
          </a:p>
          <a:p>
            <a:pPr algn="just" eaLnBrk="1" hangingPunct="1">
              <a:buFontTx/>
              <a:buChar char="•"/>
              <a:defRPr/>
            </a:pPr>
            <a:r>
              <a:rPr lang="es-ES" sz="4000" b="1" dirty="0">
                <a:ln w="12700">
                  <a:solidFill>
                    <a:schemeClr val="tx2">
                      <a:satMod val="155000"/>
                    </a:schemeClr>
                  </a:solidFill>
                  <a:prstDash val="solid"/>
                </a:ln>
                <a:solidFill>
                  <a:srgbClr val="006600"/>
                </a:solidFill>
                <a:effectLst>
                  <a:outerShdw blurRad="41275" dist="20320" dir="1800000" algn="tl" rotWithShape="0">
                    <a:srgbClr val="000000">
                      <a:alpha val="40000"/>
                    </a:srgbClr>
                  </a:outerShdw>
                </a:effectLst>
                <a:latin typeface="Tahoma" pitchFamily="34" charset="0"/>
              </a:rPr>
              <a:t> Difusión</a:t>
            </a:r>
          </a:p>
        </p:txBody>
      </p:sp>
      <p:sp>
        <p:nvSpPr>
          <p:cNvPr id="60420" name="Text Box 7"/>
          <p:cNvSpPr txBox="1">
            <a:spLocks noChangeArrowheads="1"/>
          </p:cNvSpPr>
          <p:nvPr/>
        </p:nvSpPr>
        <p:spPr bwMode="auto">
          <a:xfrm>
            <a:off x="755650" y="6005513"/>
            <a:ext cx="1944688"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eaLnBrk="1" hangingPunct="1">
              <a:lnSpc>
                <a:spcPct val="100000"/>
              </a:lnSpc>
              <a:spcBef>
                <a:spcPct val="50000"/>
              </a:spcBef>
              <a:buFontTx/>
              <a:buNone/>
            </a:pPr>
            <a:r>
              <a:rPr lang="es-ES" altLang="es-ES" b="1">
                <a:latin typeface="Tahoma" panose="020B0604030504040204" pitchFamily="34" charset="0"/>
              </a:rPr>
              <a:t>Reflexión</a:t>
            </a:r>
          </a:p>
        </p:txBody>
      </p:sp>
      <p:sp>
        <p:nvSpPr>
          <p:cNvPr id="60421" name="Text Box 8"/>
          <p:cNvSpPr txBox="1">
            <a:spLocks noChangeArrowheads="1"/>
          </p:cNvSpPr>
          <p:nvPr/>
        </p:nvSpPr>
        <p:spPr bwMode="auto">
          <a:xfrm>
            <a:off x="6300788" y="5991225"/>
            <a:ext cx="1944687"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gn="ctr" eaLnBrk="1" hangingPunct="1">
              <a:lnSpc>
                <a:spcPct val="100000"/>
              </a:lnSpc>
              <a:spcBef>
                <a:spcPct val="50000"/>
              </a:spcBef>
              <a:buFontTx/>
              <a:buNone/>
            </a:pPr>
            <a:r>
              <a:rPr lang="es-ES" altLang="es-ES" b="1">
                <a:latin typeface="Tahoma" panose="020B0604030504040204" pitchFamily="34" charset="0"/>
              </a:rPr>
              <a:t>Difusión</a:t>
            </a:r>
          </a:p>
        </p:txBody>
      </p:sp>
      <p:sp>
        <p:nvSpPr>
          <p:cNvPr id="60422" name="Text Box 9"/>
          <p:cNvSpPr txBox="1">
            <a:spLocks noChangeArrowheads="1"/>
          </p:cNvSpPr>
          <p:nvPr/>
        </p:nvSpPr>
        <p:spPr bwMode="auto">
          <a:xfrm>
            <a:off x="3492500" y="6005513"/>
            <a:ext cx="2125663"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gn="ctr" eaLnBrk="1" hangingPunct="1">
              <a:lnSpc>
                <a:spcPct val="100000"/>
              </a:lnSpc>
              <a:spcBef>
                <a:spcPct val="50000"/>
              </a:spcBef>
              <a:buFontTx/>
              <a:buNone/>
            </a:pPr>
            <a:r>
              <a:rPr lang="es-ES" altLang="es-ES" b="1">
                <a:latin typeface="Tahoma" panose="020B0604030504040204" pitchFamily="34" charset="0"/>
              </a:rPr>
              <a:t>Absorción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827088" y="1112838"/>
            <a:ext cx="8208962" cy="1815882"/>
          </a:xfrm>
          <a:prstGeom prst="rect">
            <a:avLst/>
          </a:prstGeom>
          <a:noFill/>
          <a:ln w="9525">
            <a:noFill/>
            <a:miter lim="800000"/>
            <a:headEnd/>
            <a:tailEnd/>
          </a:ln>
          <a:effectLst/>
        </p:spPr>
        <p:txBody>
          <a:bodyPr>
            <a:spAutoFit/>
          </a:bodyPr>
          <a:lstStyle/>
          <a:p>
            <a:pPr algn="just" eaLnBrk="1" hangingPunct="1">
              <a:defRPr/>
            </a:pPr>
            <a:r>
              <a:rPr lang="es-ES" sz="4000" b="1" dirty="0">
                <a:ln w="12700">
                  <a:solidFill>
                    <a:schemeClr val="tx2">
                      <a:satMod val="155000"/>
                    </a:schemeClr>
                  </a:solidFill>
                  <a:prstDash val="solid"/>
                </a:ln>
                <a:solidFill>
                  <a:srgbClr val="006600"/>
                </a:solidFill>
                <a:effectLst>
                  <a:outerShdw blurRad="41275" dist="20320" dir="1800000" algn="tl" rotWithShape="0">
                    <a:srgbClr val="000000">
                      <a:alpha val="40000"/>
                    </a:srgbClr>
                  </a:outerShdw>
                </a:effectLst>
                <a:latin typeface="Tahoma" pitchFamily="34" charset="0"/>
              </a:rPr>
              <a:t>Reflexión:</a:t>
            </a:r>
            <a:r>
              <a:rPr lang="es-ES" sz="3600" dirty="0">
                <a:latin typeface="Tahoma" pitchFamily="34" charset="0"/>
              </a:rPr>
              <a:t> sigue las leyes normales de este fenómeno físico. (cristales, espejos,  etc.)</a:t>
            </a:r>
          </a:p>
        </p:txBody>
      </p:sp>
      <p:grpSp>
        <p:nvGrpSpPr>
          <p:cNvPr id="61443" name="2 Grupo"/>
          <p:cNvGrpSpPr>
            <a:grpSpLocks/>
          </p:cNvGrpSpPr>
          <p:nvPr/>
        </p:nvGrpSpPr>
        <p:grpSpPr bwMode="auto">
          <a:xfrm>
            <a:off x="1403350" y="3213100"/>
            <a:ext cx="6481763" cy="3095625"/>
            <a:chOff x="1403647" y="3212976"/>
            <a:chExt cx="6480722" cy="3096344"/>
          </a:xfrm>
        </p:grpSpPr>
        <p:pic>
          <p:nvPicPr>
            <p:cNvPr id="61444" name="Picture 7"/>
            <p:cNvPicPr>
              <a:picLocks noChangeAspect="1" noChangeArrowheads="1"/>
            </p:cNvPicPr>
            <p:nvPr/>
          </p:nvPicPr>
          <p:blipFill>
            <a:blip r:embed="rId2">
              <a:extLst>
                <a:ext uri="{28A0092B-C50C-407E-A947-70E740481C1C}">
                  <a14:useLocalDpi xmlns:a14="http://schemas.microsoft.com/office/drawing/2010/main" val="0"/>
                </a:ext>
              </a:extLst>
            </a:blip>
            <a:srcRect t="46713"/>
            <a:stretch>
              <a:fillRect/>
            </a:stretch>
          </p:blipFill>
          <p:spPr bwMode="auto">
            <a:xfrm>
              <a:off x="2028825" y="3253874"/>
              <a:ext cx="5086350" cy="305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5" name="1 CuadroTexto"/>
            <p:cNvSpPr txBox="1">
              <a:spLocks noChangeArrowheads="1"/>
            </p:cNvSpPr>
            <p:nvPr/>
          </p:nvSpPr>
          <p:spPr bwMode="auto">
            <a:xfrm>
              <a:off x="1403647" y="3284984"/>
              <a:ext cx="2088233"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eaLnBrk="1" hangingPunct="1">
                <a:lnSpc>
                  <a:spcPct val="100000"/>
                </a:lnSpc>
                <a:spcBef>
                  <a:spcPct val="0"/>
                </a:spcBef>
                <a:buFontTx/>
                <a:buNone/>
              </a:pPr>
              <a:r>
                <a:rPr lang="es-ES" altLang="es-ES" b="1">
                  <a:latin typeface="Tahoma" panose="020B0604030504040204" pitchFamily="34" charset="0"/>
                  <a:cs typeface="Tahoma" panose="020B0604030504040204" pitchFamily="34" charset="0"/>
                </a:rPr>
                <a:t>Ángulo de incidencia</a:t>
              </a:r>
            </a:p>
          </p:txBody>
        </p:sp>
        <p:sp>
          <p:nvSpPr>
            <p:cNvPr id="61446" name="8 CuadroTexto"/>
            <p:cNvSpPr txBox="1">
              <a:spLocks noChangeArrowheads="1"/>
            </p:cNvSpPr>
            <p:nvPr/>
          </p:nvSpPr>
          <p:spPr bwMode="auto">
            <a:xfrm>
              <a:off x="5796136" y="3212976"/>
              <a:ext cx="2088233"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eaLnBrk="1" hangingPunct="1">
                <a:lnSpc>
                  <a:spcPct val="100000"/>
                </a:lnSpc>
                <a:spcBef>
                  <a:spcPct val="0"/>
                </a:spcBef>
                <a:buFontTx/>
                <a:buNone/>
              </a:pPr>
              <a:r>
                <a:rPr lang="es-ES" altLang="es-ES" b="1">
                  <a:latin typeface="Tahoma" panose="020B0604030504040204" pitchFamily="34" charset="0"/>
                  <a:cs typeface="Tahoma" panose="020B0604030504040204" pitchFamily="34" charset="0"/>
                </a:rPr>
                <a:t>Ángulo de reflexión</a:t>
              </a: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11560" y="836712"/>
            <a:ext cx="8208962" cy="4585871"/>
          </a:xfrm>
          <a:prstGeom prst="rect">
            <a:avLst/>
          </a:prstGeom>
          <a:noFill/>
          <a:ln w="9525">
            <a:noFill/>
            <a:miter lim="800000"/>
            <a:headEnd/>
            <a:tailEnd/>
          </a:ln>
          <a:effectLst/>
        </p:spPr>
        <p:txBody>
          <a:bodyPr>
            <a:spAutoFit/>
          </a:bodyPr>
          <a:lstStyle/>
          <a:p>
            <a:pPr algn="just" eaLnBrk="1" hangingPunct="1">
              <a:defRPr/>
            </a:pPr>
            <a:r>
              <a:rPr lang="es-ES" sz="4000" b="1" dirty="0">
                <a:ln w="12700">
                  <a:solidFill>
                    <a:schemeClr val="tx2">
                      <a:satMod val="155000"/>
                    </a:schemeClr>
                  </a:solidFill>
                  <a:prstDash val="solid"/>
                </a:ln>
                <a:solidFill>
                  <a:srgbClr val="006600"/>
                </a:solidFill>
                <a:effectLst>
                  <a:outerShdw blurRad="41275" dist="20320" dir="1800000" algn="tl" rotWithShape="0">
                    <a:srgbClr val="000000">
                      <a:alpha val="40000"/>
                    </a:srgbClr>
                  </a:outerShdw>
                </a:effectLst>
                <a:latin typeface="Tahoma" pitchFamily="34" charset="0"/>
              </a:rPr>
              <a:t>Absorción:</a:t>
            </a:r>
            <a:r>
              <a:rPr lang="es-ES" sz="3600" dirty="0">
                <a:latin typeface="Tahoma" pitchFamily="34" charset="0"/>
              </a:rPr>
              <a:t> la onda reflejada sigue las leyes de la reflexión en cuanto al ángulo pero su intensidad de salida es menor que la de llegada la diferencia depende del coeficiente de absorción del material para esa frecuencia (corcho)</a:t>
            </a:r>
          </a:p>
          <a:p>
            <a:pPr algn="just" eaLnBrk="1" hangingPunct="1">
              <a:defRPr/>
            </a:pPr>
            <a:endParaRPr lang="es-ES" sz="3600" dirty="0">
              <a:latin typeface="Tahoma" pitchFamily="34" charset="0"/>
            </a:endParaRPr>
          </a:p>
        </p:txBody>
      </p:sp>
      <p:pic>
        <p:nvPicPr>
          <p:cNvPr id="62467" name="Imagen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8638" b="79401"/>
          <a:stretch>
            <a:fillRect/>
          </a:stretch>
        </p:blipFill>
        <p:spPr bwMode="auto">
          <a:xfrm>
            <a:off x="2771775" y="4446588"/>
            <a:ext cx="395922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827088" y="1257771"/>
            <a:ext cx="8208962" cy="1815882"/>
          </a:xfrm>
          <a:prstGeom prst="rect">
            <a:avLst/>
          </a:prstGeom>
          <a:noFill/>
          <a:ln w="9525">
            <a:noFill/>
            <a:miter lim="800000"/>
            <a:headEnd/>
            <a:tailEnd/>
          </a:ln>
          <a:effectLst/>
        </p:spPr>
        <p:txBody>
          <a:bodyPr>
            <a:spAutoFit/>
          </a:bodyPr>
          <a:lstStyle/>
          <a:p>
            <a:pPr algn="just" eaLnBrk="1" hangingPunct="1">
              <a:defRPr/>
            </a:pPr>
            <a:r>
              <a:rPr lang="es-ES" sz="4000" b="1" dirty="0">
                <a:ln w="12700">
                  <a:solidFill>
                    <a:schemeClr val="tx2">
                      <a:satMod val="155000"/>
                    </a:schemeClr>
                  </a:solidFill>
                  <a:prstDash val="solid"/>
                </a:ln>
                <a:solidFill>
                  <a:srgbClr val="006600"/>
                </a:solidFill>
                <a:effectLst>
                  <a:outerShdw blurRad="41275" dist="20320" dir="1800000" algn="tl" rotWithShape="0">
                    <a:srgbClr val="000000">
                      <a:alpha val="40000"/>
                    </a:srgbClr>
                  </a:outerShdw>
                </a:effectLst>
                <a:latin typeface="Tahoma" pitchFamily="34" charset="0"/>
              </a:rPr>
              <a:t>Difusión:</a:t>
            </a:r>
            <a:r>
              <a:rPr lang="es-ES" sz="3600" dirty="0">
                <a:latin typeface="Tahoma" pitchFamily="34" charset="0"/>
              </a:rPr>
              <a:t> Hay una irradiación de señales en todas direcciones y de muy baja intensidad.  </a:t>
            </a:r>
          </a:p>
        </p:txBody>
      </p:sp>
      <p:pic>
        <p:nvPicPr>
          <p:cNvPr id="63491" name="Imagen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4700" r="62340" b="10101"/>
          <a:stretch>
            <a:fillRect/>
          </a:stretch>
        </p:blipFill>
        <p:spPr bwMode="auto">
          <a:xfrm>
            <a:off x="2924175" y="3500438"/>
            <a:ext cx="32956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835150" y="115888"/>
            <a:ext cx="4894263" cy="831850"/>
          </a:xfrm>
          <a:prstGeom prst="rect">
            <a:avLst/>
          </a:prstGeom>
          <a:noFill/>
          <a:ln w="9525">
            <a:noFill/>
            <a:miter lim="800000"/>
            <a:headEnd/>
            <a:tailEnd/>
          </a:ln>
          <a:effectLst/>
        </p:spPr>
        <p:txBody>
          <a:bodyPr wrap="none">
            <a:spAutoFit/>
          </a:bodyPr>
          <a:lstStyle/>
          <a:p>
            <a:pPr eaLnBrk="1" hangingPunct="1">
              <a:defRPr/>
            </a:pPr>
            <a:r>
              <a:rPr lang="es-ES" sz="4800" b="1" dirty="0">
                <a:solidFill>
                  <a:srgbClr val="056D54"/>
                </a:solidFill>
                <a:latin typeface="Trebuchet MS" panose="020B0603020202020204" pitchFamily="34" charset="0"/>
                <a:ea typeface="+mj-ea"/>
                <a:cs typeface="+mj-cs"/>
              </a:rPr>
              <a:t>REVERBERACIÓN</a:t>
            </a:r>
          </a:p>
        </p:txBody>
      </p:sp>
      <p:pic>
        <p:nvPicPr>
          <p:cNvPr id="665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96975"/>
            <a:ext cx="7575550"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431800" y="939800"/>
            <a:ext cx="8532813"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eaLnBrk="1" hangingPunct="1">
              <a:lnSpc>
                <a:spcPct val="100000"/>
              </a:lnSpc>
              <a:spcBef>
                <a:spcPct val="0"/>
              </a:spcBef>
              <a:buFontTx/>
              <a:buNone/>
            </a:pPr>
            <a:r>
              <a:rPr lang="es-ES" altLang="es-ES" sz="3600" b="1">
                <a:latin typeface="Tahoma" panose="020B0604030504040204" pitchFamily="34" charset="0"/>
              </a:rPr>
              <a:t>1°</a:t>
            </a:r>
            <a:r>
              <a:rPr lang="es-ES" altLang="es-ES" sz="3600">
                <a:latin typeface="Tahoma" panose="020B0604030504040204" pitchFamily="34" charset="0"/>
              </a:rPr>
              <a:t> La luz penetra al </a:t>
            </a:r>
            <a:r>
              <a:rPr lang="es-ES" altLang="es-ES" sz="3600" b="1" i="1">
                <a:latin typeface="Tahoma" panose="020B0604030504040204" pitchFamily="34" charset="0"/>
              </a:rPr>
              <a:t>ojo</a:t>
            </a:r>
            <a:r>
              <a:rPr lang="es-ES" altLang="es-ES" sz="3600">
                <a:latin typeface="Tahoma" panose="020B0604030504040204" pitchFamily="34" charset="0"/>
              </a:rPr>
              <a:t> por la pupila</a:t>
            </a:r>
            <a:br>
              <a:rPr lang="es-ES" altLang="es-ES" sz="3600">
                <a:latin typeface="Tahoma" panose="020B0604030504040204" pitchFamily="34" charset="0"/>
              </a:rPr>
            </a:br>
            <a:r>
              <a:rPr lang="es-ES" altLang="es-ES" sz="3600" b="1">
                <a:latin typeface="Tahoma" panose="020B0604030504040204" pitchFamily="34" charset="0"/>
              </a:rPr>
              <a:t>2°</a:t>
            </a:r>
            <a:r>
              <a:rPr lang="es-ES" altLang="es-ES" sz="3600">
                <a:latin typeface="Tahoma" panose="020B0604030504040204" pitchFamily="34" charset="0"/>
              </a:rPr>
              <a:t> Pasa al cristalino donde se enfoca </a:t>
            </a:r>
          </a:p>
          <a:p>
            <a:pPr eaLnBrk="1" hangingPunct="1">
              <a:lnSpc>
                <a:spcPct val="100000"/>
              </a:lnSpc>
              <a:spcBef>
                <a:spcPct val="0"/>
              </a:spcBef>
              <a:buFontTx/>
              <a:buNone/>
            </a:pPr>
            <a:r>
              <a:rPr lang="es-ES" altLang="es-ES" sz="3600" b="1">
                <a:latin typeface="Tahoma" panose="020B0604030504040204" pitchFamily="34" charset="0"/>
              </a:rPr>
              <a:t>3° </a:t>
            </a:r>
            <a:r>
              <a:rPr lang="es-ES" altLang="es-ES" sz="3600">
                <a:latin typeface="Tahoma" panose="020B0604030504040204" pitchFamily="34" charset="0"/>
              </a:rPr>
              <a:t>Llega a la retina, donde las células sensibles a la luz --conos y bastones-- reciben la estimulación en energía radiante.</a:t>
            </a:r>
            <a:endParaRPr lang="es-ES" altLang="es-ES" sz="3600" b="1">
              <a:latin typeface="Tahoma" panose="020B0604030504040204" pitchFamily="34" charset="0"/>
            </a:endParaRPr>
          </a:p>
          <a:p>
            <a:pPr eaLnBrk="1" hangingPunct="1">
              <a:lnSpc>
                <a:spcPct val="100000"/>
              </a:lnSpc>
              <a:spcBef>
                <a:spcPct val="0"/>
              </a:spcBef>
              <a:buFontTx/>
              <a:buNone/>
            </a:pPr>
            <a:r>
              <a:rPr lang="es-ES" altLang="es-ES" sz="3600" b="1">
                <a:latin typeface="Tahoma" panose="020B0604030504040204" pitchFamily="34" charset="0"/>
              </a:rPr>
              <a:t>4°</a:t>
            </a:r>
            <a:r>
              <a:rPr lang="es-ES" altLang="es-ES" sz="3600">
                <a:latin typeface="Tahoma" panose="020B0604030504040204" pitchFamily="34" charset="0"/>
              </a:rPr>
              <a:t> Pasa el estímulo al nervio óptico. conversión del estímulo original, de energía radiante (luz) a energía nerviosa. </a:t>
            </a:r>
          </a:p>
          <a:p>
            <a:pPr eaLnBrk="1" hangingPunct="1">
              <a:lnSpc>
                <a:spcPct val="100000"/>
              </a:lnSpc>
              <a:spcBef>
                <a:spcPct val="0"/>
              </a:spcBef>
              <a:buFontTx/>
              <a:buNone/>
            </a:pPr>
            <a:r>
              <a:rPr lang="es-ES" altLang="es-ES" sz="3600" b="1">
                <a:latin typeface="Tahoma" panose="020B0604030504040204" pitchFamily="34" charset="0"/>
              </a:rPr>
              <a:t>5°</a:t>
            </a:r>
            <a:r>
              <a:rPr lang="es-ES" altLang="es-ES" sz="3600">
                <a:latin typeface="Tahoma" panose="020B0604030504040204" pitchFamily="34" charset="0"/>
              </a:rPr>
              <a:t> El nervio óptico llega al cerebro</a:t>
            </a:r>
          </a:p>
        </p:txBody>
      </p:sp>
      <p:sp>
        <p:nvSpPr>
          <p:cNvPr id="3" name="Text Box 5"/>
          <p:cNvSpPr txBox="1">
            <a:spLocks noChangeArrowheads="1"/>
          </p:cNvSpPr>
          <p:nvPr/>
        </p:nvSpPr>
        <p:spPr bwMode="auto">
          <a:xfrm>
            <a:off x="1131888" y="115888"/>
            <a:ext cx="5254625" cy="831850"/>
          </a:xfrm>
          <a:prstGeom prst="rect">
            <a:avLst/>
          </a:prstGeom>
          <a:noFill/>
          <a:ln w="9525">
            <a:noFill/>
            <a:miter lim="800000"/>
            <a:headEnd/>
            <a:tailEnd/>
          </a:ln>
          <a:effectLst/>
        </p:spPr>
        <p:txBody>
          <a:bodyPr wrap="none">
            <a:spAutoFit/>
          </a:bodyPr>
          <a:lstStyle/>
          <a:p>
            <a:pPr algn="ctr">
              <a:spcBef>
                <a:spcPct val="20000"/>
              </a:spcBef>
              <a:defRPr/>
            </a:pPr>
            <a:r>
              <a:rPr lang="es-ES_tradnl" sz="4800" b="1" dirty="0">
                <a:solidFill>
                  <a:srgbClr val="056D54"/>
                </a:solidFill>
                <a:latin typeface="Trebuchet MS" panose="020B0603020202020204" pitchFamily="34" charset="0"/>
                <a:ea typeface="+mj-ea"/>
                <a:cs typeface="+mj-cs"/>
              </a:rPr>
              <a:t>Percepción Visual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835150" y="115888"/>
            <a:ext cx="4894263" cy="831850"/>
          </a:xfrm>
          <a:prstGeom prst="rect">
            <a:avLst/>
          </a:prstGeom>
          <a:noFill/>
          <a:ln w="9525">
            <a:noFill/>
            <a:miter lim="800000"/>
            <a:headEnd/>
            <a:tailEnd/>
          </a:ln>
          <a:effectLst/>
        </p:spPr>
        <p:txBody>
          <a:bodyPr wrap="none">
            <a:spAutoFit/>
          </a:bodyPr>
          <a:lstStyle/>
          <a:p>
            <a:pPr eaLnBrk="1" hangingPunct="1">
              <a:defRPr/>
            </a:pPr>
            <a:r>
              <a:rPr lang="es-ES" sz="4800" b="1" dirty="0">
                <a:solidFill>
                  <a:srgbClr val="056D54"/>
                </a:solidFill>
                <a:latin typeface="Trebuchet MS" panose="020B0603020202020204" pitchFamily="34" charset="0"/>
                <a:ea typeface="+mj-ea"/>
                <a:cs typeface="+mj-cs"/>
              </a:rPr>
              <a:t>REVERBERACIÓN</a:t>
            </a:r>
          </a:p>
        </p:txBody>
      </p:sp>
      <p:pic>
        <p:nvPicPr>
          <p:cNvPr id="65539" name="Picture 8" descr="acustic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268413"/>
            <a:ext cx="576103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Line 10"/>
          <p:cNvSpPr>
            <a:spLocks noChangeShapeType="1"/>
          </p:cNvSpPr>
          <p:nvPr/>
        </p:nvSpPr>
        <p:spPr bwMode="auto">
          <a:xfrm flipH="1">
            <a:off x="1758950" y="3670300"/>
            <a:ext cx="4763" cy="915988"/>
          </a:xfrm>
          <a:prstGeom prst="line">
            <a:avLst/>
          </a:prstGeom>
          <a:noFill/>
          <a:ln w="793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5541" name="Line 11"/>
          <p:cNvSpPr>
            <a:spLocks noChangeShapeType="1"/>
          </p:cNvSpPr>
          <p:nvPr/>
        </p:nvSpPr>
        <p:spPr bwMode="auto">
          <a:xfrm flipH="1">
            <a:off x="7389813" y="3617913"/>
            <a:ext cx="4762" cy="915987"/>
          </a:xfrm>
          <a:prstGeom prst="line">
            <a:avLst/>
          </a:prstGeom>
          <a:noFill/>
          <a:ln w="7937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5542" name="Text Box 12"/>
          <p:cNvSpPr txBox="1">
            <a:spLocks noChangeArrowheads="1"/>
          </p:cNvSpPr>
          <p:nvPr/>
        </p:nvSpPr>
        <p:spPr bwMode="auto">
          <a:xfrm>
            <a:off x="250825" y="4724400"/>
            <a:ext cx="87137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gn="just" eaLnBrk="1" hangingPunct="1">
              <a:lnSpc>
                <a:spcPct val="100000"/>
              </a:lnSpc>
              <a:spcBef>
                <a:spcPct val="0"/>
              </a:spcBef>
              <a:buFontTx/>
              <a:buNone/>
            </a:pPr>
            <a:r>
              <a:rPr lang="es-ES" altLang="es-ES">
                <a:latin typeface="Tahoma" panose="020B0604030504040204" pitchFamily="34" charset="0"/>
              </a:rPr>
              <a:t>Si se tienen superficies totalmente planas enfrentándose a un frente de onda de sonido, estos rebotan como pelotas de pimpón decrementando la calidad del sonido.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125538"/>
            <a:ext cx="7261225" cy="536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7586" name="Object 2"/>
          <p:cNvGraphicFramePr>
            <a:graphicFrameLocks noChangeAspect="1"/>
          </p:cNvGraphicFramePr>
          <p:nvPr/>
        </p:nvGraphicFramePr>
        <p:xfrm>
          <a:off x="304800" y="2917825"/>
          <a:ext cx="8572500" cy="3321050"/>
        </p:xfrm>
        <a:graphic>
          <a:graphicData uri="http://schemas.openxmlformats.org/presentationml/2006/ole">
            <mc:AlternateContent xmlns:mc="http://schemas.openxmlformats.org/markup-compatibility/2006">
              <mc:Choice xmlns:v="urn:schemas-microsoft-com:vml" Requires="v">
                <p:oleObj spid="_x0000_s67615" name="Hoja de cálculo" r:id="rId3" imgW="3886651" imgH="1715040" progId="Excel.Sheet.8">
                  <p:embed/>
                </p:oleObj>
              </mc:Choice>
              <mc:Fallback>
                <p:oleObj name="Hoja de cálculo" r:id="rId3" imgW="3886651" imgH="1715040"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b="12100"/>
                      <a:stretch>
                        <a:fillRect/>
                      </a:stretch>
                    </p:blipFill>
                    <p:spPr bwMode="auto">
                      <a:xfrm>
                        <a:off x="304800" y="2917825"/>
                        <a:ext cx="8572500" cy="332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87" name="Line 3"/>
          <p:cNvSpPr>
            <a:spLocks noChangeShapeType="1"/>
          </p:cNvSpPr>
          <p:nvPr/>
        </p:nvSpPr>
        <p:spPr bwMode="auto">
          <a:xfrm flipV="1">
            <a:off x="1947863" y="2955925"/>
            <a:ext cx="0" cy="5397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7588" name="Line 4"/>
          <p:cNvSpPr>
            <a:spLocks noChangeShapeType="1"/>
          </p:cNvSpPr>
          <p:nvPr/>
        </p:nvSpPr>
        <p:spPr bwMode="auto">
          <a:xfrm flipV="1">
            <a:off x="7234238" y="2955925"/>
            <a:ext cx="0" cy="5397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7589" name="Line 5"/>
          <p:cNvSpPr>
            <a:spLocks noChangeShapeType="1"/>
          </p:cNvSpPr>
          <p:nvPr/>
        </p:nvSpPr>
        <p:spPr bwMode="auto">
          <a:xfrm>
            <a:off x="1947863" y="3222625"/>
            <a:ext cx="52578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67590" name="Text Box 6"/>
          <p:cNvSpPr txBox="1">
            <a:spLocks noChangeArrowheads="1"/>
          </p:cNvSpPr>
          <p:nvPr/>
        </p:nvSpPr>
        <p:spPr bwMode="auto">
          <a:xfrm>
            <a:off x="4337050" y="2565400"/>
            <a:ext cx="463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4000" b="1">
                <a:latin typeface="Tahoma" panose="020B0604030504040204" pitchFamily="34" charset="0"/>
                <a:sym typeface="Symbol" panose="05050102010706020507" pitchFamily="18" charset="2"/>
              </a:rPr>
              <a:t></a:t>
            </a:r>
            <a:endParaRPr lang="es-ES_tradnl" altLang="es-ES" sz="4000" b="1">
              <a:latin typeface="Tahoma" panose="020B0604030504040204" pitchFamily="34" charset="0"/>
            </a:endParaRPr>
          </a:p>
        </p:txBody>
      </p:sp>
      <p:sp>
        <p:nvSpPr>
          <p:cNvPr id="7" name="Rectangle 10"/>
          <p:cNvSpPr>
            <a:spLocks noChangeArrowheads="1"/>
          </p:cNvSpPr>
          <p:nvPr/>
        </p:nvSpPr>
        <p:spPr bwMode="auto">
          <a:xfrm>
            <a:off x="2581275" y="149225"/>
            <a:ext cx="3733800" cy="838200"/>
          </a:xfrm>
          <a:prstGeom prst="rect">
            <a:avLst/>
          </a:prstGeom>
          <a:noFill/>
          <a:ln w="9525" algn="ctr">
            <a:noFill/>
            <a:miter lim="800000"/>
            <a:headEnd/>
            <a:tailEnd/>
          </a:ln>
          <a:effectLst/>
        </p:spPr>
        <p:txBody>
          <a:bodyPr anchor="ctr"/>
          <a:lstStyle/>
          <a:p>
            <a:pPr algn="ctr" eaLnBrk="1" hangingPunct="1">
              <a:defRPr/>
            </a:pPr>
            <a:r>
              <a:rPr lang="es-ES_tradnl" sz="4800" b="1" dirty="0">
                <a:solidFill>
                  <a:srgbClr val="056D54"/>
                </a:solidFill>
                <a:latin typeface="Trebuchet MS" panose="020B0603020202020204" pitchFamily="34" charset="0"/>
                <a:ea typeface="+mj-ea"/>
                <a:cs typeface="+mj-cs"/>
              </a:rPr>
              <a:t>El sonido</a:t>
            </a:r>
          </a:p>
        </p:txBody>
      </p:sp>
      <p:pic>
        <p:nvPicPr>
          <p:cNvPr id="67592" name="Imagen 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1275" y="1295400"/>
            <a:ext cx="405288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5800" y="25400"/>
            <a:ext cx="6629400" cy="838200"/>
          </a:xfrm>
          <a:prstGeom prst="rect">
            <a:avLst/>
          </a:prstGeom>
          <a:noFill/>
          <a:ln w="9525" algn="ctr">
            <a:noFill/>
            <a:miter lim="800000"/>
            <a:headEnd/>
            <a:tailEnd/>
          </a:ln>
          <a:effectLst/>
        </p:spPr>
        <p:txBody>
          <a:bodyPr anchor="ctr"/>
          <a:lstStyle/>
          <a:p>
            <a:pPr algn="ctr" eaLnBrk="1" hangingPunct="1">
              <a:defRPr/>
            </a:pPr>
            <a:r>
              <a:rPr lang="es-ES_tradnl" sz="4000" b="1" dirty="0">
                <a:solidFill>
                  <a:srgbClr val="056D54"/>
                </a:solidFill>
                <a:latin typeface="Trebuchet MS" panose="020B0603020202020204" pitchFamily="34" charset="0"/>
                <a:ea typeface="+mj-ea"/>
                <a:cs typeface="+mj-cs"/>
              </a:rPr>
              <a:t>Frecuencia del sonido (f)</a:t>
            </a:r>
          </a:p>
        </p:txBody>
      </p:sp>
      <p:sp>
        <p:nvSpPr>
          <p:cNvPr id="68611" name="Text Box 3"/>
          <p:cNvSpPr txBox="1">
            <a:spLocks noChangeArrowheads="1"/>
          </p:cNvSpPr>
          <p:nvPr/>
        </p:nvSpPr>
        <p:spPr bwMode="auto">
          <a:xfrm>
            <a:off x="365125" y="1196975"/>
            <a:ext cx="8321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gn="just">
              <a:lnSpc>
                <a:spcPct val="100000"/>
              </a:lnSpc>
              <a:spcBef>
                <a:spcPct val="0"/>
              </a:spcBef>
              <a:buFontTx/>
              <a:buNone/>
            </a:pPr>
            <a:r>
              <a:rPr lang="es-ES_tradnl" altLang="es-ES" sz="3200" b="1">
                <a:latin typeface="Tahoma" panose="020B0604030504040204" pitchFamily="34" charset="0"/>
              </a:rPr>
              <a:t>Velocidad a la cual se completa un ciclo de regiones de alta y baja presión</a:t>
            </a:r>
          </a:p>
        </p:txBody>
      </p:sp>
      <p:sp>
        <p:nvSpPr>
          <p:cNvPr id="68612" name="Text Box 4"/>
          <p:cNvSpPr txBox="1">
            <a:spLocks noChangeArrowheads="1"/>
          </p:cNvSpPr>
          <p:nvPr/>
        </p:nvSpPr>
        <p:spPr bwMode="auto">
          <a:xfrm>
            <a:off x="365125" y="5535613"/>
            <a:ext cx="8321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gn="just">
              <a:lnSpc>
                <a:spcPct val="100000"/>
              </a:lnSpc>
              <a:spcBef>
                <a:spcPct val="0"/>
              </a:spcBef>
              <a:buFontTx/>
              <a:buNone/>
            </a:pPr>
            <a:r>
              <a:rPr lang="es-ES_tradnl" altLang="es-ES" sz="3200" b="1">
                <a:latin typeface="Tahoma" panose="020B0604030504040204" pitchFamily="34" charset="0"/>
              </a:rPr>
              <a:t>Veces que se repiten las compresiones y dilataciones en la unidad de tiempo</a:t>
            </a:r>
          </a:p>
        </p:txBody>
      </p:sp>
      <p:graphicFrame>
        <p:nvGraphicFramePr>
          <p:cNvPr id="68613" name="Object 5"/>
          <p:cNvGraphicFramePr>
            <a:graphicFrameLocks noChangeAspect="1"/>
          </p:cNvGraphicFramePr>
          <p:nvPr/>
        </p:nvGraphicFramePr>
        <p:xfrm>
          <a:off x="365125" y="2747963"/>
          <a:ext cx="5164138" cy="2824162"/>
        </p:xfrm>
        <a:graphic>
          <a:graphicData uri="http://schemas.openxmlformats.org/presentationml/2006/ole">
            <mc:AlternateContent xmlns:mc="http://schemas.openxmlformats.org/markup-compatibility/2006">
              <mc:Choice xmlns:v="urn:schemas-microsoft-com:vml" Requires="v">
                <p:oleObj spid="_x0000_s68641" name="Hoja de cálculo" r:id="rId4" imgW="3886651" imgH="1715040" progId="Excel.Sheet.8">
                  <p:embed/>
                </p:oleObj>
              </mc:Choice>
              <mc:Fallback>
                <p:oleObj name="Hoja de cálculo" r:id="rId4" imgW="3886651" imgH="1715040"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t="7216" r="33623" b="10495"/>
                      <a:stretch>
                        <a:fillRect/>
                      </a:stretch>
                    </p:blipFill>
                    <p:spPr bwMode="auto">
                      <a:xfrm>
                        <a:off x="365125" y="2747963"/>
                        <a:ext cx="5164138" cy="282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14" name="Rectangle 6"/>
          <p:cNvSpPr>
            <a:spLocks noChangeArrowheads="1"/>
          </p:cNvSpPr>
          <p:nvPr/>
        </p:nvSpPr>
        <p:spPr bwMode="auto">
          <a:xfrm>
            <a:off x="5867400" y="2949575"/>
            <a:ext cx="2895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200" b="1">
                <a:latin typeface="Tahoma" panose="020B0604030504040204" pitchFamily="34" charset="0"/>
              </a:rPr>
              <a:t>UM: Hertz  (ciclo/seg.)</a:t>
            </a:r>
          </a:p>
        </p:txBody>
      </p:sp>
      <p:sp>
        <p:nvSpPr>
          <p:cNvPr id="68615" name="Line 7"/>
          <p:cNvSpPr>
            <a:spLocks noChangeShapeType="1"/>
          </p:cNvSpPr>
          <p:nvPr/>
        </p:nvSpPr>
        <p:spPr bwMode="auto">
          <a:xfrm flipV="1">
            <a:off x="742950" y="2644775"/>
            <a:ext cx="0" cy="160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8616" name="Line 8"/>
          <p:cNvSpPr>
            <a:spLocks noChangeShapeType="1"/>
          </p:cNvSpPr>
          <p:nvPr/>
        </p:nvSpPr>
        <p:spPr bwMode="auto">
          <a:xfrm flipV="1">
            <a:off x="5543550" y="2644775"/>
            <a:ext cx="0" cy="160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8617" name="Line 9"/>
          <p:cNvSpPr>
            <a:spLocks noChangeShapeType="1"/>
          </p:cNvSpPr>
          <p:nvPr/>
        </p:nvSpPr>
        <p:spPr bwMode="auto">
          <a:xfrm>
            <a:off x="742950" y="2873375"/>
            <a:ext cx="48006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68618" name="Text Box 10"/>
          <p:cNvSpPr txBox="1">
            <a:spLocks noChangeArrowheads="1"/>
          </p:cNvSpPr>
          <p:nvPr/>
        </p:nvSpPr>
        <p:spPr bwMode="auto">
          <a:xfrm>
            <a:off x="2514600" y="2416175"/>
            <a:ext cx="920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2400" b="1">
                <a:latin typeface="Tahoma" panose="020B0604030504040204" pitchFamily="34" charset="0"/>
              </a:rPr>
              <a:t>Ciclo</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9634" name="Object 2"/>
          <p:cNvGraphicFramePr>
            <a:graphicFrameLocks noChangeAspect="1"/>
          </p:cNvGraphicFramePr>
          <p:nvPr/>
        </p:nvGraphicFramePr>
        <p:xfrm>
          <a:off x="3190875" y="3575050"/>
          <a:ext cx="5845175" cy="2260600"/>
        </p:xfrm>
        <a:graphic>
          <a:graphicData uri="http://schemas.openxmlformats.org/presentationml/2006/ole">
            <mc:AlternateContent xmlns:mc="http://schemas.openxmlformats.org/markup-compatibility/2006">
              <mc:Choice xmlns:v="urn:schemas-microsoft-com:vml" Requires="v">
                <p:oleObj spid="_x0000_s69664" name="Hoja de cálculo" r:id="rId3" imgW="3886651" imgH="1715040" progId="Excel.Sheet.8">
                  <p:embed/>
                </p:oleObj>
              </mc:Choice>
              <mc:Fallback>
                <p:oleObj name="Hoja de cálculo" r:id="rId3" imgW="3886651" imgH="1715040"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b="12175"/>
                      <a:stretch>
                        <a:fillRect/>
                      </a:stretch>
                    </p:blipFill>
                    <p:spPr bwMode="auto">
                      <a:xfrm>
                        <a:off x="3190875" y="3575050"/>
                        <a:ext cx="5845175"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3"/>
          <p:cNvSpPr>
            <a:spLocks noChangeArrowheads="1"/>
          </p:cNvSpPr>
          <p:nvPr/>
        </p:nvSpPr>
        <p:spPr bwMode="auto">
          <a:xfrm>
            <a:off x="1331913" y="74613"/>
            <a:ext cx="5688012" cy="838200"/>
          </a:xfrm>
          <a:prstGeom prst="rect">
            <a:avLst/>
          </a:prstGeom>
          <a:noFill/>
          <a:ln w="9525" algn="ctr">
            <a:noFill/>
            <a:miter lim="800000"/>
            <a:headEnd/>
            <a:tailEnd/>
          </a:ln>
          <a:effectLst/>
        </p:spPr>
        <p:txBody>
          <a:bodyPr anchor="ctr"/>
          <a:lstStyle/>
          <a:p>
            <a:pPr algn="ctr" eaLnBrk="1" hangingPunct="1">
              <a:defRPr/>
            </a:pPr>
            <a:r>
              <a:rPr lang="es-ES_tradnl" sz="4800" b="1" dirty="0">
                <a:solidFill>
                  <a:srgbClr val="056D54"/>
                </a:solidFill>
                <a:latin typeface="Trebuchet MS" panose="020B0603020202020204" pitchFamily="34" charset="0"/>
                <a:ea typeface="+mj-ea"/>
                <a:cs typeface="+mj-cs"/>
              </a:rPr>
              <a:t>Presión sonora (P)</a:t>
            </a:r>
          </a:p>
        </p:txBody>
      </p:sp>
      <p:sp>
        <p:nvSpPr>
          <p:cNvPr id="69636" name="Text Box 4"/>
          <p:cNvSpPr txBox="1">
            <a:spLocks noChangeArrowheads="1"/>
          </p:cNvSpPr>
          <p:nvPr/>
        </p:nvSpPr>
        <p:spPr bwMode="auto">
          <a:xfrm>
            <a:off x="365125" y="1196975"/>
            <a:ext cx="83216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gn="just">
              <a:lnSpc>
                <a:spcPct val="100000"/>
              </a:lnSpc>
              <a:spcBef>
                <a:spcPct val="0"/>
              </a:spcBef>
              <a:buFontTx/>
              <a:buNone/>
            </a:pPr>
            <a:r>
              <a:rPr lang="es-ES_tradnl" altLang="es-ES" sz="3200" b="1">
                <a:latin typeface="Tahoma" panose="020B0604030504040204" pitchFamily="34" charset="0"/>
              </a:rPr>
              <a:t>El valor de los cambios de la presión por encima y por debajo de la presión atmosférica</a:t>
            </a:r>
          </a:p>
        </p:txBody>
      </p:sp>
      <p:sp>
        <p:nvSpPr>
          <p:cNvPr id="69637" name="Text Box 5"/>
          <p:cNvSpPr txBox="1">
            <a:spLocks noChangeArrowheads="1"/>
          </p:cNvSpPr>
          <p:nvPr/>
        </p:nvSpPr>
        <p:spPr bwMode="auto">
          <a:xfrm>
            <a:off x="447675" y="4157663"/>
            <a:ext cx="2362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gn="ctr">
              <a:lnSpc>
                <a:spcPct val="100000"/>
              </a:lnSpc>
              <a:spcBef>
                <a:spcPct val="0"/>
              </a:spcBef>
              <a:buFontTx/>
              <a:buNone/>
            </a:pPr>
            <a:r>
              <a:rPr lang="es-ES_tradnl" altLang="es-ES" sz="2600" b="1">
                <a:latin typeface="Tahoma" panose="020B0604030504040204" pitchFamily="34" charset="0"/>
              </a:rPr>
              <a:t>Presión atmosférica</a:t>
            </a:r>
          </a:p>
        </p:txBody>
      </p:sp>
      <p:sp>
        <p:nvSpPr>
          <p:cNvPr id="69638" name="Line 6"/>
          <p:cNvSpPr>
            <a:spLocks noChangeShapeType="1"/>
          </p:cNvSpPr>
          <p:nvPr/>
        </p:nvSpPr>
        <p:spPr bwMode="auto">
          <a:xfrm>
            <a:off x="2657475" y="4870450"/>
            <a:ext cx="685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69639" name="Text Box 7"/>
          <p:cNvSpPr txBox="1">
            <a:spLocks noChangeArrowheads="1"/>
          </p:cNvSpPr>
          <p:nvPr/>
        </p:nvSpPr>
        <p:spPr bwMode="auto">
          <a:xfrm>
            <a:off x="3152775" y="2533650"/>
            <a:ext cx="2362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gn="ctr">
              <a:lnSpc>
                <a:spcPct val="100000"/>
              </a:lnSpc>
              <a:spcBef>
                <a:spcPct val="0"/>
              </a:spcBef>
              <a:buFontTx/>
              <a:buNone/>
            </a:pPr>
            <a:r>
              <a:rPr lang="es-ES_tradnl" altLang="es-ES" sz="2600" b="1">
                <a:latin typeface="Tahoma" panose="020B0604030504040204" pitchFamily="34" charset="0"/>
              </a:rPr>
              <a:t>Presión del sonido</a:t>
            </a:r>
          </a:p>
        </p:txBody>
      </p:sp>
      <p:sp>
        <p:nvSpPr>
          <p:cNvPr id="69640" name="Line 8"/>
          <p:cNvSpPr>
            <a:spLocks noChangeShapeType="1"/>
          </p:cNvSpPr>
          <p:nvPr/>
        </p:nvSpPr>
        <p:spPr bwMode="auto">
          <a:xfrm>
            <a:off x="4333875" y="3371850"/>
            <a:ext cx="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ES"/>
          </a:p>
        </p:txBody>
      </p:sp>
      <p:sp>
        <p:nvSpPr>
          <p:cNvPr id="69641" name="Text Box 9"/>
          <p:cNvSpPr txBox="1">
            <a:spLocks noChangeArrowheads="1"/>
          </p:cNvSpPr>
          <p:nvPr/>
        </p:nvSpPr>
        <p:spPr bwMode="auto">
          <a:xfrm>
            <a:off x="381000" y="5378450"/>
            <a:ext cx="83216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200" b="1">
                <a:latin typeface="Tahoma" panose="020B0604030504040204" pitchFamily="34" charset="0"/>
              </a:rPr>
              <a:t>UM: Pascal (Pa)</a:t>
            </a:r>
          </a:p>
          <a:p>
            <a:pPr>
              <a:lnSpc>
                <a:spcPct val="100000"/>
              </a:lnSpc>
              <a:spcBef>
                <a:spcPct val="0"/>
              </a:spcBef>
              <a:buFontTx/>
              <a:buNone/>
            </a:pPr>
            <a:r>
              <a:rPr lang="es-ES_tradnl" altLang="es-ES" sz="3200" b="1">
                <a:latin typeface="Tahoma" panose="020B0604030504040204" pitchFamily="34" charset="0"/>
              </a:rPr>
              <a:t>Rango  audible: 2.10</a:t>
            </a:r>
            <a:r>
              <a:rPr lang="es-ES_tradnl" altLang="es-ES" sz="3200" b="1" baseline="30000">
                <a:latin typeface="Tahoma" panose="020B0604030504040204" pitchFamily="34" charset="0"/>
              </a:rPr>
              <a:t>-5 </a:t>
            </a:r>
            <a:r>
              <a:rPr lang="es-ES_tradnl" altLang="es-ES" sz="3200" b="1">
                <a:latin typeface="Tahoma" panose="020B0604030504040204" pitchFamily="34" charset="0"/>
              </a:rPr>
              <a:t>Pa </a:t>
            </a:r>
            <a:r>
              <a:rPr lang="es-ES_tradnl" altLang="es-ES" sz="4000" b="1">
                <a:latin typeface="Tahoma" panose="020B0604030504040204" pitchFamily="34" charset="0"/>
              </a:rPr>
              <a:t>-</a:t>
            </a:r>
            <a:r>
              <a:rPr lang="es-ES_tradnl" altLang="es-ES" sz="3200" b="1">
                <a:latin typeface="Tahoma" panose="020B0604030504040204" pitchFamily="34" charset="0"/>
              </a:rPr>
              <a:t> 2.10</a:t>
            </a:r>
            <a:r>
              <a:rPr lang="es-ES_tradnl" altLang="es-ES" sz="3200" b="1" baseline="30000">
                <a:latin typeface="Tahoma" panose="020B0604030504040204" pitchFamily="34" charset="0"/>
              </a:rPr>
              <a:t>4</a:t>
            </a:r>
            <a:r>
              <a:rPr lang="es-ES_tradnl" altLang="es-ES" sz="3200" b="1">
                <a:latin typeface="Tahoma" panose="020B0604030504040204" pitchFamily="34" charset="0"/>
              </a:rPr>
              <a:t> Pa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950" y="0"/>
            <a:ext cx="7924800" cy="838200"/>
          </a:xfrm>
          <a:prstGeom prst="rect">
            <a:avLst/>
          </a:prstGeom>
          <a:noFill/>
          <a:ln w="9525" algn="ctr">
            <a:noFill/>
            <a:miter lim="800000"/>
            <a:headEnd/>
            <a:tailEnd/>
          </a:ln>
          <a:effectLst/>
        </p:spPr>
        <p:txBody>
          <a:bodyPr anchor="ctr"/>
          <a:lstStyle/>
          <a:p>
            <a:pPr algn="ctr">
              <a:defRPr/>
            </a:pPr>
            <a:r>
              <a:rPr lang="es-ES_tradnl" sz="3600" b="1" dirty="0">
                <a:solidFill>
                  <a:srgbClr val="056D54"/>
                </a:solidFill>
                <a:latin typeface="Trebuchet MS" panose="020B0603020202020204" pitchFamily="34" charset="0"/>
                <a:ea typeface="+mj-ea"/>
                <a:cs typeface="+mj-cs"/>
              </a:rPr>
              <a:t>Nivel de Presión sonora L(dB)</a:t>
            </a:r>
          </a:p>
        </p:txBody>
      </p:sp>
      <p:grpSp>
        <p:nvGrpSpPr>
          <p:cNvPr id="70659" name="Group 3"/>
          <p:cNvGrpSpPr>
            <a:grpSpLocks/>
          </p:cNvGrpSpPr>
          <p:nvPr/>
        </p:nvGrpSpPr>
        <p:grpSpPr bwMode="auto">
          <a:xfrm>
            <a:off x="1447800" y="981075"/>
            <a:ext cx="6172200" cy="1981200"/>
            <a:chOff x="912" y="1152"/>
            <a:chExt cx="3888" cy="1248"/>
          </a:xfrm>
        </p:grpSpPr>
        <p:graphicFrame>
          <p:nvGraphicFramePr>
            <p:cNvPr id="70662" name="Object 4"/>
            <p:cNvGraphicFramePr>
              <a:graphicFrameLocks noChangeAspect="1"/>
            </p:cNvGraphicFramePr>
            <p:nvPr/>
          </p:nvGraphicFramePr>
          <p:xfrm>
            <a:off x="912" y="1152"/>
            <a:ext cx="3872" cy="1248"/>
          </p:xfrm>
          <a:graphic>
            <a:graphicData uri="http://schemas.openxmlformats.org/presentationml/2006/ole">
              <mc:AlternateContent xmlns:mc="http://schemas.openxmlformats.org/markup-compatibility/2006">
                <mc:Choice xmlns:v="urn:schemas-microsoft-com:vml" Requires="v">
                  <p:oleObj spid="_x0000_s70686" name="Ecuación" r:id="rId3" imgW="3073400" imgH="990600" progId="Equation.3">
                    <p:embed/>
                  </p:oleObj>
                </mc:Choice>
                <mc:Fallback>
                  <p:oleObj name="Ecuación" r:id="rId3" imgW="3073400" imgH="990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1152"/>
                          <a:ext cx="3872" cy="1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3" name="Line 5"/>
            <p:cNvSpPr>
              <a:spLocks noChangeShapeType="1"/>
            </p:cNvSpPr>
            <p:nvPr/>
          </p:nvSpPr>
          <p:spPr bwMode="auto">
            <a:xfrm>
              <a:off x="4224" y="1758"/>
              <a:ext cx="5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grpSp>
      <p:sp>
        <p:nvSpPr>
          <p:cNvPr id="70660" name="Text Box 6"/>
          <p:cNvSpPr txBox="1">
            <a:spLocks noChangeArrowheads="1"/>
          </p:cNvSpPr>
          <p:nvPr/>
        </p:nvSpPr>
        <p:spPr bwMode="auto">
          <a:xfrm>
            <a:off x="682625" y="2781300"/>
            <a:ext cx="777875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7850" indent="-577850">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600" b="1">
                <a:latin typeface="Tahoma" panose="020B0604030504040204" pitchFamily="34" charset="0"/>
                <a:sym typeface="Symbol" panose="05050102010706020507" pitchFamily="18" charset="2"/>
              </a:rPr>
              <a:t>L(dB): </a:t>
            </a:r>
            <a:r>
              <a:rPr lang="es-ES_tradnl" altLang="es-ES" sz="3600">
                <a:latin typeface="Tahoma" panose="020B0604030504040204" pitchFamily="34" charset="0"/>
                <a:sym typeface="Symbol" panose="05050102010706020507" pitchFamily="18" charset="2"/>
              </a:rPr>
              <a:t>Nivel de presión sonora (dB)</a:t>
            </a:r>
            <a:endParaRPr lang="es-ES_tradnl" altLang="es-ES" sz="3600" b="1">
              <a:latin typeface="Tahoma" panose="020B0604030504040204" pitchFamily="34" charset="0"/>
              <a:sym typeface="Symbol" panose="05050102010706020507" pitchFamily="18" charset="2"/>
            </a:endParaRPr>
          </a:p>
          <a:p>
            <a:pPr>
              <a:lnSpc>
                <a:spcPct val="100000"/>
              </a:lnSpc>
              <a:spcBef>
                <a:spcPct val="0"/>
              </a:spcBef>
              <a:buFontTx/>
              <a:buNone/>
            </a:pPr>
            <a:r>
              <a:rPr lang="es-ES_tradnl" altLang="es-ES" sz="3600" b="1">
                <a:latin typeface="Tahoma" panose="020B0604030504040204" pitchFamily="34" charset="0"/>
                <a:sym typeface="Symbol" panose="05050102010706020507" pitchFamily="18" charset="2"/>
              </a:rPr>
              <a:t>P: </a:t>
            </a:r>
            <a:r>
              <a:rPr lang="es-ES_tradnl" altLang="es-ES" sz="3600">
                <a:latin typeface="Tahoma" panose="020B0604030504040204" pitchFamily="34" charset="0"/>
                <a:sym typeface="Symbol" panose="05050102010706020507" pitchFamily="18" charset="2"/>
              </a:rPr>
              <a:t>Presión sonora medida (Pa)</a:t>
            </a:r>
            <a:endParaRPr lang="es-ES_tradnl" altLang="es-ES" sz="3600" b="1">
              <a:latin typeface="Tahoma" panose="020B0604030504040204" pitchFamily="34" charset="0"/>
              <a:sym typeface="Symbol" panose="05050102010706020507" pitchFamily="18" charset="2"/>
            </a:endParaRPr>
          </a:p>
          <a:p>
            <a:pPr>
              <a:lnSpc>
                <a:spcPct val="80000"/>
              </a:lnSpc>
              <a:spcBef>
                <a:spcPct val="0"/>
              </a:spcBef>
              <a:buFontTx/>
              <a:buNone/>
            </a:pPr>
            <a:r>
              <a:rPr lang="es-ES_tradnl" altLang="es-ES" sz="3600" b="1">
                <a:latin typeface="Tahoma" panose="020B0604030504040204" pitchFamily="34" charset="0"/>
                <a:sym typeface="Symbol" panose="05050102010706020507" pitchFamily="18" charset="2"/>
              </a:rPr>
              <a:t>P</a:t>
            </a:r>
            <a:r>
              <a:rPr lang="es-ES_tradnl" altLang="es-ES" sz="3600" b="1" baseline="-25000">
                <a:latin typeface="Tahoma" panose="020B0604030504040204" pitchFamily="34" charset="0"/>
                <a:sym typeface="Symbol" panose="05050102010706020507" pitchFamily="18" charset="2"/>
              </a:rPr>
              <a:t>o</a:t>
            </a:r>
            <a:r>
              <a:rPr lang="es-ES_tradnl" altLang="es-ES" sz="3600" b="1">
                <a:latin typeface="Tahoma" panose="020B0604030504040204" pitchFamily="34" charset="0"/>
                <a:sym typeface="Symbol" panose="05050102010706020507" pitchFamily="18" charset="2"/>
              </a:rPr>
              <a:t>: </a:t>
            </a:r>
            <a:r>
              <a:rPr lang="es-ES_tradnl" altLang="es-ES" sz="3600">
                <a:latin typeface="Tahoma" panose="020B0604030504040204" pitchFamily="34" charset="0"/>
                <a:sym typeface="Symbol" panose="05050102010706020507" pitchFamily="18" charset="2"/>
              </a:rPr>
              <a:t>Presión sonora de referencia (2.10</a:t>
            </a:r>
            <a:r>
              <a:rPr lang="es-ES_tradnl" altLang="es-ES" sz="3600" baseline="30000">
                <a:latin typeface="Tahoma" panose="020B0604030504040204" pitchFamily="34" charset="0"/>
                <a:sym typeface="Symbol" panose="05050102010706020507" pitchFamily="18" charset="2"/>
              </a:rPr>
              <a:t>-5</a:t>
            </a:r>
            <a:r>
              <a:rPr lang="es-ES_tradnl" altLang="es-ES" sz="3600">
                <a:latin typeface="Tahoma" panose="020B0604030504040204" pitchFamily="34" charset="0"/>
                <a:sym typeface="Symbol" panose="05050102010706020507" pitchFamily="18" charset="2"/>
              </a:rPr>
              <a:t> Pa umbral de percepción)</a:t>
            </a:r>
            <a:endParaRPr lang="es-ES_tradnl" altLang="es-ES" sz="3600" b="1">
              <a:latin typeface="Tahoma" panose="020B0604030504040204" pitchFamily="34" charset="0"/>
              <a:sym typeface="Symbol" panose="05050102010706020507" pitchFamily="18" charset="2"/>
            </a:endParaRPr>
          </a:p>
        </p:txBody>
      </p:sp>
      <p:sp>
        <p:nvSpPr>
          <p:cNvPr id="70661" name="Text Box 7"/>
          <p:cNvSpPr txBox="1">
            <a:spLocks noChangeArrowheads="1"/>
          </p:cNvSpPr>
          <p:nvPr/>
        </p:nvSpPr>
        <p:spPr bwMode="auto">
          <a:xfrm>
            <a:off x="381000" y="5026025"/>
            <a:ext cx="83216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gn="just">
              <a:lnSpc>
                <a:spcPct val="100000"/>
              </a:lnSpc>
              <a:spcBef>
                <a:spcPct val="0"/>
              </a:spcBef>
              <a:buFontTx/>
              <a:buNone/>
            </a:pPr>
            <a:r>
              <a:rPr lang="es-ES_tradnl" altLang="es-ES" sz="3200" b="1">
                <a:latin typeface="Tahoma" panose="020B0604030504040204" pitchFamily="34" charset="0"/>
              </a:rPr>
              <a:t>El decibel (dB) es el logaritmo de la razón entre una cantidad medida y una cantidad de referencia</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9"/>
          <p:cNvSpPr>
            <a:spLocks noChangeArrowheads="1"/>
          </p:cNvSpPr>
          <p:nvPr/>
        </p:nvSpPr>
        <p:spPr bwMode="auto">
          <a:xfrm>
            <a:off x="-252413" y="115888"/>
            <a:ext cx="8534401" cy="838200"/>
          </a:xfrm>
          <a:prstGeom prst="rect">
            <a:avLst/>
          </a:prstGeom>
          <a:noFill/>
          <a:ln w="9525" algn="ctr">
            <a:noFill/>
            <a:miter lim="800000"/>
            <a:headEnd/>
            <a:tailEnd/>
          </a:ln>
          <a:effectLst/>
        </p:spPr>
        <p:txBody>
          <a:bodyPr anchor="ctr"/>
          <a:lstStyle/>
          <a:p>
            <a:pPr algn="ctr" eaLnBrk="1" hangingPunct="1">
              <a:defRPr/>
            </a:pPr>
            <a:r>
              <a:rPr lang="es-ES" sz="2700" b="1" dirty="0">
                <a:solidFill>
                  <a:srgbClr val="056D54"/>
                </a:solidFill>
                <a:latin typeface="Trebuchet MS" panose="020B0603020202020204" pitchFamily="34" charset="0"/>
                <a:ea typeface="+mj-ea"/>
                <a:cs typeface="+mj-cs"/>
              </a:rPr>
              <a:t>EFECTOS DEL RUIDO SOBRE EL HOMBRE</a:t>
            </a:r>
            <a:endParaRPr lang="es-ES_tradnl" sz="2700" b="1" dirty="0">
              <a:solidFill>
                <a:srgbClr val="056D54"/>
              </a:solidFill>
              <a:latin typeface="Trebuchet MS" panose="020B0603020202020204" pitchFamily="34" charset="0"/>
              <a:ea typeface="+mj-ea"/>
              <a:cs typeface="+mj-cs"/>
            </a:endParaRPr>
          </a:p>
        </p:txBody>
      </p:sp>
      <p:pic>
        <p:nvPicPr>
          <p:cNvPr id="4" name="Imagen 3"/>
          <p:cNvPicPr>
            <a:picLocks noChangeAspect="1"/>
          </p:cNvPicPr>
          <p:nvPr/>
        </p:nvPicPr>
        <p:blipFill>
          <a:blip r:embed="rId2">
            <a:clrChange>
              <a:clrFrom>
                <a:srgbClr val="FFE5E4"/>
              </a:clrFrom>
              <a:clrTo>
                <a:srgbClr val="FFE5E4">
                  <a:alpha val="0"/>
                </a:srgbClr>
              </a:clrTo>
            </a:clrChange>
            <a:extLst>
              <a:ext uri="{28A0092B-C50C-407E-A947-70E740481C1C}">
                <a14:useLocalDpi xmlns:a14="http://schemas.microsoft.com/office/drawing/2010/main" val="0"/>
              </a:ext>
            </a:extLst>
          </a:blip>
          <a:stretch>
            <a:fillRect/>
          </a:stretch>
        </p:blipFill>
        <p:spPr>
          <a:xfrm>
            <a:off x="611560" y="1105663"/>
            <a:ext cx="7958460" cy="5275665"/>
          </a:xfrm>
          <a:prstGeom prst="rect">
            <a:avLst/>
          </a:prstGeom>
        </p:spPr>
      </p:pic>
    </p:spTree>
    <p:extLst>
      <p:ext uri="{BB962C8B-B14F-4D97-AF65-F5344CB8AC3E}">
        <p14:creationId xmlns:p14="http://schemas.microsoft.com/office/powerpoint/2010/main" val="3929457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52413" y="115888"/>
            <a:ext cx="8534401" cy="838200"/>
          </a:xfrm>
          <a:prstGeom prst="rect">
            <a:avLst/>
          </a:prstGeom>
          <a:noFill/>
          <a:ln w="9525" algn="ctr">
            <a:noFill/>
            <a:miter lim="800000"/>
            <a:headEnd/>
            <a:tailEnd/>
          </a:ln>
          <a:effectLst/>
        </p:spPr>
        <p:txBody>
          <a:bodyPr anchor="ctr"/>
          <a:lstStyle/>
          <a:p>
            <a:pPr algn="ctr" eaLnBrk="1" hangingPunct="1">
              <a:defRPr/>
            </a:pPr>
            <a:r>
              <a:rPr lang="es-ES" sz="2700" b="1" dirty="0">
                <a:solidFill>
                  <a:srgbClr val="056D54"/>
                </a:solidFill>
                <a:latin typeface="Trebuchet MS" panose="020B0603020202020204" pitchFamily="34" charset="0"/>
                <a:ea typeface="+mj-ea"/>
                <a:cs typeface="+mj-cs"/>
              </a:rPr>
              <a:t>EFECTOS DEL RUIDO SOBRE EL HOMBRE</a:t>
            </a:r>
            <a:endParaRPr lang="es-ES_tradnl" sz="2700" b="1" dirty="0">
              <a:solidFill>
                <a:srgbClr val="056D54"/>
              </a:solidFill>
              <a:latin typeface="Trebuchet MS" panose="020B0603020202020204" pitchFamily="34" charset="0"/>
              <a:ea typeface="+mj-ea"/>
              <a:cs typeface="+mj-cs"/>
            </a:endParaRPr>
          </a:p>
        </p:txBody>
      </p:sp>
      <p:pic>
        <p:nvPicPr>
          <p:cNvPr id="76803"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622"/>
          <a:stretch>
            <a:fillRect/>
          </a:stretch>
        </p:blipFill>
        <p:spPr bwMode="auto">
          <a:xfrm>
            <a:off x="285750" y="1031875"/>
            <a:ext cx="8572500" cy="544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52413" y="115888"/>
            <a:ext cx="8534401" cy="838200"/>
          </a:xfrm>
          <a:prstGeom prst="rect">
            <a:avLst/>
          </a:prstGeom>
          <a:noFill/>
          <a:ln w="9525" algn="ctr">
            <a:noFill/>
            <a:miter lim="800000"/>
            <a:headEnd/>
            <a:tailEnd/>
          </a:ln>
          <a:effectLst/>
        </p:spPr>
        <p:txBody>
          <a:bodyPr anchor="ctr"/>
          <a:lstStyle/>
          <a:p>
            <a:pPr algn="ctr" eaLnBrk="1" hangingPunct="1">
              <a:defRPr/>
            </a:pPr>
            <a:r>
              <a:rPr lang="es-ES" sz="2700" b="1" dirty="0">
                <a:solidFill>
                  <a:srgbClr val="056D54"/>
                </a:solidFill>
                <a:latin typeface="Trebuchet MS" panose="020B0603020202020204" pitchFamily="34" charset="0"/>
                <a:ea typeface="+mj-ea"/>
                <a:cs typeface="+mj-cs"/>
              </a:rPr>
              <a:t>EFECTOS DEL RUIDO SOBRE EL HOMBRE</a:t>
            </a:r>
            <a:endParaRPr lang="es-ES_tradnl" sz="2700" b="1" dirty="0">
              <a:solidFill>
                <a:srgbClr val="056D54"/>
              </a:solidFill>
              <a:latin typeface="Trebuchet MS" panose="020B0603020202020204" pitchFamily="34" charset="0"/>
              <a:ea typeface="+mj-ea"/>
              <a:cs typeface="+mj-cs"/>
            </a:endParaRPr>
          </a:p>
        </p:txBody>
      </p:sp>
      <p:sp>
        <p:nvSpPr>
          <p:cNvPr id="77827" name="Text Box 3"/>
          <p:cNvSpPr txBox="1">
            <a:spLocks noChangeArrowheads="1"/>
          </p:cNvSpPr>
          <p:nvPr/>
        </p:nvSpPr>
        <p:spPr bwMode="auto">
          <a:xfrm>
            <a:off x="3311525" y="1268413"/>
            <a:ext cx="5581650" cy="1800225"/>
          </a:xfrm>
          <a:prstGeom prst="rect">
            <a:avLst/>
          </a:prstGeom>
          <a:solidFill>
            <a:srgbClr val="FFFFFF"/>
          </a:solidFill>
          <a:ln w="12700">
            <a:solidFill>
              <a:srgbClr val="000000"/>
            </a:solidFill>
            <a:miter lim="800000"/>
            <a:headEnd/>
            <a:tailEnd/>
          </a:ln>
        </p:spPr>
        <p:txBody>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 altLang="es-ES" sz="3600" b="1">
                <a:latin typeface="Tahoma" panose="020B0604030504040204" pitchFamily="34" charset="0"/>
              </a:rPr>
              <a:t>DESPLAZAMIENTO TEMPORAL DEL UMBRAL DE AUDICION</a:t>
            </a:r>
            <a:endParaRPr lang="es-ES" altLang="es-ES" sz="3600">
              <a:latin typeface="Tahoma" panose="020B0604030504040204" pitchFamily="34" charset="0"/>
            </a:endParaRPr>
          </a:p>
        </p:txBody>
      </p:sp>
      <p:sp>
        <p:nvSpPr>
          <p:cNvPr id="77828" name="Text Box 4"/>
          <p:cNvSpPr txBox="1">
            <a:spLocks noChangeArrowheads="1"/>
          </p:cNvSpPr>
          <p:nvPr/>
        </p:nvSpPr>
        <p:spPr bwMode="auto">
          <a:xfrm>
            <a:off x="4068763" y="4940300"/>
            <a:ext cx="3598862" cy="1223963"/>
          </a:xfrm>
          <a:prstGeom prst="rect">
            <a:avLst/>
          </a:prstGeom>
          <a:solidFill>
            <a:srgbClr val="FFFFFF"/>
          </a:solidFill>
          <a:ln w="12700">
            <a:solidFill>
              <a:srgbClr val="000000"/>
            </a:solidFill>
            <a:miter lim="800000"/>
            <a:headEnd/>
            <a:tailEnd/>
          </a:ln>
        </p:spPr>
        <p:txBody>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 altLang="es-ES" sz="3600" b="1">
                <a:latin typeface="Tahoma" panose="020B0604030504040204" pitchFamily="34" charset="0"/>
              </a:rPr>
              <a:t>SORDERA</a:t>
            </a:r>
            <a:r>
              <a:rPr lang="es-ES" altLang="es-ES" sz="3600">
                <a:latin typeface="Tahoma" panose="020B0604030504040204" pitchFamily="34" charset="0"/>
              </a:rPr>
              <a:t> </a:t>
            </a:r>
            <a:r>
              <a:rPr lang="es-ES" altLang="es-ES" sz="3600" b="1">
                <a:latin typeface="Tahoma" panose="020B0604030504040204" pitchFamily="34" charset="0"/>
              </a:rPr>
              <a:t>PERMANENTE</a:t>
            </a:r>
            <a:endParaRPr lang="es-ES" altLang="es-ES" sz="3600">
              <a:latin typeface="Tahoma" panose="020B0604030504040204" pitchFamily="34" charset="0"/>
            </a:endParaRPr>
          </a:p>
        </p:txBody>
      </p:sp>
      <p:sp>
        <p:nvSpPr>
          <p:cNvPr id="77829" name="Text Box 5"/>
          <p:cNvSpPr txBox="1">
            <a:spLocks noChangeArrowheads="1"/>
          </p:cNvSpPr>
          <p:nvPr/>
        </p:nvSpPr>
        <p:spPr bwMode="auto">
          <a:xfrm>
            <a:off x="250825" y="3365500"/>
            <a:ext cx="2736850" cy="1287463"/>
          </a:xfrm>
          <a:prstGeom prst="rect">
            <a:avLst/>
          </a:prstGeom>
          <a:solidFill>
            <a:srgbClr val="FFFFFF"/>
          </a:solidFill>
          <a:ln w="12700">
            <a:solidFill>
              <a:srgbClr val="000000"/>
            </a:solidFill>
            <a:miter lim="800000"/>
            <a:headEnd/>
            <a:tailEnd/>
          </a:ln>
        </p:spPr>
        <p:txBody>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 altLang="es-ES" sz="3600" b="1">
                <a:latin typeface="Tahoma" panose="020B0604030504040204" pitchFamily="34" charset="0"/>
              </a:rPr>
              <a:t>DAÑO AUDITIVO</a:t>
            </a:r>
          </a:p>
        </p:txBody>
      </p:sp>
      <p:cxnSp>
        <p:nvCxnSpPr>
          <p:cNvPr id="77830" name="AutoShape 12"/>
          <p:cNvCxnSpPr>
            <a:cxnSpLocks noChangeShapeType="1"/>
            <a:stCxn id="77829" idx="3"/>
            <a:endCxn id="77827" idx="2"/>
          </p:cNvCxnSpPr>
          <p:nvPr/>
        </p:nvCxnSpPr>
        <p:spPr bwMode="auto">
          <a:xfrm flipV="1">
            <a:off x="2987675" y="3068638"/>
            <a:ext cx="3114675" cy="941387"/>
          </a:xfrm>
          <a:prstGeom prst="straightConnector1">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7831" name="AutoShape 13"/>
          <p:cNvCxnSpPr>
            <a:cxnSpLocks noChangeShapeType="1"/>
            <a:stCxn id="77829" idx="3"/>
            <a:endCxn id="77828" idx="0"/>
          </p:cNvCxnSpPr>
          <p:nvPr/>
        </p:nvCxnSpPr>
        <p:spPr bwMode="auto">
          <a:xfrm>
            <a:off x="2987675" y="4010025"/>
            <a:ext cx="2881313" cy="930275"/>
          </a:xfrm>
          <a:prstGeom prst="straightConnector1">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2"/>
          <p:cNvSpPr>
            <a:spLocks noChangeArrowheads="1"/>
          </p:cNvSpPr>
          <p:nvPr/>
        </p:nvSpPr>
        <p:spPr bwMode="auto">
          <a:xfrm>
            <a:off x="250825" y="73025"/>
            <a:ext cx="7924800" cy="838200"/>
          </a:xfrm>
          <a:prstGeom prst="rect">
            <a:avLst/>
          </a:prstGeom>
          <a:noFill/>
          <a:ln w="9525" algn="ctr">
            <a:noFill/>
            <a:miter lim="800000"/>
            <a:headEnd/>
            <a:tailEnd/>
          </a:ln>
          <a:effectLst/>
        </p:spPr>
        <p:txBody>
          <a:bodyPr anchor="ctr"/>
          <a:lstStyle/>
          <a:p>
            <a:pPr algn="ctr" eaLnBrk="1" hangingPunct="1">
              <a:defRPr/>
            </a:pPr>
            <a:r>
              <a:rPr lang="es-ES_tradnl" sz="4800" b="1" dirty="0">
                <a:solidFill>
                  <a:srgbClr val="056D54"/>
                </a:solidFill>
                <a:latin typeface="Trebuchet MS" panose="020B0603020202020204" pitchFamily="34" charset="0"/>
                <a:ea typeface="+mj-ea"/>
                <a:cs typeface="+mj-cs"/>
              </a:rPr>
              <a:t>Medición del sonido</a:t>
            </a:r>
          </a:p>
        </p:txBody>
      </p:sp>
      <p:sp>
        <p:nvSpPr>
          <p:cNvPr id="78851" name="Text Box 2"/>
          <p:cNvSpPr txBox="1">
            <a:spLocks noChangeArrowheads="1"/>
          </p:cNvSpPr>
          <p:nvPr/>
        </p:nvSpPr>
        <p:spPr bwMode="auto">
          <a:xfrm>
            <a:off x="3419475" y="911225"/>
            <a:ext cx="2538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b="1">
                <a:latin typeface="Tahoma" panose="020B0604030504040204" pitchFamily="34" charset="0"/>
              </a:rPr>
              <a:t>SONÓMETRO</a:t>
            </a:r>
          </a:p>
        </p:txBody>
      </p:sp>
      <p:pic>
        <p:nvPicPr>
          <p:cNvPr id="78852" name="Imagen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650" y="1268413"/>
            <a:ext cx="3794125"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Imagen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1435100"/>
            <a:ext cx="3205162"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Imagen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3697288"/>
            <a:ext cx="38163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835150" y="115888"/>
            <a:ext cx="4452938" cy="831850"/>
          </a:xfrm>
          <a:prstGeom prst="rect">
            <a:avLst/>
          </a:prstGeom>
          <a:noFill/>
          <a:ln w="9525" algn="ctr">
            <a:noFill/>
            <a:miter lim="800000"/>
            <a:headEnd/>
            <a:tailEnd/>
          </a:ln>
          <a:effectLst/>
        </p:spPr>
        <p:txBody>
          <a:bodyPr wrap="none">
            <a:spAutoFit/>
          </a:bodyPr>
          <a:lstStyle/>
          <a:p>
            <a:pPr algn="ctr">
              <a:spcBef>
                <a:spcPct val="20000"/>
              </a:spcBef>
              <a:defRPr/>
            </a:pPr>
            <a:r>
              <a:rPr lang="es-ES_tradnl" sz="4800" b="1" dirty="0">
                <a:solidFill>
                  <a:srgbClr val="056D54"/>
                </a:solidFill>
                <a:latin typeface="Trebuchet MS" panose="020B0603020202020204" pitchFamily="34" charset="0"/>
                <a:ea typeface="+mj-ea"/>
                <a:cs typeface="+mj-cs"/>
              </a:rPr>
              <a:t>ACOMODACIÓN</a:t>
            </a:r>
          </a:p>
        </p:txBody>
      </p:sp>
      <p:pic>
        <p:nvPicPr>
          <p:cNvPr id="18435" name="Picture 5" descr="Acomodacion"/>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1822450"/>
            <a:ext cx="882015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220663" y="58738"/>
            <a:ext cx="8534401" cy="838200"/>
          </a:xfrm>
          <a:prstGeom prst="rect">
            <a:avLst/>
          </a:prstGeom>
          <a:noFill/>
          <a:ln w="9525" algn="ctr">
            <a:noFill/>
            <a:miter lim="800000"/>
            <a:headEnd/>
            <a:tailEnd/>
          </a:ln>
          <a:effectLst/>
        </p:spPr>
        <p:txBody>
          <a:bodyPr anchor="ctr"/>
          <a:lstStyle/>
          <a:p>
            <a:pPr algn="ctr" eaLnBrk="1" hangingPunct="1">
              <a:defRPr/>
            </a:pPr>
            <a:r>
              <a:rPr lang="es-ES" sz="3300" b="1" dirty="0">
                <a:solidFill>
                  <a:srgbClr val="056D54"/>
                </a:solidFill>
                <a:latin typeface="Trebuchet MS" panose="020B0603020202020204" pitchFamily="34" charset="0"/>
                <a:ea typeface="+mj-ea"/>
                <a:cs typeface="+mj-cs"/>
              </a:rPr>
              <a:t>Evaluación del ambiente sonoro</a:t>
            </a:r>
            <a:endParaRPr lang="es-ES_tradnl" sz="3300" b="1" dirty="0">
              <a:solidFill>
                <a:srgbClr val="056D54"/>
              </a:solidFill>
              <a:latin typeface="Trebuchet MS" panose="020B0603020202020204" pitchFamily="34" charset="0"/>
              <a:ea typeface="+mj-ea"/>
              <a:cs typeface="+mj-cs"/>
            </a:endParaRPr>
          </a:p>
        </p:txBody>
      </p:sp>
      <p:sp>
        <p:nvSpPr>
          <p:cNvPr id="72707" name="Text Box 5"/>
          <p:cNvSpPr txBox="1">
            <a:spLocks noChangeArrowheads="1"/>
          </p:cNvSpPr>
          <p:nvPr/>
        </p:nvSpPr>
        <p:spPr bwMode="auto">
          <a:xfrm>
            <a:off x="103510" y="1766940"/>
            <a:ext cx="4211637" cy="523220"/>
          </a:xfrm>
          <a:prstGeom prst="rect">
            <a:avLst/>
          </a:prstGeom>
          <a:noFill/>
          <a:ln w="57150"/>
        </p:spPr>
        <p:style>
          <a:lnRef idx="2">
            <a:schemeClr val="accent6"/>
          </a:lnRef>
          <a:fillRef idx="1">
            <a:schemeClr val="lt1"/>
          </a:fillRef>
          <a:effectRef idx="0">
            <a:schemeClr val="accent6"/>
          </a:effectRef>
          <a:fontRef idx="minor">
            <a:schemeClr val="dk1"/>
          </a:fontRef>
        </p:style>
        <p:txBody>
          <a:bodyPr>
            <a:spAutoFit/>
          </a:bodyPr>
          <a:lstStyle>
            <a:defPPr>
              <a:defRPr lang="es-ES"/>
            </a:defPPr>
            <a:lvl1pPr algn="ctr">
              <a:lnSpc>
                <a:spcPct val="100000"/>
              </a:lnSpc>
              <a:buFontTx/>
              <a:buNone/>
              <a:defRPr sz="2800" b="1">
                <a:latin typeface="Tahoma" panose="020B0604030504040204" pitchFamily="34" charset="0"/>
              </a:defRPr>
            </a:lvl1pPr>
            <a:lvl2pPr marL="742950" indent="-285750">
              <a:lnSpc>
                <a:spcPct val="90000"/>
              </a:lnSpc>
              <a:spcBef>
                <a:spcPts val="500"/>
              </a:spcBef>
              <a:buBlip>
                <a:blip r:embed="rId2"/>
              </a:buBlip>
              <a:defRPr>
                <a:latin typeface="Trebuchet MS" panose="020B0603020202020204" pitchFamily="34" charset="0"/>
              </a:defRPr>
            </a:lvl2pPr>
            <a:lvl3pPr marL="1143000" indent="-228600">
              <a:lnSpc>
                <a:spcPct val="90000"/>
              </a:lnSpc>
              <a:spcBef>
                <a:spcPts val="500"/>
              </a:spcBef>
              <a:buBlip>
                <a:blip r:embed="rId2"/>
              </a:buBlip>
              <a:defRPr sz="2000">
                <a:latin typeface="Trebuchet MS" panose="020B0603020202020204" pitchFamily="34" charset="0"/>
              </a:defRPr>
            </a:lvl3pPr>
            <a:lvl4pPr marL="1600200" indent="-228600">
              <a:lnSpc>
                <a:spcPct val="90000"/>
              </a:lnSpc>
              <a:spcBef>
                <a:spcPts val="500"/>
              </a:spcBef>
              <a:buBlip>
                <a:blip r:embed="rId2"/>
              </a:buBlip>
              <a:defRPr>
                <a:latin typeface="Trebuchet MS" panose="020B0603020202020204" pitchFamily="34" charset="0"/>
              </a:defRPr>
            </a:lvl4pPr>
            <a:lvl5pPr marL="2057400" indent="-228600">
              <a:lnSpc>
                <a:spcPct val="90000"/>
              </a:lnSpc>
              <a:spcBef>
                <a:spcPts val="500"/>
              </a:spcBef>
              <a:buBlip>
                <a:blip r:embed="rId2"/>
              </a:buBlip>
              <a:defRPr>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latin typeface="Trebuchet MS" panose="020B0603020202020204" pitchFamily="34" charset="0"/>
              </a:defRPr>
            </a:lvl9pPr>
          </a:lstStyle>
          <a:p>
            <a:pPr>
              <a:defRPr/>
            </a:pPr>
            <a:r>
              <a:rPr lang="es-ES_tradnl" dirty="0" smtClean="0"/>
              <a:t>Ruidos constantes</a:t>
            </a:r>
          </a:p>
        </p:txBody>
      </p:sp>
      <p:sp>
        <p:nvSpPr>
          <p:cNvPr id="14" name="Text Box 5"/>
          <p:cNvSpPr txBox="1">
            <a:spLocks noChangeArrowheads="1"/>
          </p:cNvSpPr>
          <p:nvPr/>
        </p:nvSpPr>
        <p:spPr bwMode="auto">
          <a:xfrm>
            <a:off x="4716016" y="1766940"/>
            <a:ext cx="4248472" cy="523220"/>
          </a:xfrm>
          <a:prstGeom prst="rect">
            <a:avLst/>
          </a:prstGeom>
          <a:noFill/>
          <a:ln w="57150"/>
        </p:spPr>
        <p:style>
          <a:lnRef idx="2">
            <a:schemeClr val="accent6"/>
          </a:lnRef>
          <a:fillRef idx="1">
            <a:schemeClr val="lt1"/>
          </a:fillRef>
          <a:effectRef idx="0">
            <a:schemeClr val="accent6"/>
          </a:effectRef>
          <a:fontRef idx="minor">
            <a:schemeClr val="dk1"/>
          </a:fontRef>
        </p:style>
        <p:txBody>
          <a:bodyPr wrap="squar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ctr">
              <a:lnSpc>
                <a:spcPct val="100000"/>
              </a:lnSpc>
              <a:spcBef>
                <a:spcPct val="0"/>
              </a:spcBef>
              <a:buFontTx/>
              <a:buNone/>
              <a:defRPr/>
            </a:pPr>
            <a:r>
              <a:rPr lang="es-ES_tradnl" b="1" dirty="0" smtClean="0">
                <a:latin typeface="Tahoma" panose="020B0604030504040204" pitchFamily="34" charset="0"/>
              </a:rPr>
              <a:t>Ruidos no constantes</a:t>
            </a:r>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4326" t="51050" r="2750" b="24800"/>
          <a:stretch/>
        </p:blipFill>
        <p:spPr>
          <a:xfrm>
            <a:off x="323528" y="3789040"/>
            <a:ext cx="8496944" cy="1656184"/>
          </a:xfrm>
          <a:prstGeom prst="rect">
            <a:avLst/>
          </a:prstGeom>
        </p:spPr>
      </p:pic>
      <p:cxnSp>
        <p:nvCxnSpPr>
          <p:cNvPr id="5" name="Conector recto de flecha 4"/>
          <p:cNvCxnSpPr>
            <a:stCxn id="72707" idx="2"/>
          </p:cNvCxnSpPr>
          <p:nvPr/>
        </p:nvCxnSpPr>
        <p:spPr>
          <a:xfrm flipH="1">
            <a:off x="1547664" y="2290160"/>
            <a:ext cx="661665" cy="149888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a:stCxn id="14" idx="2"/>
          </p:cNvCxnSpPr>
          <p:nvPr/>
        </p:nvCxnSpPr>
        <p:spPr>
          <a:xfrm flipH="1">
            <a:off x="3563888" y="2290160"/>
            <a:ext cx="3276364" cy="149888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a:stCxn id="14" idx="2"/>
          </p:cNvCxnSpPr>
          <p:nvPr/>
        </p:nvCxnSpPr>
        <p:spPr>
          <a:xfrm flipH="1">
            <a:off x="5759301" y="2290160"/>
            <a:ext cx="1080951" cy="149888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14" idx="2"/>
          </p:cNvCxnSpPr>
          <p:nvPr/>
        </p:nvCxnSpPr>
        <p:spPr>
          <a:xfrm>
            <a:off x="6840252" y="2290160"/>
            <a:ext cx="828092" cy="149888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250825" y="3467100"/>
            <a:ext cx="472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ctr">
              <a:lnSpc>
                <a:spcPct val="100000"/>
              </a:lnSpc>
              <a:spcBef>
                <a:spcPct val="0"/>
              </a:spcBef>
              <a:buFontTx/>
              <a:buNone/>
            </a:pPr>
            <a:r>
              <a:rPr lang="es-ES_tradnl" altLang="es-ES" sz="3600" b="1">
                <a:latin typeface="Tahoma" panose="020B0604030504040204" pitchFamily="34" charset="0"/>
              </a:rPr>
              <a:t>Medición del sonido</a:t>
            </a:r>
          </a:p>
          <a:p>
            <a:pPr algn="ctr">
              <a:lnSpc>
                <a:spcPct val="100000"/>
              </a:lnSpc>
              <a:spcBef>
                <a:spcPct val="0"/>
              </a:spcBef>
              <a:buFontTx/>
              <a:buNone/>
            </a:pPr>
            <a:r>
              <a:rPr lang="es-ES_tradnl" altLang="es-ES" sz="3600" b="1">
                <a:latin typeface="Tahoma" panose="020B0604030504040204" pitchFamily="34" charset="0"/>
              </a:rPr>
              <a:t>(sonómetro)</a:t>
            </a:r>
          </a:p>
        </p:txBody>
      </p:sp>
      <p:sp>
        <p:nvSpPr>
          <p:cNvPr id="80899" name="Text Box 3"/>
          <p:cNvSpPr txBox="1">
            <a:spLocks noChangeArrowheads="1"/>
          </p:cNvSpPr>
          <p:nvPr/>
        </p:nvSpPr>
        <p:spPr bwMode="auto">
          <a:xfrm>
            <a:off x="4787900" y="5157788"/>
            <a:ext cx="35258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600" b="1">
                <a:latin typeface="Tahoma" panose="020B0604030504040204" pitchFamily="34" charset="0"/>
              </a:rPr>
              <a:t>Filtro A</a:t>
            </a:r>
          </a:p>
          <a:p>
            <a:pPr>
              <a:lnSpc>
                <a:spcPct val="100000"/>
              </a:lnSpc>
              <a:spcBef>
                <a:spcPct val="0"/>
              </a:spcBef>
              <a:buFontTx/>
              <a:buNone/>
            </a:pPr>
            <a:r>
              <a:rPr lang="es-ES_tradnl" altLang="es-ES" sz="3600" b="1">
                <a:latin typeface="Tahoma" panose="020B0604030504040204" pitchFamily="34" charset="0"/>
              </a:rPr>
              <a:t>(Nivel Sonoro)</a:t>
            </a:r>
          </a:p>
        </p:txBody>
      </p:sp>
      <p:sp>
        <p:nvSpPr>
          <p:cNvPr id="80900" name="Text Box 4"/>
          <p:cNvSpPr txBox="1">
            <a:spLocks noChangeArrowheads="1"/>
          </p:cNvSpPr>
          <p:nvPr/>
        </p:nvSpPr>
        <p:spPr bwMode="auto">
          <a:xfrm>
            <a:off x="3924300" y="1412875"/>
            <a:ext cx="51657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nSpc>
                <a:spcPct val="100000"/>
              </a:lnSpc>
              <a:spcBef>
                <a:spcPct val="0"/>
              </a:spcBef>
              <a:buFontTx/>
              <a:buNone/>
            </a:pPr>
            <a:r>
              <a:rPr lang="es-ES_tradnl" altLang="es-ES" sz="3600" b="1">
                <a:latin typeface="Tahoma" panose="020B0604030504040204" pitchFamily="34" charset="0"/>
              </a:rPr>
              <a:t>Análisis de frecuencia</a:t>
            </a:r>
          </a:p>
          <a:p>
            <a:pPr>
              <a:lnSpc>
                <a:spcPct val="100000"/>
              </a:lnSpc>
              <a:spcBef>
                <a:spcPct val="0"/>
              </a:spcBef>
              <a:buFontTx/>
              <a:buNone/>
            </a:pPr>
            <a:r>
              <a:rPr lang="es-ES_tradnl" altLang="es-ES" sz="3600" b="1">
                <a:latin typeface="Tahoma" panose="020B0604030504040204" pitchFamily="34" charset="0"/>
              </a:rPr>
              <a:t>(bandas de octava)</a:t>
            </a:r>
          </a:p>
        </p:txBody>
      </p:sp>
      <p:sp>
        <p:nvSpPr>
          <p:cNvPr id="5" name="Rectangle 12"/>
          <p:cNvSpPr>
            <a:spLocks noChangeArrowheads="1"/>
          </p:cNvSpPr>
          <p:nvPr/>
        </p:nvSpPr>
        <p:spPr bwMode="auto">
          <a:xfrm>
            <a:off x="-220663" y="58738"/>
            <a:ext cx="8534401" cy="838200"/>
          </a:xfrm>
          <a:prstGeom prst="rect">
            <a:avLst/>
          </a:prstGeom>
          <a:noFill/>
          <a:ln w="9525" algn="ctr">
            <a:noFill/>
            <a:miter lim="800000"/>
            <a:headEnd/>
            <a:tailEnd/>
          </a:ln>
          <a:effectLst/>
        </p:spPr>
        <p:txBody>
          <a:bodyPr anchor="ctr"/>
          <a:lstStyle/>
          <a:p>
            <a:pPr algn="ctr" eaLnBrk="1" hangingPunct="1">
              <a:defRPr/>
            </a:pPr>
            <a:r>
              <a:rPr lang="es-ES" sz="3300" b="1" dirty="0" smtClean="0">
                <a:solidFill>
                  <a:srgbClr val="056D54"/>
                </a:solidFill>
                <a:latin typeface="Trebuchet MS" panose="020B0603020202020204" pitchFamily="34" charset="0"/>
                <a:ea typeface="+mj-ea"/>
                <a:cs typeface="+mj-cs"/>
              </a:rPr>
              <a:t>Medición </a:t>
            </a:r>
            <a:r>
              <a:rPr lang="es-ES" sz="3300" b="1" dirty="0">
                <a:solidFill>
                  <a:srgbClr val="056D54"/>
                </a:solidFill>
                <a:latin typeface="Trebuchet MS" panose="020B0603020202020204" pitchFamily="34" charset="0"/>
                <a:ea typeface="+mj-ea"/>
                <a:cs typeface="+mj-cs"/>
              </a:rPr>
              <a:t>del ambiente sonoro</a:t>
            </a:r>
            <a:endParaRPr lang="es-ES_tradnl" sz="3300" b="1" dirty="0">
              <a:solidFill>
                <a:srgbClr val="056D54"/>
              </a:solidFill>
              <a:latin typeface="Trebuchet MS" panose="020B0603020202020204" pitchFamily="34" charset="0"/>
              <a:ea typeface="+mj-ea"/>
              <a:cs typeface="+mj-cs"/>
            </a:endParaRPr>
          </a:p>
        </p:txBody>
      </p:sp>
      <p:cxnSp>
        <p:nvCxnSpPr>
          <p:cNvPr id="80902" name="AutoShape 15"/>
          <p:cNvCxnSpPr>
            <a:cxnSpLocks noChangeShapeType="1"/>
            <a:stCxn id="80898" idx="3"/>
            <a:endCxn id="80900" idx="2"/>
          </p:cNvCxnSpPr>
          <p:nvPr/>
        </p:nvCxnSpPr>
        <p:spPr bwMode="auto">
          <a:xfrm flipV="1">
            <a:off x="4975225" y="2603500"/>
            <a:ext cx="1531938" cy="1458913"/>
          </a:xfrm>
          <a:prstGeom prst="straightConnector1">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03" name="AutoShape 16"/>
          <p:cNvCxnSpPr>
            <a:cxnSpLocks noChangeShapeType="1"/>
            <a:stCxn id="80898" idx="3"/>
            <a:endCxn id="80899" idx="0"/>
          </p:cNvCxnSpPr>
          <p:nvPr/>
        </p:nvCxnSpPr>
        <p:spPr bwMode="auto">
          <a:xfrm>
            <a:off x="4975225" y="4062413"/>
            <a:ext cx="1576388" cy="1095375"/>
          </a:xfrm>
          <a:prstGeom prst="straightConnector1">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220663" y="58738"/>
            <a:ext cx="8534401" cy="838200"/>
          </a:xfrm>
          <a:prstGeom prst="rect">
            <a:avLst/>
          </a:prstGeom>
          <a:noFill/>
          <a:ln w="9525" algn="ctr">
            <a:noFill/>
            <a:miter lim="800000"/>
            <a:headEnd/>
            <a:tailEnd/>
          </a:ln>
          <a:effectLst/>
        </p:spPr>
        <p:txBody>
          <a:bodyPr anchor="ctr"/>
          <a:lstStyle/>
          <a:p>
            <a:pPr algn="ctr" eaLnBrk="1" hangingPunct="1">
              <a:defRPr/>
            </a:pPr>
            <a:r>
              <a:rPr lang="es-ES" sz="3300" b="1" dirty="0">
                <a:solidFill>
                  <a:srgbClr val="056D54"/>
                </a:solidFill>
                <a:latin typeface="Trebuchet MS" panose="020B0603020202020204" pitchFamily="34" charset="0"/>
                <a:ea typeface="+mj-ea"/>
                <a:cs typeface="+mj-cs"/>
              </a:rPr>
              <a:t>Evaluación del ambiente sonoro</a:t>
            </a:r>
            <a:endParaRPr lang="es-ES_tradnl" sz="3300" b="1" dirty="0">
              <a:solidFill>
                <a:srgbClr val="056D54"/>
              </a:solidFill>
              <a:latin typeface="Trebuchet MS" panose="020B0603020202020204" pitchFamily="34" charset="0"/>
              <a:ea typeface="+mj-ea"/>
              <a:cs typeface="+mj-cs"/>
            </a:endParaRPr>
          </a:p>
        </p:txBody>
      </p:sp>
      <p:sp>
        <p:nvSpPr>
          <p:cNvPr id="72707" name="Text Box 5"/>
          <p:cNvSpPr txBox="1">
            <a:spLocks noChangeArrowheads="1"/>
          </p:cNvSpPr>
          <p:nvPr/>
        </p:nvSpPr>
        <p:spPr bwMode="auto">
          <a:xfrm>
            <a:off x="5148064" y="4221088"/>
            <a:ext cx="3690342" cy="523220"/>
          </a:xfrm>
          <a:prstGeom prst="rect">
            <a:avLst/>
          </a:prstGeom>
          <a:noFill/>
          <a:ln w="57150"/>
        </p:spPr>
        <p:style>
          <a:lnRef idx="2">
            <a:schemeClr val="accent6"/>
          </a:lnRef>
          <a:fillRef idx="1">
            <a:schemeClr val="lt1"/>
          </a:fillRef>
          <a:effectRef idx="0">
            <a:schemeClr val="accent6"/>
          </a:effectRef>
          <a:fontRef idx="minor">
            <a:schemeClr val="dk1"/>
          </a:fontRef>
        </p:style>
        <p:txBody>
          <a:bodyPr wrap="square">
            <a:spAutoFit/>
          </a:bodyPr>
          <a:lstStyle>
            <a:defPPr>
              <a:defRPr lang="es-ES"/>
            </a:defPPr>
            <a:lvl1pPr algn="ctr">
              <a:lnSpc>
                <a:spcPct val="100000"/>
              </a:lnSpc>
              <a:buFontTx/>
              <a:buNone/>
              <a:defRPr sz="2800" b="1">
                <a:latin typeface="Tahoma" panose="020B0604030504040204" pitchFamily="34" charset="0"/>
              </a:defRPr>
            </a:lvl1pPr>
            <a:lvl2pPr marL="742950" indent="-285750">
              <a:lnSpc>
                <a:spcPct val="90000"/>
              </a:lnSpc>
              <a:spcBef>
                <a:spcPts val="500"/>
              </a:spcBef>
              <a:buBlip>
                <a:blip r:embed="rId2"/>
              </a:buBlip>
              <a:defRPr>
                <a:latin typeface="Trebuchet MS" panose="020B0603020202020204" pitchFamily="34" charset="0"/>
              </a:defRPr>
            </a:lvl2pPr>
            <a:lvl3pPr marL="1143000" indent="-228600">
              <a:lnSpc>
                <a:spcPct val="90000"/>
              </a:lnSpc>
              <a:spcBef>
                <a:spcPts val="500"/>
              </a:spcBef>
              <a:buBlip>
                <a:blip r:embed="rId2"/>
              </a:buBlip>
              <a:defRPr sz="2000">
                <a:latin typeface="Trebuchet MS" panose="020B0603020202020204" pitchFamily="34" charset="0"/>
              </a:defRPr>
            </a:lvl3pPr>
            <a:lvl4pPr marL="1600200" indent="-228600">
              <a:lnSpc>
                <a:spcPct val="90000"/>
              </a:lnSpc>
              <a:spcBef>
                <a:spcPts val="500"/>
              </a:spcBef>
              <a:buBlip>
                <a:blip r:embed="rId2"/>
              </a:buBlip>
              <a:defRPr>
                <a:latin typeface="Trebuchet MS" panose="020B0603020202020204" pitchFamily="34" charset="0"/>
              </a:defRPr>
            </a:lvl4pPr>
            <a:lvl5pPr marL="2057400" indent="-228600">
              <a:lnSpc>
                <a:spcPct val="90000"/>
              </a:lnSpc>
              <a:spcBef>
                <a:spcPts val="500"/>
              </a:spcBef>
              <a:buBlip>
                <a:blip r:embed="rId2"/>
              </a:buBlip>
              <a:defRPr>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latin typeface="Trebuchet MS" panose="020B0603020202020204" pitchFamily="34" charset="0"/>
              </a:defRPr>
            </a:lvl9pPr>
          </a:lstStyle>
          <a:p>
            <a:pPr>
              <a:defRPr/>
            </a:pPr>
            <a:r>
              <a:rPr lang="es-ES_tradnl" dirty="0" smtClean="0"/>
              <a:t>Ruidos constantes</a:t>
            </a:r>
          </a:p>
        </p:txBody>
      </p:sp>
      <p:sp>
        <p:nvSpPr>
          <p:cNvPr id="81925" name="Text Box 7"/>
          <p:cNvSpPr txBox="1">
            <a:spLocks noChangeArrowheads="1"/>
          </p:cNvSpPr>
          <p:nvPr/>
        </p:nvSpPr>
        <p:spPr bwMode="auto">
          <a:xfrm>
            <a:off x="6012160" y="1642484"/>
            <a:ext cx="1920719" cy="523220"/>
          </a:xfrm>
          <a:prstGeom prst="rect">
            <a:avLst/>
          </a:prstGeom>
          <a:noFill/>
          <a:ln w="57150"/>
          <a:extLst/>
        </p:spPr>
        <p:style>
          <a:lnRef idx="2">
            <a:schemeClr val="accent6"/>
          </a:lnRef>
          <a:fillRef idx="1">
            <a:schemeClr val="lt1"/>
          </a:fillRef>
          <a:effectRef idx="0">
            <a:schemeClr val="accent6"/>
          </a:effectRef>
          <a:fontRef idx="minor">
            <a:schemeClr val="dk1"/>
          </a:fontRef>
        </p:style>
        <p:txBody>
          <a:bodyPr>
            <a:spAutoFit/>
          </a:bodyPr>
          <a:lstStyle>
            <a:defPPr>
              <a:defRPr lang="es-ES"/>
            </a:defPPr>
            <a:lvl1pPr algn="ctr">
              <a:lnSpc>
                <a:spcPct val="100000"/>
              </a:lnSpc>
              <a:buFontTx/>
              <a:buNone/>
              <a:defRPr sz="2800" b="1">
                <a:latin typeface="Tahoma" panose="020B0604030504040204" pitchFamily="34" charset="0"/>
              </a:defRPr>
            </a:lvl1pPr>
            <a:lvl2pPr marL="742950" indent="-285750">
              <a:lnSpc>
                <a:spcPct val="90000"/>
              </a:lnSpc>
              <a:spcBef>
                <a:spcPts val="500"/>
              </a:spcBef>
              <a:buBlip>
                <a:blip r:embed="rId2"/>
              </a:buBlip>
              <a:defRPr>
                <a:latin typeface="Trebuchet MS" panose="020B0603020202020204" pitchFamily="34" charset="0"/>
              </a:defRPr>
            </a:lvl2pPr>
            <a:lvl3pPr marL="1143000" indent="-228600">
              <a:lnSpc>
                <a:spcPct val="90000"/>
              </a:lnSpc>
              <a:spcBef>
                <a:spcPts val="500"/>
              </a:spcBef>
              <a:buBlip>
                <a:blip r:embed="rId2"/>
              </a:buBlip>
              <a:defRPr sz="2000">
                <a:latin typeface="Trebuchet MS" panose="020B0603020202020204" pitchFamily="34" charset="0"/>
              </a:defRPr>
            </a:lvl3pPr>
            <a:lvl4pPr marL="1600200" indent="-228600">
              <a:lnSpc>
                <a:spcPct val="90000"/>
              </a:lnSpc>
              <a:spcBef>
                <a:spcPts val="500"/>
              </a:spcBef>
              <a:buBlip>
                <a:blip r:embed="rId2"/>
              </a:buBlip>
              <a:defRPr>
                <a:latin typeface="Trebuchet MS" panose="020B0603020202020204" pitchFamily="34" charset="0"/>
              </a:defRPr>
            </a:lvl4pPr>
            <a:lvl5pPr marL="2057400" indent="-228600">
              <a:lnSpc>
                <a:spcPct val="90000"/>
              </a:lnSpc>
              <a:spcBef>
                <a:spcPts val="500"/>
              </a:spcBef>
              <a:buBlip>
                <a:blip r:embed="rId2"/>
              </a:buBlip>
              <a:defRPr>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latin typeface="Trebuchet MS" panose="020B0603020202020204" pitchFamily="34" charset="0"/>
              </a:defRPr>
            </a:lvl9pPr>
          </a:lstStyle>
          <a:p>
            <a:r>
              <a:rPr lang="es-ES_tradnl" altLang="es-ES" dirty="0"/>
              <a:t>Criterio N</a:t>
            </a:r>
          </a:p>
        </p:txBody>
      </p:sp>
      <p:sp>
        <p:nvSpPr>
          <p:cNvPr id="14" name="Text Box 5"/>
          <p:cNvSpPr txBox="1">
            <a:spLocks noChangeArrowheads="1"/>
          </p:cNvSpPr>
          <p:nvPr/>
        </p:nvSpPr>
        <p:spPr bwMode="auto">
          <a:xfrm>
            <a:off x="341052" y="4221088"/>
            <a:ext cx="4019748" cy="523220"/>
          </a:xfrm>
          <a:prstGeom prst="rect">
            <a:avLst/>
          </a:prstGeom>
          <a:noFill/>
          <a:ln w="57150"/>
        </p:spPr>
        <p:style>
          <a:lnRef idx="2">
            <a:schemeClr val="accent6"/>
          </a:lnRef>
          <a:fillRef idx="1">
            <a:schemeClr val="lt1"/>
          </a:fillRef>
          <a:effectRef idx="0">
            <a:schemeClr val="accent6"/>
          </a:effectRef>
          <a:fontRef idx="minor">
            <a:schemeClr val="dk1"/>
          </a:fontRef>
        </p:style>
        <p:txBody>
          <a:bodyPr wrap="squar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ctr">
              <a:lnSpc>
                <a:spcPct val="100000"/>
              </a:lnSpc>
              <a:spcBef>
                <a:spcPct val="0"/>
              </a:spcBef>
              <a:buFontTx/>
              <a:buNone/>
              <a:defRPr/>
            </a:pPr>
            <a:r>
              <a:rPr lang="es-ES_tradnl" b="1" dirty="0" smtClean="0">
                <a:latin typeface="Tahoma" panose="020B0604030504040204" pitchFamily="34" charset="0"/>
              </a:rPr>
              <a:t>Ruidos no constantes</a:t>
            </a:r>
          </a:p>
        </p:txBody>
      </p:sp>
      <p:sp>
        <p:nvSpPr>
          <p:cNvPr id="81929" name="Text Box 6"/>
          <p:cNvSpPr txBox="1">
            <a:spLocks noChangeArrowheads="1"/>
          </p:cNvSpPr>
          <p:nvPr/>
        </p:nvSpPr>
        <p:spPr bwMode="auto">
          <a:xfrm>
            <a:off x="971600" y="1642484"/>
            <a:ext cx="2758653" cy="523220"/>
          </a:xfrm>
          <a:prstGeom prst="rect">
            <a:avLst/>
          </a:prstGeom>
          <a:noFill/>
          <a:ln w="57150"/>
          <a:extLst/>
        </p:spPr>
        <p:style>
          <a:lnRef idx="2">
            <a:schemeClr val="accent6"/>
          </a:lnRef>
          <a:fillRef idx="1">
            <a:schemeClr val="lt1"/>
          </a:fillRef>
          <a:effectRef idx="0">
            <a:schemeClr val="accent6"/>
          </a:effectRef>
          <a:fontRef idx="minor">
            <a:schemeClr val="dk1"/>
          </a:fontRef>
        </p:style>
        <p:txBody>
          <a:bodyPr wrap="square">
            <a:spAutoFit/>
          </a:bodyPr>
          <a:lstStyle>
            <a:defPPr>
              <a:defRPr lang="es-ES"/>
            </a:defPPr>
            <a:lvl1pPr algn="ctr">
              <a:lnSpc>
                <a:spcPct val="100000"/>
              </a:lnSpc>
              <a:buFontTx/>
              <a:buNone/>
              <a:defRPr sz="2800" b="1">
                <a:latin typeface="Tahoma" panose="020B0604030504040204" pitchFamily="34" charset="0"/>
              </a:defRPr>
            </a:lvl1pPr>
            <a:lvl2pPr marL="742950" indent="-285750">
              <a:lnSpc>
                <a:spcPct val="90000"/>
              </a:lnSpc>
              <a:spcBef>
                <a:spcPts val="500"/>
              </a:spcBef>
              <a:buBlip>
                <a:blip r:embed="rId2"/>
              </a:buBlip>
              <a:defRPr>
                <a:latin typeface="Trebuchet MS" panose="020B0603020202020204" pitchFamily="34" charset="0"/>
              </a:defRPr>
            </a:lvl2pPr>
            <a:lvl3pPr marL="1143000" indent="-228600">
              <a:lnSpc>
                <a:spcPct val="90000"/>
              </a:lnSpc>
              <a:spcBef>
                <a:spcPts val="500"/>
              </a:spcBef>
              <a:buBlip>
                <a:blip r:embed="rId2"/>
              </a:buBlip>
              <a:defRPr sz="2000">
                <a:latin typeface="Trebuchet MS" panose="020B0603020202020204" pitchFamily="34" charset="0"/>
              </a:defRPr>
            </a:lvl3pPr>
            <a:lvl4pPr marL="1600200" indent="-228600">
              <a:lnSpc>
                <a:spcPct val="90000"/>
              </a:lnSpc>
              <a:spcBef>
                <a:spcPts val="500"/>
              </a:spcBef>
              <a:buBlip>
                <a:blip r:embed="rId2"/>
              </a:buBlip>
              <a:defRPr>
                <a:latin typeface="Trebuchet MS" panose="020B0603020202020204" pitchFamily="34" charset="0"/>
              </a:defRPr>
            </a:lvl4pPr>
            <a:lvl5pPr marL="2057400" indent="-228600">
              <a:lnSpc>
                <a:spcPct val="90000"/>
              </a:lnSpc>
              <a:spcBef>
                <a:spcPts val="500"/>
              </a:spcBef>
              <a:buBlip>
                <a:blip r:embed="rId2"/>
              </a:buBlip>
              <a:defRPr>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latin typeface="Trebuchet MS" panose="020B0603020202020204" pitchFamily="34" charset="0"/>
              </a:defRPr>
            </a:lvl9pPr>
          </a:lstStyle>
          <a:p>
            <a:r>
              <a:rPr lang="es-ES_tradnl" altLang="es-ES" dirty="0"/>
              <a:t>Nivel Sonoro</a:t>
            </a:r>
          </a:p>
        </p:txBody>
      </p:sp>
      <p:cxnSp>
        <p:nvCxnSpPr>
          <p:cNvPr id="4" name="Conector recto de flecha 3"/>
          <p:cNvCxnSpPr>
            <a:stCxn id="81929" idx="2"/>
            <a:endCxn id="14" idx="0"/>
          </p:cNvCxnSpPr>
          <p:nvPr/>
        </p:nvCxnSpPr>
        <p:spPr>
          <a:xfrm flipH="1">
            <a:off x="2350926" y="2165704"/>
            <a:ext cx="1" cy="2055384"/>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a:stCxn id="81929" idx="2"/>
            <a:endCxn id="72707" idx="0"/>
          </p:cNvCxnSpPr>
          <p:nvPr/>
        </p:nvCxnSpPr>
        <p:spPr>
          <a:xfrm>
            <a:off x="2350927" y="2165704"/>
            <a:ext cx="4642308" cy="2055384"/>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stCxn id="81925" idx="2"/>
            <a:endCxn id="72707" idx="0"/>
          </p:cNvCxnSpPr>
          <p:nvPr/>
        </p:nvCxnSpPr>
        <p:spPr>
          <a:xfrm>
            <a:off x="6972520" y="2165704"/>
            <a:ext cx="20715" cy="2055384"/>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6321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5778" name="Object 2"/>
          <p:cNvGraphicFramePr>
            <a:graphicFrameLocks noChangeAspect="1"/>
          </p:cNvGraphicFramePr>
          <p:nvPr/>
        </p:nvGraphicFramePr>
        <p:xfrm>
          <a:off x="539750" y="1052513"/>
          <a:ext cx="8191500" cy="5553075"/>
        </p:xfrm>
        <a:graphic>
          <a:graphicData uri="http://schemas.openxmlformats.org/presentationml/2006/ole">
            <mc:AlternateContent xmlns:mc="http://schemas.openxmlformats.org/markup-compatibility/2006">
              <mc:Choice xmlns:v="urn:schemas-microsoft-com:vml" Requires="v">
                <p:oleObj spid="_x0000_s83986" name="Documento" r:id="rId3" imgW="8766048" imgH="5940552" progId="Word.Document.8">
                  <p:embed/>
                </p:oleObj>
              </mc:Choice>
              <mc:Fallback>
                <p:oleObj name="Documento" r:id="rId3" imgW="8766048" imgH="594055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052513"/>
                        <a:ext cx="81915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 Box 6"/>
          <p:cNvSpPr txBox="1">
            <a:spLocks noChangeArrowheads="1"/>
          </p:cNvSpPr>
          <p:nvPr/>
        </p:nvSpPr>
        <p:spPr bwMode="auto">
          <a:xfrm>
            <a:off x="2553245" y="5589588"/>
            <a:ext cx="38909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gn="ctr">
              <a:lnSpc>
                <a:spcPct val="100000"/>
              </a:lnSpc>
              <a:spcBef>
                <a:spcPct val="0"/>
              </a:spcBef>
              <a:buFontTx/>
              <a:buNone/>
            </a:pPr>
            <a:r>
              <a:rPr lang="es-ES_tradnl" altLang="es-ES" b="1" dirty="0">
                <a:latin typeface="Tahoma" panose="020B0604030504040204" pitchFamily="34" charset="0"/>
              </a:rPr>
              <a:t>Anexo 8.4 pág. 332</a:t>
            </a:r>
          </a:p>
        </p:txBody>
      </p:sp>
    </p:spTree>
    <p:extLst>
      <p:ext uri="{BB962C8B-B14F-4D97-AF65-F5344CB8AC3E}">
        <p14:creationId xmlns:p14="http://schemas.microsoft.com/office/powerpoint/2010/main" val="11945086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6802" name="Object 2"/>
          <p:cNvGraphicFramePr>
            <a:graphicFrameLocks noChangeAspect="1"/>
          </p:cNvGraphicFramePr>
          <p:nvPr/>
        </p:nvGraphicFramePr>
        <p:xfrm>
          <a:off x="614363" y="966788"/>
          <a:ext cx="7989887" cy="5702300"/>
        </p:xfrm>
        <a:graphic>
          <a:graphicData uri="http://schemas.openxmlformats.org/presentationml/2006/ole">
            <mc:AlternateContent xmlns:mc="http://schemas.openxmlformats.org/markup-compatibility/2006">
              <mc:Choice xmlns:v="urn:schemas-microsoft-com:vml" Requires="v">
                <p:oleObj spid="_x0000_s85010" name="Documento" r:id="rId3" imgW="8778240" imgH="6266688" progId="Word.Document.8">
                  <p:embed/>
                </p:oleObj>
              </mc:Choice>
              <mc:Fallback>
                <p:oleObj name="Documento" r:id="rId3" imgW="8778240" imgH="626668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3" y="966788"/>
                        <a:ext cx="7989887"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 Box 6"/>
          <p:cNvSpPr txBox="1">
            <a:spLocks noChangeArrowheads="1"/>
          </p:cNvSpPr>
          <p:nvPr/>
        </p:nvSpPr>
        <p:spPr bwMode="auto">
          <a:xfrm>
            <a:off x="2626518" y="5589240"/>
            <a:ext cx="3890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5"/>
              </a:buBlip>
              <a:defRPr sz="2800">
                <a:solidFill>
                  <a:schemeClr val="tx1"/>
                </a:solidFill>
                <a:latin typeface="Trebuchet MS" panose="020B0603020202020204" pitchFamily="34" charset="0"/>
              </a:defRPr>
            </a:lvl1pPr>
            <a:lvl2pPr marL="742950" indent="-285750">
              <a:lnSpc>
                <a:spcPct val="90000"/>
              </a:lnSpc>
              <a:spcBef>
                <a:spcPts val="500"/>
              </a:spcBef>
              <a:buBlip>
                <a:blip r:embed="rId5"/>
              </a:buBlip>
              <a:defRPr sz="2400">
                <a:solidFill>
                  <a:schemeClr val="tx1"/>
                </a:solidFill>
                <a:latin typeface="Trebuchet MS" panose="020B0603020202020204" pitchFamily="34" charset="0"/>
              </a:defRPr>
            </a:lvl2pPr>
            <a:lvl3pPr marL="1143000" indent="-228600">
              <a:lnSpc>
                <a:spcPct val="90000"/>
              </a:lnSpc>
              <a:spcBef>
                <a:spcPts val="500"/>
              </a:spcBef>
              <a:buBlip>
                <a:blip r:embed="rId5"/>
              </a:buBlip>
              <a:defRPr sz="2000">
                <a:solidFill>
                  <a:schemeClr val="tx1"/>
                </a:solidFill>
                <a:latin typeface="Trebuchet MS" panose="020B0603020202020204" pitchFamily="34" charset="0"/>
              </a:defRPr>
            </a:lvl3pPr>
            <a:lvl4pPr marL="1600200" indent="-228600">
              <a:lnSpc>
                <a:spcPct val="90000"/>
              </a:lnSpc>
              <a:spcBef>
                <a:spcPts val="500"/>
              </a:spcBef>
              <a:buBlip>
                <a:blip r:embed="rId5"/>
              </a:buBlip>
              <a:defRPr>
                <a:solidFill>
                  <a:schemeClr val="tx1"/>
                </a:solidFill>
                <a:latin typeface="Trebuchet MS" panose="020B0603020202020204" pitchFamily="34" charset="0"/>
              </a:defRPr>
            </a:lvl4pPr>
            <a:lvl5pPr marL="2057400" indent="-228600">
              <a:lnSpc>
                <a:spcPct val="90000"/>
              </a:lnSpc>
              <a:spcBef>
                <a:spcPts val="500"/>
              </a:spcBef>
              <a:buBlip>
                <a:blip r:embed="rId5"/>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5"/>
              </a:buBlip>
              <a:defRPr>
                <a:solidFill>
                  <a:schemeClr val="tx1"/>
                </a:solidFill>
                <a:latin typeface="Trebuchet MS" panose="020B0603020202020204" pitchFamily="34" charset="0"/>
              </a:defRPr>
            </a:lvl9pPr>
          </a:lstStyle>
          <a:p>
            <a:pPr algn="ctr">
              <a:lnSpc>
                <a:spcPct val="100000"/>
              </a:lnSpc>
              <a:spcBef>
                <a:spcPct val="0"/>
              </a:spcBef>
              <a:buFontTx/>
              <a:buNone/>
            </a:pPr>
            <a:r>
              <a:rPr lang="es-ES_tradnl" altLang="es-ES" b="1" dirty="0">
                <a:latin typeface="Tahoma" panose="020B0604030504040204" pitchFamily="34" charset="0"/>
              </a:rPr>
              <a:t>Anexo 8.3 pág. 331</a:t>
            </a:r>
          </a:p>
        </p:txBody>
      </p:sp>
    </p:spTree>
    <p:extLst>
      <p:ext uri="{BB962C8B-B14F-4D97-AF65-F5344CB8AC3E}">
        <p14:creationId xmlns:p14="http://schemas.microsoft.com/office/powerpoint/2010/main" val="37703342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2"/>
          <p:cNvSpPr>
            <a:spLocks noChangeArrowheads="1"/>
          </p:cNvSpPr>
          <p:nvPr/>
        </p:nvSpPr>
        <p:spPr bwMode="auto">
          <a:xfrm>
            <a:off x="-220663" y="58738"/>
            <a:ext cx="8534401" cy="838200"/>
          </a:xfrm>
          <a:prstGeom prst="rect">
            <a:avLst/>
          </a:prstGeom>
          <a:noFill/>
          <a:ln w="9525" algn="ctr">
            <a:noFill/>
            <a:miter lim="800000"/>
            <a:headEnd/>
            <a:tailEnd/>
          </a:ln>
          <a:effectLst/>
        </p:spPr>
        <p:txBody>
          <a:bodyPr anchor="ctr"/>
          <a:lstStyle/>
          <a:p>
            <a:pPr algn="ctr" eaLnBrk="1" hangingPunct="1">
              <a:defRPr/>
            </a:pPr>
            <a:r>
              <a:rPr lang="es-ES" sz="3300" b="1" dirty="0">
                <a:solidFill>
                  <a:srgbClr val="056D54"/>
                </a:solidFill>
                <a:latin typeface="Trebuchet MS" panose="020B0603020202020204" pitchFamily="34" charset="0"/>
                <a:ea typeface="+mj-ea"/>
                <a:cs typeface="+mj-cs"/>
              </a:rPr>
              <a:t>Evaluación del ambiente sonoro</a:t>
            </a:r>
            <a:endParaRPr lang="es-ES_tradnl" sz="3300" b="1" dirty="0">
              <a:solidFill>
                <a:srgbClr val="056D54"/>
              </a:solidFill>
              <a:latin typeface="Trebuchet MS" panose="020B0603020202020204" pitchFamily="34" charset="0"/>
              <a:ea typeface="+mj-ea"/>
              <a:cs typeface="+mj-cs"/>
            </a:endParaRPr>
          </a:p>
        </p:txBody>
      </p:sp>
      <p:pic>
        <p:nvPicPr>
          <p:cNvPr id="83971" name="Imagen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966" t="49814" r="8826" b="38969"/>
          <a:stretch>
            <a:fillRect/>
          </a:stretch>
        </p:blipFill>
        <p:spPr bwMode="auto">
          <a:xfrm>
            <a:off x="428625" y="3049588"/>
            <a:ext cx="792003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Text Box 6"/>
          <p:cNvSpPr txBox="1">
            <a:spLocks noChangeArrowheads="1"/>
          </p:cNvSpPr>
          <p:nvPr/>
        </p:nvSpPr>
        <p:spPr bwMode="auto">
          <a:xfrm>
            <a:off x="2100263" y="1009650"/>
            <a:ext cx="3892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gn="ctr">
              <a:lnSpc>
                <a:spcPct val="100000"/>
              </a:lnSpc>
              <a:spcBef>
                <a:spcPct val="0"/>
              </a:spcBef>
              <a:buFontTx/>
              <a:buNone/>
            </a:pPr>
            <a:r>
              <a:rPr lang="es-ES_tradnl" altLang="es-ES" sz="3600" b="1" dirty="0" smtClean="0">
                <a:latin typeface="Tahoma" panose="020B0604030504040204" pitchFamily="34" charset="0"/>
              </a:rPr>
              <a:t>Ejemplo 1</a:t>
            </a:r>
            <a:endParaRPr lang="es-ES_tradnl" altLang="es-ES" sz="3600" b="1" dirty="0">
              <a:latin typeface="Tahoma" panose="020B0604030504040204" pitchFamily="34" charset="0"/>
            </a:endParaRPr>
          </a:p>
        </p:txBody>
      </p:sp>
      <p:sp>
        <p:nvSpPr>
          <p:cNvPr id="83973" name="Text Box 6"/>
          <p:cNvSpPr txBox="1">
            <a:spLocks noChangeArrowheads="1"/>
          </p:cNvSpPr>
          <p:nvPr/>
        </p:nvSpPr>
        <p:spPr bwMode="auto">
          <a:xfrm>
            <a:off x="395288" y="1720850"/>
            <a:ext cx="8137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gn="just">
              <a:lnSpc>
                <a:spcPct val="100000"/>
              </a:lnSpc>
              <a:spcBef>
                <a:spcPct val="0"/>
              </a:spcBef>
              <a:buFontTx/>
              <a:buNone/>
            </a:pPr>
            <a:r>
              <a:rPr lang="es-ES_tradnl" altLang="es-ES" sz="2400">
                <a:latin typeface="Tahoma" panose="020B0604030504040204" pitchFamily="34" charset="0"/>
              </a:rPr>
              <a:t>En un puesto de trabajo X se efectuaron mediciones del ruido mediante un análisis en las bandas de octava y se obtuvieron los resultados siguientes:</a:t>
            </a:r>
          </a:p>
        </p:txBody>
      </p:sp>
      <p:pic>
        <p:nvPicPr>
          <p:cNvPr id="7" name="Imagen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872" t="61160" r="7919" b="12595"/>
          <a:stretch>
            <a:fillRect/>
          </a:stretch>
        </p:blipFill>
        <p:spPr bwMode="auto">
          <a:xfrm>
            <a:off x="503238" y="3870325"/>
            <a:ext cx="79216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2"/>
          <p:cNvSpPr>
            <a:spLocks noChangeArrowheads="1"/>
          </p:cNvSpPr>
          <p:nvPr/>
        </p:nvSpPr>
        <p:spPr bwMode="auto">
          <a:xfrm>
            <a:off x="-220663" y="58738"/>
            <a:ext cx="8534401" cy="838200"/>
          </a:xfrm>
          <a:prstGeom prst="rect">
            <a:avLst/>
          </a:prstGeom>
          <a:noFill/>
          <a:ln w="9525" algn="ctr">
            <a:noFill/>
            <a:miter lim="800000"/>
            <a:headEnd/>
            <a:tailEnd/>
          </a:ln>
          <a:effectLst/>
        </p:spPr>
        <p:txBody>
          <a:bodyPr anchor="ctr"/>
          <a:lstStyle/>
          <a:p>
            <a:pPr algn="ctr" eaLnBrk="1" hangingPunct="1">
              <a:defRPr/>
            </a:pPr>
            <a:r>
              <a:rPr lang="es-ES" sz="3300" b="1" dirty="0">
                <a:solidFill>
                  <a:srgbClr val="056D54"/>
                </a:solidFill>
                <a:latin typeface="Trebuchet MS" panose="020B0603020202020204" pitchFamily="34" charset="0"/>
                <a:ea typeface="+mj-ea"/>
                <a:cs typeface="+mj-cs"/>
              </a:rPr>
              <a:t>Evaluación del ambiente sonoro</a:t>
            </a:r>
            <a:endParaRPr lang="es-ES_tradnl" sz="3300" b="1" dirty="0">
              <a:solidFill>
                <a:srgbClr val="056D54"/>
              </a:solidFill>
              <a:latin typeface="Trebuchet MS" panose="020B0603020202020204" pitchFamily="34" charset="0"/>
              <a:ea typeface="+mj-ea"/>
              <a:cs typeface="+mj-cs"/>
            </a:endParaRPr>
          </a:p>
        </p:txBody>
      </p:sp>
      <p:sp>
        <p:nvSpPr>
          <p:cNvPr id="84995" name="Text Box 6"/>
          <p:cNvSpPr txBox="1">
            <a:spLocks noChangeArrowheads="1"/>
          </p:cNvSpPr>
          <p:nvPr/>
        </p:nvSpPr>
        <p:spPr bwMode="auto">
          <a:xfrm>
            <a:off x="2100263" y="1009650"/>
            <a:ext cx="3892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ctr">
              <a:lnSpc>
                <a:spcPct val="100000"/>
              </a:lnSpc>
              <a:spcBef>
                <a:spcPct val="0"/>
              </a:spcBef>
              <a:buFontTx/>
              <a:buNone/>
            </a:pPr>
            <a:r>
              <a:rPr lang="es-ES_tradnl" altLang="es-ES" sz="3600" b="1" dirty="0" smtClean="0">
                <a:latin typeface="Tahoma" panose="020B0604030504040204" pitchFamily="34" charset="0"/>
              </a:rPr>
              <a:t>Ejemplo 1</a:t>
            </a:r>
            <a:endParaRPr lang="es-ES_tradnl" altLang="es-ES" sz="3600" b="1" dirty="0">
              <a:latin typeface="Tahoma" panose="020B0604030504040204" pitchFamily="34" charset="0"/>
            </a:endParaRPr>
          </a:p>
        </p:txBody>
      </p:sp>
      <p:pic>
        <p:nvPicPr>
          <p:cNvPr id="84996" name="Imagen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872" t="22438" r="7919" b="39172"/>
          <a:stretch>
            <a:fillRect/>
          </a:stretch>
        </p:blipFill>
        <p:spPr bwMode="auto">
          <a:xfrm>
            <a:off x="403225" y="1785938"/>
            <a:ext cx="8289925"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 Box 6"/>
          <p:cNvSpPr txBox="1">
            <a:spLocks noChangeArrowheads="1"/>
          </p:cNvSpPr>
          <p:nvPr/>
        </p:nvSpPr>
        <p:spPr bwMode="auto">
          <a:xfrm>
            <a:off x="479425" y="4848225"/>
            <a:ext cx="8137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just">
              <a:lnSpc>
                <a:spcPct val="100000"/>
              </a:lnSpc>
              <a:spcBef>
                <a:spcPct val="0"/>
              </a:spcBef>
              <a:buFontTx/>
              <a:buNone/>
            </a:pPr>
            <a:r>
              <a:rPr lang="es-ES_tradnl" altLang="es-ES" sz="2400" dirty="0">
                <a:latin typeface="Tahoma" panose="020B0604030504040204" pitchFamily="34" charset="0"/>
              </a:rPr>
              <a:t>A partir de la frecuencia 250 el valor de N sobrepasa el NMA, por lo que podemos concluir que los trabajadores están expuestos a daños auditivos.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2"/>
          <p:cNvSpPr>
            <a:spLocks noChangeArrowheads="1"/>
          </p:cNvSpPr>
          <p:nvPr/>
        </p:nvSpPr>
        <p:spPr bwMode="auto">
          <a:xfrm>
            <a:off x="-220663" y="58738"/>
            <a:ext cx="8534401" cy="838200"/>
          </a:xfrm>
          <a:prstGeom prst="rect">
            <a:avLst/>
          </a:prstGeom>
          <a:noFill/>
          <a:ln w="9525" algn="ctr">
            <a:noFill/>
            <a:miter lim="800000"/>
            <a:headEnd/>
            <a:tailEnd/>
          </a:ln>
          <a:effectLst/>
        </p:spPr>
        <p:txBody>
          <a:bodyPr anchor="ctr"/>
          <a:lstStyle/>
          <a:p>
            <a:pPr algn="ctr" eaLnBrk="1" hangingPunct="1">
              <a:defRPr/>
            </a:pPr>
            <a:r>
              <a:rPr lang="es-ES" sz="3300" b="1" dirty="0">
                <a:solidFill>
                  <a:srgbClr val="056D54"/>
                </a:solidFill>
                <a:latin typeface="Trebuchet MS" panose="020B0603020202020204" pitchFamily="34" charset="0"/>
                <a:ea typeface="+mj-ea"/>
                <a:cs typeface="+mj-cs"/>
              </a:rPr>
              <a:t>Evaluación del ambiente sonoro</a:t>
            </a:r>
            <a:endParaRPr lang="es-ES_tradnl" sz="3300" b="1" dirty="0">
              <a:solidFill>
                <a:srgbClr val="056D54"/>
              </a:solidFill>
              <a:latin typeface="Trebuchet MS" panose="020B0603020202020204" pitchFamily="34" charset="0"/>
              <a:ea typeface="+mj-ea"/>
              <a:cs typeface="+mj-cs"/>
            </a:endParaRPr>
          </a:p>
        </p:txBody>
      </p:sp>
      <p:pic>
        <p:nvPicPr>
          <p:cNvPr id="86019" name="Imagen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872" t="15549" r="9395" b="38188"/>
          <a:stretch>
            <a:fillRect/>
          </a:stretch>
        </p:blipFill>
        <p:spPr bwMode="auto">
          <a:xfrm>
            <a:off x="84138" y="1652588"/>
            <a:ext cx="8759825"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2"/>
          <p:cNvSpPr>
            <a:spLocks noChangeArrowheads="1"/>
          </p:cNvSpPr>
          <p:nvPr/>
        </p:nvSpPr>
        <p:spPr bwMode="auto">
          <a:xfrm>
            <a:off x="-220663" y="58738"/>
            <a:ext cx="8534401" cy="838200"/>
          </a:xfrm>
          <a:prstGeom prst="rect">
            <a:avLst/>
          </a:prstGeom>
          <a:noFill/>
          <a:ln w="9525" algn="ctr">
            <a:noFill/>
            <a:miter lim="800000"/>
            <a:headEnd/>
            <a:tailEnd/>
          </a:ln>
          <a:effectLst/>
        </p:spPr>
        <p:txBody>
          <a:bodyPr anchor="ctr"/>
          <a:lstStyle/>
          <a:p>
            <a:pPr algn="ctr" eaLnBrk="1" hangingPunct="1">
              <a:defRPr/>
            </a:pPr>
            <a:r>
              <a:rPr lang="es-ES" sz="3300" b="1" dirty="0">
                <a:solidFill>
                  <a:srgbClr val="056D54"/>
                </a:solidFill>
                <a:latin typeface="Trebuchet MS" panose="020B0603020202020204" pitchFamily="34" charset="0"/>
                <a:ea typeface="+mj-ea"/>
                <a:cs typeface="+mj-cs"/>
              </a:rPr>
              <a:t>Evaluación del ambiente sonoro</a:t>
            </a:r>
            <a:endParaRPr lang="es-ES_tradnl" sz="3300" b="1" dirty="0">
              <a:solidFill>
                <a:srgbClr val="056D54"/>
              </a:solidFill>
              <a:latin typeface="Trebuchet MS" panose="020B0603020202020204" pitchFamily="34" charset="0"/>
              <a:ea typeface="+mj-ea"/>
              <a:cs typeface="+mj-cs"/>
            </a:endParaRPr>
          </a:p>
        </p:txBody>
      </p:sp>
      <p:pic>
        <p:nvPicPr>
          <p:cNvPr id="87043" name="Imagen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395" t="15549" r="7918" b="10625"/>
          <a:stretch>
            <a:fillRect/>
          </a:stretch>
        </p:blipFill>
        <p:spPr bwMode="auto">
          <a:xfrm>
            <a:off x="395288" y="1125538"/>
            <a:ext cx="8064500"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684213" y="1773238"/>
            <a:ext cx="3382962" cy="646112"/>
          </a:xfrm>
          <a:prstGeom prst="rect">
            <a:avLst/>
          </a:prstGeom>
          <a:solidFill>
            <a:schemeClr val="accent6">
              <a:lumMod val="20000"/>
              <a:lumOff val="80000"/>
            </a:schemeClr>
          </a:solidFill>
          <a:ln>
            <a:noFill/>
          </a:ln>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algn="ctr">
              <a:lnSpc>
                <a:spcPct val="100000"/>
              </a:lnSpc>
              <a:spcBef>
                <a:spcPct val="0"/>
              </a:spcBef>
              <a:buFontTx/>
              <a:buNone/>
              <a:defRPr/>
            </a:pPr>
            <a:r>
              <a:rPr lang="es-ES_tradnl" sz="3600" b="1" dirty="0" smtClean="0">
                <a:latin typeface="Tahoma" panose="020B0604030504040204" pitchFamily="34" charset="0"/>
              </a:rPr>
              <a:t>En el ejemplo</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2"/>
          <p:cNvSpPr>
            <a:spLocks noChangeArrowheads="1"/>
          </p:cNvSpPr>
          <p:nvPr/>
        </p:nvSpPr>
        <p:spPr bwMode="auto">
          <a:xfrm>
            <a:off x="-220663" y="58738"/>
            <a:ext cx="8534401" cy="838200"/>
          </a:xfrm>
          <a:prstGeom prst="rect">
            <a:avLst/>
          </a:prstGeom>
          <a:noFill/>
          <a:ln w="9525" algn="ctr">
            <a:noFill/>
            <a:miter lim="800000"/>
            <a:headEnd/>
            <a:tailEnd/>
          </a:ln>
          <a:effectLst/>
        </p:spPr>
        <p:txBody>
          <a:bodyPr anchor="ctr"/>
          <a:lstStyle/>
          <a:p>
            <a:pPr algn="ctr" eaLnBrk="1" hangingPunct="1">
              <a:defRPr/>
            </a:pPr>
            <a:r>
              <a:rPr lang="es-ES" sz="3300" b="1" dirty="0">
                <a:solidFill>
                  <a:srgbClr val="056D54"/>
                </a:solidFill>
                <a:latin typeface="Trebuchet MS" panose="020B0603020202020204" pitchFamily="34" charset="0"/>
                <a:ea typeface="+mj-ea"/>
                <a:cs typeface="+mj-cs"/>
              </a:rPr>
              <a:t>Evaluación del ambiente sonoro</a:t>
            </a:r>
            <a:endParaRPr lang="es-ES_tradnl" sz="3300" b="1" dirty="0">
              <a:solidFill>
                <a:srgbClr val="056D54"/>
              </a:solidFill>
              <a:latin typeface="Trebuchet MS" panose="020B0603020202020204" pitchFamily="34" charset="0"/>
              <a:ea typeface="+mj-ea"/>
              <a:cs typeface="+mj-cs"/>
            </a:endParaRPr>
          </a:p>
        </p:txBody>
      </p:sp>
      <p:sp>
        <p:nvSpPr>
          <p:cNvPr id="83972" name="Text Box 6"/>
          <p:cNvSpPr txBox="1">
            <a:spLocks noChangeArrowheads="1"/>
          </p:cNvSpPr>
          <p:nvPr/>
        </p:nvSpPr>
        <p:spPr bwMode="auto">
          <a:xfrm>
            <a:off x="2100263" y="1009650"/>
            <a:ext cx="3892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ctr">
              <a:lnSpc>
                <a:spcPct val="100000"/>
              </a:lnSpc>
              <a:spcBef>
                <a:spcPct val="0"/>
              </a:spcBef>
              <a:buFontTx/>
              <a:buNone/>
            </a:pPr>
            <a:r>
              <a:rPr lang="es-ES_tradnl" altLang="es-ES" sz="3600" b="1" dirty="0" smtClean="0">
                <a:latin typeface="Tahoma" panose="020B0604030504040204" pitchFamily="34" charset="0"/>
              </a:rPr>
              <a:t>Ejemplo 2</a:t>
            </a:r>
            <a:endParaRPr lang="es-ES_tradnl" altLang="es-ES" sz="3600" b="1" dirty="0">
              <a:latin typeface="Tahoma" panose="020B0604030504040204" pitchFamily="34" charset="0"/>
            </a:endParaRPr>
          </a:p>
        </p:txBody>
      </p:sp>
      <p:sp>
        <p:nvSpPr>
          <p:cNvPr id="83973" name="Text Box 6"/>
          <p:cNvSpPr txBox="1">
            <a:spLocks noChangeArrowheads="1"/>
          </p:cNvSpPr>
          <p:nvPr/>
        </p:nvSpPr>
        <p:spPr bwMode="auto">
          <a:xfrm>
            <a:off x="395288" y="1720850"/>
            <a:ext cx="81375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just">
              <a:lnSpc>
                <a:spcPct val="100000"/>
              </a:lnSpc>
              <a:spcBef>
                <a:spcPct val="0"/>
              </a:spcBef>
              <a:buFontTx/>
              <a:buNone/>
            </a:pPr>
            <a:r>
              <a:rPr lang="es-ES_tradnl" altLang="es-ES" sz="2400" dirty="0">
                <a:latin typeface="Tahoma" panose="020B0604030504040204" pitchFamily="34" charset="0"/>
              </a:rPr>
              <a:t>En un </a:t>
            </a:r>
            <a:r>
              <a:rPr lang="es-ES_tradnl" altLang="es-ES" sz="2400" dirty="0" smtClean="0">
                <a:latin typeface="Tahoma" panose="020B0604030504040204" pitchFamily="34" charset="0"/>
              </a:rPr>
              <a:t>laboratorio donde se realizan actividades de investigación se </a:t>
            </a:r>
            <a:r>
              <a:rPr lang="es-ES_tradnl" altLang="es-ES" sz="2400" dirty="0">
                <a:latin typeface="Tahoma" panose="020B0604030504040204" pitchFamily="34" charset="0"/>
              </a:rPr>
              <a:t>efectuaron mediciones del ruido mediante un análisis en las bandas de octava y se obtuvieron los resultados siguientes: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332481327"/>
              </p:ext>
            </p:extLst>
          </p:nvPr>
        </p:nvGraphicFramePr>
        <p:xfrm>
          <a:off x="35496" y="3716338"/>
          <a:ext cx="9091299" cy="975360"/>
        </p:xfrm>
        <a:graphic>
          <a:graphicData uri="http://schemas.openxmlformats.org/drawingml/2006/table">
            <a:tbl>
              <a:tblPr firstRow="1" bandRow="1">
                <a:tableStyleId>{93296810-A885-4BE3-A3E7-6D5BEEA58F35}</a:tableStyleId>
              </a:tblPr>
              <a:tblGrid>
                <a:gridCol w="1195705"/>
                <a:gridCol w="698818"/>
                <a:gridCol w="908368"/>
                <a:gridCol w="908368"/>
                <a:gridCol w="908368"/>
                <a:gridCol w="1117918"/>
                <a:gridCol w="1117918"/>
                <a:gridCol w="1117918"/>
                <a:gridCol w="1117918"/>
              </a:tblGrid>
              <a:tr h="370840">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F(Hz)</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63</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125</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250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500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1000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2000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4000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8000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L(dB)</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60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70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55</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45</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70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80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45</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40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01748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195513" y="49213"/>
            <a:ext cx="3819525" cy="831850"/>
          </a:xfrm>
          <a:prstGeom prst="rect">
            <a:avLst/>
          </a:prstGeom>
          <a:noFill/>
          <a:ln w="9525" algn="ctr">
            <a:noFill/>
            <a:miter lim="800000"/>
            <a:headEnd/>
            <a:tailEnd/>
          </a:ln>
          <a:effectLst/>
        </p:spPr>
        <p:txBody>
          <a:bodyPr wrap="none">
            <a:spAutoFit/>
          </a:bodyPr>
          <a:lstStyle/>
          <a:p>
            <a:pPr algn="ctr">
              <a:spcBef>
                <a:spcPct val="20000"/>
              </a:spcBef>
              <a:defRPr/>
            </a:pPr>
            <a:r>
              <a:rPr lang="es-ES_tradnl" sz="4800" b="1" dirty="0">
                <a:solidFill>
                  <a:srgbClr val="056D54"/>
                </a:solidFill>
                <a:latin typeface="Trebuchet MS" panose="020B0603020202020204" pitchFamily="34" charset="0"/>
                <a:ea typeface="+mj-ea"/>
                <a:cs typeface="+mj-cs"/>
              </a:rPr>
              <a:t>ADAPTACIÓN</a:t>
            </a:r>
          </a:p>
        </p:txBody>
      </p:sp>
      <p:pic>
        <p:nvPicPr>
          <p:cNvPr id="19459" name="Picture 5" descr="Ojopup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484313"/>
            <a:ext cx="4005263"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6"/>
          <p:cNvSpPr txBox="1">
            <a:spLocks noChangeArrowheads="1"/>
          </p:cNvSpPr>
          <p:nvPr/>
        </p:nvSpPr>
        <p:spPr bwMode="auto">
          <a:xfrm>
            <a:off x="5219700" y="2205038"/>
            <a:ext cx="33813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eaLnBrk="1" hangingPunct="1">
              <a:lnSpc>
                <a:spcPct val="100000"/>
              </a:lnSpc>
              <a:spcBef>
                <a:spcPct val="0"/>
              </a:spcBef>
              <a:buFontTx/>
              <a:buNone/>
            </a:pPr>
            <a:r>
              <a:rPr lang="es-ES_tradnl" altLang="es-ES" sz="4000" b="1">
                <a:latin typeface="Tahoma" panose="020B0604030504040204" pitchFamily="34" charset="0"/>
              </a:rPr>
              <a:t>Iluminación intensa</a:t>
            </a:r>
            <a:endParaRPr lang="es-ES" altLang="es-ES" sz="4000" b="1">
              <a:latin typeface="Tahoma" panose="020B0604030504040204" pitchFamily="34" charset="0"/>
            </a:endParaRPr>
          </a:p>
        </p:txBody>
      </p:sp>
      <p:sp>
        <p:nvSpPr>
          <p:cNvPr id="19461" name="Text Box 7"/>
          <p:cNvSpPr txBox="1">
            <a:spLocks noChangeArrowheads="1"/>
          </p:cNvSpPr>
          <p:nvPr/>
        </p:nvSpPr>
        <p:spPr bwMode="auto">
          <a:xfrm>
            <a:off x="5292725" y="4724400"/>
            <a:ext cx="33813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3"/>
              </a:buBlip>
              <a:defRPr sz="2800">
                <a:solidFill>
                  <a:schemeClr val="tx1"/>
                </a:solidFill>
                <a:latin typeface="Trebuchet MS" panose="020B0603020202020204" pitchFamily="34" charset="0"/>
              </a:defRPr>
            </a:lvl1pPr>
            <a:lvl2pPr marL="742950" indent="-285750">
              <a:lnSpc>
                <a:spcPct val="90000"/>
              </a:lnSpc>
              <a:spcBef>
                <a:spcPts val="500"/>
              </a:spcBef>
              <a:buBlip>
                <a:blip r:embed="rId3"/>
              </a:buBlip>
              <a:defRPr sz="2400">
                <a:solidFill>
                  <a:schemeClr val="tx1"/>
                </a:solidFill>
                <a:latin typeface="Trebuchet MS" panose="020B0603020202020204" pitchFamily="34" charset="0"/>
              </a:defRPr>
            </a:lvl2pPr>
            <a:lvl3pPr marL="1143000" indent="-228600">
              <a:lnSpc>
                <a:spcPct val="90000"/>
              </a:lnSpc>
              <a:spcBef>
                <a:spcPts val="500"/>
              </a:spcBef>
              <a:buBlip>
                <a:blip r:embed="rId3"/>
              </a:buBlip>
              <a:defRPr sz="2000">
                <a:solidFill>
                  <a:schemeClr val="tx1"/>
                </a:solidFill>
                <a:latin typeface="Trebuchet MS" panose="020B0603020202020204" pitchFamily="34" charset="0"/>
              </a:defRPr>
            </a:lvl3pPr>
            <a:lvl4pPr marL="1600200" indent="-228600">
              <a:lnSpc>
                <a:spcPct val="90000"/>
              </a:lnSpc>
              <a:spcBef>
                <a:spcPts val="500"/>
              </a:spcBef>
              <a:buBlip>
                <a:blip r:embed="rId3"/>
              </a:buBlip>
              <a:defRPr>
                <a:solidFill>
                  <a:schemeClr val="tx1"/>
                </a:solidFill>
                <a:latin typeface="Trebuchet MS" panose="020B0603020202020204" pitchFamily="34" charset="0"/>
              </a:defRPr>
            </a:lvl4pPr>
            <a:lvl5pPr marL="2057400" indent="-228600">
              <a:lnSpc>
                <a:spcPct val="90000"/>
              </a:lnSpc>
              <a:spcBef>
                <a:spcPts val="500"/>
              </a:spcBef>
              <a:buBlip>
                <a:blip r:embed="rId3"/>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3"/>
              </a:buBlip>
              <a:defRPr>
                <a:solidFill>
                  <a:schemeClr val="tx1"/>
                </a:solidFill>
                <a:latin typeface="Trebuchet MS" panose="020B0603020202020204" pitchFamily="34" charset="0"/>
              </a:defRPr>
            </a:lvl9pPr>
          </a:lstStyle>
          <a:p>
            <a:pPr eaLnBrk="1" hangingPunct="1">
              <a:lnSpc>
                <a:spcPct val="100000"/>
              </a:lnSpc>
              <a:spcBef>
                <a:spcPct val="0"/>
              </a:spcBef>
              <a:buFontTx/>
              <a:buNone/>
            </a:pPr>
            <a:r>
              <a:rPr lang="es-ES_tradnl" altLang="es-ES" sz="4000" b="1">
                <a:latin typeface="Tahoma" panose="020B0604030504040204" pitchFamily="34" charset="0"/>
              </a:rPr>
              <a:t>Iluminación débil</a:t>
            </a:r>
            <a:endParaRPr lang="es-ES" altLang="es-ES" sz="4000" b="1">
              <a:latin typeface="Tahoma" panose="020B0604030504040204"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2"/>
          <p:cNvSpPr>
            <a:spLocks noChangeArrowheads="1"/>
          </p:cNvSpPr>
          <p:nvPr/>
        </p:nvSpPr>
        <p:spPr bwMode="auto">
          <a:xfrm>
            <a:off x="-220663" y="58738"/>
            <a:ext cx="8534401" cy="838200"/>
          </a:xfrm>
          <a:prstGeom prst="rect">
            <a:avLst/>
          </a:prstGeom>
          <a:noFill/>
          <a:ln w="9525" algn="ctr">
            <a:noFill/>
            <a:miter lim="800000"/>
            <a:headEnd/>
            <a:tailEnd/>
          </a:ln>
          <a:effectLst/>
        </p:spPr>
        <p:txBody>
          <a:bodyPr anchor="ctr"/>
          <a:lstStyle/>
          <a:p>
            <a:pPr algn="ctr" eaLnBrk="1" hangingPunct="1">
              <a:defRPr/>
            </a:pPr>
            <a:r>
              <a:rPr lang="es-ES" sz="3300" b="1" dirty="0">
                <a:solidFill>
                  <a:srgbClr val="056D54"/>
                </a:solidFill>
                <a:latin typeface="Trebuchet MS" panose="020B0603020202020204" pitchFamily="34" charset="0"/>
                <a:ea typeface="+mj-ea"/>
                <a:cs typeface="+mj-cs"/>
              </a:rPr>
              <a:t>Evaluación del ambiente sonoro</a:t>
            </a:r>
            <a:endParaRPr lang="es-ES_tradnl" sz="3300" b="1" dirty="0">
              <a:solidFill>
                <a:srgbClr val="056D54"/>
              </a:solidFill>
              <a:latin typeface="Trebuchet MS" panose="020B0603020202020204" pitchFamily="34" charset="0"/>
              <a:ea typeface="+mj-ea"/>
              <a:cs typeface="+mj-cs"/>
            </a:endParaRPr>
          </a:p>
        </p:txBody>
      </p:sp>
      <p:sp>
        <p:nvSpPr>
          <p:cNvPr id="83973" name="Text Box 6"/>
          <p:cNvSpPr txBox="1">
            <a:spLocks noChangeArrowheads="1"/>
          </p:cNvSpPr>
          <p:nvPr/>
        </p:nvSpPr>
        <p:spPr bwMode="auto">
          <a:xfrm>
            <a:off x="466923" y="980728"/>
            <a:ext cx="81375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just">
              <a:lnSpc>
                <a:spcPct val="100000"/>
              </a:lnSpc>
              <a:spcBef>
                <a:spcPct val="0"/>
              </a:spcBef>
              <a:buFontTx/>
              <a:buNone/>
            </a:pPr>
            <a:r>
              <a:rPr lang="es-ES_tradnl" altLang="es-ES" sz="3200" dirty="0" smtClean="0">
                <a:latin typeface="Tahoma" panose="020B0604030504040204" pitchFamily="34" charset="0"/>
              </a:rPr>
              <a:t>NMA de la Actividad: 55</a:t>
            </a:r>
          </a:p>
          <a:p>
            <a:pPr algn="just">
              <a:lnSpc>
                <a:spcPct val="100000"/>
              </a:lnSpc>
              <a:spcBef>
                <a:spcPct val="0"/>
              </a:spcBef>
              <a:buFontTx/>
              <a:buNone/>
            </a:pPr>
            <a:r>
              <a:rPr lang="es-ES_tradnl" altLang="es-ES" sz="3200" dirty="0" smtClean="0">
                <a:latin typeface="Tahoma" panose="020B0604030504040204" pitchFamily="34" charset="0"/>
              </a:rPr>
              <a:t>NMA para todos los puestos de trabajo: 80</a:t>
            </a:r>
            <a:endParaRPr lang="es-ES_tradnl" altLang="es-ES" sz="3200" dirty="0">
              <a:latin typeface="Tahoma" panose="020B060403050404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015927162"/>
              </p:ext>
            </p:extLst>
          </p:nvPr>
        </p:nvGraphicFramePr>
        <p:xfrm>
          <a:off x="35496" y="2326000"/>
          <a:ext cx="9091299" cy="1463040"/>
        </p:xfrm>
        <a:graphic>
          <a:graphicData uri="http://schemas.openxmlformats.org/drawingml/2006/table">
            <a:tbl>
              <a:tblPr firstRow="1" bandRow="1">
                <a:tableStyleId>{93296810-A885-4BE3-A3E7-6D5BEEA58F35}</a:tableStyleId>
              </a:tblPr>
              <a:tblGrid>
                <a:gridCol w="1195705"/>
                <a:gridCol w="698818"/>
                <a:gridCol w="908368"/>
                <a:gridCol w="908368"/>
                <a:gridCol w="908368"/>
                <a:gridCol w="1117918"/>
                <a:gridCol w="1117918"/>
                <a:gridCol w="1117918"/>
                <a:gridCol w="1117918"/>
              </a:tblGrid>
              <a:tr h="370840">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F(Hz)</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63</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125</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250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500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1000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2000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4000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8000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L(dB)</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60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70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55</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45</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70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80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45</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40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N</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35</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55</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45</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45</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70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85</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50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50</a:t>
                      </a:r>
                      <a:endParaRPr lang="es-E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 Box 6"/>
          <p:cNvSpPr txBox="1">
            <a:spLocks noChangeArrowheads="1"/>
          </p:cNvSpPr>
          <p:nvPr/>
        </p:nvSpPr>
        <p:spPr bwMode="auto">
          <a:xfrm>
            <a:off x="107504" y="4370328"/>
            <a:ext cx="4320480" cy="2092881"/>
          </a:xfrm>
          <a:prstGeom prst="rect">
            <a:avLst/>
          </a:prstGeom>
          <a:ln w="57150">
            <a:solidFill>
              <a:schemeClr val="accent6"/>
            </a:solidFill>
            <a:tailEnd type="triangle"/>
          </a:ln>
          <a:extLst/>
        </p:spPr>
        <p:style>
          <a:lnRef idx="1">
            <a:schemeClr val="accent1"/>
          </a:lnRef>
          <a:fillRef idx="0">
            <a:schemeClr val="accent1"/>
          </a:fillRef>
          <a:effectRef idx="0">
            <a:schemeClr val="accent1"/>
          </a:effectRef>
          <a:fontRef idx="minor">
            <a:schemeClr val="tx1"/>
          </a:fontRef>
        </p:style>
        <p:txBody>
          <a:bodyPr wrap="squar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just">
              <a:lnSpc>
                <a:spcPct val="100000"/>
              </a:lnSpc>
              <a:spcBef>
                <a:spcPct val="0"/>
              </a:spcBef>
              <a:buNone/>
            </a:pPr>
            <a:r>
              <a:rPr lang="es-ES_tradnl" altLang="es-ES" sz="2600" dirty="0" smtClean="0">
                <a:latin typeface="Tahoma" panose="020B0604030504040204" pitchFamily="34" charset="0"/>
              </a:rPr>
              <a:t>El </a:t>
            </a:r>
            <a:r>
              <a:rPr lang="es-ES_tradnl" altLang="es-ES" sz="2600" dirty="0">
                <a:latin typeface="Tahoma" panose="020B0604030504040204" pitchFamily="34" charset="0"/>
              </a:rPr>
              <a:t>valor de N sobrepasa el NMA para la actividad: se producen afectaciones a la realización de la tarea.</a:t>
            </a:r>
          </a:p>
          <a:p>
            <a:pPr algn="just">
              <a:lnSpc>
                <a:spcPct val="100000"/>
              </a:lnSpc>
              <a:spcBef>
                <a:spcPct val="0"/>
              </a:spcBef>
              <a:buFontTx/>
              <a:buNone/>
            </a:pPr>
            <a:endParaRPr lang="es-ES_tradnl" altLang="es-ES" sz="2600" dirty="0">
              <a:latin typeface="Tahoma" panose="020B0604030504040204" pitchFamily="34" charset="0"/>
            </a:endParaRPr>
          </a:p>
        </p:txBody>
      </p:sp>
      <p:sp>
        <p:nvSpPr>
          <p:cNvPr id="7" name="Text Box 6"/>
          <p:cNvSpPr txBox="1">
            <a:spLocks noChangeArrowheads="1"/>
          </p:cNvSpPr>
          <p:nvPr/>
        </p:nvSpPr>
        <p:spPr bwMode="auto">
          <a:xfrm>
            <a:off x="4644008" y="4365104"/>
            <a:ext cx="4320480" cy="2092881"/>
          </a:xfrm>
          <a:prstGeom prst="rect">
            <a:avLst/>
          </a:prstGeom>
          <a:ln w="57150">
            <a:solidFill>
              <a:schemeClr val="accent6"/>
            </a:solidFill>
            <a:tailEnd type="triangle"/>
          </a:ln>
          <a:extLst/>
        </p:spPr>
        <p:style>
          <a:lnRef idx="1">
            <a:schemeClr val="accent1"/>
          </a:lnRef>
          <a:fillRef idx="0">
            <a:schemeClr val="accent1"/>
          </a:fillRef>
          <a:effectRef idx="0">
            <a:schemeClr val="accent1"/>
          </a:effectRef>
          <a:fontRef idx="minor">
            <a:schemeClr val="tx1"/>
          </a:fontRef>
        </p:style>
        <p:txBody>
          <a:bodyPr wrap="square">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just">
              <a:lnSpc>
                <a:spcPct val="100000"/>
              </a:lnSpc>
              <a:spcBef>
                <a:spcPct val="0"/>
              </a:spcBef>
              <a:buFontTx/>
              <a:buNone/>
            </a:pPr>
            <a:r>
              <a:rPr lang="es-ES_tradnl" altLang="es-ES" sz="2600" smtClean="0">
                <a:latin typeface="Tahoma" panose="020B0604030504040204" pitchFamily="34" charset="0"/>
              </a:rPr>
              <a:t>El </a:t>
            </a:r>
            <a:r>
              <a:rPr lang="es-ES_tradnl" altLang="es-ES" sz="2600" dirty="0">
                <a:latin typeface="Tahoma" panose="020B0604030504040204" pitchFamily="34" charset="0"/>
              </a:rPr>
              <a:t>valor de N sobrepasa el NMA para todos los puestos de trabajo: los trabajadores están expuestos a daños auditivos. </a:t>
            </a:r>
          </a:p>
        </p:txBody>
      </p:sp>
      <p:cxnSp>
        <p:nvCxnSpPr>
          <p:cNvPr id="4" name="Conector recto de flecha 3"/>
          <p:cNvCxnSpPr>
            <a:stCxn id="6" idx="0"/>
          </p:cNvCxnSpPr>
          <p:nvPr/>
        </p:nvCxnSpPr>
        <p:spPr>
          <a:xfrm flipV="1">
            <a:off x="2267744" y="3789040"/>
            <a:ext cx="2880320" cy="5812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a:stCxn id="7" idx="0"/>
          </p:cNvCxnSpPr>
          <p:nvPr/>
        </p:nvCxnSpPr>
        <p:spPr>
          <a:xfrm flipH="1" flipV="1">
            <a:off x="6372200" y="3789040"/>
            <a:ext cx="432048" cy="5760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9938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2"/>
          <p:cNvSpPr>
            <a:spLocks noChangeArrowheads="1"/>
          </p:cNvSpPr>
          <p:nvPr/>
        </p:nvSpPr>
        <p:spPr bwMode="auto">
          <a:xfrm>
            <a:off x="-220663" y="58738"/>
            <a:ext cx="8534401" cy="838200"/>
          </a:xfrm>
          <a:prstGeom prst="rect">
            <a:avLst/>
          </a:prstGeom>
          <a:noFill/>
          <a:ln w="9525" algn="ctr">
            <a:noFill/>
            <a:miter lim="800000"/>
            <a:headEnd/>
            <a:tailEnd/>
          </a:ln>
          <a:effectLst/>
        </p:spPr>
        <p:txBody>
          <a:bodyPr anchor="ctr"/>
          <a:lstStyle/>
          <a:p>
            <a:pPr algn="ctr" eaLnBrk="1" hangingPunct="1">
              <a:defRPr/>
            </a:pPr>
            <a:r>
              <a:rPr lang="es-ES" sz="3300" b="1" dirty="0">
                <a:solidFill>
                  <a:srgbClr val="056D54"/>
                </a:solidFill>
                <a:latin typeface="Trebuchet MS" panose="020B0603020202020204" pitchFamily="34" charset="0"/>
                <a:ea typeface="+mj-ea"/>
                <a:cs typeface="+mj-cs"/>
              </a:rPr>
              <a:t>Métodos de control del ruido</a:t>
            </a:r>
            <a:endParaRPr lang="es-ES_tradnl" sz="3300" b="1" dirty="0">
              <a:solidFill>
                <a:srgbClr val="056D54"/>
              </a:solidFill>
              <a:latin typeface="Trebuchet MS" panose="020B0603020202020204" pitchFamily="34" charset="0"/>
              <a:ea typeface="+mj-ea"/>
              <a:cs typeface="+mj-cs"/>
            </a:endParaRPr>
          </a:p>
        </p:txBody>
      </p:sp>
      <p:sp>
        <p:nvSpPr>
          <p:cNvPr id="5" name="Text Box 6"/>
          <p:cNvSpPr txBox="1">
            <a:spLocks noChangeArrowheads="1"/>
          </p:cNvSpPr>
          <p:nvPr/>
        </p:nvSpPr>
        <p:spPr bwMode="auto">
          <a:xfrm>
            <a:off x="250825" y="1468438"/>
            <a:ext cx="1728788" cy="584200"/>
          </a:xfrm>
          <a:prstGeom prst="rect">
            <a:avLst/>
          </a:prstGeom>
          <a:ln w="38100"/>
        </p:spPr>
        <p:style>
          <a:lnRef idx="2">
            <a:schemeClr val="accent6"/>
          </a:lnRef>
          <a:fillRef idx="1">
            <a:schemeClr val="lt1"/>
          </a:fillRef>
          <a:effectRef idx="0">
            <a:schemeClr val="accent6"/>
          </a:effectRef>
          <a:fontRef idx="minor">
            <a:schemeClr val="dk1"/>
          </a:fontRef>
        </p:style>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ctr">
              <a:lnSpc>
                <a:spcPct val="100000"/>
              </a:lnSpc>
              <a:spcBef>
                <a:spcPct val="0"/>
              </a:spcBef>
              <a:buFontTx/>
              <a:buNone/>
              <a:defRPr/>
            </a:pPr>
            <a:r>
              <a:rPr lang="es-ES_tradnl" sz="3200" b="1" dirty="0" smtClean="0">
                <a:latin typeface="Tahoma" panose="020B0604030504040204" pitchFamily="34" charset="0"/>
              </a:rPr>
              <a:t>FOCO</a:t>
            </a:r>
          </a:p>
        </p:txBody>
      </p:sp>
      <p:sp>
        <p:nvSpPr>
          <p:cNvPr id="6" name="Text Box 6"/>
          <p:cNvSpPr txBox="1">
            <a:spLocks noChangeArrowheads="1"/>
          </p:cNvSpPr>
          <p:nvPr/>
        </p:nvSpPr>
        <p:spPr bwMode="auto">
          <a:xfrm>
            <a:off x="2806700" y="1220788"/>
            <a:ext cx="3027363" cy="1076325"/>
          </a:xfrm>
          <a:prstGeom prst="rect">
            <a:avLst/>
          </a:prstGeom>
          <a:ln w="38100"/>
        </p:spPr>
        <p:style>
          <a:lnRef idx="2">
            <a:schemeClr val="accent6"/>
          </a:lnRef>
          <a:fillRef idx="1">
            <a:schemeClr val="lt1"/>
          </a:fillRef>
          <a:effectRef idx="0">
            <a:schemeClr val="accent6"/>
          </a:effectRef>
          <a:fontRef idx="minor">
            <a:schemeClr val="dk1"/>
          </a:fontRef>
        </p:style>
        <p:txBody>
          <a:bodyPr>
            <a:spAutoFit/>
          </a:bodyPr>
          <a:lstStyle>
            <a:defPPr>
              <a:defRPr lang="es-ES"/>
            </a:defPPr>
            <a:lvl1pPr algn="ctr">
              <a:lnSpc>
                <a:spcPct val="100000"/>
              </a:lnSpc>
              <a:buFontTx/>
              <a:buNone/>
              <a:defRPr sz="3600" b="1">
                <a:latin typeface="Tahoma" panose="020B0604030504040204" pitchFamily="34" charset="0"/>
              </a:defRPr>
            </a:lvl1pPr>
            <a:lvl2pPr marL="742950" indent="-285750">
              <a:lnSpc>
                <a:spcPct val="90000"/>
              </a:lnSpc>
              <a:spcBef>
                <a:spcPts val="500"/>
              </a:spcBef>
              <a:buBlip>
                <a:blip r:embed="rId2"/>
              </a:buBlip>
              <a:defRPr>
                <a:latin typeface="Trebuchet MS" panose="020B0603020202020204" pitchFamily="34" charset="0"/>
              </a:defRPr>
            </a:lvl2pPr>
            <a:lvl3pPr marL="1143000" indent="-228600">
              <a:lnSpc>
                <a:spcPct val="90000"/>
              </a:lnSpc>
              <a:spcBef>
                <a:spcPts val="500"/>
              </a:spcBef>
              <a:buBlip>
                <a:blip r:embed="rId2"/>
              </a:buBlip>
              <a:defRPr sz="2000">
                <a:latin typeface="Trebuchet MS" panose="020B0603020202020204" pitchFamily="34" charset="0"/>
              </a:defRPr>
            </a:lvl3pPr>
            <a:lvl4pPr marL="1600200" indent="-228600">
              <a:lnSpc>
                <a:spcPct val="90000"/>
              </a:lnSpc>
              <a:spcBef>
                <a:spcPts val="500"/>
              </a:spcBef>
              <a:buBlip>
                <a:blip r:embed="rId2"/>
              </a:buBlip>
              <a:defRPr>
                <a:latin typeface="Trebuchet MS" panose="020B0603020202020204" pitchFamily="34" charset="0"/>
              </a:defRPr>
            </a:lvl4pPr>
            <a:lvl5pPr marL="2057400" indent="-228600">
              <a:lnSpc>
                <a:spcPct val="90000"/>
              </a:lnSpc>
              <a:spcBef>
                <a:spcPts val="500"/>
              </a:spcBef>
              <a:buBlip>
                <a:blip r:embed="rId2"/>
              </a:buBlip>
              <a:defRPr>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latin typeface="Trebuchet MS" panose="020B0603020202020204" pitchFamily="34" charset="0"/>
              </a:defRPr>
            </a:lvl9pPr>
          </a:lstStyle>
          <a:p>
            <a:pPr>
              <a:defRPr/>
            </a:pPr>
            <a:r>
              <a:rPr lang="es-ES_tradnl" sz="3200" dirty="0" smtClean="0"/>
              <a:t>MEDIOS DE DIFUSIÓN</a:t>
            </a:r>
          </a:p>
        </p:txBody>
      </p:sp>
      <p:sp>
        <p:nvSpPr>
          <p:cNvPr id="7" name="Text Box 6"/>
          <p:cNvSpPr txBox="1">
            <a:spLocks noChangeArrowheads="1"/>
          </p:cNvSpPr>
          <p:nvPr/>
        </p:nvSpPr>
        <p:spPr bwMode="auto">
          <a:xfrm>
            <a:off x="6659563" y="1466850"/>
            <a:ext cx="2308225" cy="523875"/>
          </a:xfrm>
          <a:prstGeom prst="rect">
            <a:avLst/>
          </a:prstGeom>
          <a:ln w="38100"/>
        </p:spPr>
        <p:style>
          <a:lnRef idx="2">
            <a:schemeClr val="accent6"/>
          </a:lnRef>
          <a:fillRef idx="1">
            <a:schemeClr val="lt1"/>
          </a:fillRef>
          <a:effectRef idx="0">
            <a:schemeClr val="accent6"/>
          </a:effectRef>
          <a:fontRef idx="minor">
            <a:schemeClr val="dk1"/>
          </a:fontRef>
        </p:style>
        <p:txBody>
          <a:bodyPr>
            <a:spAutoFit/>
          </a:bodyPr>
          <a:lstStyle>
            <a:defPPr>
              <a:defRPr lang="es-ES"/>
            </a:defPPr>
            <a:lvl1pPr algn="ctr">
              <a:lnSpc>
                <a:spcPct val="100000"/>
              </a:lnSpc>
              <a:buFontTx/>
              <a:buNone/>
              <a:defRPr sz="3600" b="1">
                <a:solidFill>
                  <a:schemeClr val="dk1"/>
                </a:solidFill>
                <a:latin typeface="Tahoma" panose="020B0604030504040204" pitchFamily="34" charset="0"/>
              </a:defRPr>
            </a:lvl1pPr>
            <a:lvl2pPr marL="742950" indent="-285750">
              <a:lnSpc>
                <a:spcPct val="90000"/>
              </a:lnSpc>
              <a:spcBef>
                <a:spcPts val="500"/>
              </a:spcBef>
              <a:buBlip>
                <a:blip r:embed="rId2"/>
              </a:buBlip>
              <a:defRPr>
                <a:solidFill>
                  <a:schemeClr val="dk1"/>
                </a:solidFill>
                <a:latin typeface="Trebuchet MS" panose="020B0603020202020204" pitchFamily="34" charset="0"/>
              </a:defRPr>
            </a:lvl2pPr>
            <a:lvl3pPr marL="1143000" indent="-228600">
              <a:lnSpc>
                <a:spcPct val="90000"/>
              </a:lnSpc>
              <a:spcBef>
                <a:spcPts val="500"/>
              </a:spcBef>
              <a:buBlip>
                <a:blip r:embed="rId2"/>
              </a:buBlip>
              <a:defRPr sz="2000">
                <a:solidFill>
                  <a:schemeClr val="dk1"/>
                </a:solidFill>
                <a:latin typeface="Trebuchet MS" panose="020B0603020202020204" pitchFamily="34" charset="0"/>
              </a:defRPr>
            </a:lvl3pPr>
            <a:lvl4pPr marL="1600200" indent="-228600">
              <a:lnSpc>
                <a:spcPct val="90000"/>
              </a:lnSpc>
              <a:spcBef>
                <a:spcPts val="500"/>
              </a:spcBef>
              <a:buBlip>
                <a:blip r:embed="rId2"/>
              </a:buBlip>
              <a:defRPr>
                <a:solidFill>
                  <a:schemeClr val="dk1"/>
                </a:solidFill>
                <a:latin typeface="Trebuchet MS" panose="020B0603020202020204" pitchFamily="34" charset="0"/>
              </a:defRPr>
            </a:lvl4pPr>
            <a:lvl5pPr marL="2057400" indent="-228600">
              <a:lnSpc>
                <a:spcPct val="90000"/>
              </a:lnSpc>
              <a:spcBef>
                <a:spcPts val="500"/>
              </a:spcBef>
              <a:buBlip>
                <a:blip r:embed="rId2"/>
              </a:buBlip>
              <a:defRPr>
                <a:solidFill>
                  <a:schemeClr val="dk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dk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dk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dk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dk1"/>
                </a:solidFill>
                <a:latin typeface="Trebuchet MS" panose="020B0603020202020204" pitchFamily="34" charset="0"/>
              </a:defRPr>
            </a:lvl9pPr>
          </a:lstStyle>
          <a:p>
            <a:pPr>
              <a:defRPr/>
            </a:pPr>
            <a:r>
              <a:rPr lang="es-ES_tradnl" sz="2800" dirty="0" smtClean="0"/>
              <a:t>RECEPTOR</a:t>
            </a:r>
          </a:p>
        </p:txBody>
      </p:sp>
      <p:cxnSp>
        <p:nvCxnSpPr>
          <p:cNvPr id="9" name="Conector recto de flecha 8"/>
          <p:cNvCxnSpPr>
            <a:stCxn id="5" idx="3"/>
            <a:endCxn id="6" idx="1"/>
          </p:cNvCxnSpPr>
          <p:nvPr/>
        </p:nvCxnSpPr>
        <p:spPr>
          <a:xfrm flipV="1">
            <a:off x="1979613" y="1758950"/>
            <a:ext cx="827087" cy="158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 name="Conector recto de flecha 11"/>
          <p:cNvCxnSpPr/>
          <p:nvPr/>
        </p:nvCxnSpPr>
        <p:spPr>
          <a:xfrm flipV="1">
            <a:off x="5834063" y="1792288"/>
            <a:ext cx="825500" cy="1587"/>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3" name="Text Box 6"/>
          <p:cNvSpPr txBox="1">
            <a:spLocks noChangeArrowheads="1"/>
          </p:cNvSpPr>
          <p:nvPr/>
        </p:nvSpPr>
        <p:spPr bwMode="auto">
          <a:xfrm>
            <a:off x="73025" y="3148013"/>
            <a:ext cx="2554288" cy="831850"/>
          </a:xfrm>
          <a:prstGeom prst="rect">
            <a:avLst/>
          </a:prstGeom>
          <a:solidFill>
            <a:schemeClr val="accent6">
              <a:lumMod val="40000"/>
              <a:lumOff val="60000"/>
            </a:schemeClr>
          </a:solidFill>
          <a:ln w="38100"/>
        </p:spPr>
        <p:style>
          <a:lnRef idx="2">
            <a:schemeClr val="accent6"/>
          </a:lnRef>
          <a:fillRef idx="1">
            <a:schemeClr val="lt1"/>
          </a:fillRef>
          <a:effectRef idx="0">
            <a:schemeClr val="accent6"/>
          </a:effectRef>
          <a:fontRef idx="minor">
            <a:schemeClr val="dk1"/>
          </a:fontRef>
        </p:style>
        <p:txBody>
          <a:bodyPr>
            <a:spAutoFit/>
          </a:bodyPr>
          <a:lstStyle>
            <a:defPPr>
              <a:defRPr lang="es-ES"/>
            </a:defPPr>
            <a:lvl1pPr algn="ctr">
              <a:lnSpc>
                <a:spcPct val="100000"/>
              </a:lnSpc>
              <a:buFontTx/>
              <a:buNone/>
              <a:defRPr sz="3600" b="1">
                <a:latin typeface="Tahoma" panose="020B0604030504040204" pitchFamily="34" charset="0"/>
              </a:defRPr>
            </a:lvl1pPr>
            <a:lvl2pPr marL="742950" indent="-285750">
              <a:lnSpc>
                <a:spcPct val="90000"/>
              </a:lnSpc>
              <a:spcBef>
                <a:spcPts val="500"/>
              </a:spcBef>
              <a:buBlip>
                <a:blip r:embed="rId2"/>
              </a:buBlip>
              <a:defRPr>
                <a:latin typeface="Trebuchet MS" panose="020B0603020202020204" pitchFamily="34" charset="0"/>
              </a:defRPr>
            </a:lvl2pPr>
            <a:lvl3pPr marL="1143000" indent="-228600">
              <a:lnSpc>
                <a:spcPct val="90000"/>
              </a:lnSpc>
              <a:spcBef>
                <a:spcPts val="500"/>
              </a:spcBef>
              <a:buBlip>
                <a:blip r:embed="rId2"/>
              </a:buBlip>
              <a:defRPr sz="2000">
                <a:latin typeface="Trebuchet MS" panose="020B0603020202020204" pitchFamily="34" charset="0"/>
              </a:defRPr>
            </a:lvl3pPr>
            <a:lvl4pPr marL="1600200" indent="-228600">
              <a:lnSpc>
                <a:spcPct val="90000"/>
              </a:lnSpc>
              <a:spcBef>
                <a:spcPts val="500"/>
              </a:spcBef>
              <a:buBlip>
                <a:blip r:embed="rId2"/>
              </a:buBlip>
              <a:defRPr>
                <a:latin typeface="Trebuchet MS" panose="020B0603020202020204" pitchFamily="34" charset="0"/>
              </a:defRPr>
            </a:lvl4pPr>
            <a:lvl5pPr marL="2057400" indent="-228600">
              <a:lnSpc>
                <a:spcPct val="90000"/>
              </a:lnSpc>
              <a:spcBef>
                <a:spcPts val="500"/>
              </a:spcBef>
              <a:buBlip>
                <a:blip r:embed="rId2"/>
              </a:buBlip>
              <a:defRPr>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latin typeface="Trebuchet MS" panose="020B0603020202020204" pitchFamily="34" charset="0"/>
              </a:defRPr>
            </a:lvl9pPr>
          </a:lstStyle>
          <a:p>
            <a:pPr>
              <a:defRPr/>
            </a:pPr>
            <a:r>
              <a:rPr lang="es-ES_tradnl" sz="2400" dirty="0" smtClean="0"/>
              <a:t>Medidas Primarias</a:t>
            </a:r>
          </a:p>
        </p:txBody>
      </p:sp>
      <p:sp>
        <p:nvSpPr>
          <p:cNvPr id="16" name="Text Box 6"/>
          <p:cNvSpPr txBox="1">
            <a:spLocks noChangeArrowheads="1"/>
          </p:cNvSpPr>
          <p:nvPr/>
        </p:nvSpPr>
        <p:spPr bwMode="auto">
          <a:xfrm>
            <a:off x="3360738" y="3192463"/>
            <a:ext cx="2554287" cy="830262"/>
          </a:xfrm>
          <a:prstGeom prst="rect">
            <a:avLst/>
          </a:prstGeom>
          <a:solidFill>
            <a:schemeClr val="accent6">
              <a:lumMod val="40000"/>
              <a:lumOff val="60000"/>
            </a:schemeClr>
          </a:solidFill>
          <a:ln w="38100"/>
        </p:spPr>
        <p:style>
          <a:lnRef idx="2">
            <a:schemeClr val="accent6"/>
          </a:lnRef>
          <a:fillRef idx="1">
            <a:schemeClr val="lt1"/>
          </a:fillRef>
          <a:effectRef idx="0">
            <a:schemeClr val="accent6"/>
          </a:effectRef>
          <a:fontRef idx="minor">
            <a:schemeClr val="dk1"/>
          </a:fontRef>
        </p:style>
        <p:txBody>
          <a:bodyPr>
            <a:spAutoFit/>
          </a:bodyPr>
          <a:lstStyle>
            <a:defPPr>
              <a:defRPr lang="es-ES"/>
            </a:defPPr>
            <a:lvl1pPr algn="ctr">
              <a:lnSpc>
                <a:spcPct val="100000"/>
              </a:lnSpc>
              <a:buFontTx/>
              <a:buNone/>
              <a:defRPr sz="3600" b="1">
                <a:latin typeface="Tahoma" panose="020B0604030504040204" pitchFamily="34" charset="0"/>
              </a:defRPr>
            </a:lvl1pPr>
            <a:lvl2pPr marL="742950" indent="-285750">
              <a:lnSpc>
                <a:spcPct val="90000"/>
              </a:lnSpc>
              <a:spcBef>
                <a:spcPts val="500"/>
              </a:spcBef>
              <a:buBlip>
                <a:blip r:embed="rId2"/>
              </a:buBlip>
              <a:defRPr>
                <a:latin typeface="Trebuchet MS" panose="020B0603020202020204" pitchFamily="34" charset="0"/>
              </a:defRPr>
            </a:lvl2pPr>
            <a:lvl3pPr marL="1143000" indent="-228600">
              <a:lnSpc>
                <a:spcPct val="90000"/>
              </a:lnSpc>
              <a:spcBef>
                <a:spcPts val="500"/>
              </a:spcBef>
              <a:buBlip>
                <a:blip r:embed="rId2"/>
              </a:buBlip>
              <a:defRPr sz="2000">
                <a:latin typeface="Trebuchet MS" panose="020B0603020202020204" pitchFamily="34" charset="0"/>
              </a:defRPr>
            </a:lvl3pPr>
            <a:lvl4pPr marL="1600200" indent="-228600">
              <a:lnSpc>
                <a:spcPct val="90000"/>
              </a:lnSpc>
              <a:spcBef>
                <a:spcPts val="500"/>
              </a:spcBef>
              <a:buBlip>
                <a:blip r:embed="rId2"/>
              </a:buBlip>
              <a:defRPr>
                <a:latin typeface="Trebuchet MS" panose="020B0603020202020204" pitchFamily="34" charset="0"/>
              </a:defRPr>
            </a:lvl4pPr>
            <a:lvl5pPr marL="2057400" indent="-228600">
              <a:lnSpc>
                <a:spcPct val="90000"/>
              </a:lnSpc>
              <a:spcBef>
                <a:spcPts val="500"/>
              </a:spcBef>
              <a:buBlip>
                <a:blip r:embed="rId2"/>
              </a:buBlip>
              <a:defRPr>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latin typeface="Trebuchet MS" panose="020B0603020202020204" pitchFamily="34" charset="0"/>
              </a:defRPr>
            </a:lvl9pPr>
          </a:lstStyle>
          <a:p>
            <a:pPr>
              <a:defRPr/>
            </a:pPr>
            <a:r>
              <a:rPr lang="es-ES_tradnl" sz="2400" dirty="0" smtClean="0"/>
              <a:t>Medidas Secundarias</a:t>
            </a:r>
          </a:p>
        </p:txBody>
      </p:sp>
      <p:sp>
        <p:nvSpPr>
          <p:cNvPr id="17" name="Text Box 6"/>
          <p:cNvSpPr txBox="1">
            <a:spLocks noChangeArrowheads="1"/>
          </p:cNvSpPr>
          <p:nvPr/>
        </p:nvSpPr>
        <p:spPr bwMode="auto">
          <a:xfrm>
            <a:off x="6537325" y="3148013"/>
            <a:ext cx="2554288" cy="831850"/>
          </a:xfrm>
          <a:prstGeom prst="rect">
            <a:avLst/>
          </a:prstGeom>
          <a:solidFill>
            <a:schemeClr val="accent6">
              <a:lumMod val="40000"/>
              <a:lumOff val="60000"/>
            </a:schemeClr>
          </a:solidFill>
          <a:ln w="38100"/>
        </p:spPr>
        <p:style>
          <a:lnRef idx="2">
            <a:schemeClr val="accent6"/>
          </a:lnRef>
          <a:fillRef idx="1">
            <a:schemeClr val="lt1"/>
          </a:fillRef>
          <a:effectRef idx="0">
            <a:schemeClr val="accent6"/>
          </a:effectRef>
          <a:fontRef idx="minor">
            <a:schemeClr val="dk1"/>
          </a:fontRef>
        </p:style>
        <p:txBody>
          <a:bodyPr>
            <a:spAutoFit/>
          </a:bodyPr>
          <a:lstStyle>
            <a:defPPr>
              <a:defRPr lang="es-ES"/>
            </a:defPPr>
            <a:lvl1pPr algn="ctr">
              <a:lnSpc>
                <a:spcPct val="100000"/>
              </a:lnSpc>
              <a:buFontTx/>
              <a:buNone/>
              <a:defRPr sz="3600" b="1">
                <a:latin typeface="Tahoma" panose="020B0604030504040204" pitchFamily="34" charset="0"/>
              </a:defRPr>
            </a:lvl1pPr>
            <a:lvl2pPr marL="742950" indent="-285750">
              <a:lnSpc>
                <a:spcPct val="90000"/>
              </a:lnSpc>
              <a:spcBef>
                <a:spcPts val="500"/>
              </a:spcBef>
              <a:buBlip>
                <a:blip r:embed="rId2"/>
              </a:buBlip>
              <a:defRPr>
                <a:latin typeface="Trebuchet MS" panose="020B0603020202020204" pitchFamily="34" charset="0"/>
              </a:defRPr>
            </a:lvl2pPr>
            <a:lvl3pPr marL="1143000" indent="-228600">
              <a:lnSpc>
                <a:spcPct val="90000"/>
              </a:lnSpc>
              <a:spcBef>
                <a:spcPts val="500"/>
              </a:spcBef>
              <a:buBlip>
                <a:blip r:embed="rId2"/>
              </a:buBlip>
              <a:defRPr sz="2000">
                <a:latin typeface="Trebuchet MS" panose="020B0603020202020204" pitchFamily="34" charset="0"/>
              </a:defRPr>
            </a:lvl3pPr>
            <a:lvl4pPr marL="1600200" indent="-228600">
              <a:lnSpc>
                <a:spcPct val="90000"/>
              </a:lnSpc>
              <a:spcBef>
                <a:spcPts val="500"/>
              </a:spcBef>
              <a:buBlip>
                <a:blip r:embed="rId2"/>
              </a:buBlip>
              <a:defRPr>
                <a:latin typeface="Trebuchet MS" panose="020B0603020202020204" pitchFamily="34" charset="0"/>
              </a:defRPr>
            </a:lvl4pPr>
            <a:lvl5pPr marL="2057400" indent="-228600">
              <a:lnSpc>
                <a:spcPct val="90000"/>
              </a:lnSpc>
              <a:spcBef>
                <a:spcPts val="500"/>
              </a:spcBef>
              <a:buBlip>
                <a:blip r:embed="rId2"/>
              </a:buBlip>
              <a:defRPr>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latin typeface="Trebuchet MS" panose="020B0603020202020204" pitchFamily="34" charset="0"/>
              </a:defRPr>
            </a:lvl9pPr>
          </a:lstStyle>
          <a:p>
            <a:pPr>
              <a:defRPr/>
            </a:pPr>
            <a:r>
              <a:rPr lang="es-ES_tradnl" sz="2400" dirty="0" smtClean="0"/>
              <a:t>Medidas Organizativas</a:t>
            </a:r>
          </a:p>
        </p:txBody>
      </p:sp>
      <p:sp>
        <p:nvSpPr>
          <p:cNvPr id="18" name="Flecha abajo 17"/>
          <p:cNvSpPr/>
          <p:nvPr/>
        </p:nvSpPr>
        <p:spPr>
          <a:xfrm>
            <a:off x="900113" y="2297113"/>
            <a:ext cx="395287" cy="627062"/>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9" name="Flecha abajo 18"/>
          <p:cNvSpPr/>
          <p:nvPr/>
        </p:nvSpPr>
        <p:spPr>
          <a:xfrm>
            <a:off x="4365625" y="2389188"/>
            <a:ext cx="396875" cy="62865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20" name="Flecha abajo 19"/>
          <p:cNvSpPr/>
          <p:nvPr/>
        </p:nvSpPr>
        <p:spPr>
          <a:xfrm>
            <a:off x="7635875" y="2351088"/>
            <a:ext cx="395288" cy="627062"/>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88078" name="Text Box 19"/>
          <p:cNvSpPr txBox="1">
            <a:spLocks noChangeArrowheads="1"/>
          </p:cNvSpPr>
          <p:nvPr/>
        </p:nvSpPr>
        <p:spPr bwMode="auto">
          <a:xfrm>
            <a:off x="233363" y="4984750"/>
            <a:ext cx="2339975" cy="13239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ctr" eaLnBrk="1" hangingPunct="1">
              <a:lnSpc>
                <a:spcPct val="100000"/>
              </a:lnSpc>
              <a:spcBef>
                <a:spcPct val="50000"/>
              </a:spcBef>
              <a:buFontTx/>
              <a:buNone/>
            </a:pPr>
            <a:r>
              <a:rPr lang="es-ES" altLang="es-ES" sz="2000">
                <a:latin typeface="Tahoma" panose="020B0604030504040204" pitchFamily="34" charset="0"/>
                <a:cs typeface="Tahoma" panose="020B0604030504040204" pitchFamily="34" charset="0"/>
              </a:rPr>
              <a:t>Pretenden la eliminación o reducción del ruido en el origen</a:t>
            </a:r>
          </a:p>
        </p:txBody>
      </p:sp>
      <p:sp>
        <p:nvSpPr>
          <p:cNvPr id="88079" name="Text Box 20"/>
          <p:cNvSpPr txBox="1">
            <a:spLocks noChangeArrowheads="1"/>
          </p:cNvSpPr>
          <p:nvPr/>
        </p:nvSpPr>
        <p:spPr bwMode="auto">
          <a:xfrm>
            <a:off x="3370263" y="4822825"/>
            <a:ext cx="2654300" cy="1630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ctr" eaLnBrk="1" hangingPunct="1">
              <a:lnSpc>
                <a:spcPct val="100000"/>
              </a:lnSpc>
              <a:spcBef>
                <a:spcPct val="50000"/>
              </a:spcBef>
              <a:buFontTx/>
              <a:buNone/>
            </a:pPr>
            <a:r>
              <a:rPr lang="es-ES" altLang="es-ES" sz="2000">
                <a:latin typeface="Tahoma" panose="020B0604030504040204" pitchFamily="34" charset="0"/>
                <a:cs typeface="Tahoma" panose="020B0604030504040204" pitchFamily="34" charset="0"/>
              </a:rPr>
              <a:t>Pretenden modificar la transmisión o propagación del ruido entre los focos y los receptores</a:t>
            </a:r>
          </a:p>
        </p:txBody>
      </p:sp>
      <p:sp>
        <p:nvSpPr>
          <p:cNvPr id="88080" name="Text Box 21"/>
          <p:cNvSpPr txBox="1">
            <a:spLocks noChangeArrowheads="1"/>
          </p:cNvSpPr>
          <p:nvPr/>
        </p:nvSpPr>
        <p:spPr bwMode="auto">
          <a:xfrm>
            <a:off x="6624638" y="5005388"/>
            <a:ext cx="2339975" cy="1016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ctr" eaLnBrk="1" hangingPunct="1">
              <a:lnSpc>
                <a:spcPct val="100000"/>
              </a:lnSpc>
              <a:spcBef>
                <a:spcPct val="50000"/>
              </a:spcBef>
              <a:buFontTx/>
              <a:buNone/>
            </a:pPr>
            <a:r>
              <a:rPr lang="es-ES" altLang="es-ES" sz="2000">
                <a:latin typeface="Tahoma" panose="020B0604030504040204" pitchFamily="34" charset="0"/>
                <a:cs typeface="Tahoma" panose="020B0604030504040204" pitchFamily="34" charset="0"/>
              </a:rPr>
              <a:t>Pretenden limitar la exposición del trabajador al ruido</a:t>
            </a:r>
          </a:p>
        </p:txBody>
      </p:sp>
      <p:cxnSp>
        <p:nvCxnSpPr>
          <p:cNvPr id="88081" name="AutoShape 23"/>
          <p:cNvCxnSpPr>
            <a:cxnSpLocks noChangeShapeType="1"/>
          </p:cNvCxnSpPr>
          <p:nvPr/>
        </p:nvCxnSpPr>
        <p:spPr bwMode="auto">
          <a:xfrm>
            <a:off x="1295400" y="4124325"/>
            <a:ext cx="0" cy="679450"/>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8082" name="AutoShape 23"/>
          <p:cNvCxnSpPr>
            <a:cxnSpLocks noChangeShapeType="1"/>
          </p:cNvCxnSpPr>
          <p:nvPr/>
        </p:nvCxnSpPr>
        <p:spPr bwMode="auto">
          <a:xfrm>
            <a:off x="4637088" y="4022725"/>
            <a:ext cx="0" cy="679450"/>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8083" name="AutoShape 23"/>
          <p:cNvCxnSpPr>
            <a:cxnSpLocks noChangeShapeType="1"/>
          </p:cNvCxnSpPr>
          <p:nvPr/>
        </p:nvCxnSpPr>
        <p:spPr bwMode="auto">
          <a:xfrm>
            <a:off x="7832725" y="4094163"/>
            <a:ext cx="0" cy="679450"/>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30188" y="1101725"/>
            <a:ext cx="8589962" cy="5416550"/>
          </a:xfrm>
          <a:prstGeom prst="rect">
            <a:avLst/>
          </a:prstGeom>
          <a:noFill/>
          <a:ln w="9525">
            <a:noFill/>
            <a:miter lim="800000"/>
            <a:headEnd/>
            <a:tailEnd/>
          </a:ln>
          <a:effectLst/>
        </p:spPr>
        <p:txBody>
          <a:bodyPr anchor="ctr">
            <a:spAutoFit/>
          </a:bodyPr>
          <a:lstStyle/>
          <a:p>
            <a:pPr marL="457200" indent="-457200" algn="just">
              <a:defRPr/>
            </a:pPr>
            <a:r>
              <a:rPr lang="es-MX" sz="4800" b="1" dirty="0">
                <a:solidFill>
                  <a:srgbClr val="056D54"/>
                </a:solidFill>
                <a:latin typeface="Trebuchet MS" panose="020B0603020202020204" pitchFamily="34" charset="0"/>
                <a:ea typeface="+mj-ea"/>
                <a:cs typeface="+mj-cs"/>
              </a:rPr>
              <a:t>Estudiar:</a:t>
            </a:r>
            <a:endParaRPr lang="es-ES" sz="4800" b="1" dirty="0">
              <a:solidFill>
                <a:srgbClr val="056D54"/>
              </a:solidFill>
              <a:latin typeface="Trebuchet MS" panose="020B0603020202020204" pitchFamily="34" charset="0"/>
              <a:ea typeface="+mj-ea"/>
              <a:cs typeface="+mj-cs"/>
            </a:endParaRPr>
          </a:p>
          <a:p>
            <a:pPr marL="457200" indent="-457200" algn="just">
              <a:buFontTx/>
              <a:buAutoNum type="arabicPeriod"/>
              <a:defRPr/>
            </a:pPr>
            <a:r>
              <a:rPr lang="es-ES" sz="3600" dirty="0">
                <a:latin typeface="Tahoma" pitchFamily="34" charset="0"/>
              </a:rPr>
              <a:t>Alonso, A. y otros, Ergonomía, Editorial Félix Varela, La Habana, 2006. </a:t>
            </a:r>
          </a:p>
          <a:p>
            <a:pPr marL="914400" lvl="1" indent="-457200" algn="just">
              <a:defRPr/>
            </a:pPr>
            <a:r>
              <a:rPr lang="es-ES" sz="3600" b="1" dirty="0">
                <a:latin typeface="Tahoma" pitchFamily="34" charset="0"/>
              </a:rPr>
              <a:t>Capítulo 8. Ruido</a:t>
            </a:r>
            <a:endParaRPr lang="en-US" sz="3600" b="1" dirty="0">
              <a:latin typeface="Tahoma" pitchFamily="34" charset="0"/>
            </a:endParaRPr>
          </a:p>
          <a:p>
            <a:pPr marL="457200" indent="-457200" algn="just">
              <a:buFontTx/>
              <a:buAutoNum type="arabicPeriod"/>
              <a:defRPr/>
            </a:pPr>
            <a:r>
              <a:rPr lang="es-ES" sz="3600" dirty="0">
                <a:latin typeface="Tahoma" pitchFamily="34" charset="0"/>
              </a:rPr>
              <a:t>Fundación MAPFRE, Manual de Ergonomía, Editorial Félix Varela, La Habana 2006. </a:t>
            </a:r>
          </a:p>
          <a:p>
            <a:pPr marL="914400" lvl="1" indent="-457200" algn="just">
              <a:defRPr/>
            </a:pPr>
            <a:r>
              <a:rPr lang="es-ES" sz="3600" b="1" dirty="0">
                <a:latin typeface="Tahoma" pitchFamily="34" charset="0"/>
              </a:rPr>
              <a:t>La Ergonomía del ambiente físico</a:t>
            </a:r>
            <a:endParaRPr lang="en-US" sz="3600" b="1" dirty="0">
              <a:latin typeface="Tahoma" pitchFamily="34" charset="0"/>
            </a:endParaRPr>
          </a:p>
          <a:p>
            <a:pPr marL="457200" indent="-457200" algn="just">
              <a:defRPr/>
            </a:pPr>
            <a:endParaRPr lang="es-ES" sz="4000" dirty="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95288" y="1476375"/>
            <a:ext cx="8353425"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Blip>
                <a:blip r:embed="rId2"/>
              </a:buBlip>
              <a:defRPr sz="2800">
                <a:solidFill>
                  <a:schemeClr val="tx1"/>
                </a:solidFill>
                <a:latin typeface="Trebuchet MS" panose="020B0603020202020204" pitchFamily="34" charset="0"/>
              </a:defRPr>
            </a:lvl1pPr>
            <a:lvl2pPr marL="742950" indent="-285750">
              <a:lnSpc>
                <a:spcPct val="90000"/>
              </a:lnSpc>
              <a:spcBef>
                <a:spcPts val="500"/>
              </a:spcBef>
              <a:buBlip>
                <a:blip r:embed="rId2"/>
              </a:buBlip>
              <a:defRPr sz="2400">
                <a:solidFill>
                  <a:schemeClr val="tx1"/>
                </a:solidFill>
                <a:latin typeface="Trebuchet MS" panose="020B0603020202020204" pitchFamily="34" charset="0"/>
              </a:defRPr>
            </a:lvl2pPr>
            <a:lvl3pPr marL="1143000" indent="-228600">
              <a:lnSpc>
                <a:spcPct val="90000"/>
              </a:lnSpc>
              <a:spcBef>
                <a:spcPts val="500"/>
              </a:spcBef>
              <a:buBlip>
                <a:blip r:embed="rId2"/>
              </a:buBlip>
              <a:defRPr sz="2000">
                <a:solidFill>
                  <a:schemeClr val="tx1"/>
                </a:solidFill>
                <a:latin typeface="Trebuchet MS" panose="020B0603020202020204" pitchFamily="34" charset="0"/>
              </a:defRPr>
            </a:lvl3pPr>
            <a:lvl4pPr marL="1600200" indent="-228600">
              <a:lnSpc>
                <a:spcPct val="90000"/>
              </a:lnSpc>
              <a:spcBef>
                <a:spcPts val="500"/>
              </a:spcBef>
              <a:buBlip>
                <a:blip r:embed="rId2"/>
              </a:buBlip>
              <a:defRPr>
                <a:solidFill>
                  <a:schemeClr val="tx1"/>
                </a:solidFill>
                <a:latin typeface="Trebuchet MS" panose="020B0603020202020204" pitchFamily="34" charset="0"/>
              </a:defRPr>
            </a:lvl4pPr>
            <a:lvl5pPr marL="2057400" indent="-228600">
              <a:lnSpc>
                <a:spcPct val="90000"/>
              </a:lnSpc>
              <a:spcBef>
                <a:spcPts val="500"/>
              </a:spcBef>
              <a:buBlip>
                <a:blip r:embed="rId2"/>
              </a:buBlip>
              <a:defRPr>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Blip>
                <a:blip r:embed="rId2"/>
              </a:buBlip>
              <a:defRPr>
                <a:solidFill>
                  <a:schemeClr val="tx1"/>
                </a:solidFill>
                <a:latin typeface="Trebuchet MS" panose="020B0603020202020204" pitchFamily="34" charset="0"/>
              </a:defRPr>
            </a:lvl9pPr>
          </a:lstStyle>
          <a:p>
            <a:pPr algn="just" eaLnBrk="1" hangingPunct="1">
              <a:lnSpc>
                <a:spcPct val="100000"/>
              </a:lnSpc>
              <a:spcBef>
                <a:spcPct val="50000"/>
              </a:spcBef>
              <a:buFontTx/>
              <a:buNone/>
            </a:pPr>
            <a:r>
              <a:rPr lang="es-ES" altLang="es-ES" sz="3600">
                <a:latin typeface="Tahoma" panose="020B0604030504040204" pitchFamily="34" charset="0"/>
              </a:rPr>
              <a:t>Vibraciones electromagnéticas con longitudes de onda que van aproximadamente de 350 a 750 nanómetros (1 nm=1 milmillonésimas de metro). </a:t>
            </a:r>
          </a:p>
          <a:p>
            <a:pPr algn="just" eaLnBrk="1" hangingPunct="1">
              <a:lnSpc>
                <a:spcPct val="100000"/>
              </a:lnSpc>
              <a:spcBef>
                <a:spcPct val="50000"/>
              </a:spcBef>
              <a:buFontTx/>
              <a:buNone/>
            </a:pPr>
            <a:r>
              <a:rPr lang="es-ES" altLang="es-ES" sz="3600" b="1">
                <a:latin typeface="Tahoma" panose="020B0604030504040204" pitchFamily="34" charset="0"/>
              </a:rPr>
              <a:t>LUZ BLANCA</a:t>
            </a:r>
            <a:r>
              <a:rPr lang="es-ES" altLang="es-ES" sz="3600">
                <a:latin typeface="Tahoma" panose="020B0604030504040204" pitchFamily="34" charset="0"/>
              </a:rPr>
              <a:t> es la suma de todas las ondas comprendidas entre esas longitudes de onda. </a:t>
            </a:r>
          </a:p>
        </p:txBody>
      </p:sp>
      <p:sp>
        <p:nvSpPr>
          <p:cNvPr id="3" name="Rectangle 5"/>
          <p:cNvSpPr>
            <a:spLocks noChangeArrowheads="1"/>
          </p:cNvSpPr>
          <p:nvPr/>
        </p:nvSpPr>
        <p:spPr bwMode="auto">
          <a:xfrm>
            <a:off x="2555875" y="7938"/>
            <a:ext cx="3568700" cy="831850"/>
          </a:xfrm>
          <a:prstGeom prst="rect">
            <a:avLst/>
          </a:prstGeom>
          <a:noFill/>
          <a:ln w="9525" algn="ctr">
            <a:noFill/>
            <a:miter lim="800000"/>
            <a:headEnd/>
            <a:tailEnd/>
          </a:ln>
          <a:effectLst/>
        </p:spPr>
        <p:txBody>
          <a:bodyPr wrap="none">
            <a:spAutoFit/>
          </a:bodyPr>
          <a:lstStyle/>
          <a:p>
            <a:pPr algn="ctr">
              <a:spcBef>
                <a:spcPct val="20000"/>
              </a:spcBef>
              <a:defRPr/>
            </a:pPr>
            <a:r>
              <a:rPr lang="es-ES_tradnl" sz="4800" b="1" dirty="0">
                <a:solidFill>
                  <a:srgbClr val="056D54"/>
                </a:solidFill>
                <a:latin typeface="Trebuchet MS" panose="020B0603020202020204" pitchFamily="34" charset="0"/>
                <a:ea typeface="+mj-ea"/>
                <a:cs typeface="+mj-cs"/>
              </a:rPr>
              <a:t>LUZ VISIBLE</a:t>
            </a:r>
            <a:endParaRPr lang="es-ES" sz="4800" b="1" dirty="0">
              <a:solidFill>
                <a:srgbClr val="056D54"/>
              </a:solidFill>
              <a:latin typeface="Trebuchet MS" panose="020B0603020202020204" pitchFamily="34"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ext Box 24"/>
          <p:cNvSpPr txBox="1">
            <a:spLocks noChangeArrowheads="1"/>
          </p:cNvSpPr>
          <p:nvPr/>
        </p:nvSpPr>
        <p:spPr bwMode="auto">
          <a:xfrm>
            <a:off x="461963" y="131763"/>
            <a:ext cx="7154862" cy="708025"/>
          </a:xfrm>
          <a:prstGeom prst="rect">
            <a:avLst/>
          </a:prstGeom>
          <a:noFill/>
          <a:ln w="9525" algn="ctr">
            <a:noFill/>
            <a:miter lim="800000"/>
            <a:headEnd/>
            <a:tailEnd/>
          </a:ln>
          <a:effectLst/>
        </p:spPr>
        <p:txBody>
          <a:bodyPr>
            <a:spAutoFit/>
          </a:bodyPr>
          <a:lstStyle/>
          <a:p>
            <a:pPr algn="ctr">
              <a:spcBef>
                <a:spcPct val="20000"/>
              </a:spcBef>
              <a:defRPr/>
            </a:pPr>
            <a:r>
              <a:rPr lang="es-ES_tradnl" sz="4000" b="1" dirty="0">
                <a:solidFill>
                  <a:srgbClr val="056D54"/>
                </a:solidFill>
                <a:latin typeface="Trebuchet MS" panose="020B0603020202020204" pitchFamily="34" charset="0"/>
                <a:ea typeface="+mj-ea"/>
                <a:cs typeface="+mj-cs"/>
              </a:rPr>
              <a:t>Espectro electromagnético</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5" y="2262187"/>
            <a:ext cx="8982822" cy="2750989"/>
          </a:xfrm>
          <a:prstGeom prst="rect">
            <a:avLst/>
          </a:prstGeom>
        </p:spPr>
      </p:pic>
    </p:spTree>
    <p:extLst>
      <p:ext uri="{BB962C8B-B14F-4D97-AF65-F5344CB8AC3E}">
        <p14:creationId xmlns:p14="http://schemas.microsoft.com/office/powerpoint/2010/main" val="2212927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on 50 aniv">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_vicerectores.pot [Modo de compatibilidad]" id="{4B05CBB3-DE09-4A4D-9792-49FE99171ABF}" vid="{864DD94F-27BA-41EA-8274-B6764B7DE377}"/>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Presentacion 50 aniv</Template>
  <TotalTime>1449</TotalTime>
  <Words>1678</Words>
  <Application>Microsoft Office PowerPoint</Application>
  <PresentationFormat>Presentación en pantalla (4:3)</PresentationFormat>
  <Paragraphs>306</Paragraphs>
  <Slides>72</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3</vt:i4>
      </vt:variant>
      <vt:variant>
        <vt:lpstr>Títulos de diapositiva</vt:lpstr>
      </vt:variant>
      <vt:variant>
        <vt:i4>72</vt:i4>
      </vt:variant>
    </vt:vector>
  </HeadingPairs>
  <TitlesOfParts>
    <vt:vector size="82" baseType="lpstr">
      <vt:lpstr>Arial</vt:lpstr>
      <vt:lpstr>Calibri</vt:lpstr>
      <vt:lpstr>Symbol</vt:lpstr>
      <vt:lpstr>Tahoma</vt:lpstr>
      <vt:lpstr>Times New Roman</vt:lpstr>
      <vt:lpstr>Trebuchet MS</vt:lpstr>
      <vt:lpstr>Presentacion 50 aniv</vt:lpstr>
      <vt:lpstr>Hoja de cálculo</vt:lpstr>
      <vt:lpstr>Ecuación</vt:lpstr>
      <vt:lpstr>Documento</vt:lpstr>
      <vt:lpstr>ILUMINACIÓN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iluminación y la visión: su relación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Fac. Industrial. ISPJAE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ILUMINACIÓN</dc:title>
  <dc:creator>Alicia Alonso Bacerra</dc:creator>
  <cp:lastModifiedBy>SARAHI</cp:lastModifiedBy>
  <cp:revision>117</cp:revision>
  <cp:lastPrinted>2009-03-11T14:32:21Z</cp:lastPrinted>
  <dcterms:created xsi:type="dcterms:W3CDTF">2001-02-01T21:52:24Z</dcterms:created>
  <dcterms:modified xsi:type="dcterms:W3CDTF">2026-03-11T03:07:36Z</dcterms:modified>
</cp:coreProperties>
</file>