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19B54-2660-433C-B6A2-51F7C2335AC4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7C20B-C7C9-4F48-867A-DD96FB66B4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7C20B-C7C9-4F48-867A-DD96FB66B411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7C20B-C7C9-4F48-867A-DD96FB66B411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F7E5E-7BF2-4F41-9E19-7E47BFE9214B}" type="datetimeFigureOut">
              <a:rPr lang="es-ES" smtClean="0"/>
              <a:pPr/>
              <a:t>21/03/2026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E5F03-CB09-4B7C-A69D-DB0D20A1CB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Tema 2 </a:t>
            </a:r>
            <a:r>
              <a:rPr lang="es-ES" b="1" dirty="0" smtClean="0"/>
              <a:t>Corrientes políticas (</a:t>
            </a:r>
            <a:r>
              <a:rPr lang="es-ES" dirty="0" smtClean="0"/>
              <a:t>continuación)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La izquierda como corriente política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izquierda como corriente política: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199" y="1357298"/>
            <a:ext cx="8474149" cy="4768865"/>
          </a:xfrm>
        </p:spPr>
        <p:txBody>
          <a:bodyPr>
            <a:normAutofit/>
          </a:bodyPr>
          <a:lstStyle/>
          <a:p>
            <a:r>
              <a:rPr lang="es-ES" dirty="0" smtClean="0"/>
              <a:t>Se </a:t>
            </a:r>
            <a:r>
              <a:rPr lang="es-ES" dirty="0" smtClean="0"/>
              <a:t>identifican como tal las </a:t>
            </a:r>
            <a:r>
              <a:rPr lang="es-ES" dirty="0"/>
              <a:t>fuerzas progresistas </a:t>
            </a:r>
            <a:r>
              <a:rPr lang="es-ES" dirty="0" smtClean="0"/>
              <a:t>que </a:t>
            </a:r>
            <a:r>
              <a:rPr lang="es-ES" dirty="0"/>
              <a:t>pretenden renovar </a:t>
            </a:r>
            <a:r>
              <a:rPr lang="es-ES" dirty="0" smtClean="0"/>
              <a:t>aquellos valores y esquemas sociales que </a:t>
            </a:r>
            <a:r>
              <a:rPr lang="es-ES" dirty="0"/>
              <a:t>ya no son representativos del </a:t>
            </a:r>
            <a:r>
              <a:rPr lang="es-ES" dirty="0" smtClean="0"/>
              <a:t>avance </a:t>
            </a:r>
            <a:r>
              <a:rPr lang="es-ES" dirty="0"/>
              <a:t>y el progreso </a:t>
            </a:r>
            <a:r>
              <a:rPr lang="es-ES" dirty="0" smtClean="0"/>
              <a:t>social.</a:t>
            </a:r>
          </a:p>
          <a:p>
            <a:pPr lvl="0"/>
            <a:r>
              <a:rPr lang="es-ES" dirty="0" smtClean="0"/>
              <a:t>Propone cambios: la constante evolución y perfeccionamiento social con el objetivo de satisfacer  necesidades y el bienestar social.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Rasgos de la izquierda: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/>
              <a:t>Inequívoca tendencia hacia el progreso y el </a:t>
            </a:r>
            <a:r>
              <a:rPr lang="es-ES" dirty="0" smtClean="0"/>
              <a:t>cambio. </a:t>
            </a:r>
            <a:endParaRPr lang="es-ES" dirty="0"/>
          </a:p>
          <a:p>
            <a:pPr lvl="0"/>
            <a:r>
              <a:rPr lang="es-ES" dirty="0"/>
              <a:t>  Vinculación </a:t>
            </a:r>
            <a:r>
              <a:rPr lang="es-ES" dirty="0" smtClean="0"/>
              <a:t>con </a:t>
            </a:r>
            <a:r>
              <a:rPr lang="es-ES" dirty="0"/>
              <a:t>las amplias masas populares, de las cuales constituyen expresión </a:t>
            </a:r>
            <a:r>
              <a:rPr lang="es-ES" dirty="0" smtClean="0"/>
              <a:t>política.</a:t>
            </a:r>
          </a:p>
          <a:p>
            <a:pPr lvl="0"/>
            <a:r>
              <a:rPr lang="es-ES" dirty="0" smtClean="0"/>
              <a:t>Visión optimista </a:t>
            </a:r>
            <a:r>
              <a:rPr lang="es-ES" dirty="0"/>
              <a:t>de que es posible construir un mundo mejor, </a:t>
            </a:r>
            <a:r>
              <a:rPr lang="es-ES" dirty="0" smtClean="0"/>
              <a:t>con </a:t>
            </a:r>
            <a:r>
              <a:rPr lang="es-ES" dirty="0"/>
              <a:t>igualdad de derechos y oportunidades para todos los seres </a:t>
            </a:r>
            <a:r>
              <a:rPr lang="es-ES" dirty="0" smtClean="0"/>
              <a:t>humanos. </a:t>
            </a:r>
            <a:endParaRPr lang="es-ES" sz="4000" dirty="0"/>
          </a:p>
          <a:p>
            <a:pPr lvl="0"/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s-ES" dirty="0" smtClean="0"/>
              <a:t>Problemas actuales de la izquierda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329642" cy="4911742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La heterogeneidad </a:t>
            </a:r>
            <a:r>
              <a:rPr lang="es-ES" dirty="0" smtClean="0"/>
              <a:t>de su </a:t>
            </a:r>
            <a:r>
              <a:rPr lang="es-ES" dirty="0" smtClean="0"/>
              <a:t>composición: liberales,</a:t>
            </a:r>
            <a:r>
              <a:rPr lang="es-ES" b="1" dirty="0" smtClean="0"/>
              <a:t> </a:t>
            </a:r>
            <a:r>
              <a:rPr lang="es-ES" dirty="0" smtClean="0"/>
              <a:t>socialistas, anarquistas, marxistas, </a:t>
            </a:r>
            <a:r>
              <a:rPr lang="es-ES" dirty="0" smtClean="0"/>
              <a:t>comunistas, etc.</a:t>
            </a:r>
          </a:p>
          <a:p>
            <a:r>
              <a:rPr lang="es-ES" dirty="0" smtClean="0"/>
              <a:t>Debilitada ideológicamente por el </a:t>
            </a:r>
            <a:r>
              <a:rPr lang="es-ES" dirty="0" smtClean="0"/>
              <a:t>derrumbe y desmontaje del socialismo de Europa del </a:t>
            </a:r>
            <a:r>
              <a:rPr lang="es-ES" dirty="0" smtClean="0"/>
              <a:t>Este. </a:t>
            </a:r>
          </a:p>
          <a:p>
            <a:r>
              <a:rPr lang="es-ES" dirty="0" smtClean="0"/>
              <a:t>Retroceso de </a:t>
            </a:r>
            <a:r>
              <a:rPr lang="es-ES" dirty="0" smtClean="0"/>
              <a:t>las </a:t>
            </a:r>
            <a:r>
              <a:rPr lang="es-ES" dirty="0" smtClean="0"/>
              <a:t>luchas del </a:t>
            </a:r>
            <a:r>
              <a:rPr lang="es-ES" dirty="0" smtClean="0"/>
              <a:t>movimiento </a:t>
            </a:r>
            <a:r>
              <a:rPr lang="es-ES" dirty="0" smtClean="0"/>
              <a:t>obrero internacional.</a:t>
            </a:r>
          </a:p>
          <a:p>
            <a:r>
              <a:rPr lang="es-ES" dirty="0" smtClean="0"/>
              <a:t>La </a:t>
            </a:r>
            <a:r>
              <a:rPr lang="es-ES" dirty="0" smtClean="0"/>
              <a:t>renuncia a la orientación socialista </a:t>
            </a:r>
            <a:r>
              <a:rPr lang="es-ES" dirty="0" smtClean="0"/>
              <a:t>de los </a:t>
            </a:r>
            <a:r>
              <a:rPr lang="es-ES" dirty="0" smtClean="0"/>
              <a:t>movimientos progresistas y revolucionarios a nivel </a:t>
            </a:r>
            <a:r>
              <a:rPr lang="es-ES" dirty="0" smtClean="0"/>
              <a:t>global.</a:t>
            </a:r>
          </a:p>
          <a:p>
            <a:r>
              <a:rPr lang="es-ES" dirty="0" smtClean="0"/>
              <a:t>Errores como la </a:t>
            </a:r>
            <a:r>
              <a:rPr lang="es-ES" dirty="0" smtClean="0"/>
              <a:t>copia mecánica </a:t>
            </a:r>
            <a:r>
              <a:rPr lang="es-ES" dirty="0" smtClean="0"/>
              <a:t>de </a:t>
            </a:r>
            <a:r>
              <a:rPr lang="es-ES" dirty="0" smtClean="0"/>
              <a:t>experiencias foráneas; </a:t>
            </a:r>
            <a:r>
              <a:rPr lang="es-ES" dirty="0" smtClean="0"/>
              <a:t>la </a:t>
            </a:r>
            <a:r>
              <a:rPr lang="es-ES" dirty="0" smtClean="0"/>
              <a:t>corrupción; los </a:t>
            </a:r>
            <a:r>
              <a:rPr lang="es-ES" dirty="0" smtClean="0"/>
              <a:t>extremismos, </a:t>
            </a:r>
            <a:r>
              <a:rPr lang="es-ES" dirty="0" smtClean="0"/>
              <a:t>etc.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Vertientes de la izquierda: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85786" y="1571612"/>
            <a:ext cx="3298747" cy="184309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Partidos </a:t>
            </a:r>
          </a:p>
          <a:p>
            <a:pPr algn="ctr"/>
            <a:r>
              <a:rPr lang="es-ES" sz="2400" dirty="0" smtClean="0"/>
              <a:t>comunistas</a:t>
            </a:r>
            <a:endParaRPr lang="es-ES" sz="2400" dirty="0"/>
          </a:p>
        </p:txBody>
      </p:sp>
      <p:sp>
        <p:nvSpPr>
          <p:cNvPr id="5" name="4 Elipse"/>
          <p:cNvSpPr/>
          <p:nvPr/>
        </p:nvSpPr>
        <p:spPr>
          <a:xfrm>
            <a:off x="2643174" y="3357562"/>
            <a:ext cx="3286148" cy="12858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La socialdemocracia</a:t>
            </a:r>
            <a:endParaRPr lang="es-ES" sz="2400" dirty="0"/>
          </a:p>
        </p:txBody>
      </p:sp>
      <p:sp>
        <p:nvSpPr>
          <p:cNvPr id="6" name="5 Elipse"/>
          <p:cNvSpPr/>
          <p:nvPr/>
        </p:nvSpPr>
        <p:spPr>
          <a:xfrm>
            <a:off x="4786314" y="4714884"/>
            <a:ext cx="3071834" cy="12144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La democracia </a:t>
            </a:r>
            <a:r>
              <a:rPr lang="es-ES" sz="2400" dirty="0" smtClean="0"/>
              <a:t>liberal</a:t>
            </a:r>
            <a:endParaRPr lang="es-E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independiente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 pesar de la crisis de la izquierda, en la actualidad surgen nuevos </a:t>
            </a:r>
            <a:r>
              <a:rPr lang="es-ES" dirty="0" smtClean="0"/>
              <a:t>movimientos </a:t>
            </a:r>
            <a:r>
              <a:rPr lang="es-ES" dirty="0" smtClean="0"/>
              <a:t>sociales </a:t>
            </a:r>
            <a:r>
              <a:rPr lang="es-ES" dirty="0" smtClean="0"/>
              <a:t>progresistas, </a:t>
            </a:r>
            <a:r>
              <a:rPr lang="es-ES" dirty="0" smtClean="0"/>
              <a:t>muchos </a:t>
            </a:r>
            <a:r>
              <a:rPr lang="es-ES" dirty="0" smtClean="0"/>
              <a:t>de ellos de tendencia izquierdista, interesados en rescatar los valores humanos de la sociedad</a:t>
            </a:r>
            <a:r>
              <a:rPr lang="es-ES" dirty="0" smtClean="0"/>
              <a:t>. Investigue </a:t>
            </a:r>
            <a:r>
              <a:rPr lang="es-ES" smtClean="0"/>
              <a:t>y ejemplifique.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251</Words>
  <Application>Microsoft Office PowerPoint</Application>
  <PresentationFormat>Presentación en pantalla (4:3)</PresentationFormat>
  <Paragraphs>24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Tema 2 Corrientes políticas (continuación)</vt:lpstr>
      <vt:lpstr>La izquierda como corriente política:</vt:lpstr>
      <vt:lpstr>Rasgos de la izquierda:</vt:lpstr>
      <vt:lpstr>Problemas actuales de la izquierda</vt:lpstr>
      <vt:lpstr>Vertientes de la izquierda:</vt:lpstr>
      <vt:lpstr>Estudio independiente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 Corrientes políticas (continuación)</dc:title>
  <dc:creator>FAMILIA</dc:creator>
  <cp:lastModifiedBy>FAMILIA</cp:lastModifiedBy>
  <cp:revision>10</cp:revision>
  <dcterms:created xsi:type="dcterms:W3CDTF">2026-03-21T10:01:05Z</dcterms:created>
  <dcterms:modified xsi:type="dcterms:W3CDTF">2026-03-21T11:22:36Z</dcterms:modified>
</cp:coreProperties>
</file>