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36D70-0CA5-4977-9666-68B74BAF2B76}" type="datetimeFigureOut">
              <a:rPr lang="es-ES" smtClean="0"/>
              <a:pPr/>
              <a:t>29/05/2024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24F89-2710-437F-9A19-BC2930D4CB7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357299"/>
            <a:ext cx="7772400" cy="1857387"/>
          </a:xfrm>
        </p:spPr>
        <p:txBody>
          <a:bodyPr/>
          <a:lstStyle/>
          <a:p>
            <a:r>
              <a:rPr lang="es-ES" dirty="0" smtClean="0"/>
              <a:t>Clase Práctica 1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3286124"/>
            <a:ext cx="7358114" cy="2352676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La acumulación originaria del </a:t>
            </a:r>
            <a:r>
              <a:rPr lang="es-ES" dirty="0" smtClean="0">
                <a:solidFill>
                  <a:schemeClr val="tx1"/>
                </a:solidFill>
              </a:rPr>
              <a:t>capital:</a:t>
            </a:r>
          </a:p>
          <a:p>
            <a:r>
              <a:rPr lang="es-ES" b="1" dirty="0" smtClean="0">
                <a:solidFill>
                  <a:schemeClr val="tx1"/>
                </a:solidFill>
              </a:rPr>
              <a:t>¿Por </a:t>
            </a:r>
            <a:r>
              <a:rPr lang="es-ES" b="1" dirty="0" smtClean="0">
                <a:solidFill>
                  <a:schemeClr val="tx1"/>
                </a:solidFill>
              </a:rPr>
              <a:t>qué el capitalismo se convirtió en un sistema mundial y </a:t>
            </a:r>
            <a:r>
              <a:rPr lang="es-ES" b="1" dirty="0" smtClean="0">
                <a:solidFill>
                  <a:schemeClr val="tx1"/>
                </a:solidFill>
              </a:rPr>
              <a:t>dominante?</a:t>
            </a:r>
            <a:endParaRPr lang="es-E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s-ES" sz="3200" b="1" dirty="0" smtClean="0"/>
              <a:t>1.-La </a:t>
            </a:r>
            <a:r>
              <a:rPr lang="es-ES" sz="3200" b="1" dirty="0" smtClean="0"/>
              <a:t>conquista y colonización de América: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/>
          </a:bodyPr>
          <a:lstStyle/>
          <a:p>
            <a:r>
              <a:rPr lang="es-ES" dirty="0" smtClean="0"/>
              <a:t>Países </a:t>
            </a:r>
            <a:r>
              <a:rPr lang="es-ES" dirty="0" smtClean="0"/>
              <a:t>que intervinieron en esos procesos. </a:t>
            </a:r>
          </a:p>
          <a:p>
            <a:r>
              <a:rPr lang="es-ES" dirty="0" smtClean="0"/>
              <a:t>La </a:t>
            </a:r>
            <a:r>
              <a:rPr lang="es-ES" dirty="0" smtClean="0"/>
              <a:t>dominación de pueblos de </a:t>
            </a:r>
            <a:r>
              <a:rPr lang="es-ES" dirty="0" smtClean="0"/>
              <a:t>América y el </a:t>
            </a:r>
            <a:r>
              <a:rPr lang="es-ES" dirty="0" smtClean="0"/>
              <a:t> </a:t>
            </a:r>
            <a:r>
              <a:rPr lang="es-ES" dirty="0" smtClean="0"/>
              <a:t>saqueo de </a:t>
            </a:r>
            <a:r>
              <a:rPr lang="es-ES" dirty="0" smtClean="0"/>
              <a:t>riquezas. </a:t>
            </a:r>
            <a:endParaRPr lang="es-ES" dirty="0" smtClean="0"/>
          </a:p>
          <a:p>
            <a:r>
              <a:rPr lang="es-ES" dirty="0" smtClean="0"/>
              <a:t>Consecuencias: </a:t>
            </a: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para </a:t>
            </a:r>
            <a:r>
              <a:rPr lang="es-ES" dirty="0" smtClean="0"/>
              <a:t>los países colonizadores </a:t>
            </a: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para </a:t>
            </a:r>
            <a:r>
              <a:rPr lang="es-ES" dirty="0" smtClean="0"/>
              <a:t>los pueblos colonizados</a:t>
            </a:r>
            <a:r>
              <a:rPr lang="es-E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división </a:t>
            </a:r>
            <a:r>
              <a:rPr lang="es-ES" dirty="0" smtClean="0"/>
              <a:t>del mundo que se mantiene hasta </a:t>
            </a:r>
            <a:r>
              <a:rPr lang="es-ES" dirty="0" smtClean="0"/>
              <a:t>hoy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2.-Papel de Gran Bretaña en La conquista y colonización de Asia: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r>
              <a:rPr lang="es-ES" dirty="0" smtClean="0"/>
              <a:t>Mecanismos para e</a:t>
            </a:r>
            <a:r>
              <a:rPr lang="es-ES" dirty="0" smtClean="0"/>
              <a:t>l </a:t>
            </a:r>
            <a:r>
              <a:rPr lang="es-ES" dirty="0" smtClean="0"/>
              <a:t>control político y económico de China. </a:t>
            </a:r>
            <a:r>
              <a:rPr lang="es-ES" dirty="0" smtClean="0"/>
              <a:t>Las guerras </a:t>
            </a:r>
            <a:r>
              <a:rPr lang="es-ES" dirty="0" smtClean="0"/>
              <a:t>del opio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La “joya” de la corona británica: la India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3.- La colonización de África: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614998" cy="4900634"/>
          </a:xfrm>
        </p:spPr>
        <p:txBody>
          <a:bodyPr>
            <a:normAutofit/>
          </a:bodyPr>
          <a:lstStyle/>
          <a:p>
            <a:pPr marL="514350" indent="-514350"/>
            <a:r>
              <a:rPr lang="es-ES" dirty="0" smtClean="0"/>
              <a:t>La </a:t>
            </a:r>
            <a:r>
              <a:rPr lang="es-ES" dirty="0" smtClean="0"/>
              <a:t>trata negrera y el comercio triangular.</a:t>
            </a:r>
          </a:p>
          <a:p>
            <a:pPr marL="514350" indent="-514350"/>
            <a:r>
              <a:rPr lang="es-ES" dirty="0" smtClean="0"/>
              <a:t>¿Por qué África permaneció “impenetrable” para las grandes potencias hasta el s.XIX?</a:t>
            </a:r>
          </a:p>
          <a:p>
            <a:pPr marL="514350" indent="-514350"/>
            <a:r>
              <a:rPr lang="es-ES" dirty="0" smtClean="0"/>
              <a:t>La Conferencia de Berlín (1884-85) y el reparto de África  </a:t>
            </a:r>
          </a:p>
          <a:p>
            <a:endParaRPr lang="es-ES" dirty="0"/>
          </a:p>
        </p:txBody>
      </p:sp>
      <p:pic>
        <p:nvPicPr>
          <p:cNvPr id="5" name="Marcador de contenido 1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86446" y="1857364"/>
            <a:ext cx="3357554" cy="414340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01122" cy="1071570"/>
          </a:xfrm>
        </p:spPr>
        <p:txBody>
          <a:bodyPr>
            <a:normAutofit fontScale="90000"/>
          </a:bodyPr>
          <a:lstStyle/>
          <a:p>
            <a:r>
              <a:rPr lang="es-ES" sz="3600" b="1" dirty="0" smtClean="0"/>
              <a:t>4.- Surgimiento de nuevas </a:t>
            </a:r>
            <a:r>
              <a:rPr lang="es-ES" sz="3600" b="1" dirty="0" smtClean="0"/>
              <a:t>potencias y n</a:t>
            </a:r>
            <a:r>
              <a:rPr lang="es-ES" sz="3600" b="1" dirty="0" smtClean="0"/>
              <a:t>uevo </a:t>
            </a:r>
            <a:r>
              <a:rPr lang="es-ES" sz="3600" b="1" dirty="0" smtClean="0"/>
              <a:t>reparto del mundo desde finales del s. XIX. 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r>
              <a:rPr lang="es-ES" dirty="0" smtClean="0"/>
              <a:t>EE</a:t>
            </a:r>
            <a:r>
              <a:rPr lang="es-ES" dirty="0" smtClean="0"/>
              <a:t>. UU y la Doctrina Monroe: “América para los americanos” </a:t>
            </a:r>
          </a:p>
          <a:p>
            <a:r>
              <a:rPr lang="es-ES" dirty="0" smtClean="0"/>
              <a:t>Japón: “Asia para los asiáticos” </a:t>
            </a:r>
          </a:p>
          <a:p>
            <a:r>
              <a:rPr lang="es-ES" dirty="0" smtClean="0"/>
              <a:t>Consecuencias del nuevo reparto: las Guerras mundiales.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203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Clase Práctica 1</vt:lpstr>
      <vt:lpstr>1.-La conquista y colonización de América:</vt:lpstr>
      <vt:lpstr>2.-Papel de Gran Bretaña en La conquista y colonización de Asia: </vt:lpstr>
      <vt:lpstr>3.- La colonización de África: </vt:lpstr>
      <vt:lpstr>4.- Surgimiento de nuevas potencias y nuevo reparto del mundo desde finales del s. XIX.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Práctica 1</dc:title>
  <dc:creator>marxismo5</dc:creator>
  <cp:lastModifiedBy>CARMEN</cp:lastModifiedBy>
  <cp:revision>18</cp:revision>
  <dcterms:created xsi:type="dcterms:W3CDTF">2009-01-01T00:12:54Z</dcterms:created>
  <dcterms:modified xsi:type="dcterms:W3CDTF">2024-05-29T19:04:24Z</dcterms:modified>
</cp:coreProperties>
</file>