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</file>

<file path=ppt/presentation.xml><?xml version="1.0" encoding="utf-8"?>
<p:presentation xmlns:p="http://schemas.openxmlformats.org/presentationml/2006/main" xmlns:r="http://schemas.openxmlformats.org/officeDocument/2006/relationships" xmlns:a="http://schemas.openxmlformats.org/drawingml/2006/main" saveSubsetFonts="1">
  <p:sldMasterIdLst>
    <p:sldMasterId id="2147483648" r:id="rId1"/>
  </p:sldMasterIdLst>
  <p:notesMasterIdLst>
    <p:notesMasterId r:id="rId2"/>
  </p:notesMasterIdLst>
  <p:sldIdLst>
    <p:sldId id="256" r:id="rId3"/>
    <p:sldId id="257" r:id="rId4"/>
    <p:sldId id="259" r:id="rId5"/>
    <p:sldId id="260" r:id="rId6"/>
    <p:sldId id="261" r:id="rId7"/>
    <p:sldId id="262" r:id="rId8"/>
    <p:sldId id="266" r:id="rId9"/>
    <p:sldId id="267" r:id="rId10"/>
    <p:sldId id="268" r:id="rId11"/>
  </p:sldIdLst>
  <p:sldSz type="screen4x3" cy="6858000" cx="9144000"/>
  <p:notesSz cx="6858000" cy="9144000"/>
  <p:defaultTextStyle>
    <a:defPPr>
      <a:defRPr lang="es-ES"/>
    </a:defPPr>
    <a:lvl1pPr algn="l" defTabSz="914400" eaLnBrk="1" hangingPunct="1" latinLnBrk="0" marL="0" rtl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 xmlns:r="http://schemas.openxmlformats.org/officeDocument/2006/relationships" xmlns:a="http://schemas.openxmlformats.org/drawing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r="http://schemas.openxmlformats.org/officeDocument/2006/relationships" xmlns:a="http://schemas.openxmlformats.org/drawingml/2006/main">
  <p:normalViewPr showOutlineIcons="0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tableStyles" Target="tableStyles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/Relationships>
</file>

<file path=ppt/notesMasters/_rels/notesMaster1.xml.rels><?xml version="1.0" encoding="UTF-8" standalone="yes"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4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7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58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659" name="Rectangle 4"/>
          <p:cNvSpPr>
            <a:spLocks noChangeAspect="1" noRot="1" noGrp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/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660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661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0" bIns="45745" compatLnSpc="1" lIns="91492" numCol="1" rIns="91492" tIns="45745" vert="horz" wrap="square">
            <a:prstTxWarp prst="textNoShape"/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6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0" bIns="45745" compatLnSpc="1" lIns="91492" numCol="1" rIns="91492" tIns="45745" vert="horz" wrap="square">
            <a:prstTxWarp prst="textNoShape"/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t>‹#›</a:t>
            </a:fld>
            <a:endParaRPr lang="en-US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notesStyle>
    <a:lvl1pPr algn="l" fontAlgn="base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algn="l" fontAlgn="base" marL="4572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algn="l" fontAlgn="base" marL="9144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algn="l" fontAlgn="base" marL="13716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algn="l" fontAlgn="base" marL="18288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algn="l" defTabSz="914400" eaLnBrk="1" hangingPunct="1" latinLnBrk="0" marL="2286000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">
  <p:cSld name="Diapositiva de título">
    <p:spTree>
      <p:nvGrpSpPr>
        <p:cNvPr id="2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1048582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algn="ctr" indent="0" mar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algn="ctr" indent="0" marL="457200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algn="ctr" indent="0" marL="914400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algn="ctr" indent="0" marL="1371600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algn="ctr" indent="0" marL="1828800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algn="ctr" indent="0" marL="2286000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algn="ctr" indent="0" marL="2743200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algn="ctr" indent="0" marL="3200400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algn="ctr" indent="0" marL="3657600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104858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9AA958AB-9DD2-4C5B-8DD1-1868DF77708D}" type="datetimeFigureOut">
              <a:rPr lang="es-ES" smtClean="0"/>
              <a:t>06/09/2025</a:t>
            </a:fld>
            <a:endParaRPr lang="es-ES"/>
          </a:p>
        </p:txBody>
      </p:sp>
      <p:sp>
        <p:nvSpPr>
          <p:cNvPr id="104858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s-ES"/>
          </a:p>
        </p:txBody>
      </p:sp>
      <p:sp>
        <p:nvSpPr>
          <p:cNvPr id="104858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0E7548ED-71D1-406B-9244-9EF746ABD84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x">
  <p:cSld name="Título y texto vertical">
    <p:spTree>
      <p:nvGrpSpPr>
        <p:cNvPr id="3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0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1048631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104863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9AA958AB-9DD2-4C5B-8DD1-1868DF77708D}" type="datetimeFigureOut">
              <a:rPr lang="es-ES" smtClean="0"/>
              <a:t>06/09/2025</a:t>
            </a:fld>
            <a:endParaRPr lang="es-ES"/>
          </a:p>
        </p:txBody>
      </p:sp>
      <p:sp>
        <p:nvSpPr>
          <p:cNvPr id="104863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s-ES"/>
          </a:p>
        </p:txBody>
      </p:sp>
      <p:sp>
        <p:nvSpPr>
          <p:cNvPr id="104863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0E7548ED-71D1-406B-9244-9EF746ABD84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itleAndTx">
  <p:cSld name="Título vertical y texto">
    <p:spTree>
      <p:nvGrpSpPr>
        <p:cNvPr id="3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9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>
            <a:normAutofit fontScale="95455"/>
          </a:bodyPr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1048620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1048621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9AA958AB-9DD2-4C5B-8DD1-1868DF77708D}" type="datetimeFigureOut">
              <a:rPr lang="es-ES" smtClean="0"/>
              <a:t>06/09/2025</a:t>
            </a:fld>
            <a:endParaRPr lang="es-ES"/>
          </a:p>
        </p:txBody>
      </p:sp>
      <p:sp>
        <p:nvSpPr>
          <p:cNvPr id="1048622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s-ES"/>
          </a:p>
        </p:txBody>
      </p:sp>
      <p:sp>
        <p:nvSpPr>
          <p:cNvPr id="1048623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0E7548ED-71D1-406B-9244-9EF746ABD84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ítulo y objetos">
    <p:spTree>
      <p:nvGrpSpPr>
        <p:cNvPr id="2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8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1048589" name="2 Marcador de contenido"/>
          <p:cNvSpPr>
            <a:spLocks noGrp="1"/>
          </p:cNvSpPr>
          <p:nvPr>
            <p:ph idx="1"/>
          </p:nvPr>
        </p:nvSpPr>
        <p:spPr/>
        <p:txBody>
          <a:bodyPr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1048590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9AA958AB-9DD2-4C5B-8DD1-1868DF77708D}" type="datetimeFigureOut">
              <a:rPr lang="es-ES" smtClean="0"/>
              <a:t>06/09/2025</a:t>
            </a:fld>
            <a:endParaRPr lang="es-ES"/>
          </a:p>
        </p:txBody>
      </p:sp>
      <p:sp>
        <p:nvSpPr>
          <p:cNvPr id="1048591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s-ES"/>
          </a:p>
        </p:txBody>
      </p:sp>
      <p:sp>
        <p:nvSpPr>
          <p:cNvPr id="1048592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0E7548ED-71D1-406B-9244-9EF746ABD84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secHead">
  <p:cSld name="Encabezado de sección">
    <p:spTree>
      <p:nvGrpSpPr>
        <p:cNvPr id="3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5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b="1" cap="all" sz="4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1048636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indent="0" marL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indent="0" marL="45720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indent="0" marL="9144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indent="0" marL="13716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indent="0" marL="18288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indent="0" marL="22860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indent="0" marL="27432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indent="0" marL="32004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indent="0" marL="36576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4863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9AA958AB-9DD2-4C5B-8DD1-1868DF77708D}" type="datetimeFigureOut">
              <a:rPr lang="es-ES" smtClean="0"/>
              <a:t>06/09/2025</a:t>
            </a:fld>
            <a:endParaRPr lang="es-ES"/>
          </a:p>
        </p:txBody>
      </p:sp>
      <p:sp>
        <p:nvSpPr>
          <p:cNvPr id="104863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s-ES"/>
          </a:p>
        </p:txBody>
      </p:sp>
      <p:sp>
        <p:nvSpPr>
          <p:cNvPr id="104863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0E7548ED-71D1-406B-9244-9EF746ABD84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Obj">
  <p:cSld name="Dos objetos">
    <p:spTree>
      <p:nvGrpSpPr>
        <p:cNvPr id="3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5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1048606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1048607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1048608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9AA958AB-9DD2-4C5B-8DD1-1868DF77708D}" type="datetimeFigureOut">
              <a:rPr lang="es-ES" smtClean="0"/>
              <a:t>06/09/2025</a:t>
            </a:fld>
            <a:endParaRPr lang="es-ES"/>
          </a:p>
        </p:txBody>
      </p:sp>
      <p:sp>
        <p:nvSpPr>
          <p:cNvPr id="1048609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s-ES"/>
          </a:p>
        </p:txBody>
      </p:sp>
      <p:sp>
        <p:nvSpPr>
          <p:cNvPr id="1048610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0E7548ED-71D1-406B-9244-9EF746ABD84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TxTwoObj">
  <p:cSld name="Comparación">
    <p:spTree>
      <p:nvGrpSpPr>
        <p:cNvPr id="3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0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1048641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rmAutofit fontScale="95833" lnSpcReduction="20000"/>
          </a:bodyPr>
          <a:lstStyle>
            <a:lvl1pPr indent="0" marL="0">
              <a:buNone/>
              <a:defRPr b="1" sz="24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48642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1048643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rmAutofit fontScale="95833" lnSpcReduction="20000"/>
          </a:bodyPr>
          <a:lstStyle>
            <a:lvl1pPr indent="0" marL="0">
              <a:buNone/>
              <a:defRPr b="1" sz="24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48644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1048645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9AA958AB-9DD2-4C5B-8DD1-1868DF77708D}" type="datetimeFigureOut">
              <a:rPr lang="es-ES" smtClean="0"/>
              <a:t>06/09/2025</a:t>
            </a:fld>
            <a:endParaRPr lang="es-ES"/>
          </a:p>
        </p:txBody>
      </p:sp>
      <p:sp>
        <p:nvSpPr>
          <p:cNvPr id="1048646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s-ES"/>
          </a:p>
        </p:txBody>
      </p:sp>
      <p:sp>
        <p:nvSpPr>
          <p:cNvPr id="1048647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0E7548ED-71D1-406B-9244-9EF746ABD84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Only">
  <p:cSld name="Sólo el título">
    <p:spTree>
      <p:nvGrpSpPr>
        <p:cNvPr id="3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5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1048616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9AA958AB-9DD2-4C5B-8DD1-1868DF77708D}" type="datetimeFigureOut">
              <a:rPr lang="es-ES" smtClean="0"/>
              <a:t>06/09/2025</a:t>
            </a:fld>
            <a:endParaRPr lang="es-ES"/>
          </a:p>
        </p:txBody>
      </p:sp>
      <p:sp>
        <p:nvSpPr>
          <p:cNvPr id="1048617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s-ES"/>
          </a:p>
        </p:txBody>
      </p:sp>
      <p:sp>
        <p:nvSpPr>
          <p:cNvPr id="1048618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0E7548ED-71D1-406B-9244-9EF746ABD84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blank">
  <p:cSld name="En blanco">
    <p:spTree>
      <p:nvGrpSpPr>
        <p:cNvPr id="4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8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9AA958AB-9DD2-4C5B-8DD1-1868DF77708D}" type="datetimeFigureOut">
              <a:rPr lang="es-ES" smtClean="0"/>
              <a:t>06/09/2025</a:t>
            </a:fld>
            <a:endParaRPr lang="es-ES"/>
          </a:p>
        </p:txBody>
      </p:sp>
      <p:sp>
        <p:nvSpPr>
          <p:cNvPr id="1048649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s-ES"/>
          </a:p>
        </p:txBody>
      </p:sp>
      <p:sp>
        <p:nvSpPr>
          <p:cNvPr id="1048650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0E7548ED-71D1-406B-9244-9EF746ABD84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Tx">
  <p:cSld name="Contenido con título">
    <p:spTree>
      <p:nvGrpSpPr>
        <p:cNvPr id="4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1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b="1"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1048652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1048653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indent="0" marL="0">
              <a:buNone/>
              <a:defRPr sz="1400"/>
            </a:lvl1pPr>
            <a:lvl2pPr indent="0" marL="457200">
              <a:buNone/>
              <a:defRPr sz="1200"/>
            </a:lvl2pPr>
            <a:lvl3pPr indent="0" marL="914400">
              <a:buNone/>
              <a:defRPr sz="1000"/>
            </a:lvl3pPr>
            <a:lvl4pPr indent="0" marL="1371600">
              <a:buNone/>
              <a:defRPr sz="900"/>
            </a:lvl4pPr>
            <a:lvl5pPr indent="0" marL="1828800">
              <a:buNone/>
              <a:defRPr sz="900"/>
            </a:lvl5pPr>
            <a:lvl6pPr indent="0" marL="2286000">
              <a:buNone/>
              <a:defRPr sz="900"/>
            </a:lvl6pPr>
            <a:lvl7pPr indent="0" marL="2743200">
              <a:buNone/>
              <a:defRPr sz="900"/>
            </a:lvl7pPr>
            <a:lvl8pPr indent="0" marL="3200400">
              <a:buNone/>
              <a:defRPr sz="900"/>
            </a:lvl8pPr>
            <a:lvl9pPr indent="0" marL="365760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48654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9AA958AB-9DD2-4C5B-8DD1-1868DF77708D}" type="datetimeFigureOut">
              <a:rPr lang="es-ES" smtClean="0"/>
              <a:t>06/09/2025</a:t>
            </a:fld>
            <a:endParaRPr lang="es-ES"/>
          </a:p>
        </p:txBody>
      </p:sp>
      <p:sp>
        <p:nvSpPr>
          <p:cNvPr id="1048655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s-ES"/>
          </a:p>
        </p:txBody>
      </p:sp>
      <p:sp>
        <p:nvSpPr>
          <p:cNvPr id="1048656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0E7548ED-71D1-406B-9244-9EF746ABD84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picTx">
  <p:cSld name="Imagen con título">
    <p:spTree>
      <p:nvGrpSpPr>
        <p:cNvPr id="3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4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 fontScale="90000"/>
          </a:bodyPr>
          <a:lstStyle>
            <a:lvl1pPr algn="l">
              <a:defRPr b="1"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1048625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indent="0" marL="0">
              <a:buNone/>
              <a:defRPr sz="3200"/>
            </a:lvl1pPr>
            <a:lvl2pPr indent="0" marL="457200">
              <a:buNone/>
              <a:defRPr sz="2800"/>
            </a:lvl2pPr>
            <a:lvl3pPr indent="0" marL="914400">
              <a:buNone/>
              <a:defRPr sz="2400"/>
            </a:lvl3pPr>
            <a:lvl4pPr indent="0" marL="1371600">
              <a:buNone/>
              <a:defRPr sz="2000"/>
            </a:lvl4pPr>
            <a:lvl5pPr indent="0" marL="1828800">
              <a:buNone/>
              <a:defRPr sz="2000"/>
            </a:lvl5pPr>
            <a:lvl6pPr indent="0" marL="2286000">
              <a:buNone/>
              <a:defRPr sz="2000"/>
            </a:lvl6pPr>
            <a:lvl7pPr indent="0" marL="2743200">
              <a:buNone/>
              <a:defRPr sz="2000"/>
            </a:lvl7pPr>
            <a:lvl8pPr indent="0" marL="3200400">
              <a:buNone/>
              <a:defRPr sz="2000"/>
            </a:lvl8pPr>
            <a:lvl9pPr indent="0" marL="3657600">
              <a:buNone/>
              <a:defRPr sz="2000"/>
            </a:lvl9pPr>
          </a:lstStyle>
          <a:p>
            <a:endParaRPr lang="es-ES"/>
          </a:p>
        </p:txBody>
      </p:sp>
      <p:sp>
        <p:nvSpPr>
          <p:cNvPr id="1048626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indent="0" marL="0">
              <a:buNone/>
              <a:defRPr sz="1400"/>
            </a:lvl1pPr>
            <a:lvl2pPr indent="0" marL="457200">
              <a:buNone/>
              <a:defRPr sz="1200"/>
            </a:lvl2pPr>
            <a:lvl3pPr indent="0" marL="914400">
              <a:buNone/>
              <a:defRPr sz="1000"/>
            </a:lvl3pPr>
            <a:lvl4pPr indent="0" marL="1371600">
              <a:buNone/>
              <a:defRPr sz="900"/>
            </a:lvl4pPr>
            <a:lvl5pPr indent="0" marL="1828800">
              <a:buNone/>
              <a:defRPr sz="900"/>
            </a:lvl5pPr>
            <a:lvl6pPr indent="0" marL="2286000">
              <a:buNone/>
              <a:defRPr sz="900"/>
            </a:lvl6pPr>
            <a:lvl7pPr indent="0" marL="2743200">
              <a:buNone/>
              <a:defRPr sz="900"/>
            </a:lvl7pPr>
            <a:lvl8pPr indent="0" marL="3200400">
              <a:buNone/>
              <a:defRPr sz="900"/>
            </a:lvl8pPr>
            <a:lvl9pPr indent="0" marL="365760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48627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9AA958AB-9DD2-4C5B-8DD1-1868DF77708D}" type="datetimeFigureOut">
              <a:rPr lang="es-ES" smtClean="0"/>
              <a:t>06/09/2025</a:t>
            </a:fld>
            <a:endParaRPr lang="es-ES"/>
          </a:p>
        </p:txBody>
      </p:sp>
      <p:sp>
        <p:nvSpPr>
          <p:cNvPr id="1048628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s-ES"/>
          </a:p>
        </p:txBody>
      </p:sp>
      <p:sp>
        <p:nvSpPr>
          <p:cNvPr id="1048629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0E7548ED-71D1-406B-9244-9EF746ABD84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/>
        </p:spPr>
        <p:txBody>
          <a:bodyPr anchor="ctr" bIns="45720" lIns="91440" rIns="91440" rtlCol="0" tIns="45720" vert="horz">
            <a:normAutofit/>
          </a:bodyPr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1048577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/>
        </p:spPr>
        <p:txBody>
          <a:bodyPr bIns="45720" lIns="91440" rIns="91440" rtlCol="0" tIns="45720" vert="horz">
            <a:normAutofit/>
          </a:bodyPr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1048578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/>
        </p:spPr>
        <p:txBody>
          <a:bodyPr anchor="ctr" bIns="45720" lIns="91440" rIns="91440" rtlCol="0" tIns="45720" vert="horz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A958AB-9DD2-4C5B-8DD1-1868DF77708D}" type="datetimeFigureOut">
              <a:rPr lang="es-ES" smtClean="0"/>
              <a:t>06/09/2025</a:t>
            </a:fld>
            <a:endParaRPr lang="es-ES"/>
          </a:p>
        </p:txBody>
      </p:sp>
      <p:sp>
        <p:nvSpPr>
          <p:cNvPr id="1048579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/>
        </p:spPr>
        <p:txBody>
          <a:bodyPr anchor="ctr" bIns="45720" lIns="91440" rIns="91440" rtlCol="0" tIns="45720" vert="horz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048580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/>
        </p:spPr>
        <p:txBody>
          <a:bodyPr anchor="ctr" bIns="45720" lIns="91440" rIns="91440" rtlCol="0" tIns="45720" vert="horz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7548ED-71D1-406B-9244-9EF746ABD84A}" type="slidenum">
              <a:rPr lang="es-ES" smtClean="0"/>
              <a:t>‹Nº›</a:t>
            </a:fld>
            <a:endParaRPr lang="es-ES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eaLnBrk="1" hangingPunct="1" latinLnBrk="0" rtl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914400" eaLnBrk="1" hangingPunct="1" indent="-342900" latinLnBrk="0" marL="342900" rtl="0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indent="-285750" latinLnBrk="0" marL="742950" rtl="0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indent="-228600" latinLnBrk="0" marL="1143000" rtl="0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indent="-228600" latinLnBrk="0" marL="1600200" rtl="0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indent="-228600" latinLnBrk="0" marL="2057400" rtl="0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indent="-228600" latinLnBrk="0" marL="2514600" rtl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indent="-228600" latinLnBrk="0" marL="2971800" rtl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indent="-228600" latinLnBrk="0" marL="3429000" rtl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indent="-228600" latinLnBrk="0" marL="3886200" rtl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algn="l" defTabSz="914400" eaLnBrk="1" hangingPunct="1" latinLnBrk="0" marL="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latinLnBrk="0" marL="457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latinLnBrk="0" marL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latinLnBrk="0" marL="1371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latinLnBrk="0" marL="18288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latinLnBrk="0" marL="22860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latinLnBrk="0" marL="2743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latinLnBrk="0" marL="3200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latinLnBrk="0" marL="3657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6" name="1 Título"/>
          <p:cNvSpPr>
            <a:spLocks noGrp="1"/>
          </p:cNvSpPr>
          <p:nvPr>
            <p:ph type="ctrTitle"/>
          </p:nvPr>
        </p:nvSpPr>
        <p:spPr/>
        <p:txBody>
          <a:bodyPr/>
          <a:p>
            <a:r>
              <a:rPr dirty="0" lang="es-ES" smtClean="0"/>
              <a:t>El capitalismo</a:t>
            </a:r>
            <a:endParaRPr dirty="0" lang="es-ES"/>
          </a:p>
        </p:txBody>
      </p:sp>
      <p:sp>
        <p:nvSpPr>
          <p:cNvPr id="1048587" name="2 Subtítulo"/>
          <p:cNvSpPr>
            <a:spLocks noGrp="1"/>
          </p:cNvSpPr>
          <p:nvPr>
            <p:ph type="subTitle" idx="1"/>
          </p:nvPr>
        </p:nvSpPr>
        <p:spPr/>
        <p:txBody>
          <a:bodyPr/>
          <a:p>
            <a:r>
              <a:rPr altLang="es-US" b="1" dirty="0" lang="en-US" smtClean="0">
                <a:solidFill>
                  <a:schemeClr val="tx1"/>
                </a:solidFill>
              </a:rPr>
              <a:t>R</a:t>
            </a:r>
            <a:r>
              <a:rPr altLang="es-US" b="1" dirty="0" lang="en-US" smtClean="0">
                <a:solidFill>
                  <a:schemeClr val="tx1"/>
                </a:solidFill>
              </a:rPr>
              <a:t>a</a:t>
            </a:r>
            <a:r>
              <a:rPr altLang="es-US" b="1" dirty="0" lang="en-US" smtClean="0">
                <a:solidFill>
                  <a:schemeClr val="tx1"/>
                </a:solidFill>
              </a:rPr>
              <a:t>s</a:t>
            </a:r>
            <a:r>
              <a:rPr altLang="es-US" b="1" dirty="0" lang="en-US" smtClean="0">
                <a:solidFill>
                  <a:schemeClr val="tx1"/>
                </a:solidFill>
              </a:rPr>
              <a:t>g</a:t>
            </a:r>
            <a:r>
              <a:rPr altLang="es-US" b="1" dirty="0" lang="en-US" smtClean="0">
                <a:solidFill>
                  <a:schemeClr val="tx1"/>
                </a:solidFill>
              </a:rPr>
              <a:t>o</a:t>
            </a:r>
            <a:r>
              <a:rPr b="1" dirty="0" lang="es-ES" smtClean="0">
                <a:solidFill>
                  <a:schemeClr val="tx1"/>
                </a:solidFill>
              </a:rPr>
              <a:t>s</a:t>
            </a:r>
            <a:r>
              <a:rPr altLang="es-US" b="1" dirty="0" lang="en-US" smtClean="0">
                <a:solidFill>
                  <a:schemeClr val="tx1"/>
                </a:solidFill>
              </a:rPr>
              <a:t> </a:t>
            </a:r>
            <a:r>
              <a:rPr altLang="es-US" b="1" dirty="0" lang="en-US" smtClean="0">
                <a:solidFill>
                  <a:schemeClr val="tx1"/>
                </a:solidFill>
              </a:rPr>
              <a:t>e</a:t>
            </a:r>
            <a:r>
              <a:rPr altLang="es-US" b="1" dirty="0" lang="en-US" smtClean="0">
                <a:solidFill>
                  <a:schemeClr val="tx1"/>
                </a:solidFill>
              </a:rPr>
              <a:t>c</a:t>
            </a:r>
            <a:r>
              <a:rPr altLang="es-US" b="1" dirty="0" lang="en-US" smtClean="0">
                <a:solidFill>
                  <a:schemeClr val="tx1"/>
                </a:solidFill>
              </a:rPr>
              <a:t>o</a:t>
            </a:r>
            <a:r>
              <a:rPr altLang="es-US" b="1" dirty="0" lang="en-US" smtClean="0">
                <a:solidFill>
                  <a:schemeClr val="tx1"/>
                </a:solidFill>
              </a:rPr>
              <a:t>n</a:t>
            </a:r>
            <a:r>
              <a:rPr altLang="es-US" b="1" dirty="0" lang="en-US" smtClean="0">
                <a:solidFill>
                  <a:schemeClr val="tx1"/>
                </a:solidFill>
              </a:rPr>
              <a:t>o</a:t>
            </a:r>
            <a:r>
              <a:rPr altLang="es-US" b="1" dirty="0" lang="en-US" smtClean="0">
                <a:solidFill>
                  <a:schemeClr val="tx1"/>
                </a:solidFill>
              </a:rPr>
              <a:t>m</a:t>
            </a:r>
            <a:r>
              <a:rPr altLang="es-US" b="1" dirty="0" lang="en-US" smtClean="0">
                <a:solidFill>
                  <a:schemeClr val="tx1"/>
                </a:solidFill>
              </a:rPr>
              <a:t>i</a:t>
            </a:r>
            <a:r>
              <a:rPr altLang="es-US" b="1" dirty="0" lang="en-US" smtClean="0">
                <a:solidFill>
                  <a:schemeClr val="tx1"/>
                </a:solidFill>
              </a:rPr>
              <a:t>c</a:t>
            </a:r>
            <a:r>
              <a:rPr altLang="es-US" b="1" dirty="0" lang="en-US" smtClean="0">
                <a:solidFill>
                  <a:schemeClr val="tx1"/>
                </a:solidFill>
              </a:rPr>
              <a:t>o</a:t>
            </a:r>
            <a:r>
              <a:rPr altLang="es-US" b="1" dirty="0" lang="en-US" smtClean="0">
                <a:solidFill>
                  <a:schemeClr val="tx1"/>
                </a:solidFill>
              </a:rPr>
              <a:t>s</a:t>
            </a:r>
            <a:r>
              <a:rPr b="1" dirty="0" lang="es-ES" smtClean="0">
                <a:solidFill>
                  <a:schemeClr val="tx1"/>
                </a:solidFill>
              </a:rPr>
              <a:t> </a:t>
            </a:r>
            <a:r>
              <a:rPr altLang="es-US" b="1" dirty="0" lang="en-US" smtClean="0">
                <a:solidFill>
                  <a:schemeClr val="tx1"/>
                </a:solidFill>
              </a:rPr>
              <a:t>g</a:t>
            </a:r>
            <a:r>
              <a:rPr altLang="es-US" b="1" dirty="0" lang="en-US" smtClean="0">
                <a:solidFill>
                  <a:schemeClr val="tx1"/>
                </a:solidFill>
              </a:rPr>
              <a:t>e</a:t>
            </a:r>
            <a:r>
              <a:rPr altLang="es-US" b="1" dirty="0" lang="en-US" smtClean="0">
                <a:solidFill>
                  <a:schemeClr val="tx1"/>
                </a:solidFill>
              </a:rPr>
              <a:t>n</a:t>
            </a:r>
            <a:r>
              <a:rPr altLang="es-US" b="1" dirty="0" lang="en-US" smtClean="0">
                <a:solidFill>
                  <a:schemeClr val="tx1"/>
                </a:solidFill>
              </a:rPr>
              <a:t>e</a:t>
            </a:r>
            <a:r>
              <a:rPr altLang="es-US" b="1" dirty="0" lang="en-US" smtClean="0">
                <a:solidFill>
                  <a:schemeClr val="tx1"/>
                </a:solidFill>
              </a:rPr>
              <a:t>r</a:t>
            </a:r>
            <a:r>
              <a:rPr altLang="es-US" b="1" dirty="0" lang="en-US" smtClean="0">
                <a:solidFill>
                  <a:schemeClr val="tx1"/>
                </a:solidFill>
              </a:rPr>
              <a:t>a</a:t>
            </a:r>
            <a:r>
              <a:rPr altLang="es-US" b="1" dirty="0" lang="en-US" smtClean="0">
                <a:solidFill>
                  <a:schemeClr val="tx1"/>
                </a:solidFill>
              </a:rPr>
              <a:t>l</a:t>
            </a:r>
            <a:r>
              <a:rPr altLang="es-US" b="1" dirty="0" lang="en-US" smtClean="0">
                <a:solidFill>
                  <a:schemeClr val="tx1"/>
                </a:solidFill>
              </a:rPr>
              <a:t>e</a:t>
            </a:r>
            <a:r>
              <a:rPr altLang="es-US" b="1" dirty="0" lang="en-US" smtClean="0">
                <a:solidFill>
                  <a:schemeClr val="tx1"/>
                </a:solidFill>
              </a:rPr>
              <a:t>s</a:t>
            </a:r>
            <a:r>
              <a:rPr altLang="es-US" b="1" dirty="0" lang="en-US" smtClean="0">
                <a:solidFill>
                  <a:schemeClr val="tx1"/>
                </a:solidFill>
              </a:rPr>
              <a:t>.</a:t>
            </a:r>
            <a:endParaRPr altLang="en-US" lang="zh-CN"/>
          </a:p>
          <a:p>
            <a:r>
              <a:rPr altLang="es-US" b="1" dirty="0" lang="en-US" smtClean="0">
                <a:solidFill>
                  <a:schemeClr val="tx1"/>
                </a:solidFill>
              </a:rPr>
              <a:t>Categorías</a:t>
            </a:r>
            <a:r>
              <a:rPr altLang="es-US" b="1" dirty="0" lang="en-US" smtClean="0">
                <a:solidFill>
                  <a:schemeClr val="tx1"/>
                </a:solidFill>
              </a:rPr>
              <a:t> </a:t>
            </a:r>
            <a:r>
              <a:rPr b="1" dirty="0" lang="es-ES" smtClean="0">
                <a:solidFill>
                  <a:schemeClr val="tx1"/>
                </a:solidFill>
              </a:rPr>
              <a:t>esenciales</a:t>
            </a:r>
            <a:r>
              <a:rPr altLang="es-US" b="1" dirty="0" lang="en-US" smtClean="0">
                <a:solidFill>
                  <a:schemeClr val="tx1"/>
                </a:solidFill>
              </a:rPr>
              <a:t>.</a:t>
            </a:r>
            <a:endParaRPr altLang="en-US" lang="zh-CN"/>
          </a:p>
          <a:p>
            <a:endParaRPr dirty="0" lang="es-E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3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>
            <a:normAutofit/>
          </a:bodyPr>
          <a:p>
            <a:r>
              <a:rPr dirty="0" lang="es-ES" smtClean="0"/>
              <a:t>El capitalismo</a:t>
            </a:r>
            <a:endParaRPr dirty="0" lang="es-ES"/>
          </a:p>
        </p:txBody>
      </p:sp>
      <p:sp>
        <p:nvSpPr>
          <p:cNvPr id="1048594" name="2 Marcador de contenido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072098"/>
          </a:xfrm>
        </p:spPr>
        <p:txBody>
          <a:bodyPr>
            <a:normAutofit/>
          </a:bodyPr>
          <a:p>
            <a:r>
              <a:rPr dirty="0" lang="es-ES" smtClean="0"/>
              <a:t>Es una formación económica y </a:t>
            </a:r>
            <a:r>
              <a:rPr dirty="0" lang="es-ES" smtClean="0"/>
              <a:t>social que surgió </a:t>
            </a:r>
            <a:r>
              <a:rPr dirty="0" lang="es-ES" smtClean="0"/>
              <a:t>en Europa (</a:t>
            </a:r>
            <a:r>
              <a:rPr dirty="0" lang="es-ES" err="1" smtClean="0"/>
              <a:t>s.XV</a:t>
            </a:r>
            <a:r>
              <a:rPr dirty="0" lang="es-ES" smtClean="0"/>
              <a:t>-XVI) a partir de la descomposición del feudalismo</a:t>
            </a:r>
            <a:r>
              <a:rPr altLang="es-US" dirty="0" lang="en-US" smtClean="0"/>
              <a:t> </a:t>
            </a:r>
            <a:r>
              <a:rPr altLang="es-US" dirty="0" lang="en-US" smtClean="0"/>
              <a:t>y</a:t>
            </a:r>
            <a:r>
              <a:rPr altLang="es-US" dirty="0" lang="en-US" smtClean="0"/>
              <a:t> </a:t>
            </a:r>
            <a:r>
              <a:rPr altLang="es-US" dirty="0" lang="en-US" smtClean="0"/>
              <a:t>s</a:t>
            </a:r>
            <a:r>
              <a:rPr altLang="es-US" dirty="0" lang="en-US" smtClean="0"/>
              <a:t>e</a:t>
            </a:r>
            <a:r>
              <a:rPr altLang="es-US" dirty="0" lang="en-US" smtClean="0"/>
              <a:t> </a:t>
            </a:r>
            <a:r>
              <a:rPr altLang="es-US" dirty="0" lang="en-US" smtClean="0"/>
              <a:t>extendió</a:t>
            </a:r>
            <a:r>
              <a:rPr altLang="es-US" dirty="0" lang="en-US" smtClean="0"/>
              <a:t> </a:t>
            </a:r>
            <a:r>
              <a:rPr altLang="es-US" dirty="0" lang="en-US" smtClean="0"/>
              <a:t>a</a:t>
            </a:r>
            <a:r>
              <a:rPr altLang="es-US" dirty="0" lang="en-US" smtClean="0"/>
              <a:t> </a:t>
            </a:r>
            <a:r>
              <a:rPr altLang="es-US" dirty="0" lang="en-US" smtClean="0"/>
              <a:t>t</a:t>
            </a:r>
            <a:r>
              <a:rPr altLang="es-US" dirty="0" lang="en-US" smtClean="0"/>
              <a:t>o</a:t>
            </a:r>
            <a:r>
              <a:rPr altLang="es-US" dirty="0" lang="en-US" smtClean="0"/>
              <a:t>d</a:t>
            </a:r>
            <a:r>
              <a:rPr altLang="es-US" dirty="0" lang="en-US" smtClean="0"/>
              <a:t>o</a:t>
            </a:r>
            <a:r>
              <a:rPr altLang="es-US" dirty="0" lang="en-US" smtClean="0"/>
              <a:t> </a:t>
            </a:r>
            <a:r>
              <a:rPr altLang="es-US" dirty="0" lang="en-US" smtClean="0"/>
              <a:t>e</a:t>
            </a:r>
            <a:r>
              <a:rPr altLang="es-US" dirty="0" lang="en-US" smtClean="0"/>
              <a:t>l</a:t>
            </a:r>
            <a:r>
              <a:rPr altLang="es-US" dirty="0" lang="en-US" smtClean="0"/>
              <a:t> </a:t>
            </a:r>
            <a:r>
              <a:rPr altLang="es-US" dirty="0" lang="en-US" smtClean="0"/>
              <a:t>m</a:t>
            </a:r>
            <a:r>
              <a:rPr altLang="es-US" dirty="0" lang="en-US" smtClean="0"/>
              <a:t>u</a:t>
            </a:r>
            <a:r>
              <a:rPr altLang="es-US" dirty="0" lang="en-US" smtClean="0"/>
              <a:t>n</a:t>
            </a:r>
            <a:r>
              <a:rPr altLang="es-US" dirty="0" lang="en-US" smtClean="0"/>
              <a:t>d</a:t>
            </a:r>
            <a:r>
              <a:rPr altLang="es-US" dirty="0" lang="en-US" smtClean="0"/>
              <a:t>o</a:t>
            </a:r>
            <a:r>
              <a:rPr altLang="es-US" dirty="0" lang="en-US" smtClean="0"/>
              <a:t> </a:t>
            </a:r>
            <a:r>
              <a:rPr altLang="es-US" dirty="0" lang="en-US" smtClean="0"/>
              <a:t>a</a:t>
            </a:r>
            <a:r>
              <a:rPr altLang="es-US" dirty="0" lang="en-US" smtClean="0"/>
              <a:t> </a:t>
            </a:r>
            <a:r>
              <a:rPr altLang="es-US" dirty="0" lang="en-US" smtClean="0"/>
              <a:t>p</a:t>
            </a:r>
            <a:r>
              <a:rPr altLang="es-US" dirty="0" lang="en-US" smtClean="0"/>
              <a:t>a</a:t>
            </a:r>
            <a:r>
              <a:rPr altLang="es-US" dirty="0" lang="en-US" smtClean="0"/>
              <a:t>r</a:t>
            </a:r>
            <a:r>
              <a:rPr altLang="es-US" dirty="0" lang="en-US" smtClean="0"/>
              <a:t>t</a:t>
            </a:r>
            <a:r>
              <a:rPr altLang="es-US" dirty="0" lang="en-US" smtClean="0"/>
              <a:t>i</a:t>
            </a:r>
            <a:r>
              <a:rPr altLang="es-US" dirty="0" lang="en-US" smtClean="0"/>
              <a:t>r</a:t>
            </a:r>
            <a:r>
              <a:rPr altLang="es-US" dirty="0" lang="en-US" smtClean="0"/>
              <a:t> </a:t>
            </a:r>
            <a:r>
              <a:rPr altLang="es-US" dirty="0" lang="en-US" smtClean="0"/>
              <a:t>d</a:t>
            </a:r>
            <a:r>
              <a:rPr altLang="es-US" dirty="0" lang="en-US" smtClean="0"/>
              <a:t>e</a:t>
            </a:r>
            <a:r>
              <a:rPr altLang="es-US" dirty="0" lang="en-US" smtClean="0"/>
              <a:t> </a:t>
            </a:r>
            <a:r>
              <a:rPr altLang="es-US" dirty="0" lang="en-US" smtClean="0"/>
              <a:t>procesos</a:t>
            </a:r>
            <a:r>
              <a:rPr altLang="es-US" dirty="0" lang="en-US" smtClean="0"/>
              <a:t> </a:t>
            </a:r>
            <a:r>
              <a:rPr altLang="es-US" dirty="0" lang="en-US" smtClean="0"/>
              <a:t>d</a:t>
            </a:r>
            <a:r>
              <a:rPr altLang="es-US" dirty="0" lang="en-US" smtClean="0"/>
              <a:t>e</a:t>
            </a:r>
            <a:r>
              <a:rPr altLang="es-US" dirty="0" lang="en-US" smtClean="0"/>
              <a:t> </a:t>
            </a:r>
            <a:r>
              <a:rPr altLang="es-US" dirty="0" lang="en-US" smtClean="0"/>
              <a:t>c</a:t>
            </a:r>
            <a:r>
              <a:rPr altLang="es-US" dirty="0" lang="en-US" smtClean="0"/>
              <a:t>o</a:t>
            </a:r>
            <a:r>
              <a:rPr altLang="es-US" dirty="0" lang="en-US" smtClean="0"/>
              <a:t>n</a:t>
            </a:r>
            <a:r>
              <a:rPr altLang="es-US" dirty="0" lang="en-US" smtClean="0"/>
              <a:t>q</a:t>
            </a:r>
            <a:r>
              <a:rPr altLang="es-US" dirty="0" lang="en-US" smtClean="0"/>
              <a:t>u</a:t>
            </a:r>
            <a:r>
              <a:rPr altLang="es-US" dirty="0" lang="en-US" smtClean="0"/>
              <a:t>i</a:t>
            </a:r>
            <a:r>
              <a:rPr altLang="es-US" dirty="0" lang="en-US" smtClean="0"/>
              <a:t>s</a:t>
            </a:r>
            <a:r>
              <a:rPr altLang="es-US" dirty="0" lang="en-US" smtClean="0"/>
              <a:t>t</a:t>
            </a:r>
            <a:r>
              <a:rPr altLang="es-US" dirty="0" lang="en-US" smtClean="0"/>
              <a:t>a</a:t>
            </a:r>
            <a:r>
              <a:rPr altLang="es-US" dirty="0" lang="en-US" smtClean="0"/>
              <a:t>s</a:t>
            </a:r>
            <a:r>
              <a:rPr altLang="es-US" dirty="0" lang="en-US" smtClean="0"/>
              <a:t> </a:t>
            </a:r>
            <a:r>
              <a:rPr altLang="es-US" dirty="0" lang="en-US" smtClean="0"/>
              <a:t>y</a:t>
            </a:r>
            <a:r>
              <a:rPr altLang="es-US" dirty="0" lang="en-US" smtClean="0"/>
              <a:t> </a:t>
            </a:r>
            <a:r>
              <a:rPr altLang="es-US" dirty="0" lang="en-US" smtClean="0"/>
              <a:t>c</a:t>
            </a:r>
            <a:r>
              <a:rPr altLang="es-US" dirty="0" lang="en-US" smtClean="0"/>
              <a:t>o</a:t>
            </a:r>
            <a:r>
              <a:rPr altLang="es-US" dirty="0" lang="en-US" smtClean="0"/>
              <a:t>l</a:t>
            </a:r>
            <a:r>
              <a:rPr altLang="es-US" dirty="0" lang="en-US" smtClean="0"/>
              <a:t>o</a:t>
            </a:r>
            <a:r>
              <a:rPr altLang="es-US" dirty="0" lang="en-US" smtClean="0"/>
              <a:t>n</a:t>
            </a:r>
            <a:r>
              <a:rPr altLang="es-US" dirty="0" lang="en-US" smtClean="0"/>
              <a:t>i</a:t>
            </a:r>
            <a:r>
              <a:rPr altLang="es-US" dirty="0" lang="en-US" smtClean="0"/>
              <a:t>z</a:t>
            </a:r>
            <a:r>
              <a:rPr altLang="es-US" dirty="0" lang="en-US" smtClean="0"/>
              <a:t>a</a:t>
            </a:r>
            <a:r>
              <a:rPr altLang="es-US" dirty="0" lang="en-US" smtClean="0"/>
              <a:t>c</a:t>
            </a:r>
            <a:r>
              <a:rPr altLang="es-US" dirty="0" lang="en-US" smtClean="0"/>
              <a:t>i</a:t>
            </a:r>
            <a:r>
              <a:rPr altLang="es-US" dirty="0" lang="en-US" smtClean="0"/>
              <a:t>o</a:t>
            </a:r>
            <a:r>
              <a:rPr altLang="es-US" dirty="0" lang="en-US" smtClean="0"/>
              <a:t>n</a:t>
            </a:r>
            <a:r>
              <a:rPr altLang="es-US" dirty="0" lang="en-US" smtClean="0"/>
              <a:t>e</a:t>
            </a:r>
            <a:r>
              <a:rPr altLang="es-US" dirty="0" lang="en-US" smtClean="0"/>
              <a:t>s</a:t>
            </a:r>
            <a:r>
              <a:rPr altLang="es-US" dirty="0" lang="en-US" smtClean="0"/>
              <a:t> </a:t>
            </a:r>
            <a:r>
              <a:rPr altLang="es-US" dirty="0" lang="en-US" smtClean="0"/>
              <a:t>d</a:t>
            </a:r>
            <a:r>
              <a:rPr altLang="es-US" dirty="0" lang="en-US" smtClean="0"/>
              <a:t>e</a:t>
            </a:r>
            <a:r>
              <a:rPr altLang="es-US" dirty="0" lang="en-US" smtClean="0"/>
              <a:t> </a:t>
            </a:r>
            <a:r>
              <a:rPr altLang="es-US" dirty="0" lang="en-US" smtClean="0"/>
              <a:t>t</a:t>
            </a:r>
            <a:r>
              <a:rPr altLang="es-US" dirty="0" lang="en-US" smtClean="0"/>
              <a:t>e</a:t>
            </a:r>
            <a:r>
              <a:rPr altLang="es-US" dirty="0" lang="en-US" smtClean="0"/>
              <a:t>r</a:t>
            </a:r>
            <a:r>
              <a:rPr altLang="es-US" dirty="0" lang="en-US" smtClean="0"/>
              <a:t>r</a:t>
            </a:r>
            <a:r>
              <a:rPr altLang="es-US" dirty="0" lang="en-US" smtClean="0"/>
              <a:t>i</a:t>
            </a:r>
            <a:r>
              <a:rPr altLang="es-US" dirty="0" lang="en-US" smtClean="0"/>
              <a:t>t</a:t>
            </a:r>
            <a:r>
              <a:rPr altLang="es-US" dirty="0" lang="en-US" smtClean="0"/>
              <a:t>o</a:t>
            </a:r>
            <a:r>
              <a:rPr altLang="es-US" dirty="0" lang="en-US" smtClean="0"/>
              <a:t>r</a:t>
            </a:r>
            <a:r>
              <a:rPr altLang="es-US" dirty="0" lang="en-US" smtClean="0"/>
              <a:t>i</a:t>
            </a:r>
            <a:r>
              <a:rPr altLang="es-US" dirty="0" lang="en-US" smtClean="0"/>
              <a:t>o</a:t>
            </a:r>
            <a:r>
              <a:rPr altLang="es-US" dirty="0" lang="en-US" smtClean="0"/>
              <a:t>s</a:t>
            </a:r>
            <a:r>
              <a:rPr altLang="es-US" dirty="0" lang="en-US" smtClean="0"/>
              <a:t>.</a:t>
            </a:r>
            <a:endParaRPr altLang="en-US" lang="zh-CN"/>
          </a:p>
          <a:p>
            <a:r>
              <a:rPr altLang="es-US" dirty="0" lang="en-US" smtClean="0"/>
              <a:t>E</a:t>
            </a:r>
            <a:r>
              <a:rPr dirty="0" lang="es-ES" smtClean="0"/>
              <a:t>n el progreso social</a:t>
            </a:r>
            <a:r>
              <a:rPr altLang="es-US" dirty="0" lang="en-US" smtClean="0"/>
              <a:t> </a:t>
            </a:r>
            <a:r>
              <a:rPr altLang="es-US" dirty="0" lang="en-US" smtClean="0"/>
              <a:t>significó</a:t>
            </a:r>
            <a:r>
              <a:rPr altLang="es-US" dirty="0" lang="en-US" smtClean="0"/>
              <a:t> </a:t>
            </a:r>
            <a:r>
              <a:rPr altLang="es-US" dirty="0" lang="en-US" smtClean="0"/>
              <a:t>e</a:t>
            </a:r>
            <a:r>
              <a:rPr dirty="0" lang="es-ES" smtClean="0"/>
              <a:t>l tránsito de la Edad Media a la Edad Moderna.</a:t>
            </a:r>
            <a:endParaRPr altLang="en-US" lang="zh-CN"/>
          </a:p>
          <a:p>
            <a:r>
              <a:rPr dirty="0" lang="es-ES" smtClean="0"/>
              <a:t>En la actualidad es el sistema socioeconómico predominante a nivel mundial.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7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dirty="0" sz="4400" lang="es-ES" smtClean="0"/>
              <a:t>Ideas sobre el capitalismo</a:t>
            </a:r>
            <a:endParaRPr dirty="0" lang="es-ES"/>
          </a:p>
        </p:txBody>
      </p:sp>
      <p:sp>
        <p:nvSpPr>
          <p:cNvPr id="1048598" name="2 Marcador de contenido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dirty="0" sz="3600" i="1" lang="es-ES" smtClean="0"/>
              <a:t>“Nuestra era puede definirse como el </a:t>
            </a:r>
            <a:r>
              <a:rPr b="1" dirty="0" sz="3600" i="1" lang="es-ES" err="1" smtClean="0"/>
              <a:t>capitaloceno</a:t>
            </a:r>
            <a:r>
              <a:rPr dirty="0" sz="3600" i="1" lang="es-ES" smtClean="0"/>
              <a:t>. Hoy día, el poder del capital habla más alto que el derecho a la vida de los seres humanos y la naturaleza”</a:t>
            </a:r>
          </a:p>
          <a:p>
            <a:pPr algn="r"/>
            <a:r>
              <a:rPr dirty="0" lang="es-ES" smtClean="0"/>
              <a:t>Frei </a:t>
            </a:r>
            <a:r>
              <a:rPr dirty="0" lang="es-ES" err="1" smtClean="0"/>
              <a:t>Betto</a:t>
            </a:r>
            <a:endParaRPr dirty="0" lang="es-E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9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altLang="es-US" lang="en-US"/>
              <a:t>Ideas sobre el capitalismo</a:t>
            </a:r>
            <a:r>
              <a:rPr altLang="es-US" lang="en-US"/>
              <a:t>:</a:t>
            </a:r>
            <a:endParaRPr lang="es-ES"/>
          </a:p>
        </p:txBody>
      </p:sp>
      <p:sp>
        <p:nvSpPr>
          <p:cNvPr id="1048600" name="2 Marcador de contenido"/>
          <p:cNvSpPr>
            <a:spLocks noGrp="1"/>
          </p:cNvSpPr>
          <p:nvPr>
            <p:ph idx="1"/>
          </p:nvPr>
        </p:nvSpPr>
        <p:spPr/>
        <p:txBody>
          <a:bodyPr/>
          <a:p>
            <a:pPr>
              <a:buNone/>
            </a:pPr>
            <a:r>
              <a:rPr dirty="0" sz="3600" i="1" lang="es-ES" smtClean="0"/>
              <a:t>“El capitalismo es, llegado a un cierto punto, un sistema irracional.”</a:t>
            </a:r>
          </a:p>
          <a:p>
            <a:pPr algn="r">
              <a:buFont typeface="Arial" charset="0"/>
              <a:buNone/>
            </a:pPr>
            <a:r>
              <a:rPr dirty="0" lang="es-ES" smtClean="0"/>
              <a:t>Michel </a:t>
            </a:r>
            <a:r>
              <a:rPr dirty="0" lang="es-ES" err="1" smtClean="0"/>
              <a:t>Husson</a:t>
            </a:r>
            <a:r>
              <a:rPr dirty="0" lang="es-ES" smtClean="0"/>
              <a:t> </a:t>
            </a:r>
          </a:p>
          <a:p>
            <a:endParaRPr dirty="0" lang="es-E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1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dirty="0" lang="es-ES" smtClean="0"/>
              <a:t>Rasgos económicos esenciales</a:t>
            </a:r>
            <a:r>
              <a:rPr altLang="es-US" dirty="0" lang="en-US" smtClean="0"/>
              <a:t> </a:t>
            </a:r>
            <a:r>
              <a:rPr altLang="es-US" dirty="0" lang="en-US" smtClean="0"/>
              <a:t>d</a:t>
            </a:r>
            <a:r>
              <a:rPr altLang="es-US" dirty="0" lang="en-US" smtClean="0"/>
              <a:t>e</a:t>
            </a:r>
            <a:r>
              <a:rPr altLang="es-US" dirty="0" lang="en-US" smtClean="0"/>
              <a:t>l</a:t>
            </a:r>
            <a:r>
              <a:rPr altLang="es-US" dirty="0" lang="en-US" smtClean="0"/>
              <a:t> </a:t>
            </a:r>
            <a:r>
              <a:rPr altLang="es-US" dirty="0" lang="en-US" smtClean="0"/>
              <a:t>c</a:t>
            </a:r>
            <a:r>
              <a:rPr altLang="es-US" dirty="0" lang="en-US" smtClean="0"/>
              <a:t>a</a:t>
            </a:r>
            <a:r>
              <a:rPr altLang="es-US" dirty="0" lang="en-US" smtClean="0"/>
              <a:t>p</a:t>
            </a:r>
            <a:r>
              <a:rPr altLang="es-US" dirty="0" lang="en-US" smtClean="0"/>
              <a:t>i</a:t>
            </a:r>
            <a:r>
              <a:rPr altLang="es-US" dirty="0" lang="en-US" smtClean="0"/>
              <a:t>talismo</a:t>
            </a:r>
            <a:r>
              <a:rPr dirty="0" lang="es-ES" smtClean="0"/>
              <a:t>:</a:t>
            </a:r>
            <a:endParaRPr dirty="0" lang="es-ES"/>
          </a:p>
        </p:txBody>
      </p:sp>
      <p:sp>
        <p:nvSpPr>
          <p:cNvPr id="1048602" name="2 Marcador de contenido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altLang="es-US" b="1" dirty="0" lang="en-US" smtClean="0"/>
              <a:t>S</a:t>
            </a:r>
            <a:r>
              <a:rPr altLang="es-US" b="1" dirty="0" lang="en-US" smtClean="0"/>
              <a:t>e</a:t>
            </a:r>
            <a:r>
              <a:rPr altLang="es-US" b="1" dirty="0" lang="en-US" smtClean="0"/>
              <a:t> </a:t>
            </a:r>
            <a:r>
              <a:rPr altLang="es-US" b="1" dirty="0" lang="en-US" smtClean="0"/>
              <a:t>b</a:t>
            </a:r>
            <a:r>
              <a:rPr altLang="es-US" b="1" dirty="0" lang="en-US" smtClean="0"/>
              <a:t>a</a:t>
            </a:r>
            <a:r>
              <a:rPr altLang="es-US" b="1" dirty="0" lang="en-US" smtClean="0"/>
              <a:t>s</a:t>
            </a:r>
            <a:r>
              <a:rPr altLang="es-US" b="1" dirty="0" lang="en-US" smtClean="0"/>
              <a:t>a</a:t>
            </a:r>
            <a:r>
              <a:rPr altLang="es-US" b="1" dirty="0" lang="en-US" smtClean="0"/>
              <a:t> </a:t>
            </a:r>
            <a:r>
              <a:rPr altLang="es-US" b="1" dirty="0" lang="en-US" smtClean="0"/>
              <a:t>e</a:t>
            </a:r>
            <a:r>
              <a:rPr altLang="es-US" b="1" dirty="0" lang="en-US" smtClean="0"/>
              <a:t>n</a:t>
            </a:r>
            <a:r>
              <a:rPr altLang="es-US" b="1" dirty="0" lang="en-US" smtClean="0"/>
              <a:t> </a:t>
            </a:r>
            <a:r>
              <a:rPr altLang="es-US" b="1" dirty="0" lang="en-US" smtClean="0"/>
              <a:t>l</a:t>
            </a:r>
            <a:r>
              <a:rPr altLang="es-US" b="1" dirty="0" lang="en-US" smtClean="0"/>
              <a:t>a</a:t>
            </a:r>
            <a:r>
              <a:rPr altLang="es-US" b="1" dirty="0" lang="en-US" smtClean="0"/>
              <a:t> </a:t>
            </a:r>
            <a:r>
              <a:rPr altLang="es-US" b="1" dirty="0" lang="en-US" smtClean="0"/>
              <a:t>p</a:t>
            </a:r>
            <a:r>
              <a:rPr altLang="es-US" b="1" dirty="0" lang="en-US" smtClean="0"/>
              <a:t>r</a:t>
            </a:r>
            <a:r>
              <a:rPr altLang="es-US" b="1" dirty="0" lang="en-US" smtClean="0"/>
              <a:t>oducción</a:t>
            </a:r>
            <a:r>
              <a:rPr altLang="es-US" b="1" dirty="0" lang="en-US" smtClean="0"/>
              <a:t> </a:t>
            </a:r>
            <a:r>
              <a:rPr altLang="es-US" b="1" dirty="0" lang="en-US" smtClean="0"/>
              <a:t>mercantil</a:t>
            </a:r>
            <a:r>
              <a:rPr altLang="es-US" b="1" dirty="0" lang="en-US" smtClean="0"/>
              <a:t> </a:t>
            </a:r>
            <a:endParaRPr altLang="en-US" lang="zh-CN"/>
          </a:p>
          <a:p>
            <a:r>
              <a:rPr altLang="es-US" b="1" dirty="0" lang="en-US" smtClean="0"/>
              <a:t>O</a:t>
            </a:r>
            <a:r>
              <a:rPr b="1" dirty="0" lang="es-ES" smtClean="0"/>
              <a:t>bjetivo</a:t>
            </a:r>
            <a:r>
              <a:rPr b="1" dirty="0" lang="es-ES" smtClean="0"/>
              <a:t> de la producción:  maximizar ganancias</a:t>
            </a:r>
            <a:r>
              <a:rPr altLang="es-US" b="1" dirty="0" lang="en-US" smtClean="0"/>
              <a:t> </a:t>
            </a:r>
            <a:r>
              <a:rPr altLang="es-US" b="1" dirty="0" lang="en-US" smtClean="0"/>
              <a:t>(</a:t>
            </a:r>
            <a:r>
              <a:rPr altLang="es-US" b="1" dirty="0" lang="en-US" smtClean="0"/>
              <a:t>c</a:t>
            </a:r>
            <a:r>
              <a:rPr altLang="es-US" b="1" dirty="0" lang="en-US" smtClean="0"/>
              <a:t>a</a:t>
            </a:r>
            <a:r>
              <a:rPr altLang="es-US" b="1" dirty="0" lang="en-US" smtClean="0"/>
              <a:t>p</a:t>
            </a:r>
            <a:r>
              <a:rPr altLang="es-US" b="1" dirty="0" lang="en-US" smtClean="0"/>
              <a:t>i</a:t>
            </a:r>
            <a:r>
              <a:rPr altLang="es-US" b="1" dirty="0" lang="en-US" smtClean="0"/>
              <a:t>t</a:t>
            </a:r>
            <a:r>
              <a:rPr altLang="es-US" b="1" dirty="0" lang="en-US" smtClean="0"/>
              <a:t>a</a:t>
            </a:r>
            <a:r>
              <a:rPr altLang="es-US" b="1" dirty="0" lang="en-US" smtClean="0"/>
              <a:t>l</a:t>
            </a:r>
            <a:r>
              <a:rPr altLang="es-US" b="1" dirty="0" lang="en-US" smtClean="0"/>
              <a:t>)</a:t>
            </a:r>
            <a:endParaRPr altLang="en-US" lang="zh-CN"/>
          </a:p>
          <a:p>
            <a:r>
              <a:rPr b="1" dirty="0" sz="3200" lang="es-ES" smtClean="0"/>
              <a:t>Predominio de la propiedad privada</a:t>
            </a:r>
            <a:r>
              <a:rPr altLang="es-US" b="1" dirty="0" sz="3200" lang="en-US" smtClean="0"/>
              <a:t>.</a:t>
            </a:r>
            <a:endParaRPr sz="2800"/>
          </a:p>
          <a:p>
            <a:r>
              <a:rPr altLang="es-US" b="1" dirty="0" sz="3200" lang="en-US" smtClean="0"/>
              <a:t>Predominio del interés privado</a:t>
            </a:r>
            <a:endParaRPr sz="2800"/>
          </a:p>
          <a:p>
            <a:pPr/>
            <a:r>
              <a:rPr b="1" dirty="0" sz="3200" lang="es-ES" smtClean="0"/>
              <a:t>Modelo económico: el liberalismo</a:t>
            </a:r>
            <a:r>
              <a:rPr altLang="es-US" b="1" dirty="0" sz="3200" lang="en-US" smtClean="0"/>
              <a:t> </a:t>
            </a:r>
            <a:r>
              <a:rPr altLang="es-US" b="1" dirty="0" sz="3200" lang="en-US" smtClean="0"/>
              <a:t>(</a:t>
            </a:r>
            <a:r>
              <a:rPr altLang="es-US" b="1" dirty="0" sz="3200" lang="en-US" smtClean="0"/>
              <a:t>l</a:t>
            </a:r>
            <a:r>
              <a:rPr altLang="es-US" b="1" dirty="0" sz="3200" lang="en-US" smtClean="0"/>
              <a:t>i</a:t>
            </a:r>
            <a:r>
              <a:rPr altLang="es-US" b="1" dirty="0" sz="3200" lang="en-US" smtClean="0"/>
              <a:t>b</a:t>
            </a:r>
            <a:r>
              <a:rPr altLang="es-US" b="1" dirty="0" sz="3200" lang="en-US" smtClean="0"/>
              <a:t>r</a:t>
            </a:r>
            <a:r>
              <a:rPr altLang="es-US" b="1" dirty="0" sz="3200" lang="en-US" smtClean="0"/>
              <a:t>e</a:t>
            </a:r>
            <a:r>
              <a:rPr altLang="es-US" b="1" dirty="0" sz="3200" lang="en-US" smtClean="0"/>
              <a:t> </a:t>
            </a:r>
            <a:r>
              <a:rPr altLang="es-US" b="1" dirty="0" sz="3200" lang="en-US" smtClean="0"/>
              <a:t>c</a:t>
            </a:r>
            <a:r>
              <a:rPr altLang="es-US" b="1" dirty="0" sz="3200" lang="en-US" smtClean="0"/>
              <a:t>o</a:t>
            </a:r>
            <a:r>
              <a:rPr altLang="es-US" b="1" dirty="0" sz="3200" lang="en-US" smtClean="0"/>
              <a:t>m</a:t>
            </a:r>
            <a:r>
              <a:rPr altLang="es-US" b="1" dirty="0" sz="3200" lang="en-US" smtClean="0"/>
              <a:t>p</a:t>
            </a:r>
            <a:r>
              <a:rPr altLang="es-US" b="1" dirty="0" sz="3200" lang="en-US" smtClean="0"/>
              <a:t>e</a:t>
            </a:r>
            <a:r>
              <a:rPr altLang="es-US" b="1" dirty="0" sz="3200" lang="en-US" smtClean="0"/>
              <a:t>t</a:t>
            </a:r>
            <a:r>
              <a:rPr altLang="es-US" b="1" dirty="0" sz="3200" lang="en-US" smtClean="0"/>
              <a:t>e</a:t>
            </a:r>
            <a:r>
              <a:rPr altLang="es-US" b="1" dirty="0" sz="3200" lang="en-US" smtClean="0"/>
              <a:t>ncia</a:t>
            </a:r>
            <a:r>
              <a:rPr altLang="es-US" b="1" dirty="0" sz="3200" lang="en-US" smtClean="0"/>
              <a:t>,</a:t>
            </a:r>
            <a:r>
              <a:rPr altLang="es-US" b="1" dirty="0" sz="3200" lang="en-US" smtClean="0"/>
              <a:t> </a:t>
            </a:r>
            <a:r>
              <a:rPr altLang="es-US" b="1" dirty="0" sz="3200" lang="en-US" smtClean="0"/>
              <a:t> </a:t>
            </a:r>
            <a:r>
              <a:rPr altLang="es-US" b="1" dirty="0" sz="3200" lang="en-US" smtClean="0"/>
              <a:t>libre</a:t>
            </a:r>
            <a:r>
              <a:rPr altLang="es-US" b="1" dirty="0" sz="3200" lang="en-US" smtClean="0"/>
              <a:t> </a:t>
            </a:r>
            <a:r>
              <a:rPr altLang="es-US" b="1" dirty="0" sz="3200" lang="en-US" smtClean="0"/>
              <a:t>m</a:t>
            </a:r>
            <a:r>
              <a:rPr altLang="es-US" b="1" dirty="0" sz="3200" lang="en-US" smtClean="0"/>
              <a:t>e</a:t>
            </a:r>
            <a:r>
              <a:rPr altLang="es-US" b="1" dirty="0" sz="3200" lang="en-US" smtClean="0"/>
              <a:t>r</a:t>
            </a:r>
            <a:r>
              <a:rPr altLang="es-US" b="1" dirty="0" sz="3200" lang="en-US" smtClean="0"/>
              <a:t>c</a:t>
            </a:r>
            <a:r>
              <a:rPr altLang="es-US" b="1" dirty="0" sz="3200" lang="en-US" smtClean="0"/>
              <a:t>a</a:t>
            </a:r>
            <a:r>
              <a:rPr altLang="es-US" b="1" dirty="0" sz="3200" lang="en-US" smtClean="0"/>
              <a:t>d</a:t>
            </a:r>
            <a:r>
              <a:rPr altLang="es-US" b="1" dirty="0" sz="3200" lang="en-US" smtClean="0"/>
              <a:t>o</a:t>
            </a:r>
            <a:r>
              <a:rPr altLang="es-US" b="1" dirty="0" sz="3200" lang="en-US" smtClean="0"/>
              <a:t>)</a:t>
            </a:r>
            <a:endParaRPr altLang="en-US" lang="zh-CN"/>
          </a:p>
          <a:p>
            <a:pPr/>
            <a:endParaRPr altLang="en-US" lang="zh-CN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3" name="1 Título"/>
          <p:cNvSpPr>
            <a:spLocks noGrp="1"/>
          </p:cNvSpPr>
          <p:nvPr>
            <p:ph type="title"/>
          </p:nvPr>
        </p:nvSpPr>
        <p:spPr>
          <a:xfrm>
            <a:off x="263189" y="258874"/>
            <a:ext cx="7776915" cy="922957"/>
          </a:xfrm>
        </p:spPr>
        <p:txBody>
          <a:bodyPr>
            <a:normAutofit fontScale="90000"/>
          </a:bodyPr>
          <a:p>
            <a:r>
              <a:rPr dirty="0" sz="4400" lang="es-ES" smtClean="0"/>
              <a:t>Rasgos económicos esenciales</a:t>
            </a:r>
            <a:r>
              <a:rPr altLang="es-US" dirty="0" sz="4400" lang="en-US" smtClean="0"/>
              <a:t> </a:t>
            </a:r>
            <a:r>
              <a:rPr altLang="es-US" dirty="0" sz="4400" lang="en-US" smtClean="0"/>
              <a:t>d</a:t>
            </a:r>
            <a:r>
              <a:rPr altLang="es-US" dirty="0" sz="4400" lang="en-US" smtClean="0"/>
              <a:t>e</a:t>
            </a:r>
            <a:r>
              <a:rPr altLang="es-US" dirty="0" sz="4400" lang="en-US" smtClean="0"/>
              <a:t>l</a:t>
            </a:r>
            <a:r>
              <a:rPr altLang="es-US" dirty="0" sz="4400" lang="en-US" smtClean="0"/>
              <a:t> </a:t>
            </a:r>
            <a:r>
              <a:rPr altLang="es-US" dirty="0" sz="4400" lang="en-US" smtClean="0"/>
              <a:t>c</a:t>
            </a:r>
            <a:r>
              <a:rPr altLang="es-US" dirty="0" sz="4400" lang="en-US" smtClean="0"/>
              <a:t>a</a:t>
            </a:r>
            <a:r>
              <a:rPr altLang="es-US" dirty="0" sz="4400" lang="en-US" smtClean="0"/>
              <a:t>p</a:t>
            </a:r>
            <a:r>
              <a:rPr altLang="es-US" dirty="0" sz="4400" lang="en-US" smtClean="0"/>
              <a:t>i</a:t>
            </a:r>
            <a:r>
              <a:rPr altLang="es-US" dirty="0" sz="4400" lang="en-US" smtClean="0"/>
              <a:t>talismo</a:t>
            </a:r>
            <a:r>
              <a:rPr dirty="0" sz="4400" lang="es-ES" smtClean="0"/>
              <a:t>:</a:t>
            </a:r>
            <a:endParaRPr dirty="0" lang="es-ES"/>
          </a:p>
        </p:txBody>
      </p:sp>
      <p:sp>
        <p:nvSpPr>
          <p:cNvPr id="1048604" name="2 Marcador de contenido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altLang="es-US" b="1" dirty="0" lang="en-US" smtClean="0"/>
              <a:t>Limitada intervención del Estado en la economía (no planificación)</a:t>
            </a:r>
            <a:endParaRPr altLang="en-US" lang="zh-CN"/>
          </a:p>
          <a:p>
            <a:r>
              <a:rPr altLang="es-US" b="1" dirty="0" lang="en-US" smtClean="0"/>
              <a:t>D</a:t>
            </a:r>
            <a:r>
              <a:rPr altLang="es-US" b="1" dirty="0" lang="en-US" smtClean="0"/>
              <a:t>i</a:t>
            </a:r>
            <a:r>
              <a:rPr altLang="es-US" b="1" dirty="0" lang="en-US" smtClean="0"/>
              <a:t>s</a:t>
            </a:r>
            <a:r>
              <a:rPr altLang="es-US" b="1" dirty="0" lang="en-US" smtClean="0"/>
              <a:t>t</a:t>
            </a:r>
            <a:r>
              <a:rPr altLang="es-US" b="1" dirty="0" lang="en-US" smtClean="0"/>
              <a:t>r</a:t>
            </a:r>
            <a:r>
              <a:rPr altLang="es-US" b="1" dirty="0" lang="en-US" smtClean="0"/>
              <a:t>ibución</a:t>
            </a:r>
            <a:r>
              <a:rPr altLang="es-US" b="1" dirty="0" lang="en-US" smtClean="0"/>
              <a:t> </a:t>
            </a:r>
            <a:r>
              <a:rPr altLang="es-US" b="1" dirty="0" lang="en-US" smtClean="0"/>
              <a:t>d</a:t>
            </a:r>
            <a:r>
              <a:rPr altLang="es-US" b="1" dirty="0" lang="en-US" smtClean="0"/>
              <a:t>e</a:t>
            </a:r>
            <a:r>
              <a:rPr altLang="es-US" b="1" dirty="0" lang="en-US" smtClean="0"/>
              <a:t>s</a:t>
            </a:r>
            <a:r>
              <a:rPr altLang="es-US" b="1" dirty="0" lang="en-US" smtClean="0"/>
              <a:t>i</a:t>
            </a:r>
            <a:r>
              <a:rPr altLang="es-US" b="1" dirty="0" lang="en-US" smtClean="0"/>
              <a:t>g</a:t>
            </a:r>
            <a:r>
              <a:rPr altLang="es-US" b="1" dirty="0" lang="en-US" smtClean="0"/>
              <a:t>u</a:t>
            </a:r>
            <a:r>
              <a:rPr altLang="es-US" b="1" dirty="0" lang="en-US" smtClean="0"/>
              <a:t>a</a:t>
            </a:r>
            <a:r>
              <a:rPr altLang="es-US" b="1" dirty="0" lang="en-US" smtClean="0"/>
              <a:t>l</a:t>
            </a:r>
            <a:r>
              <a:rPr altLang="es-US" b="1" dirty="0" lang="en-US" smtClean="0"/>
              <a:t> </a:t>
            </a:r>
            <a:r>
              <a:rPr altLang="es-US" b="1" dirty="0" lang="en-US" smtClean="0"/>
              <a:t>d</a:t>
            </a:r>
            <a:r>
              <a:rPr altLang="es-US" b="1" dirty="0" lang="en-US" smtClean="0"/>
              <a:t>e</a:t>
            </a:r>
            <a:r>
              <a:rPr altLang="es-US" b="1" dirty="0" lang="en-US" smtClean="0"/>
              <a:t> </a:t>
            </a:r>
            <a:r>
              <a:rPr altLang="es-US" b="1" dirty="0" lang="en-US" smtClean="0"/>
              <a:t>l</a:t>
            </a:r>
            <a:r>
              <a:rPr altLang="es-US" b="1" dirty="0" lang="en-US" smtClean="0"/>
              <a:t>a</a:t>
            </a:r>
            <a:r>
              <a:rPr altLang="es-US" b="1" dirty="0" lang="en-US" smtClean="0"/>
              <a:t> </a:t>
            </a:r>
            <a:r>
              <a:rPr altLang="es-US" b="1" dirty="0" lang="en-US" smtClean="0"/>
              <a:t>riqueza</a:t>
            </a:r>
            <a:r>
              <a:rPr altLang="es-US" b="1" dirty="0" lang="en-US" smtClean="0"/>
              <a:t> </a:t>
            </a:r>
            <a:r>
              <a:rPr altLang="es-US" b="1" dirty="0" lang="en-US" smtClean="0"/>
              <a:t>s</a:t>
            </a:r>
            <a:r>
              <a:rPr altLang="es-US" b="1" dirty="0" lang="en-US" smtClean="0"/>
              <a:t>o</a:t>
            </a:r>
            <a:r>
              <a:rPr altLang="es-US" b="1" dirty="0" lang="en-US" smtClean="0"/>
              <a:t>c</a:t>
            </a:r>
            <a:r>
              <a:rPr altLang="es-US" b="1" dirty="0" lang="en-US" smtClean="0"/>
              <a:t>i</a:t>
            </a:r>
            <a:r>
              <a:rPr altLang="es-US" b="1" dirty="0" lang="en-US" smtClean="0"/>
              <a:t>a</a:t>
            </a:r>
            <a:r>
              <a:rPr altLang="es-US" b="1" dirty="0" lang="en-US" smtClean="0"/>
              <a:t>l</a:t>
            </a:r>
            <a:r>
              <a:rPr altLang="es-US" b="1" dirty="0" lang="en-US" smtClean="0"/>
              <a:t>.</a:t>
            </a:r>
            <a:endParaRPr altLang="en-US" lang="zh-CN"/>
          </a:p>
          <a:p>
            <a:r>
              <a:rPr altLang="es-US" b="1" dirty="0" lang="en-US" smtClean="0"/>
              <a:t>S</a:t>
            </a:r>
            <a:r>
              <a:rPr altLang="es-US" b="1" dirty="0" lang="en-US" smtClean="0"/>
              <a:t>e</a:t>
            </a:r>
            <a:r>
              <a:rPr altLang="es-US" b="1" dirty="0" lang="en-US" smtClean="0"/>
              <a:t> </a:t>
            </a:r>
            <a:r>
              <a:rPr altLang="es-US" b="1" dirty="0" lang="en-US" smtClean="0"/>
              <a:t>b</a:t>
            </a:r>
            <a:r>
              <a:rPr altLang="es-US" b="1" dirty="0" lang="en-US" smtClean="0"/>
              <a:t>a</a:t>
            </a:r>
            <a:r>
              <a:rPr altLang="es-US" b="1" dirty="0" lang="en-US" smtClean="0"/>
              <a:t>s</a:t>
            </a:r>
            <a:r>
              <a:rPr altLang="es-US" b="1" dirty="0" lang="en-US" smtClean="0"/>
              <a:t>a</a:t>
            </a:r>
            <a:r>
              <a:rPr altLang="es-US" b="1" dirty="0" lang="en-US" smtClean="0"/>
              <a:t> </a:t>
            </a:r>
            <a:r>
              <a:rPr altLang="es-US" b="1" dirty="0" lang="en-US" smtClean="0"/>
              <a:t>e</a:t>
            </a:r>
            <a:r>
              <a:rPr altLang="es-US" b="1" dirty="0" lang="en-US" smtClean="0"/>
              <a:t>n</a:t>
            </a:r>
            <a:r>
              <a:rPr altLang="es-US" b="1" dirty="0" lang="en-US" smtClean="0"/>
              <a:t> </a:t>
            </a:r>
            <a:r>
              <a:rPr altLang="es-US" b="1" dirty="0" lang="en-US" smtClean="0"/>
              <a:t>l</a:t>
            </a:r>
            <a:r>
              <a:rPr altLang="es-US" b="1" dirty="0" lang="en-US" smtClean="0"/>
              <a:t>a</a:t>
            </a:r>
            <a:r>
              <a:rPr altLang="es-US" b="1" dirty="0" lang="en-US" smtClean="0"/>
              <a:t> </a:t>
            </a:r>
            <a:r>
              <a:rPr altLang="es-US" b="1" dirty="0" lang="en-US" smtClean="0"/>
              <a:t>Explotación de trabajo ajeno</a:t>
            </a:r>
            <a:endParaRPr altLang="en-US" lang="zh-CN"/>
          </a:p>
          <a:p>
            <a:r>
              <a:rPr altLang="es-US" b="1" dirty="0" lang="en-US" smtClean="0"/>
              <a:t>E</a:t>
            </a:r>
            <a:r>
              <a:rPr altLang="es-US" b="1" dirty="0" lang="en-US" smtClean="0"/>
              <a:t>s</a:t>
            </a:r>
            <a:r>
              <a:rPr altLang="es-US" b="1" dirty="0" lang="en-US" smtClean="0"/>
              <a:t> </a:t>
            </a:r>
            <a:r>
              <a:rPr altLang="es-US" b="1" dirty="0" lang="en-US" smtClean="0"/>
              <a:t>u</a:t>
            </a:r>
            <a:r>
              <a:rPr altLang="es-US" b="1" dirty="0" lang="en-US" smtClean="0"/>
              <a:t>n</a:t>
            </a:r>
            <a:r>
              <a:rPr altLang="es-US" b="1" dirty="0" lang="en-US" smtClean="0"/>
              <a:t>a</a:t>
            </a:r>
            <a:r>
              <a:rPr altLang="es-US" b="1" dirty="0" lang="en-US" smtClean="0"/>
              <a:t> </a:t>
            </a:r>
            <a:r>
              <a:rPr altLang="es-US" b="1" dirty="0" lang="en-US" smtClean="0"/>
              <a:t>s</a:t>
            </a:r>
            <a:r>
              <a:rPr altLang="es-US" b="1" dirty="0" lang="en-US" smtClean="0"/>
              <a:t>o</a:t>
            </a:r>
            <a:r>
              <a:rPr altLang="es-US" b="1" dirty="0" lang="en-US" smtClean="0"/>
              <a:t>c</a:t>
            </a:r>
            <a:r>
              <a:rPr altLang="es-US" b="1" dirty="0" lang="en-US" smtClean="0"/>
              <a:t>i</a:t>
            </a:r>
            <a:r>
              <a:rPr altLang="es-US" b="1" dirty="0" lang="en-US" smtClean="0"/>
              <a:t>e</a:t>
            </a:r>
            <a:r>
              <a:rPr altLang="es-US" b="1" dirty="0" lang="en-US" smtClean="0"/>
              <a:t>d</a:t>
            </a:r>
            <a:r>
              <a:rPr altLang="es-US" b="1" dirty="0" lang="en-US" smtClean="0"/>
              <a:t>a</a:t>
            </a:r>
            <a:r>
              <a:rPr altLang="es-US" b="1" dirty="0" lang="en-US" smtClean="0"/>
              <a:t>d</a:t>
            </a:r>
            <a:r>
              <a:rPr altLang="es-US" b="1" dirty="0" lang="en-US" smtClean="0"/>
              <a:t> </a:t>
            </a:r>
            <a:r>
              <a:rPr altLang="es-US" b="1" dirty="0" lang="en-US" smtClean="0"/>
              <a:t>d</a:t>
            </a:r>
            <a:r>
              <a:rPr altLang="es-US" b="1" dirty="0" lang="en-US" smtClean="0"/>
              <a:t>e</a:t>
            </a:r>
            <a:r>
              <a:rPr altLang="es-US" b="1" dirty="0" lang="en-US" smtClean="0"/>
              <a:t> </a:t>
            </a:r>
            <a:r>
              <a:rPr altLang="es-US" b="1" dirty="0" lang="en-US" smtClean="0"/>
              <a:t>c</a:t>
            </a:r>
            <a:r>
              <a:rPr altLang="es-US" b="1" dirty="0" lang="en-US" smtClean="0"/>
              <a:t>o</a:t>
            </a:r>
            <a:r>
              <a:rPr altLang="es-US" b="1" dirty="0" lang="en-US" smtClean="0"/>
              <a:t>n</a:t>
            </a:r>
            <a:r>
              <a:rPr altLang="es-US" b="1" dirty="0" lang="en-US" smtClean="0"/>
              <a:t>s</a:t>
            </a:r>
            <a:r>
              <a:rPr altLang="es-US" b="1" dirty="0" lang="en-US" smtClean="0"/>
              <a:t>u</a:t>
            </a:r>
            <a:r>
              <a:rPr altLang="es-US" b="1" dirty="0" lang="en-US" smtClean="0"/>
              <a:t>m</a:t>
            </a:r>
            <a:r>
              <a:rPr altLang="es-US" b="1" dirty="0" lang="en-US" smtClean="0"/>
              <a:t>o</a:t>
            </a:r>
            <a:r>
              <a:rPr altLang="es-US" b="1" dirty="0" lang="en-US" smtClean="0"/>
              <a:t>.</a:t>
            </a:r>
            <a:endParaRPr b="1" dirty="0" lang="es-ES"/>
          </a:p>
          <a:p>
            <a:r>
              <a:rPr altLang="es-US" b="1" dirty="0" lang="en-US" smtClean="0"/>
              <a:t>Ciclos económicos </a:t>
            </a:r>
            <a:r>
              <a:rPr altLang="es-US" b="1" dirty="0" lang="en-US" smtClean="0"/>
              <a:t>q</a:t>
            </a:r>
            <a:r>
              <a:rPr altLang="es-US" b="1" dirty="0" lang="en-US" smtClean="0"/>
              <a:t>u</a:t>
            </a:r>
            <a:r>
              <a:rPr altLang="es-US" b="1" dirty="0" lang="en-US" smtClean="0"/>
              <a:t>e</a:t>
            </a:r>
            <a:r>
              <a:rPr altLang="es-US" b="1" dirty="0" lang="en-US" smtClean="0"/>
              <a:t> </a:t>
            </a:r>
            <a:r>
              <a:rPr altLang="es-US" b="1" dirty="0" lang="en-US" smtClean="0"/>
              <a:t>v</a:t>
            </a:r>
            <a:r>
              <a:rPr altLang="es-US" b="1" dirty="0" lang="en-US" smtClean="0"/>
              <a:t>a</a:t>
            </a:r>
            <a:r>
              <a:rPr altLang="es-US" b="1" dirty="0" lang="en-US" smtClean="0"/>
              <a:t>n</a:t>
            </a:r>
            <a:r>
              <a:rPr altLang="es-US" b="1" dirty="0" lang="en-US" smtClean="0"/>
              <a:t> </a:t>
            </a:r>
            <a:r>
              <a:rPr altLang="es-US" b="1" dirty="0" lang="en-US" smtClean="0"/>
              <a:t>d</a:t>
            </a:r>
            <a:r>
              <a:rPr altLang="es-US" b="1" dirty="0" lang="en-US" smtClean="0"/>
              <a:t>e</a:t>
            </a:r>
            <a:r>
              <a:rPr altLang="es-US" b="1" dirty="0" lang="en-US" smtClean="0"/>
              <a:t>l</a:t>
            </a:r>
            <a:r>
              <a:rPr altLang="es-US" b="1" dirty="0" lang="en-US" smtClean="0"/>
              <a:t> </a:t>
            </a:r>
            <a:r>
              <a:rPr altLang="es-US" b="1" dirty="0" lang="en-US" smtClean="0"/>
              <a:t>auge</a:t>
            </a:r>
            <a:r>
              <a:rPr altLang="es-US" b="1" dirty="0" lang="en-US" smtClean="0"/>
              <a:t> </a:t>
            </a:r>
            <a:r>
              <a:rPr altLang="es-US" b="1" dirty="0" lang="en-US" smtClean="0"/>
              <a:t>a</a:t>
            </a:r>
            <a:r>
              <a:rPr altLang="es-US" b="1" dirty="0" lang="en-US" smtClean="0"/>
              <a:t> </a:t>
            </a:r>
            <a:r>
              <a:rPr altLang="es-US" b="1" dirty="0" lang="en-US" smtClean="0"/>
              <a:t>l</a:t>
            </a:r>
            <a:r>
              <a:rPr altLang="es-US" b="1" dirty="0" lang="en-US" smtClean="0"/>
              <a:t>a</a:t>
            </a:r>
            <a:r>
              <a:rPr altLang="es-US" b="1" dirty="0" lang="en-US" smtClean="0"/>
              <a:t> </a:t>
            </a:r>
            <a:r>
              <a:rPr altLang="es-US" b="1" dirty="0" lang="en-US" smtClean="0"/>
              <a:t>crisis</a:t>
            </a:r>
            <a:r>
              <a:rPr altLang="es-US" b="1" dirty="0" lang="en-US" smtClean="0"/>
              <a:t>.</a:t>
            </a:r>
            <a:endParaRPr b="1" dirty="0" lang="es-E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3" name="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altLang="es-US" lang="en-US"/>
              <a:t>C</a:t>
            </a:r>
            <a:r>
              <a:rPr altLang="es-US" lang="en-US"/>
              <a:t>a</a:t>
            </a:r>
            <a:r>
              <a:rPr altLang="es-US" lang="en-US"/>
              <a:t>t</a:t>
            </a:r>
            <a:r>
              <a:rPr altLang="es-US" lang="en-US"/>
              <a:t>e</a:t>
            </a:r>
            <a:r>
              <a:rPr altLang="es-US" lang="en-US"/>
              <a:t>g</a:t>
            </a:r>
            <a:r>
              <a:rPr altLang="es-US" lang="en-US"/>
              <a:t>o</a:t>
            </a:r>
            <a:r>
              <a:rPr altLang="es-US" lang="en-US"/>
              <a:t>rías</a:t>
            </a:r>
            <a:r>
              <a:rPr altLang="es-US" lang="en-US"/>
              <a:t> </a:t>
            </a:r>
            <a:r>
              <a:rPr altLang="es-US" lang="en-US"/>
              <a:t>esenciales</a:t>
            </a:r>
            <a:r>
              <a:rPr altLang="es-US" lang="en-US"/>
              <a:t> </a:t>
            </a:r>
            <a:r>
              <a:rPr altLang="es-US" lang="en-US"/>
              <a:t>del</a:t>
            </a:r>
            <a:r>
              <a:rPr altLang="es-US" lang="en-US"/>
              <a:t> </a:t>
            </a:r>
            <a:r>
              <a:rPr altLang="es-US" lang="en-US"/>
              <a:t>c</a:t>
            </a:r>
            <a:r>
              <a:rPr altLang="es-US" lang="en-US"/>
              <a:t>a</a:t>
            </a:r>
            <a:r>
              <a:rPr altLang="es-US" lang="en-US"/>
              <a:t>p</a:t>
            </a:r>
            <a:r>
              <a:rPr altLang="es-US" lang="en-US"/>
              <a:t>i</a:t>
            </a:r>
            <a:r>
              <a:rPr altLang="es-US" lang="en-US"/>
              <a:t>talismo</a:t>
            </a:r>
            <a:r>
              <a:rPr altLang="es-US" lang="en-US"/>
              <a:t>:</a:t>
            </a:r>
            <a:endParaRPr lang="es-US"/>
          </a:p>
        </p:txBody>
      </p:sp>
      <p:sp>
        <p:nvSpPr>
          <p:cNvPr id="1048664" name=""/>
          <p:cNvSpPr>
            <a:spLocks noGrp="1"/>
          </p:cNvSpPr>
          <p:nvPr>
            <p:ph idx="1"/>
          </p:nvPr>
        </p:nvSpPr>
        <p:spPr>
          <a:xfrm>
            <a:off x="259550" y="1600199"/>
            <a:ext cx="8229600" cy="4525963"/>
          </a:xfrm>
        </p:spPr>
        <p:txBody>
          <a:bodyPr/>
          <a:p>
            <a:r>
              <a:rPr altLang="es-US" lang="en-US"/>
              <a:t>L</a:t>
            </a:r>
            <a:r>
              <a:rPr altLang="es-US" lang="en-US"/>
              <a:t>a</a:t>
            </a:r>
            <a:r>
              <a:rPr altLang="es-US" lang="en-US"/>
              <a:t>s</a:t>
            </a:r>
            <a:r>
              <a:rPr altLang="es-US" lang="en-US"/>
              <a:t> </a:t>
            </a:r>
            <a:r>
              <a:rPr altLang="es-US" lang="en-US"/>
              <a:t>categorías </a:t>
            </a:r>
            <a:r>
              <a:rPr altLang="es-US" lang="en-US"/>
              <a:t>b</a:t>
            </a:r>
            <a:r>
              <a:rPr altLang="es-US" lang="es-US"/>
              <a:t>á</a:t>
            </a:r>
            <a:r>
              <a:rPr altLang="es-US" lang="en-US"/>
              <a:t>s</a:t>
            </a:r>
            <a:r>
              <a:rPr altLang="es-US" lang="en-US"/>
              <a:t>i</a:t>
            </a:r>
            <a:r>
              <a:rPr altLang="es-US" lang="en-US"/>
              <a:t>c</a:t>
            </a:r>
            <a:r>
              <a:rPr altLang="es-US" lang="en-US"/>
              <a:t>a</a:t>
            </a:r>
            <a:r>
              <a:rPr altLang="es-US" lang="en-US"/>
              <a:t>s</a:t>
            </a:r>
            <a:r>
              <a:rPr altLang="es-US" lang="en-US"/>
              <a:t> </a:t>
            </a:r>
            <a:r>
              <a:rPr altLang="es-US" lang="en-US"/>
              <a:t>d</a:t>
            </a:r>
            <a:r>
              <a:rPr altLang="es-US" lang="en-US"/>
              <a:t>e</a:t>
            </a:r>
            <a:r>
              <a:rPr altLang="es-US" lang="en-US"/>
              <a:t> </a:t>
            </a:r>
            <a:r>
              <a:rPr altLang="es-US" lang="en-US"/>
              <a:t>l</a:t>
            </a:r>
            <a:r>
              <a:rPr altLang="es-US" lang="en-US"/>
              <a:t>a</a:t>
            </a:r>
            <a:r>
              <a:rPr altLang="es-US" lang="en-US"/>
              <a:t> </a:t>
            </a:r>
            <a:r>
              <a:rPr altLang="es-US" lang="en-US"/>
              <a:t>p</a:t>
            </a:r>
            <a:r>
              <a:rPr altLang="es-US" lang="en-US"/>
              <a:t>r</a:t>
            </a:r>
            <a:r>
              <a:rPr altLang="es-US" lang="en-US"/>
              <a:t>oducción</a:t>
            </a:r>
            <a:r>
              <a:rPr altLang="es-US" lang="en-US"/>
              <a:t> </a:t>
            </a:r>
            <a:r>
              <a:rPr altLang="es-US" lang="en-US"/>
              <a:t>merca</a:t>
            </a:r>
            <a:r>
              <a:rPr altLang="es-US" lang="en-US"/>
              <a:t>ntil</a:t>
            </a:r>
            <a:r>
              <a:rPr altLang="es-US" lang="en-US"/>
              <a:t> </a:t>
            </a:r>
            <a:r>
              <a:rPr altLang="es-US" lang="en-US"/>
              <a:t>c</a:t>
            </a:r>
            <a:r>
              <a:rPr altLang="es-US" lang="en-US"/>
              <a:t>a</a:t>
            </a:r>
            <a:r>
              <a:rPr altLang="es-US" lang="en-US"/>
              <a:t>p</a:t>
            </a:r>
            <a:r>
              <a:rPr altLang="es-US" lang="en-US"/>
              <a:t>i</a:t>
            </a:r>
            <a:r>
              <a:rPr altLang="es-US" lang="en-US"/>
              <a:t>t</a:t>
            </a:r>
            <a:r>
              <a:rPr altLang="es-US" lang="en-US"/>
              <a:t>a</a:t>
            </a:r>
            <a:r>
              <a:rPr altLang="es-US" lang="en-US"/>
              <a:t>l</a:t>
            </a:r>
            <a:r>
              <a:rPr altLang="es-US" lang="en-US"/>
              <a:t>i</a:t>
            </a:r>
            <a:r>
              <a:rPr altLang="es-US" lang="en-US"/>
              <a:t>s</a:t>
            </a:r>
            <a:r>
              <a:rPr altLang="es-US" lang="en-US"/>
              <a:t>t</a:t>
            </a:r>
            <a:r>
              <a:rPr altLang="es-US" lang="en-US"/>
              <a:t>a</a:t>
            </a:r>
            <a:r>
              <a:rPr altLang="es-US" lang="en-US"/>
              <a:t> </a:t>
            </a:r>
            <a:r>
              <a:rPr altLang="es-US" lang="en-US"/>
              <a:t>s</a:t>
            </a:r>
            <a:r>
              <a:rPr altLang="es-US" lang="en-US"/>
              <a:t>o</a:t>
            </a:r>
            <a:r>
              <a:rPr altLang="es-US" lang="en-US"/>
              <a:t>n</a:t>
            </a:r>
            <a:r>
              <a:rPr altLang="es-US" lang="en-US"/>
              <a:t>:</a:t>
            </a:r>
            <a:r>
              <a:rPr altLang="es-US" lang="en-US"/>
              <a:t> </a:t>
            </a:r>
            <a:r>
              <a:rPr altLang="es-US" lang="en-US"/>
              <a:t>Mercancía</a:t>
            </a:r>
            <a:r>
              <a:rPr altLang="es-US" lang="en-US"/>
              <a:t> </a:t>
            </a:r>
            <a:r>
              <a:rPr altLang="es-US" lang="en-US"/>
              <a:t> </a:t>
            </a:r>
            <a:r>
              <a:rPr altLang="es-US" lang="en-US"/>
              <a:t>y</a:t>
            </a:r>
            <a:r>
              <a:rPr altLang="es-US" lang="en-US"/>
              <a:t> </a:t>
            </a:r>
            <a:r>
              <a:rPr altLang="es-US" lang="en-US"/>
              <a:t>D</a:t>
            </a:r>
            <a:r>
              <a:rPr altLang="es-US" lang="en-US"/>
              <a:t>i</a:t>
            </a:r>
            <a:r>
              <a:rPr altLang="es-US" lang="en-US"/>
              <a:t>n</a:t>
            </a:r>
            <a:r>
              <a:rPr altLang="es-US" lang="en-US"/>
              <a:t>e</a:t>
            </a:r>
            <a:r>
              <a:rPr altLang="es-US" lang="en-US"/>
              <a:t>r</a:t>
            </a:r>
            <a:r>
              <a:rPr altLang="es-US" lang="en-US"/>
              <a:t>o</a:t>
            </a:r>
            <a:r>
              <a:rPr altLang="es-US" lang="en-US"/>
              <a:t>.</a:t>
            </a:r>
            <a:endParaRPr lang="es-US"/>
          </a:p>
          <a:p>
            <a:r>
              <a:rPr altLang="es-US" lang="en-US"/>
              <a:t>A</a:t>
            </a:r>
            <a:r>
              <a:rPr altLang="es-US" lang="en-US"/>
              <a:t> </a:t>
            </a:r>
            <a:r>
              <a:rPr altLang="es-US" lang="en-US"/>
              <a:t>p</a:t>
            </a:r>
            <a:r>
              <a:rPr altLang="es-US" lang="en-US"/>
              <a:t>a</a:t>
            </a:r>
            <a:r>
              <a:rPr altLang="es-US" lang="en-US"/>
              <a:t>r</a:t>
            </a:r>
            <a:r>
              <a:rPr altLang="es-US" lang="en-US"/>
              <a:t>t</a:t>
            </a:r>
            <a:r>
              <a:rPr altLang="es-US" lang="en-US"/>
              <a:t>i</a:t>
            </a:r>
            <a:r>
              <a:rPr altLang="es-US" lang="en-US"/>
              <a:t>r</a:t>
            </a:r>
            <a:r>
              <a:rPr altLang="es-US" lang="en-US"/>
              <a:t> </a:t>
            </a:r>
            <a:r>
              <a:rPr altLang="es-US" lang="en-US"/>
              <a:t>d</a:t>
            </a:r>
            <a:r>
              <a:rPr altLang="es-US" lang="en-US"/>
              <a:t>e</a:t>
            </a:r>
            <a:r>
              <a:rPr altLang="es-US" lang="en-US"/>
              <a:t> </a:t>
            </a:r>
            <a:r>
              <a:rPr altLang="es-US" lang="en-US"/>
              <a:t>e</a:t>
            </a:r>
            <a:r>
              <a:rPr altLang="es-US" lang="en-US"/>
              <a:t>l</a:t>
            </a:r>
            <a:r>
              <a:rPr altLang="es-US" lang="en-US"/>
              <a:t>l</a:t>
            </a:r>
            <a:r>
              <a:rPr altLang="es-US" lang="en-US"/>
              <a:t>a</a:t>
            </a:r>
            <a:r>
              <a:rPr altLang="es-US" lang="en-US"/>
              <a:t>s</a:t>
            </a:r>
            <a:r>
              <a:rPr altLang="es-US" lang="en-US"/>
              <a:t> </a:t>
            </a:r>
            <a:r>
              <a:rPr altLang="es-US" lang="en-US"/>
              <a:t>C</a:t>
            </a:r>
            <a:r>
              <a:rPr altLang="es-US" lang="en-US"/>
              <a:t>.</a:t>
            </a:r>
            <a:r>
              <a:rPr altLang="es-US" lang="en-US"/>
              <a:t> </a:t>
            </a:r>
            <a:r>
              <a:rPr altLang="es-US" lang="en-US"/>
              <a:t>M</a:t>
            </a:r>
            <a:r>
              <a:rPr altLang="es-US" lang="en-US"/>
              <a:t>a</a:t>
            </a:r>
            <a:r>
              <a:rPr altLang="es-US" lang="en-US"/>
              <a:t>r</a:t>
            </a:r>
            <a:r>
              <a:rPr altLang="es-US" lang="en-US"/>
              <a:t>x</a:t>
            </a:r>
            <a:r>
              <a:rPr altLang="es-US" lang="en-US"/>
              <a:t> </a:t>
            </a:r>
            <a:r>
              <a:rPr altLang="es-US" lang="en-US"/>
              <a:t>elaboró</a:t>
            </a:r>
            <a:r>
              <a:rPr altLang="es-US" lang="en-US"/>
              <a:t> </a:t>
            </a:r>
            <a:r>
              <a:rPr altLang="es-US" lang="en-US"/>
              <a:t>s</a:t>
            </a:r>
            <a:r>
              <a:rPr altLang="es-US" lang="en-US"/>
              <a:t>u</a:t>
            </a:r>
            <a:r>
              <a:rPr altLang="es-US" lang="en-US"/>
              <a:t> </a:t>
            </a:r>
            <a:r>
              <a:rPr altLang="es-US" lang="en-US"/>
              <a:t>"</a:t>
            </a:r>
            <a:r>
              <a:rPr altLang="es-US" lang="en-US"/>
              <a:t>t</a:t>
            </a:r>
            <a:r>
              <a:rPr altLang="es-US" lang="en-US"/>
              <a:t>e</a:t>
            </a:r>
            <a:r>
              <a:rPr altLang="es-US" lang="en-US"/>
              <a:t>o</a:t>
            </a:r>
            <a:r>
              <a:rPr altLang="es-US" lang="en-US"/>
              <a:t>r</a:t>
            </a:r>
            <a:r>
              <a:rPr altLang="es-US" lang="en-US"/>
              <a:t>i</a:t>
            </a:r>
            <a:r>
              <a:rPr altLang="es-US" lang="en-US"/>
              <a:t>a</a:t>
            </a:r>
            <a:r>
              <a:rPr altLang="es-US" lang="en-US"/>
              <a:t> </a:t>
            </a:r>
            <a:r>
              <a:rPr altLang="es-US" lang="en-US"/>
              <a:t>d</a:t>
            </a:r>
            <a:r>
              <a:rPr altLang="es-US" lang="en-US"/>
              <a:t>e</a:t>
            </a:r>
            <a:r>
              <a:rPr altLang="es-US" lang="en-US"/>
              <a:t>l</a:t>
            </a:r>
            <a:r>
              <a:rPr altLang="es-US" lang="en-US"/>
              <a:t> </a:t>
            </a:r>
            <a:r>
              <a:rPr altLang="es-US" lang="en-US"/>
              <a:t>v</a:t>
            </a:r>
            <a:r>
              <a:rPr altLang="es-US" lang="en-US"/>
              <a:t>a</a:t>
            </a:r>
            <a:r>
              <a:rPr altLang="es-US" lang="en-US"/>
              <a:t>l</a:t>
            </a:r>
            <a:r>
              <a:rPr altLang="es-US" lang="en-US"/>
              <a:t>o</a:t>
            </a:r>
            <a:r>
              <a:rPr altLang="es-US" lang="en-US"/>
              <a:t>r</a:t>
            </a:r>
            <a:r>
              <a:rPr altLang="es-US" lang="en-US"/>
              <a:t>"</a:t>
            </a:r>
            <a:r>
              <a:rPr altLang="es-US" lang="en-US"/>
              <a:t>,</a:t>
            </a:r>
            <a:r>
              <a:rPr altLang="es-US" lang="en-US"/>
              <a:t> </a:t>
            </a:r>
            <a:r>
              <a:rPr altLang="es-US" lang="en-US"/>
              <a:t>c</a:t>
            </a:r>
            <a:r>
              <a:rPr altLang="es-US" lang="en-US"/>
              <a:t>o</a:t>
            </a:r>
            <a:r>
              <a:rPr altLang="es-US" lang="en-US"/>
              <a:t>n</a:t>
            </a:r>
            <a:r>
              <a:rPr altLang="es-US" lang="en-US"/>
              <a:t> </a:t>
            </a:r>
            <a:r>
              <a:rPr altLang="es-US" lang="en-US"/>
              <a:t>l</a:t>
            </a:r>
            <a:r>
              <a:rPr altLang="es-US" lang="en-US"/>
              <a:t>a</a:t>
            </a:r>
            <a:r>
              <a:rPr altLang="es-US" lang="en-US"/>
              <a:t> </a:t>
            </a:r>
            <a:r>
              <a:rPr altLang="es-US" lang="en-US"/>
              <a:t>q</a:t>
            </a:r>
            <a:r>
              <a:rPr altLang="es-US" lang="en-US"/>
              <a:t>u</a:t>
            </a:r>
            <a:r>
              <a:rPr altLang="es-US" lang="en-US"/>
              <a:t>e</a:t>
            </a:r>
            <a:r>
              <a:rPr altLang="es-US" lang="en-US"/>
              <a:t> </a:t>
            </a:r>
            <a:r>
              <a:rPr altLang="es-US" lang="en-US"/>
              <a:t>d</a:t>
            </a:r>
            <a:r>
              <a:rPr altLang="es-US" lang="en-US"/>
              <a:t>e</a:t>
            </a:r>
            <a:r>
              <a:rPr altLang="es-US" lang="en-US"/>
              <a:t>m</a:t>
            </a:r>
            <a:r>
              <a:rPr altLang="es-US" lang="en-US"/>
              <a:t>o</a:t>
            </a:r>
            <a:r>
              <a:rPr altLang="es-US" lang="en-US"/>
              <a:t>s</a:t>
            </a:r>
            <a:r>
              <a:rPr altLang="es-US" lang="en-US"/>
              <a:t>t</a:t>
            </a:r>
            <a:r>
              <a:rPr altLang="es-US" lang="en-US"/>
              <a:t>r</a:t>
            </a:r>
            <a:r>
              <a:rPr altLang="es-US" lang="es-US"/>
              <a:t>ó</a:t>
            </a:r>
            <a:r>
              <a:rPr altLang="es-US" lang="en-US"/>
              <a:t> </a:t>
            </a:r>
            <a:r>
              <a:rPr altLang="es-US" lang="en-US"/>
              <a:t>l</a:t>
            </a:r>
            <a:r>
              <a:rPr altLang="es-US" lang="en-US"/>
              <a:t>a</a:t>
            </a:r>
            <a:r>
              <a:rPr altLang="es-US" lang="en-US"/>
              <a:t> </a:t>
            </a:r>
            <a:r>
              <a:rPr altLang="es-US" lang="en-US"/>
              <a:t>e</a:t>
            </a:r>
            <a:r>
              <a:rPr altLang="es-US" lang="en-US"/>
              <a:t>s</a:t>
            </a:r>
            <a:r>
              <a:rPr altLang="es-US" lang="en-US"/>
              <a:t>e</a:t>
            </a:r>
            <a:r>
              <a:rPr altLang="es-US" lang="en-US"/>
              <a:t>n</a:t>
            </a:r>
            <a:r>
              <a:rPr altLang="es-US" lang="en-US"/>
              <a:t>c</a:t>
            </a:r>
            <a:r>
              <a:rPr altLang="es-US" lang="en-US"/>
              <a:t>i</a:t>
            </a:r>
            <a:r>
              <a:rPr altLang="es-US" lang="en-US"/>
              <a:t>a</a:t>
            </a:r>
            <a:r>
              <a:rPr altLang="es-US" lang="en-US"/>
              <a:t> </a:t>
            </a:r>
            <a:r>
              <a:rPr altLang="es-US" lang="en-US"/>
              <a:t>e</a:t>
            </a:r>
            <a:r>
              <a:rPr altLang="es-US" lang="en-US"/>
              <a:t>x</a:t>
            </a:r>
            <a:r>
              <a:rPr altLang="es-US" lang="en-US"/>
              <a:t>p</a:t>
            </a:r>
            <a:r>
              <a:rPr altLang="es-US" lang="en-US"/>
              <a:t>l</a:t>
            </a:r>
            <a:r>
              <a:rPr altLang="es-US" lang="en-US"/>
              <a:t>o</a:t>
            </a:r>
            <a:r>
              <a:rPr altLang="es-US" lang="en-US"/>
              <a:t>t</a:t>
            </a:r>
            <a:r>
              <a:rPr altLang="es-US" lang="en-US"/>
              <a:t>a</a:t>
            </a:r>
            <a:r>
              <a:rPr altLang="es-US" lang="en-US"/>
              <a:t>dora</a:t>
            </a:r>
            <a:r>
              <a:rPr altLang="es-US" lang="en-US"/>
              <a:t> </a:t>
            </a:r>
            <a:r>
              <a:rPr altLang="es-US" lang="en-US"/>
              <a:t>del</a:t>
            </a:r>
            <a:r>
              <a:rPr altLang="es-US" lang="en-US"/>
              <a:t> </a:t>
            </a:r>
            <a:r>
              <a:rPr altLang="es-US" lang="en-US"/>
              <a:t>c</a:t>
            </a:r>
            <a:r>
              <a:rPr altLang="es-US" lang="en-US"/>
              <a:t>apitalismo</a:t>
            </a:r>
            <a:r>
              <a:rPr altLang="es-US" lang="en-US"/>
              <a:t>.</a:t>
            </a:r>
            <a:endParaRPr lang="es-US"/>
          </a:p>
          <a:p>
            <a:r>
              <a:rPr altLang="es-US" lang="en-US"/>
              <a:t>T</a:t>
            </a:r>
            <a:r>
              <a:rPr altLang="es-US" lang="en-US"/>
              <a:t>a</a:t>
            </a:r>
            <a:r>
              <a:rPr altLang="es-US" lang="en-US"/>
              <a:t>m</a:t>
            </a:r>
            <a:r>
              <a:rPr altLang="es-US" lang="en-US"/>
              <a:t>b</a:t>
            </a:r>
            <a:r>
              <a:rPr altLang="es-US" lang="en-US"/>
              <a:t>i</a:t>
            </a:r>
            <a:r>
              <a:rPr altLang="es-US" lang="es-US"/>
              <a:t>én</a:t>
            </a:r>
            <a:r>
              <a:rPr altLang="es-US" lang="en-US"/>
              <a:t> </a:t>
            </a:r>
            <a:r>
              <a:rPr altLang="es-US" lang="en-US"/>
              <a:t>M</a:t>
            </a:r>
            <a:r>
              <a:rPr altLang="es-US" lang="en-US"/>
              <a:t>a</a:t>
            </a:r>
            <a:r>
              <a:rPr altLang="es-US" lang="en-US"/>
              <a:t>r</a:t>
            </a:r>
            <a:r>
              <a:rPr altLang="es-US" lang="en-US"/>
              <a:t>x</a:t>
            </a:r>
            <a:r>
              <a:rPr altLang="es-US" lang="en-US"/>
              <a:t> </a:t>
            </a:r>
            <a:r>
              <a:rPr altLang="es-US" lang="en-US"/>
              <a:t>e</a:t>
            </a:r>
            <a:r>
              <a:rPr altLang="es-US" lang="en-US"/>
              <a:t>l</a:t>
            </a:r>
            <a:r>
              <a:rPr altLang="es-US" lang="en-US"/>
              <a:t>a</a:t>
            </a:r>
            <a:r>
              <a:rPr altLang="es-US" lang="en-US"/>
              <a:t>b</a:t>
            </a:r>
            <a:r>
              <a:rPr altLang="es-US" lang="en-US"/>
              <a:t>o</a:t>
            </a:r>
            <a:r>
              <a:rPr altLang="es-US" lang="en-US"/>
              <a:t>r</a:t>
            </a:r>
            <a:r>
              <a:rPr altLang="es-US" lang="es-US"/>
              <a:t>ó</a:t>
            </a:r>
            <a:r>
              <a:rPr altLang="es-US" lang="en-US"/>
              <a:t> </a:t>
            </a:r>
            <a:r>
              <a:rPr altLang="es-US" lang="en-US"/>
              <a:t>l</a:t>
            </a:r>
            <a:r>
              <a:rPr altLang="es-US" lang="en-US"/>
              <a:t>a</a:t>
            </a:r>
            <a:r>
              <a:rPr altLang="es-US" lang="en-US"/>
              <a:t> </a:t>
            </a:r>
            <a:r>
              <a:rPr altLang="es-US" lang="en-US"/>
              <a:t>f</a:t>
            </a:r>
            <a:r>
              <a:rPr altLang="es-US" lang="es-US"/>
              <a:t>ó</a:t>
            </a:r>
            <a:r>
              <a:rPr altLang="es-US" lang="en-US"/>
              <a:t>r</a:t>
            </a:r>
            <a:r>
              <a:rPr altLang="es-US" lang="en-US"/>
              <a:t>m</a:t>
            </a:r>
            <a:r>
              <a:rPr altLang="es-US" lang="en-US"/>
              <a:t>u</a:t>
            </a:r>
            <a:r>
              <a:rPr altLang="es-US" lang="en-US"/>
              <a:t>l</a:t>
            </a:r>
            <a:r>
              <a:rPr altLang="es-US" lang="en-US"/>
              <a:t>a</a:t>
            </a:r>
            <a:r>
              <a:rPr altLang="es-US" lang="en-US"/>
              <a:t> </a:t>
            </a:r>
            <a:r>
              <a:rPr altLang="es-US" lang="en-US"/>
              <a:t>g</a:t>
            </a:r>
            <a:r>
              <a:rPr altLang="es-US" lang="en-US"/>
              <a:t>e</a:t>
            </a:r>
            <a:r>
              <a:rPr altLang="es-US" lang="en-US"/>
              <a:t>n</a:t>
            </a:r>
            <a:r>
              <a:rPr altLang="es-US" lang="en-US"/>
              <a:t>e</a:t>
            </a:r>
            <a:r>
              <a:rPr altLang="es-US" lang="en-US"/>
              <a:t>r</a:t>
            </a:r>
            <a:r>
              <a:rPr altLang="es-US" lang="en-US"/>
              <a:t>a</a:t>
            </a:r>
            <a:r>
              <a:rPr altLang="es-US" lang="en-US"/>
              <a:t>l</a:t>
            </a:r>
            <a:r>
              <a:rPr altLang="es-US" lang="en-US"/>
              <a:t> </a:t>
            </a:r>
            <a:r>
              <a:rPr altLang="es-US" lang="en-US"/>
              <a:t>d</a:t>
            </a:r>
            <a:r>
              <a:rPr altLang="es-US" lang="en-US"/>
              <a:t>e</a:t>
            </a:r>
            <a:r>
              <a:rPr altLang="es-US" lang="en-US"/>
              <a:t>l</a:t>
            </a:r>
            <a:r>
              <a:rPr altLang="es-US" lang="en-US"/>
              <a:t> </a:t>
            </a:r>
            <a:r>
              <a:rPr altLang="es-US" lang="en-US"/>
              <a:t>c</a:t>
            </a:r>
            <a:r>
              <a:rPr altLang="es-US" lang="en-US"/>
              <a:t>a</a:t>
            </a:r>
            <a:r>
              <a:rPr altLang="es-US" lang="en-US"/>
              <a:t>p</a:t>
            </a:r>
            <a:r>
              <a:rPr altLang="es-US" lang="en-US"/>
              <a:t>i</a:t>
            </a:r>
            <a:r>
              <a:rPr altLang="es-US" lang="en-US"/>
              <a:t>t</a:t>
            </a:r>
            <a:r>
              <a:rPr altLang="es-US" lang="en-US"/>
              <a:t>a</a:t>
            </a:r>
            <a:r>
              <a:rPr altLang="es-US" lang="en-US"/>
              <a:t>l</a:t>
            </a:r>
            <a:endParaRPr lang="es-US"/>
          </a:p>
          <a:p>
            <a:endParaRPr lang="es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5" name="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altLang="es-US" lang="en-US"/>
              <a:t>fórmul</a:t>
            </a:r>
            <a:r>
              <a:rPr altLang="es-US" lang="en-US"/>
              <a:t>a</a:t>
            </a:r>
            <a:r>
              <a:rPr altLang="es-US" lang="en-US"/>
              <a:t> general del capital</a:t>
            </a:r>
            <a:r>
              <a:rPr altLang="es-US" lang="en-US"/>
              <a:t>:</a:t>
            </a:r>
            <a:endParaRPr lang="es-US"/>
          </a:p>
        </p:txBody>
      </p:sp>
      <p:sp>
        <p:nvSpPr>
          <p:cNvPr id="1048666" name="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altLang="es-US" lang="en-US"/>
              <a:t>Fórmula</a:t>
            </a:r>
            <a:r>
              <a:rPr altLang="es-US" lang="en-US"/>
              <a:t> </a:t>
            </a:r>
            <a:r>
              <a:rPr altLang="es-US" lang="en-US"/>
              <a:t>de la </a:t>
            </a:r>
            <a:r>
              <a:rPr altLang="es-US" lang="en-US"/>
              <a:t>producció</a:t>
            </a:r>
            <a:r>
              <a:rPr altLang="es-US" lang="en-US"/>
              <a:t>n</a:t>
            </a:r>
            <a:r>
              <a:rPr altLang="es-US" lang="en-US"/>
              <a:t> </a:t>
            </a:r>
            <a:r>
              <a:rPr altLang="es-US" lang="en-US"/>
              <a:t>mercantil</a:t>
            </a:r>
            <a:r>
              <a:rPr altLang="es-US" lang="en-US"/>
              <a:t> </a:t>
            </a:r>
            <a:endParaRPr lang="es-US"/>
          </a:p>
          <a:p>
            <a:pPr indent="0" marL="0">
              <a:buNone/>
            </a:pPr>
            <a:r>
              <a:rPr altLang="es-US" lang="en-US"/>
              <a:t>pre</a:t>
            </a:r>
            <a:r>
              <a:rPr altLang="es-US" lang="en-US"/>
              <a:t>-</a:t>
            </a:r>
            <a:r>
              <a:rPr altLang="es-US" lang="en-US"/>
              <a:t>capital</a:t>
            </a:r>
            <a:r>
              <a:rPr altLang="es-US" lang="en-US"/>
              <a:t>i</a:t>
            </a:r>
            <a:r>
              <a:rPr altLang="es-US" lang="en-US"/>
              <a:t>s</a:t>
            </a:r>
            <a:r>
              <a:rPr altLang="es-US" lang="en-US"/>
              <a:t>t</a:t>
            </a:r>
            <a:r>
              <a:rPr altLang="es-US" lang="en-US"/>
              <a:t>a</a:t>
            </a:r>
            <a:r>
              <a:rPr altLang="es-US" lang="en-US"/>
              <a:t>:</a:t>
            </a:r>
            <a:endParaRPr lang="es-US"/>
          </a:p>
          <a:p>
            <a:r>
              <a:rPr altLang="es-US" b="1" lang="en-US"/>
              <a:t>M</a:t>
            </a:r>
            <a:r>
              <a:rPr altLang="es-US" b="1" lang="en-US"/>
              <a:t>e</a:t>
            </a:r>
            <a:r>
              <a:rPr altLang="es-US" b="1" lang="en-US"/>
              <a:t>r</a:t>
            </a:r>
            <a:r>
              <a:rPr altLang="es-US" b="1" lang="en-US"/>
              <a:t>c</a:t>
            </a:r>
            <a:r>
              <a:rPr altLang="es-US" b="1" lang="en-US"/>
              <a:t>a</a:t>
            </a:r>
            <a:r>
              <a:rPr altLang="es-US" b="1" lang="en-US"/>
              <a:t>ncía</a:t>
            </a:r>
            <a:r>
              <a:rPr altLang="es-US" b="1" lang="en-US"/>
              <a:t> </a:t>
            </a:r>
            <a:r>
              <a:rPr altLang="es-US" b="1" lang="en-US"/>
              <a:t>1</a:t>
            </a:r>
            <a:r>
              <a:rPr altLang="es-US" b="1" lang="en-US"/>
              <a:t>-</a:t>
            </a:r>
            <a:r>
              <a:rPr altLang="es-US" b="1" lang="en-US"/>
              <a:t>D</a:t>
            </a:r>
            <a:r>
              <a:rPr altLang="es-US" b="1" lang="en-US"/>
              <a:t>i</a:t>
            </a:r>
            <a:r>
              <a:rPr altLang="es-US" b="1" lang="en-US"/>
              <a:t>n</a:t>
            </a:r>
            <a:r>
              <a:rPr altLang="es-US" b="1" lang="en-US"/>
              <a:t>e</a:t>
            </a:r>
            <a:r>
              <a:rPr altLang="es-US" b="1" lang="en-US"/>
              <a:t>r</a:t>
            </a:r>
            <a:r>
              <a:rPr altLang="es-US" b="1" lang="en-US"/>
              <a:t>o</a:t>
            </a:r>
            <a:r>
              <a:rPr altLang="es-US" b="1" lang="en-US"/>
              <a:t>-</a:t>
            </a:r>
            <a:r>
              <a:rPr altLang="es-US" b="1" lang="en-US"/>
              <a:t>M</a:t>
            </a:r>
            <a:r>
              <a:rPr altLang="es-US" b="1" lang="en-US"/>
              <a:t>e</a:t>
            </a:r>
            <a:r>
              <a:rPr altLang="es-US" b="1" lang="en-US"/>
              <a:t>r</a:t>
            </a:r>
            <a:r>
              <a:rPr altLang="es-US" b="1" lang="en-US"/>
              <a:t>c</a:t>
            </a:r>
            <a:r>
              <a:rPr altLang="es-US" b="1" lang="en-US"/>
              <a:t>a</a:t>
            </a:r>
            <a:r>
              <a:rPr altLang="es-US" b="1" lang="en-US"/>
              <a:t>n</a:t>
            </a:r>
            <a:r>
              <a:rPr altLang="es-US" b="1" lang="en-US"/>
              <a:t>c</a:t>
            </a:r>
            <a:r>
              <a:rPr altLang="es-US" b="1" lang="es-US"/>
              <a:t>í</a:t>
            </a:r>
            <a:r>
              <a:rPr altLang="es-US" b="1" lang="en-US"/>
              <a:t>a</a:t>
            </a:r>
            <a:r>
              <a:rPr altLang="es-US" b="1" lang="en-US"/>
              <a:t> </a:t>
            </a:r>
            <a:r>
              <a:rPr altLang="es-US" b="1" lang="en-US"/>
              <a:t>2</a:t>
            </a:r>
            <a:endParaRPr b="1" lang="es-US"/>
          </a:p>
          <a:p>
            <a:endParaRPr b="1" lang="es-US"/>
          </a:p>
          <a:p>
            <a:r>
              <a:rPr altLang="es-US" b="0" lang="en-US"/>
              <a:t>Fórmula de la producción mercantil </a:t>
            </a:r>
            <a:endParaRPr b="0" lang="es-US"/>
          </a:p>
          <a:p>
            <a:pPr indent="0" marL="0">
              <a:buNone/>
            </a:pPr>
            <a:r>
              <a:rPr altLang="es-US" b="0" lang="en-US"/>
              <a:t>capitalista:</a:t>
            </a:r>
            <a:endParaRPr b="0" lang="es-US"/>
          </a:p>
          <a:p>
            <a:pPr indent="0" marL="0">
              <a:buNone/>
            </a:pPr>
            <a:r>
              <a:rPr altLang="es-US" b="1" lang="en-US"/>
              <a:t>D</a:t>
            </a:r>
            <a:r>
              <a:rPr altLang="es-US" b="1" lang="en-US"/>
              <a:t>i</a:t>
            </a:r>
            <a:r>
              <a:rPr altLang="es-US" b="1" lang="en-US"/>
              <a:t>n</a:t>
            </a:r>
            <a:r>
              <a:rPr altLang="es-US" b="1" lang="en-US"/>
              <a:t>e</a:t>
            </a:r>
            <a:r>
              <a:rPr altLang="es-US" b="1" lang="en-US"/>
              <a:t>r</a:t>
            </a:r>
            <a:r>
              <a:rPr altLang="es-US" b="1" lang="en-US"/>
              <a:t>o</a:t>
            </a:r>
            <a:r>
              <a:rPr altLang="es-US" b="1" lang="en-US"/>
              <a:t> </a:t>
            </a:r>
            <a:r>
              <a:rPr altLang="es-US" b="1" lang="en-US"/>
              <a:t>1</a:t>
            </a:r>
            <a:r>
              <a:rPr altLang="es-US" b="1" lang="en-US"/>
              <a:t>-</a:t>
            </a:r>
            <a:r>
              <a:rPr altLang="es-US" b="1" lang="en-US"/>
              <a:t> </a:t>
            </a:r>
            <a:r>
              <a:rPr altLang="es-US" b="1" lang="en-US"/>
              <a:t>Mercancía</a:t>
            </a:r>
            <a:r>
              <a:rPr altLang="es-US" b="1" lang="en-US"/>
              <a:t>-</a:t>
            </a:r>
            <a:r>
              <a:rPr altLang="es-US" b="1" lang="en-US"/>
              <a:t> </a:t>
            </a:r>
            <a:r>
              <a:rPr altLang="es-US" b="1" lang="en-US"/>
              <a:t>D</a:t>
            </a:r>
            <a:r>
              <a:rPr altLang="es-US" b="1" lang="en-US"/>
              <a:t>i</a:t>
            </a:r>
            <a:r>
              <a:rPr altLang="es-US" b="1" lang="en-US"/>
              <a:t>n</a:t>
            </a:r>
            <a:r>
              <a:rPr altLang="es-US" b="1" lang="en-US"/>
              <a:t>e</a:t>
            </a:r>
            <a:r>
              <a:rPr altLang="es-US" b="1" lang="en-US"/>
              <a:t>r</a:t>
            </a:r>
            <a:r>
              <a:rPr altLang="es-US" b="1" lang="en-US"/>
              <a:t>o</a:t>
            </a:r>
            <a:r>
              <a:rPr altLang="es-US" b="1" lang="en-US"/>
              <a:t> </a:t>
            </a:r>
            <a:r>
              <a:rPr altLang="es-US" b="1" lang="en-US"/>
              <a:t>2</a:t>
            </a:r>
            <a:endParaRPr b="1" lang="es-US"/>
          </a:p>
          <a:p>
            <a:endParaRPr b="1" lang="es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7" name="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altLang="es-US" lang="en-US"/>
              <a:t>E</a:t>
            </a:r>
            <a:r>
              <a:rPr altLang="es-US" lang="en-US"/>
              <a:t>s</a:t>
            </a:r>
            <a:r>
              <a:rPr altLang="es-US" lang="en-US"/>
              <a:t>t</a:t>
            </a:r>
            <a:r>
              <a:rPr altLang="es-US" lang="en-US"/>
              <a:t>u</a:t>
            </a:r>
            <a:r>
              <a:rPr altLang="es-US" lang="en-US"/>
              <a:t>dio</a:t>
            </a:r>
            <a:r>
              <a:rPr altLang="es-US" lang="en-US"/>
              <a:t> </a:t>
            </a:r>
            <a:r>
              <a:rPr altLang="es-US" lang="en-US"/>
              <a:t>i</a:t>
            </a:r>
            <a:r>
              <a:rPr altLang="es-US" lang="en-US"/>
              <a:t>n</a:t>
            </a:r>
            <a:r>
              <a:rPr altLang="es-US" lang="en-US"/>
              <a:t>d</a:t>
            </a:r>
            <a:r>
              <a:rPr altLang="es-US" lang="en-US"/>
              <a:t>e</a:t>
            </a:r>
            <a:r>
              <a:rPr altLang="es-US" lang="en-US"/>
              <a:t>p</a:t>
            </a:r>
            <a:r>
              <a:rPr altLang="es-US" lang="en-US"/>
              <a:t>e</a:t>
            </a:r>
            <a:r>
              <a:rPr altLang="es-US" lang="en-US"/>
              <a:t>n</a:t>
            </a:r>
            <a:r>
              <a:rPr altLang="es-US" lang="en-US"/>
              <a:t>d</a:t>
            </a:r>
            <a:r>
              <a:rPr altLang="es-US" lang="en-US"/>
              <a:t>iente</a:t>
            </a:r>
            <a:r>
              <a:rPr altLang="es-US" lang="en-US"/>
              <a:t> </a:t>
            </a:r>
            <a:endParaRPr lang="es-US"/>
          </a:p>
        </p:txBody>
      </p:sp>
      <p:sp>
        <p:nvSpPr>
          <p:cNvPr id="1048668" name=""/>
          <p:cNvSpPr>
            <a:spLocks noGrp="1"/>
          </p:cNvSpPr>
          <p:nvPr>
            <p:ph idx="1"/>
          </p:nvPr>
        </p:nvSpPr>
        <p:spPr>
          <a:xfrm>
            <a:off x="496000" y="1271328"/>
            <a:ext cx="8190799" cy="4854835"/>
          </a:xfrm>
        </p:spPr>
        <p:txBody>
          <a:bodyPr/>
          <a:p>
            <a:r>
              <a:rPr altLang="es-US" lang="en-US"/>
              <a:t>1</a:t>
            </a:r>
            <a:r>
              <a:rPr altLang="es-US" lang="en-US"/>
              <a:t>-</a:t>
            </a:r>
            <a:r>
              <a:rPr altLang="es-US" lang="en-US"/>
              <a:t>V</a:t>
            </a:r>
            <a:r>
              <a:rPr altLang="es-US" lang="en-US"/>
              <a:t>a</a:t>
            </a:r>
            <a:r>
              <a:rPr altLang="es-US" lang="en-US"/>
              <a:t>l</a:t>
            </a:r>
            <a:r>
              <a:rPr altLang="es-US" lang="en-US"/>
              <a:t>o</a:t>
            </a:r>
            <a:r>
              <a:rPr altLang="es-US" lang="en-US"/>
              <a:t>r</a:t>
            </a:r>
            <a:r>
              <a:rPr altLang="es-US" lang="en-US"/>
              <a:t>e</a:t>
            </a:r>
            <a:r>
              <a:rPr altLang="es-US" lang="en-US"/>
              <a:t> </a:t>
            </a:r>
            <a:r>
              <a:rPr altLang="es-US" lang="en-US"/>
              <a:t>l</a:t>
            </a:r>
            <a:r>
              <a:rPr altLang="es-US" lang="en-US"/>
              <a:t>a</a:t>
            </a:r>
            <a:r>
              <a:rPr altLang="es-US" lang="en-US"/>
              <a:t> </a:t>
            </a:r>
            <a:r>
              <a:rPr altLang="es-US" lang="en-US"/>
              <a:t>i</a:t>
            </a:r>
            <a:r>
              <a:rPr altLang="es-US" lang="en-US"/>
              <a:t>d</a:t>
            </a:r>
            <a:r>
              <a:rPr altLang="es-US" lang="en-US"/>
              <a:t>e</a:t>
            </a:r>
            <a:r>
              <a:rPr altLang="es-US" lang="en-US"/>
              <a:t>a</a:t>
            </a:r>
            <a:r>
              <a:rPr altLang="es-US" lang="en-US"/>
              <a:t> </a:t>
            </a:r>
            <a:r>
              <a:rPr altLang="es-US" lang="en-US"/>
              <a:t>d</a:t>
            </a:r>
            <a:r>
              <a:rPr altLang="es-US" lang="en-US"/>
              <a:t>e</a:t>
            </a:r>
            <a:r>
              <a:rPr altLang="es-US" lang="en-US"/>
              <a:t>l</a:t>
            </a:r>
            <a:r>
              <a:rPr altLang="es-US" lang="en-US"/>
              <a:t> </a:t>
            </a:r>
            <a:r>
              <a:rPr altLang="es-US" lang="en-US"/>
              <a:t>e</a:t>
            </a:r>
            <a:r>
              <a:rPr altLang="es-US" lang="en-US"/>
              <a:t>c</a:t>
            </a:r>
            <a:r>
              <a:rPr altLang="es-US" lang="en-US"/>
              <a:t>o</a:t>
            </a:r>
            <a:r>
              <a:rPr altLang="es-US" lang="en-US"/>
              <a:t>n</a:t>
            </a:r>
            <a:r>
              <a:rPr altLang="es-US" lang="en-US"/>
              <a:t>o</a:t>
            </a:r>
            <a:r>
              <a:rPr altLang="es-US" lang="en-US"/>
              <a:t>m</a:t>
            </a:r>
            <a:r>
              <a:rPr altLang="es-US" lang="en-US"/>
              <a:t>i</a:t>
            </a:r>
            <a:r>
              <a:rPr altLang="es-US" lang="en-US"/>
              <a:t>s</a:t>
            </a:r>
            <a:r>
              <a:rPr altLang="es-US" lang="en-US"/>
              <a:t>t</a:t>
            </a:r>
            <a:r>
              <a:rPr altLang="es-US" lang="en-US"/>
              <a:t>a</a:t>
            </a:r>
            <a:r>
              <a:rPr altLang="es-US" lang="en-US"/>
              <a:t> </a:t>
            </a:r>
            <a:r>
              <a:rPr altLang="es-US" lang="en-US"/>
              <a:t>francés</a:t>
            </a:r>
            <a:r>
              <a:rPr altLang="es-US" lang="en-US"/>
              <a:t> </a:t>
            </a:r>
            <a:r>
              <a:rPr altLang="es-US" lang="en-US"/>
              <a:t>M</a:t>
            </a:r>
            <a:r>
              <a:rPr altLang="es-US" lang="en-US"/>
              <a:t>i</a:t>
            </a:r>
            <a:r>
              <a:rPr altLang="es-US" lang="en-US"/>
              <a:t>c</a:t>
            </a:r>
            <a:r>
              <a:rPr altLang="es-US" lang="en-US"/>
              <a:t>h</a:t>
            </a:r>
            <a:r>
              <a:rPr altLang="es-US" lang="en-US"/>
              <a:t>e</a:t>
            </a:r>
            <a:r>
              <a:rPr altLang="es-US" lang="en-US"/>
              <a:t>l</a:t>
            </a:r>
            <a:r>
              <a:rPr altLang="es-US" lang="en-US"/>
              <a:t> </a:t>
            </a:r>
            <a:r>
              <a:rPr altLang="es-US" lang="en-US"/>
              <a:t>H</a:t>
            </a:r>
            <a:r>
              <a:rPr altLang="es-US" lang="en-US"/>
              <a:t>u</a:t>
            </a:r>
            <a:r>
              <a:rPr altLang="es-US" lang="en-US"/>
              <a:t>s</a:t>
            </a:r>
            <a:r>
              <a:rPr altLang="es-US" lang="en-US"/>
              <a:t>s</a:t>
            </a:r>
            <a:r>
              <a:rPr altLang="es-US" lang="en-US"/>
              <a:t>o</a:t>
            </a:r>
            <a:r>
              <a:rPr altLang="es-US" lang="en-US"/>
              <a:t>n</a:t>
            </a:r>
            <a:r>
              <a:rPr altLang="es-US" lang="en-US"/>
              <a:t> </a:t>
            </a:r>
            <a:r>
              <a:rPr altLang="es-US" lang="en-US"/>
              <a:t>s</a:t>
            </a:r>
            <a:r>
              <a:rPr altLang="es-US" lang="en-US"/>
              <a:t>o</a:t>
            </a:r>
            <a:r>
              <a:rPr altLang="es-US" lang="en-US"/>
              <a:t>b</a:t>
            </a:r>
            <a:r>
              <a:rPr altLang="es-US" lang="en-US"/>
              <a:t>r</a:t>
            </a:r>
            <a:r>
              <a:rPr altLang="es-US" lang="en-US"/>
              <a:t>e</a:t>
            </a:r>
            <a:r>
              <a:rPr altLang="es-US" lang="en-US"/>
              <a:t> </a:t>
            </a:r>
            <a:r>
              <a:rPr altLang="es-US" lang="en-US"/>
              <a:t>e</a:t>
            </a:r>
            <a:r>
              <a:rPr altLang="es-US" lang="en-US"/>
              <a:t>l</a:t>
            </a:r>
            <a:r>
              <a:rPr altLang="es-US" lang="en-US"/>
              <a:t> </a:t>
            </a:r>
            <a:r>
              <a:rPr altLang="es-US" lang="en-US"/>
              <a:t>c</a:t>
            </a:r>
            <a:r>
              <a:rPr altLang="es-US" lang="en-US"/>
              <a:t>a</a:t>
            </a:r>
            <a:r>
              <a:rPr altLang="es-US" lang="en-US"/>
              <a:t>p</a:t>
            </a:r>
            <a:r>
              <a:rPr altLang="es-US" lang="en-US"/>
              <a:t>i</a:t>
            </a:r>
            <a:r>
              <a:rPr altLang="es-US" lang="en-US"/>
              <a:t>t</a:t>
            </a:r>
            <a:r>
              <a:rPr altLang="es-US" lang="en-US"/>
              <a:t>a</a:t>
            </a:r>
            <a:r>
              <a:rPr altLang="es-US" lang="en-US"/>
              <a:t>lismo</a:t>
            </a:r>
            <a:r>
              <a:rPr altLang="es-US" lang="en-US"/>
              <a:t>.</a:t>
            </a:r>
            <a:r>
              <a:rPr altLang="es-US" lang="en-US"/>
              <a:t> </a:t>
            </a:r>
            <a:endParaRPr lang="es-US"/>
          </a:p>
          <a:p>
            <a:r>
              <a:rPr altLang="es-US" lang="en-US"/>
              <a:t>2</a:t>
            </a:r>
            <a:r>
              <a:rPr altLang="es-US" lang="en-US"/>
              <a:t>-</a:t>
            </a:r>
            <a:r>
              <a:rPr altLang="es-US" lang="en-US"/>
              <a:t>C</a:t>
            </a:r>
            <a:r>
              <a:rPr altLang="es-US" lang="en-US"/>
              <a:t>o</a:t>
            </a:r>
            <a:r>
              <a:rPr altLang="es-US" lang="en-US"/>
              <a:t>m</a:t>
            </a:r>
            <a:r>
              <a:rPr altLang="es-US" lang="en-US"/>
              <a:t>p</a:t>
            </a:r>
            <a:r>
              <a:rPr altLang="es-US" lang="en-US"/>
              <a:t>a</a:t>
            </a:r>
            <a:r>
              <a:rPr altLang="es-US" lang="en-US"/>
              <a:t>r</a:t>
            </a:r>
            <a:r>
              <a:rPr altLang="es-US" lang="en-US"/>
              <a:t>e</a:t>
            </a:r>
            <a:r>
              <a:rPr altLang="es-US" lang="en-US"/>
              <a:t> </a:t>
            </a:r>
            <a:r>
              <a:rPr altLang="es-US" lang="en-US"/>
              <a:t>l</a:t>
            </a:r>
            <a:r>
              <a:rPr altLang="es-US" lang="en-US"/>
              <a:t>a</a:t>
            </a:r>
            <a:r>
              <a:rPr altLang="es-US" lang="en-US"/>
              <a:t>s</a:t>
            </a:r>
            <a:r>
              <a:rPr altLang="es-US" lang="en-US"/>
              <a:t> </a:t>
            </a:r>
            <a:r>
              <a:rPr altLang="es-US" lang="en-US"/>
              <a:t>dos fórmulas</a:t>
            </a:r>
            <a:r>
              <a:rPr altLang="es-US" lang="en-US"/>
              <a:t> </a:t>
            </a:r>
            <a:r>
              <a:rPr altLang="es-US" lang="en-US"/>
              <a:t>d</a:t>
            </a:r>
            <a:r>
              <a:rPr altLang="es-US" lang="en-US"/>
              <a:t>e</a:t>
            </a:r>
            <a:r>
              <a:rPr altLang="es-US" lang="en-US"/>
              <a:t> </a:t>
            </a:r>
            <a:r>
              <a:rPr altLang="es-US" lang="en-US"/>
              <a:t>l</a:t>
            </a:r>
            <a:r>
              <a:rPr altLang="es-US" lang="en-US"/>
              <a:t>a</a:t>
            </a:r>
            <a:r>
              <a:rPr altLang="es-US" lang="en-US"/>
              <a:t> </a:t>
            </a:r>
            <a:r>
              <a:rPr altLang="es-US" lang="en-US"/>
              <a:t>p</a:t>
            </a:r>
            <a:r>
              <a:rPr altLang="es-US" lang="en-US"/>
              <a:t>r</a:t>
            </a:r>
            <a:r>
              <a:rPr altLang="es-US" lang="en-US"/>
              <a:t>o</a:t>
            </a:r>
            <a:r>
              <a:rPr altLang="es-US" lang="en-US"/>
              <a:t>d</a:t>
            </a:r>
            <a:r>
              <a:rPr altLang="es-US" lang="en-US"/>
              <a:t>ucción</a:t>
            </a:r>
            <a:r>
              <a:rPr altLang="es-US" lang="en-US"/>
              <a:t> </a:t>
            </a:r>
            <a:r>
              <a:rPr altLang="es-US" lang="en-US"/>
              <a:t>mercantil</a:t>
            </a:r>
            <a:r>
              <a:rPr altLang="es-US" lang="en-US"/>
              <a:t> </a:t>
            </a:r>
            <a:r>
              <a:rPr altLang="es-US" lang="en-US"/>
              <a:t>(</a:t>
            </a:r>
            <a:r>
              <a:rPr altLang="es-US" lang="en-US"/>
              <a:t>pre-capitalista</a:t>
            </a:r>
            <a:r>
              <a:rPr altLang="es-US" lang="en-US"/>
              <a:t> </a:t>
            </a:r>
            <a:r>
              <a:rPr altLang="es-US" lang="en-US"/>
              <a:t>y</a:t>
            </a:r>
            <a:r>
              <a:rPr altLang="es-US" lang="en-US"/>
              <a:t> </a:t>
            </a:r>
            <a:r>
              <a:rPr altLang="es-US" lang="en-US"/>
              <a:t>c</a:t>
            </a:r>
            <a:r>
              <a:rPr altLang="es-US" lang="en-US"/>
              <a:t>a</a:t>
            </a:r>
            <a:r>
              <a:rPr altLang="es-US" lang="en-US"/>
              <a:t>p</a:t>
            </a:r>
            <a:r>
              <a:rPr altLang="es-US" lang="en-US"/>
              <a:t>i</a:t>
            </a:r>
            <a:r>
              <a:rPr altLang="es-US" lang="en-US"/>
              <a:t>t</a:t>
            </a:r>
            <a:r>
              <a:rPr altLang="es-US" lang="en-US"/>
              <a:t>a</a:t>
            </a:r>
            <a:r>
              <a:rPr altLang="es-US" lang="en-US"/>
              <a:t>l</a:t>
            </a:r>
            <a:r>
              <a:rPr altLang="es-US" lang="en-US"/>
              <a:t>i</a:t>
            </a:r>
            <a:r>
              <a:rPr altLang="es-US" lang="en-US"/>
              <a:t>s</a:t>
            </a:r>
            <a:r>
              <a:rPr altLang="es-US" lang="en-US"/>
              <a:t>t</a:t>
            </a:r>
            <a:r>
              <a:rPr altLang="es-US" lang="en-US"/>
              <a:t>a</a:t>
            </a:r>
            <a:r>
              <a:rPr altLang="es-US" lang="en-US"/>
              <a:t>)</a:t>
            </a:r>
            <a:r>
              <a:rPr altLang="es-US" lang="en-US"/>
              <a:t> </a:t>
            </a:r>
            <a:r>
              <a:rPr altLang="es-US" lang="en-US"/>
              <a:t>y</a:t>
            </a:r>
            <a:r>
              <a:rPr altLang="es-US" lang="en-US"/>
              <a:t>:</a:t>
            </a:r>
            <a:endParaRPr lang="es-US"/>
          </a:p>
          <a:p>
            <a:r>
              <a:rPr altLang="es-US" lang="en-US"/>
              <a:t> </a:t>
            </a:r>
            <a:r>
              <a:rPr altLang="es-US" lang="en-US"/>
              <a:t> </a:t>
            </a:r>
            <a:r>
              <a:rPr altLang="es-US" lang="en-US"/>
              <a:t> </a:t>
            </a:r>
            <a:r>
              <a:rPr altLang="es-US" lang="en-US"/>
              <a:t> </a:t>
            </a:r>
            <a:r>
              <a:rPr altLang="es-US" lang="en-US"/>
              <a:t>a</a:t>
            </a:r>
            <a:r>
              <a:rPr altLang="es-US" lang="en-US"/>
              <a:t>)</a:t>
            </a:r>
            <a:r>
              <a:rPr altLang="es-US" lang="en-US"/>
              <a:t> </a:t>
            </a:r>
            <a:r>
              <a:rPr altLang="es-US" lang="en-US"/>
              <a:t>Explique</a:t>
            </a:r>
            <a:r>
              <a:rPr altLang="es-US" lang="en-US"/>
              <a:t> </a:t>
            </a:r>
            <a:r>
              <a:rPr altLang="es-US" lang="en-US"/>
              <a:t>s</a:t>
            </a:r>
            <a:r>
              <a:rPr altLang="es-US" lang="en-US"/>
              <a:t>u</a:t>
            </a:r>
            <a:r>
              <a:rPr altLang="es-US" lang="en-US"/>
              <a:t>s</a:t>
            </a:r>
            <a:r>
              <a:rPr altLang="es-US" lang="en-US"/>
              <a:t> </a:t>
            </a:r>
            <a:r>
              <a:rPr altLang="es-US" lang="en-US"/>
              <a:t>d</a:t>
            </a:r>
            <a:r>
              <a:rPr altLang="es-US" lang="en-US"/>
              <a:t>i</a:t>
            </a:r>
            <a:r>
              <a:rPr altLang="es-US" lang="en-US"/>
              <a:t>f</a:t>
            </a:r>
            <a:r>
              <a:rPr altLang="es-US" lang="en-US"/>
              <a:t>e</a:t>
            </a:r>
            <a:r>
              <a:rPr altLang="es-US" lang="en-US"/>
              <a:t>r</a:t>
            </a:r>
            <a:r>
              <a:rPr altLang="es-US" lang="en-US"/>
              <a:t>e</a:t>
            </a:r>
            <a:r>
              <a:rPr altLang="es-US" lang="en-US"/>
              <a:t>n</a:t>
            </a:r>
            <a:r>
              <a:rPr altLang="es-US" lang="en-US"/>
              <a:t>c</a:t>
            </a:r>
            <a:r>
              <a:rPr altLang="es-US" lang="en-US"/>
              <a:t>i</a:t>
            </a:r>
            <a:r>
              <a:rPr altLang="es-US" lang="en-US"/>
              <a:t>a</a:t>
            </a:r>
            <a:r>
              <a:rPr altLang="es-US" lang="en-US"/>
              <a:t>s</a:t>
            </a:r>
            <a:endParaRPr lang="es-US"/>
          </a:p>
          <a:p>
            <a:r>
              <a:rPr altLang="es-US" lang="en-US"/>
              <a:t> </a:t>
            </a:r>
            <a:r>
              <a:rPr altLang="es-US" lang="en-US"/>
              <a:t> </a:t>
            </a:r>
            <a:r>
              <a:rPr altLang="es-US" lang="en-US"/>
              <a:t> </a:t>
            </a:r>
            <a:r>
              <a:rPr altLang="es-US" lang="en-US"/>
              <a:t> </a:t>
            </a:r>
            <a:r>
              <a:rPr altLang="es-US" lang="en-US"/>
              <a:t> </a:t>
            </a:r>
            <a:r>
              <a:rPr altLang="es-US" lang="en-US"/>
              <a:t>b</a:t>
            </a:r>
            <a:r>
              <a:rPr altLang="es-US" lang="en-US"/>
              <a:t> </a:t>
            </a:r>
            <a:r>
              <a:rPr altLang="es-US" lang="es-US"/>
              <a:t>¿</a:t>
            </a:r>
            <a:r>
              <a:rPr altLang="es-US" lang="en-US"/>
              <a:t>p</a:t>
            </a:r>
            <a:r>
              <a:rPr altLang="es-US" lang="en-US"/>
              <a:t>o</a:t>
            </a:r>
            <a:r>
              <a:rPr altLang="es-US" lang="en-US"/>
              <a:t>r</a:t>
            </a:r>
            <a:r>
              <a:rPr altLang="es-US" lang="en-US"/>
              <a:t> </a:t>
            </a:r>
            <a:r>
              <a:rPr altLang="es-US" lang="en-US"/>
              <a:t>qué</a:t>
            </a:r>
            <a:r>
              <a:rPr altLang="es-US" lang="en-US"/>
              <a:t> </a:t>
            </a:r>
            <a:r>
              <a:rPr altLang="es-US" lang="en-US"/>
              <a:t> </a:t>
            </a:r>
            <a:r>
              <a:rPr altLang="es-US" lang="en-US"/>
              <a:t>D</a:t>
            </a:r>
            <a:r>
              <a:rPr altLang="es-US" lang="en-US"/>
              <a:t>-</a:t>
            </a:r>
            <a:r>
              <a:rPr altLang="es-US" lang="en-US"/>
              <a:t>M</a:t>
            </a:r>
            <a:r>
              <a:rPr altLang="es-US" lang="en-US"/>
              <a:t>-</a:t>
            </a:r>
            <a:r>
              <a:rPr altLang="es-US" lang="en-US"/>
              <a:t>D</a:t>
            </a:r>
            <a:r>
              <a:rPr altLang="es-US" lang="en-US"/>
              <a:t> </a:t>
            </a:r>
            <a:r>
              <a:rPr altLang="es-US" lang="en-US"/>
              <a:t>e</a:t>
            </a:r>
            <a:r>
              <a:rPr altLang="es-US" lang="en-US"/>
              <a:t>s</a:t>
            </a:r>
            <a:r>
              <a:rPr altLang="es-US" lang="en-US"/>
              <a:t> </a:t>
            </a:r>
            <a:r>
              <a:rPr altLang="es-US" lang="en-US"/>
              <a:t>l</a:t>
            </a:r>
            <a:r>
              <a:rPr altLang="es-US" lang="en-US"/>
              <a:t>a</a:t>
            </a:r>
            <a:r>
              <a:rPr altLang="es-US" lang="en-US"/>
              <a:t> </a:t>
            </a:r>
            <a:r>
              <a:rPr altLang="es-US" lang="en-US"/>
              <a:t>fórmula</a:t>
            </a:r>
            <a:r>
              <a:rPr altLang="es-US" lang="en-US"/>
              <a:t> </a:t>
            </a:r>
            <a:r>
              <a:rPr altLang="es-US" lang="en-US"/>
              <a:t>g</a:t>
            </a:r>
            <a:r>
              <a:rPr altLang="es-US" lang="en-US"/>
              <a:t>e</a:t>
            </a:r>
            <a:r>
              <a:rPr altLang="es-US" lang="en-US"/>
              <a:t>n</a:t>
            </a:r>
            <a:r>
              <a:rPr altLang="es-US" lang="en-US"/>
              <a:t>e</a:t>
            </a:r>
            <a:r>
              <a:rPr altLang="es-US" lang="en-US"/>
              <a:t>r</a:t>
            </a:r>
            <a:r>
              <a:rPr altLang="es-US" lang="en-US"/>
              <a:t>a</a:t>
            </a:r>
            <a:r>
              <a:rPr altLang="es-US" lang="en-US"/>
              <a:t>l</a:t>
            </a:r>
            <a:r>
              <a:rPr altLang="es-US" lang="en-US"/>
              <a:t> </a:t>
            </a:r>
            <a:r>
              <a:rPr altLang="es-US" lang="en-US"/>
              <a:t>q</a:t>
            </a:r>
            <a:r>
              <a:rPr altLang="es-US" lang="en-US"/>
              <a:t>u</a:t>
            </a:r>
            <a:r>
              <a:rPr altLang="es-US" lang="en-US"/>
              <a:t>e</a:t>
            </a:r>
            <a:r>
              <a:rPr altLang="es-US" lang="en-US"/>
              <a:t> </a:t>
            </a:r>
            <a:r>
              <a:rPr altLang="es-US" lang="en-US"/>
              <a:t>r</a:t>
            </a:r>
            <a:r>
              <a:rPr altLang="es-US" lang="en-US"/>
              <a:t>e</a:t>
            </a:r>
            <a:r>
              <a:rPr altLang="es-US" lang="en-US"/>
              <a:t>t</a:t>
            </a:r>
            <a:r>
              <a:rPr altLang="es-US" lang="en-US"/>
              <a:t>r</a:t>
            </a:r>
            <a:r>
              <a:rPr altLang="es-US" lang="en-US"/>
              <a:t>a</a:t>
            </a:r>
            <a:r>
              <a:rPr altLang="es-US" lang="en-US"/>
              <a:t>t</a:t>
            </a:r>
            <a:r>
              <a:rPr altLang="es-US" lang="en-US"/>
              <a:t>a</a:t>
            </a:r>
            <a:r>
              <a:rPr altLang="es-US" lang="en-US"/>
              <a:t> </a:t>
            </a:r>
            <a:r>
              <a:rPr altLang="es-US" lang="en-US"/>
              <a:t>e</a:t>
            </a:r>
            <a:r>
              <a:rPr altLang="es-US" lang="en-US"/>
              <a:t>l</a:t>
            </a:r>
            <a:r>
              <a:rPr altLang="es-US" lang="en-US"/>
              <a:t> </a:t>
            </a:r>
            <a:r>
              <a:rPr altLang="es-US" lang="en-US"/>
              <a:t>o</a:t>
            </a:r>
            <a:r>
              <a:rPr altLang="es-US" lang="en-US"/>
              <a:t>b</a:t>
            </a:r>
            <a:r>
              <a:rPr altLang="es-US" lang="en-US"/>
              <a:t>j</a:t>
            </a:r>
            <a:r>
              <a:rPr altLang="es-US" lang="en-US"/>
              <a:t>e</a:t>
            </a:r>
            <a:r>
              <a:rPr altLang="es-US" lang="en-US"/>
              <a:t>tivo</a:t>
            </a:r>
            <a:r>
              <a:rPr altLang="es-US" lang="en-US"/>
              <a:t> </a:t>
            </a:r>
            <a:r>
              <a:rPr altLang="es-US" lang="en-US"/>
              <a:t>c</a:t>
            </a:r>
            <a:r>
              <a:rPr altLang="es-US" lang="en-US"/>
              <a:t>a</a:t>
            </a:r>
            <a:r>
              <a:rPr altLang="es-US" lang="en-US"/>
              <a:t>p</a:t>
            </a:r>
            <a:r>
              <a:rPr altLang="es-US" lang="en-US"/>
              <a:t>i</a:t>
            </a:r>
            <a:r>
              <a:rPr altLang="es-US" lang="en-US"/>
              <a:t>t</a:t>
            </a:r>
            <a:r>
              <a:rPr altLang="es-US" lang="en-US"/>
              <a:t>a</a:t>
            </a:r>
            <a:r>
              <a:rPr altLang="es-US" lang="en-US"/>
              <a:t>l</a:t>
            </a:r>
            <a:r>
              <a:rPr altLang="es-US" lang="en-US"/>
              <a:t>i</a:t>
            </a:r>
            <a:r>
              <a:rPr altLang="es-US" lang="en-US"/>
              <a:t>s</a:t>
            </a:r>
            <a:r>
              <a:rPr altLang="es-US" lang="en-US"/>
              <a:t>t</a:t>
            </a:r>
            <a:r>
              <a:rPr altLang="es-US" lang="en-US"/>
              <a:t>a</a:t>
            </a:r>
            <a:r>
              <a:rPr altLang="es-US" lang="en-US"/>
              <a:t>?</a:t>
            </a:r>
            <a:endParaRPr lang="es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lastClr="000000" val="windowText"/>
      </a:dk1>
      <a:lt1>
        <a:sysClr lastClr="FFFFFF" val="window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主题">
  <a:themeElements>
    <a:clrScheme name="Office">
      <a:dk1>
        <a:sysClr lastClr="000000" val="windowText"/>
      </a:dk1>
      <a:lt1>
        <a:sysClr lastClr="FFFFFF" val="window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TH Sarabun PSK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TH Sarabun PSK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Properties xmlns="http://schemas.openxmlformats.org/officeDocument/2006/extended-properties">
  <Application>Microsoft Office PowerPoint</Application>
  <ScaleCrop>0</ScaleCrop>
  <LinksUpToDate>0</LinksUpToDate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title>El capitalismo como formación económica y social</dc:title>
  <dc:creator>FAMILIA</dc:creator>
  <cp:lastModifiedBy>FAMILIA</cp:lastModifiedBy>
  <dcterms:created xsi:type="dcterms:W3CDTF">2025-09-04T07:48:48Z</dcterms:created>
  <dcterms:modified xsi:type="dcterms:W3CDTF">2026-02-28T00:27:35Z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126d71935c604a0cb9783ec33a5878e4</vt:lpwstr>
  </property>
</Properties>
</file>