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emf" ContentType="image/x-emf"/>
  <Default Extension="jpeg" ContentType="image/jpeg"/>
  <Default Extension="rels" ContentType="application/vnd.openxmlformats-package.relationships+xml"/>
  <Default Extension="xml" ContentType="application/xml"/>
  <Default Extension="wav" ContentType="audio/x-wav"/>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25"/>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 id="377" r:id="rId123"/>
    <p:sldId id="378" r:id="rId124"/>
    <p:sldId id="379" r:id="rId125"/>
    <p:sldId id="380" r:id="rId126"/>
    <p:sldId id="381" r:id="rId127"/>
    <p:sldId id="382" r:id="rId128"/>
    <p:sldId id="383" r:id="rId129"/>
    <p:sldId id="384" r:id="rId130"/>
    <p:sldId id="385" r:id="rId131"/>
    <p:sldId id="386" r:id="rId132"/>
    <p:sldId id="387" r:id="rId133"/>
    <p:sldId id="388" r:id="rId134"/>
    <p:sldId id="389" r:id="rId135"/>
    <p:sldId id="390" r:id="rId136"/>
    <p:sldId id="391" r:id="rId137"/>
    <p:sldId id="392" r:id="rId138"/>
    <p:sldId id="393" r:id="rId139"/>
    <p:sldId id="394" r:id="rId140"/>
    <p:sldId id="395" r:id="rId141"/>
    <p:sldId id="396" r:id="rId142"/>
    <p:sldId id="397" r:id="rId143"/>
    <p:sldId id="398" r:id="rId144"/>
    <p:sldId id="399" r:id="rId145"/>
    <p:sldId id="400" r:id="rId146"/>
    <p:sldId id="401" r:id="rId147"/>
    <p:sldId id="402" r:id="rId148"/>
    <p:sldId id="403" r:id="rId149"/>
    <p:sldId id="404" r:id="rId150"/>
    <p:sldId id="405" r:id="rId151"/>
    <p:sldId id="406" r:id="rId152"/>
    <p:sldId id="407" r:id="rId153"/>
    <p:sldId id="408" r:id="rId154"/>
    <p:sldId id="409" r:id="rId155"/>
    <p:sldId id="410" r:id="rId156"/>
    <p:sldId id="411" r:id="rId157"/>
    <p:sldId id="412" r:id="rId158"/>
    <p:sldId id="413" r:id="rId159"/>
    <p:sldId id="414" r:id="rId160"/>
    <p:sldId id="415" r:id="rId161"/>
    <p:sldId id="416" r:id="rId162"/>
    <p:sldId id="417" r:id="rId163"/>
    <p:sldId id="418" r:id="rId164"/>
    <p:sldId id="419" r:id="rId165"/>
    <p:sldId id="420" r:id="rId166"/>
    <p:sldId id="421" r:id="rId167"/>
    <p:sldId id="422" r:id="rId168"/>
    <p:sldId id="423" r:id="rId169"/>
    <p:sldId id="424" r:id="rId170"/>
    <p:sldId id="425" r:id="rId171"/>
    <p:sldId id="426" r:id="rId172"/>
    <p:sldId id="427" r:id="rId173"/>
    <p:sldId id="428" r:id="rId174"/>
    <p:sldId id="429" r:id="rId175"/>
    <p:sldId id="430" r:id="rId176"/>
    <p:sldId id="431" r:id="rId177"/>
    <p:sldId id="432" r:id="rId178"/>
    <p:sldId id="433" r:id="rId179"/>
    <p:sldId id="434" r:id="rId180"/>
    <p:sldId id="435" r:id="rId181"/>
    <p:sldId id="436" r:id="rId182"/>
    <p:sldId id="437" r:id="rId183"/>
    <p:sldId id="438" r:id="rId184"/>
    <p:sldId id="439" r:id="rId185"/>
    <p:sldId id="440" r:id="rId186"/>
    <p:sldId id="441" r:id="rId187"/>
    <p:sldId id="442" r:id="rId188"/>
    <p:sldId id="443" r:id="rId189"/>
    <p:sldId id="444" r:id="rId190"/>
    <p:sldId id="445" r:id="rId191"/>
    <p:sldId id="446" r:id="rId192"/>
    <p:sldId id="447" r:id="rId193"/>
    <p:sldId id="448" r:id="rId194"/>
    <p:sldId id="449" r:id="rId195"/>
    <p:sldId id="450" r:id="rId196"/>
    <p:sldId id="451" r:id="rId197"/>
    <p:sldId id="452" r:id="rId198"/>
    <p:sldId id="453" r:id="rId199"/>
    <p:sldId id="454" r:id="rId200"/>
    <p:sldId id="455" r:id="rId201"/>
    <p:sldId id="456" r:id="rId202"/>
    <p:sldId id="457" r:id="rId203"/>
    <p:sldId id="458" r:id="rId204"/>
    <p:sldId id="459" r:id="rId205"/>
    <p:sldId id="460" r:id="rId206"/>
    <p:sldId id="461" r:id="rId207"/>
    <p:sldId id="462" r:id="rId208"/>
    <p:sldId id="463" r:id="rId209"/>
    <p:sldId id="464" r:id="rId210"/>
    <p:sldId id="465" r:id="rId211"/>
    <p:sldId id="466" r:id="rId212"/>
    <p:sldId id="467" r:id="rId213"/>
    <p:sldId id="468" r:id="rId214"/>
    <p:sldId id="469" r:id="rId215"/>
    <p:sldId id="470" r:id="rId216"/>
    <p:sldId id="471" r:id="rId217"/>
    <p:sldId id="472" r:id="rId218"/>
    <p:sldId id="473" r:id="rId219"/>
    <p:sldId id="474" r:id="rId220"/>
    <p:sldId id="475" r:id="rId221"/>
    <p:sldId id="476" r:id="rId222"/>
    <p:sldId id="477" r:id="rId223"/>
    <p:sldId id="478" r:id="rId2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65" d="100"/>
          <a:sy n="65" d="100"/>
        </p:scale>
        <p:origin x="-834" y="-10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presProps" Target="presProp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27" Type="http://schemas.openxmlformats.org/officeDocument/2006/relationships/viewProps" Target="viewProps.xml"/><Relationship Id="rId201" Type="http://schemas.openxmlformats.org/officeDocument/2006/relationships/slide" Target="slides/slide200.xml"/><Relationship Id="rId222" Type="http://schemas.openxmlformats.org/officeDocument/2006/relationships/slide" Target="slides/slide22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tableStyles" Target="tableStyles.xml"/><Relationship Id="rId19" Type="http://schemas.openxmlformats.org/officeDocument/2006/relationships/slide" Target="slides/slide18.xml"/><Relationship Id="rId224" Type="http://schemas.openxmlformats.org/officeDocument/2006/relationships/slide" Target="slides/slide223.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notesMaster" Target="notesMasters/notes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8" Type="http://schemas.openxmlformats.org/officeDocument/2006/relationships/image" Target="../media/image22.wmf"/><Relationship Id="rId3" Type="http://schemas.openxmlformats.org/officeDocument/2006/relationships/image" Target="../media/image17.wmf"/><Relationship Id="rId7" Type="http://schemas.openxmlformats.org/officeDocument/2006/relationships/image" Target="../media/image21.emf"/><Relationship Id="rId2" Type="http://schemas.openxmlformats.org/officeDocument/2006/relationships/image" Target="../media/image16.wmf"/><Relationship Id="rId1" Type="http://schemas.openxmlformats.org/officeDocument/2006/relationships/image" Target="../media/image15.wmf"/><Relationship Id="rId6" Type="http://schemas.openxmlformats.org/officeDocument/2006/relationships/image" Target="../media/image20.emf"/><Relationship Id="rId5" Type="http://schemas.openxmlformats.org/officeDocument/2006/relationships/image" Target="../media/image19.wmf"/><Relationship Id="rId4" Type="http://schemas.openxmlformats.org/officeDocument/2006/relationships/image" Target="../media/image18.wmf"/></Relationships>
</file>

<file path=ppt/drawings/_rels/vmlDrawing100.vml.rels><?xml version="1.0" encoding="UTF-8" standalone="yes"?>
<Relationships xmlns="http://schemas.openxmlformats.org/package/2006/relationships"><Relationship Id="rId2" Type="http://schemas.openxmlformats.org/officeDocument/2006/relationships/image" Target="../media/image408.wmf"/><Relationship Id="rId1" Type="http://schemas.openxmlformats.org/officeDocument/2006/relationships/image" Target="../media/image406.wmf"/></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406.wmf"/></Relationships>
</file>

<file path=ppt/drawings/_rels/vmlDrawing102.v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image" Target="../media/image406.wmf"/></Relationships>
</file>

<file path=ppt/drawings/_rels/vmlDrawing103.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04.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05.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06.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07.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08.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09.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110.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11.vml.rels><?xml version="1.0" encoding="UTF-8" standalone="yes"?>
<Relationships xmlns="http://schemas.openxmlformats.org/package/2006/relationships"><Relationship Id="rId2" Type="http://schemas.openxmlformats.org/officeDocument/2006/relationships/image" Target="../media/image409.wmf"/><Relationship Id="rId1" Type="http://schemas.openxmlformats.org/officeDocument/2006/relationships/image" Target="../media/image406.wmf"/></Relationships>
</file>

<file path=ppt/drawings/_rels/vmlDrawing112.vml.rels><?xml version="1.0" encoding="UTF-8" standalone="yes"?>
<Relationships xmlns="http://schemas.openxmlformats.org/package/2006/relationships"><Relationship Id="rId2" Type="http://schemas.openxmlformats.org/officeDocument/2006/relationships/image" Target="../media/image410.wmf"/><Relationship Id="rId1" Type="http://schemas.openxmlformats.org/officeDocument/2006/relationships/image" Target="../media/image406.wmf"/></Relationships>
</file>

<file path=ppt/drawings/_rels/vmlDrawing113.vml.rels><?xml version="1.0" encoding="UTF-8" standalone="yes"?>
<Relationships xmlns="http://schemas.openxmlformats.org/package/2006/relationships"><Relationship Id="rId2" Type="http://schemas.openxmlformats.org/officeDocument/2006/relationships/image" Target="../media/image410.wmf"/><Relationship Id="rId1" Type="http://schemas.openxmlformats.org/officeDocument/2006/relationships/image" Target="../media/image16.wmf"/></Relationships>
</file>

<file path=ppt/drawings/_rels/vmlDrawing114.vml.rels><?xml version="1.0" encoding="UTF-8" standalone="yes"?>
<Relationships xmlns="http://schemas.openxmlformats.org/package/2006/relationships"><Relationship Id="rId2" Type="http://schemas.openxmlformats.org/officeDocument/2006/relationships/image" Target="../media/image411.wmf"/><Relationship Id="rId1" Type="http://schemas.openxmlformats.org/officeDocument/2006/relationships/image" Target="../media/image410.wmf"/></Relationships>
</file>

<file path=ppt/drawings/_rels/vmlDrawing115.vml.rels><?xml version="1.0" encoding="UTF-8" standalone="yes"?>
<Relationships xmlns="http://schemas.openxmlformats.org/package/2006/relationships"><Relationship Id="rId2" Type="http://schemas.openxmlformats.org/officeDocument/2006/relationships/image" Target="../media/image411.wmf"/><Relationship Id="rId1" Type="http://schemas.openxmlformats.org/officeDocument/2006/relationships/image" Target="../media/image410.wmf"/></Relationships>
</file>

<file path=ppt/drawings/_rels/vmlDrawing116.vml.rels><?xml version="1.0" encoding="UTF-8" standalone="yes"?>
<Relationships xmlns="http://schemas.openxmlformats.org/package/2006/relationships"><Relationship Id="rId2" Type="http://schemas.openxmlformats.org/officeDocument/2006/relationships/image" Target="../media/image411.wmf"/><Relationship Id="rId1" Type="http://schemas.openxmlformats.org/officeDocument/2006/relationships/image" Target="../media/image410.wmf"/></Relationships>
</file>

<file path=ppt/drawings/_rels/vmlDrawing117.vml.rels><?xml version="1.0" encoding="UTF-8" standalone="yes"?>
<Relationships xmlns="http://schemas.openxmlformats.org/package/2006/relationships"><Relationship Id="rId1" Type="http://schemas.openxmlformats.org/officeDocument/2006/relationships/image" Target="../media/image16.wmf"/></Relationships>
</file>

<file path=ppt/drawings/_rels/vmlDrawing118.vml.rels><?xml version="1.0" encoding="UTF-8" standalone="yes"?>
<Relationships xmlns="http://schemas.openxmlformats.org/package/2006/relationships"><Relationship Id="rId1" Type="http://schemas.openxmlformats.org/officeDocument/2006/relationships/image" Target="../media/image412.wmf"/></Relationships>
</file>

<file path=ppt/drawings/_rels/vmlDrawing119.vml.rels><?xml version="1.0" encoding="UTF-8" standalone="yes"?>
<Relationships xmlns="http://schemas.openxmlformats.org/package/2006/relationships"><Relationship Id="rId2" Type="http://schemas.openxmlformats.org/officeDocument/2006/relationships/image" Target="../media/image411.wmf"/><Relationship Id="rId1" Type="http://schemas.openxmlformats.org/officeDocument/2006/relationships/image" Target="../media/image413.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24.wmf"/><Relationship Id="rId1" Type="http://schemas.openxmlformats.org/officeDocument/2006/relationships/image" Target="../media/image23.wmf"/><Relationship Id="rId4" Type="http://schemas.openxmlformats.org/officeDocument/2006/relationships/image" Target="../media/image26.wmf"/></Relationships>
</file>

<file path=ppt/drawings/_rels/vmlDrawing120.vml.rels><?xml version="1.0" encoding="UTF-8" standalone="yes"?>
<Relationships xmlns="http://schemas.openxmlformats.org/package/2006/relationships"><Relationship Id="rId1" Type="http://schemas.openxmlformats.org/officeDocument/2006/relationships/image" Target="../media/image414.wmf"/></Relationships>
</file>

<file path=ppt/drawings/_rels/vmlDrawing121.vml.rels><?xml version="1.0" encoding="UTF-8" standalone="yes"?>
<Relationships xmlns="http://schemas.openxmlformats.org/package/2006/relationships"><Relationship Id="rId3" Type="http://schemas.openxmlformats.org/officeDocument/2006/relationships/image" Target="../media/image416.wmf"/><Relationship Id="rId2" Type="http://schemas.openxmlformats.org/officeDocument/2006/relationships/image" Target="../media/image415.wmf"/><Relationship Id="rId1" Type="http://schemas.openxmlformats.org/officeDocument/2006/relationships/image" Target="../media/image414.wmf"/></Relationships>
</file>

<file path=ppt/drawings/_rels/vmlDrawing122.vml.rels><?xml version="1.0" encoding="UTF-8" standalone="yes"?>
<Relationships xmlns="http://schemas.openxmlformats.org/package/2006/relationships"><Relationship Id="rId2" Type="http://schemas.openxmlformats.org/officeDocument/2006/relationships/image" Target="../media/image417.wmf"/><Relationship Id="rId1" Type="http://schemas.openxmlformats.org/officeDocument/2006/relationships/image" Target="../media/image406.wmf"/></Relationships>
</file>

<file path=ppt/drawings/_rels/vmlDrawing123.vml.rels><?xml version="1.0" encoding="UTF-8" standalone="yes"?>
<Relationships xmlns="http://schemas.openxmlformats.org/package/2006/relationships"><Relationship Id="rId3" Type="http://schemas.openxmlformats.org/officeDocument/2006/relationships/image" Target="../media/image419.wmf"/><Relationship Id="rId2" Type="http://schemas.openxmlformats.org/officeDocument/2006/relationships/image" Target="../media/image418.wmf"/><Relationship Id="rId1" Type="http://schemas.openxmlformats.org/officeDocument/2006/relationships/image" Target="../media/image406.wmf"/></Relationships>
</file>

<file path=ppt/drawings/_rels/vmlDrawing124.vml.rels><?xml version="1.0" encoding="UTF-8" standalone="yes"?>
<Relationships xmlns="http://schemas.openxmlformats.org/package/2006/relationships"><Relationship Id="rId2" Type="http://schemas.openxmlformats.org/officeDocument/2006/relationships/image" Target="../media/image418.wmf"/><Relationship Id="rId1" Type="http://schemas.openxmlformats.org/officeDocument/2006/relationships/image" Target="../media/image406.wmf"/></Relationships>
</file>

<file path=ppt/drawings/_rels/vmlDrawing125.vml.rels><?xml version="1.0" encoding="UTF-8" standalone="yes"?>
<Relationships xmlns="http://schemas.openxmlformats.org/package/2006/relationships"><Relationship Id="rId3" Type="http://schemas.openxmlformats.org/officeDocument/2006/relationships/image" Target="../media/image421.wmf"/><Relationship Id="rId2" Type="http://schemas.openxmlformats.org/officeDocument/2006/relationships/image" Target="../media/image420.wmf"/><Relationship Id="rId1" Type="http://schemas.openxmlformats.org/officeDocument/2006/relationships/image" Target="../media/image419.wmf"/></Relationships>
</file>

<file path=ppt/drawings/_rels/vmlDrawing126.vml.rels><?xml version="1.0" encoding="UTF-8" standalone="yes"?>
<Relationships xmlns="http://schemas.openxmlformats.org/package/2006/relationships"><Relationship Id="rId3" Type="http://schemas.openxmlformats.org/officeDocument/2006/relationships/image" Target="../media/image422.wmf"/><Relationship Id="rId2" Type="http://schemas.openxmlformats.org/officeDocument/2006/relationships/image" Target="../media/image419.wmf"/><Relationship Id="rId1" Type="http://schemas.openxmlformats.org/officeDocument/2006/relationships/image" Target="../media/image420.wmf"/></Relationships>
</file>

<file path=ppt/drawings/_rels/vmlDrawing127.vml.rels><?xml version="1.0" encoding="UTF-8" standalone="yes"?>
<Relationships xmlns="http://schemas.openxmlformats.org/package/2006/relationships"><Relationship Id="rId3" Type="http://schemas.openxmlformats.org/officeDocument/2006/relationships/image" Target="../media/image423.wmf"/><Relationship Id="rId2" Type="http://schemas.openxmlformats.org/officeDocument/2006/relationships/image" Target="../media/image419.wmf"/><Relationship Id="rId1" Type="http://schemas.openxmlformats.org/officeDocument/2006/relationships/image" Target="../media/image420.wmf"/></Relationships>
</file>

<file path=ppt/drawings/_rels/vmlDrawing128.vml.rels><?xml version="1.0" encoding="UTF-8" standalone="yes"?>
<Relationships xmlns="http://schemas.openxmlformats.org/package/2006/relationships"><Relationship Id="rId3" Type="http://schemas.openxmlformats.org/officeDocument/2006/relationships/image" Target="../media/image424.wmf"/><Relationship Id="rId2" Type="http://schemas.openxmlformats.org/officeDocument/2006/relationships/image" Target="../media/image419.wmf"/><Relationship Id="rId1" Type="http://schemas.openxmlformats.org/officeDocument/2006/relationships/image" Target="../media/image420.wmf"/></Relationships>
</file>

<file path=ppt/drawings/_rels/vmlDrawing129.vml.rels><?xml version="1.0" encoding="UTF-8" standalone="yes"?>
<Relationships xmlns="http://schemas.openxmlformats.org/package/2006/relationships"><Relationship Id="rId3" Type="http://schemas.openxmlformats.org/officeDocument/2006/relationships/image" Target="../media/image425.wmf"/><Relationship Id="rId2" Type="http://schemas.openxmlformats.org/officeDocument/2006/relationships/image" Target="../media/image419.wmf"/><Relationship Id="rId1" Type="http://schemas.openxmlformats.org/officeDocument/2006/relationships/image" Target="../media/image420.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5.wmf"/><Relationship Id="rId1" Type="http://schemas.openxmlformats.org/officeDocument/2006/relationships/image" Target="../media/image23.wmf"/><Relationship Id="rId4" Type="http://schemas.openxmlformats.org/officeDocument/2006/relationships/image" Target="../media/image24.wmf"/></Relationships>
</file>

<file path=ppt/drawings/_rels/vmlDrawing130.vml.rels><?xml version="1.0" encoding="UTF-8" standalone="yes"?>
<Relationships xmlns="http://schemas.openxmlformats.org/package/2006/relationships"><Relationship Id="rId3" Type="http://schemas.openxmlformats.org/officeDocument/2006/relationships/image" Target="../media/image426.wmf"/><Relationship Id="rId2" Type="http://schemas.openxmlformats.org/officeDocument/2006/relationships/image" Target="../media/image420.wmf"/><Relationship Id="rId1" Type="http://schemas.openxmlformats.org/officeDocument/2006/relationships/image" Target="../media/image419.wmf"/><Relationship Id="rId6" Type="http://schemas.openxmlformats.org/officeDocument/2006/relationships/image" Target="../media/image429.wmf"/><Relationship Id="rId5" Type="http://schemas.openxmlformats.org/officeDocument/2006/relationships/image" Target="../media/image428.wmf"/><Relationship Id="rId4" Type="http://schemas.openxmlformats.org/officeDocument/2006/relationships/image" Target="../media/image427.wmf"/></Relationships>
</file>

<file path=ppt/drawings/_rels/vmlDrawing131.vml.rels><?xml version="1.0" encoding="UTF-8" standalone="yes"?>
<Relationships xmlns="http://schemas.openxmlformats.org/package/2006/relationships"><Relationship Id="rId8" Type="http://schemas.openxmlformats.org/officeDocument/2006/relationships/image" Target="../media/image432.wmf"/><Relationship Id="rId3" Type="http://schemas.openxmlformats.org/officeDocument/2006/relationships/image" Target="../media/image427.wmf"/><Relationship Id="rId7" Type="http://schemas.openxmlformats.org/officeDocument/2006/relationships/image" Target="../media/image431.wmf"/><Relationship Id="rId2" Type="http://schemas.openxmlformats.org/officeDocument/2006/relationships/image" Target="../media/image420.wmf"/><Relationship Id="rId1" Type="http://schemas.openxmlformats.org/officeDocument/2006/relationships/image" Target="../media/image419.wmf"/><Relationship Id="rId6" Type="http://schemas.openxmlformats.org/officeDocument/2006/relationships/image" Target="../media/image430.wmf"/><Relationship Id="rId5" Type="http://schemas.openxmlformats.org/officeDocument/2006/relationships/image" Target="../media/image429.wmf"/><Relationship Id="rId4" Type="http://schemas.openxmlformats.org/officeDocument/2006/relationships/image" Target="../media/image428.wmf"/><Relationship Id="rId9" Type="http://schemas.openxmlformats.org/officeDocument/2006/relationships/image" Target="../media/image433.wmf"/></Relationships>
</file>

<file path=ppt/drawings/_rels/vmlDrawing132.vml.rels><?xml version="1.0" encoding="UTF-8" standalone="yes"?>
<Relationships xmlns="http://schemas.openxmlformats.org/package/2006/relationships"><Relationship Id="rId8" Type="http://schemas.openxmlformats.org/officeDocument/2006/relationships/image" Target="../media/image433.wmf"/><Relationship Id="rId3" Type="http://schemas.openxmlformats.org/officeDocument/2006/relationships/image" Target="../media/image427.wmf"/><Relationship Id="rId7" Type="http://schemas.openxmlformats.org/officeDocument/2006/relationships/image" Target="../media/image432.wmf"/><Relationship Id="rId12" Type="http://schemas.openxmlformats.org/officeDocument/2006/relationships/image" Target="../media/image437.wmf"/><Relationship Id="rId2" Type="http://schemas.openxmlformats.org/officeDocument/2006/relationships/image" Target="../media/image420.wmf"/><Relationship Id="rId1" Type="http://schemas.openxmlformats.org/officeDocument/2006/relationships/image" Target="../media/image419.wmf"/><Relationship Id="rId6" Type="http://schemas.openxmlformats.org/officeDocument/2006/relationships/image" Target="../media/image431.wmf"/><Relationship Id="rId11" Type="http://schemas.openxmlformats.org/officeDocument/2006/relationships/image" Target="../media/image436.wmf"/><Relationship Id="rId5" Type="http://schemas.openxmlformats.org/officeDocument/2006/relationships/image" Target="../media/image429.wmf"/><Relationship Id="rId10" Type="http://schemas.openxmlformats.org/officeDocument/2006/relationships/image" Target="../media/image435.wmf"/><Relationship Id="rId4" Type="http://schemas.openxmlformats.org/officeDocument/2006/relationships/image" Target="../media/image428.wmf"/><Relationship Id="rId9" Type="http://schemas.openxmlformats.org/officeDocument/2006/relationships/image" Target="../media/image434.wmf"/></Relationships>
</file>

<file path=ppt/drawings/_rels/vmlDrawing133.vml.rels><?xml version="1.0" encoding="UTF-8" standalone="yes"?>
<Relationships xmlns="http://schemas.openxmlformats.org/package/2006/relationships"><Relationship Id="rId2" Type="http://schemas.openxmlformats.org/officeDocument/2006/relationships/image" Target="../media/image414.wmf"/><Relationship Id="rId1" Type="http://schemas.openxmlformats.org/officeDocument/2006/relationships/image" Target="../media/image438.emf"/></Relationships>
</file>

<file path=ppt/drawings/_rels/vmlDrawing134.vml.rels><?xml version="1.0" encoding="UTF-8" standalone="yes"?>
<Relationships xmlns="http://schemas.openxmlformats.org/package/2006/relationships"><Relationship Id="rId3" Type="http://schemas.openxmlformats.org/officeDocument/2006/relationships/image" Target="../media/image439.wmf"/><Relationship Id="rId2" Type="http://schemas.openxmlformats.org/officeDocument/2006/relationships/image" Target="../media/image415.wmf"/><Relationship Id="rId1" Type="http://schemas.openxmlformats.org/officeDocument/2006/relationships/image" Target="../media/image414.wmf"/></Relationships>
</file>

<file path=ppt/drawings/_rels/vmlDrawing135.vml.rels><?xml version="1.0" encoding="UTF-8" standalone="yes"?>
<Relationships xmlns="http://schemas.openxmlformats.org/package/2006/relationships"><Relationship Id="rId3" Type="http://schemas.openxmlformats.org/officeDocument/2006/relationships/image" Target="../media/image442.png"/><Relationship Id="rId2" Type="http://schemas.openxmlformats.org/officeDocument/2006/relationships/image" Target="../media/image441.wmf"/><Relationship Id="rId1" Type="http://schemas.openxmlformats.org/officeDocument/2006/relationships/image" Target="../media/image440.wmf"/></Relationships>
</file>

<file path=ppt/drawings/_rels/vmlDrawing136.vml.rels><?xml version="1.0" encoding="UTF-8" standalone="yes"?>
<Relationships xmlns="http://schemas.openxmlformats.org/package/2006/relationships"><Relationship Id="rId3" Type="http://schemas.openxmlformats.org/officeDocument/2006/relationships/image" Target="../media/image445.wmf"/><Relationship Id="rId2" Type="http://schemas.openxmlformats.org/officeDocument/2006/relationships/image" Target="../media/image444.wmf"/><Relationship Id="rId1" Type="http://schemas.openxmlformats.org/officeDocument/2006/relationships/image" Target="../media/image443.wmf"/><Relationship Id="rId4" Type="http://schemas.openxmlformats.org/officeDocument/2006/relationships/image" Target="../media/image446.png"/></Relationships>
</file>

<file path=ppt/drawings/_rels/vmlDrawing137.vml.rels><?xml version="1.0" encoding="UTF-8" standalone="yes"?>
<Relationships xmlns="http://schemas.openxmlformats.org/package/2006/relationships"><Relationship Id="rId8" Type="http://schemas.openxmlformats.org/officeDocument/2006/relationships/image" Target="../media/image454.wmf"/><Relationship Id="rId3" Type="http://schemas.openxmlformats.org/officeDocument/2006/relationships/image" Target="../media/image449.wmf"/><Relationship Id="rId7" Type="http://schemas.openxmlformats.org/officeDocument/2006/relationships/image" Target="../media/image453.wmf"/><Relationship Id="rId2" Type="http://schemas.openxmlformats.org/officeDocument/2006/relationships/image" Target="../media/image448.wmf"/><Relationship Id="rId1" Type="http://schemas.openxmlformats.org/officeDocument/2006/relationships/image" Target="../media/image447.wmf"/><Relationship Id="rId6" Type="http://schemas.openxmlformats.org/officeDocument/2006/relationships/image" Target="../media/image452.wmf"/><Relationship Id="rId11" Type="http://schemas.openxmlformats.org/officeDocument/2006/relationships/image" Target="../media/image457.wmf"/><Relationship Id="rId5" Type="http://schemas.openxmlformats.org/officeDocument/2006/relationships/image" Target="../media/image451.wmf"/><Relationship Id="rId10" Type="http://schemas.openxmlformats.org/officeDocument/2006/relationships/image" Target="../media/image456.wmf"/><Relationship Id="rId4" Type="http://schemas.openxmlformats.org/officeDocument/2006/relationships/image" Target="../media/image450.wmf"/><Relationship Id="rId9" Type="http://schemas.openxmlformats.org/officeDocument/2006/relationships/image" Target="../media/image455.wmf"/></Relationships>
</file>

<file path=ppt/drawings/_rels/vmlDrawing138.vml.rels><?xml version="1.0" encoding="UTF-8" standalone="yes"?>
<Relationships xmlns="http://schemas.openxmlformats.org/package/2006/relationships"><Relationship Id="rId3" Type="http://schemas.openxmlformats.org/officeDocument/2006/relationships/image" Target="../media/image460.wmf"/><Relationship Id="rId2" Type="http://schemas.openxmlformats.org/officeDocument/2006/relationships/image" Target="../media/image459.wmf"/><Relationship Id="rId1" Type="http://schemas.openxmlformats.org/officeDocument/2006/relationships/image" Target="../media/image458.wmf"/><Relationship Id="rId4" Type="http://schemas.openxmlformats.org/officeDocument/2006/relationships/image" Target="../media/image461.wmf"/></Relationships>
</file>

<file path=ppt/drawings/_rels/vmlDrawing139.vml.rels><?xml version="1.0" encoding="UTF-8" standalone="yes"?>
<Relationships xmlns="http://schemas.openxmlformats.org/package/2006/relationships"><Relationship Id="rId1" Type="http://schemas.openxmlformats.org/officeDocument/2006/relationships/image" Target="../media/image462.png"/></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image" Target="../media/image26.wmf"/><Relationship Id="rId1" Type="http://schemas.openxmlformats.org/officeDocument/2006/relationships/image" Target="../media/image23.wmf"/></Relationships>
</file>

<file path=ppt/drawings/_rels/vmlDrawing140.vml.rels><?xml version="1.0" encoding="UTF-8" standalone="yes"?>
<Relationships xmlns="http://schemas.openxmlformats.org/package/2006/relationships"><Relationship Id="rId3" Type="http://schemas.openxmlformats.org/officeDocument/2006/relationships/image" Target="../media/image465.wmf"/><Relationship Id="rId2" Type="http://schemas.openxmlformats.org/officeDocument/2006/relationships/image" Target="../media/image464.wmf"/><Relationship Id="rId1" Type="http://schemas.openxmlformats.org/officeDocument/2006/relationships/image" Target="../media/image463.wmf"/><Relationship Id="rId4" Type="http://schemas.openxmlformats.org/officeDocument/2006/relationships/image" Target="../media/image466.wmf"/></Relationships>
</file>

<file path=ppt/drawings/_rels/vmlDrawing141.vml.rels><?xml version="1.0" encoding="UTF-8" standalone="yes"?>
<Relationships xmlns="http://schemas.openxmlformats.org/package/2006/relationships"><Relationship Id="rId3" Type="http://schemas.openxmlformats.org/officeDocument/2006/relationships/image" Target="../media/image469.wmf"/><Relationship Id="rId2" Type="http://schemas.openxmlformats.org/officeDocument/2006/relationships/image" Target="../media/image468.wmf"/><Relationship Id="rId1" Type="http://schemas.openxmlformats.org/officeDocument/2006/relationships/image" Target="../media/image467.wmf"/><Relationship Id="rId6" Type="http://schemas.openxmlformats.org/officeDocument/2006/relationships/image" Target="../media/image472.wmf"/><Relationship Id="rId5" Type="http://schemas.openxmlformats.org/officeDocument/2006/relationships/image" Target="../media/image471.wmf"/><Relationship Id="rId4" Type="http://schemas.openxmlformats.org/officeDocument/2006/relationships/image" Target="../media/image470.wmf"/></Relationships>
</file>

<file path=ppt/drawings/_rels/vmlDrawing142.vml.rels><?xml version="1.0" encoding="UTF-8" standalone="yes"?>
<Relationships xmlns="http://schemas.openxmlformats.org/package/2006/relationships"><Relationship Id="rId3" Type="http://schemas.openxmlformats.org/officeDocument/2006/relationships/image" Target="../media/image475.wmf"/><Relationship Id="rId2" Type="http://schemas.openxmlformats.org/officeDocument/2006/relationships/image" Target="../media/image474.wmf"/><Relationship Id="rId1" Type="http://schemas.openxmlformats.org/officeDocument/2006/relationships/image" Target="../media/image473.wmf"/></Relationships>
</file>

<file path=ppt/drawings/_rels/vmlDrawing143.vml.rels><?xml version="1.0" encoding="UTF-8" standalone="yes"?>
<Relationships xmlns="http://schemas.openxmlformats.org/package/2006/relationships"><Relationship Id="rId3" Type="http://schemas.openxmlformats.org/officeDocument/2006/relationships/image" Target="../media/image477.wmf"/><Relationship Id="rId2" Type="http://schemas.openxmlformats.org/officeDocument/2006/relationships/image" Target="../media/image476.wmf"/><Relationship Id="rId1" Type="http://schemas.openxmlformats.org/officeDocument/2006/relationships/image" Target="../media/image473.wmf"/><Relationship Id="rId5" Type="http://schemas.openxmlformats.org/officeDocument/2006/relationships/image" Target="../media/image479.wmf"/><Relationship Id="rId4" Type="http://schemas.openxmlformats.org/officeDocument/2006/relationships/image" Target="../media/image478.wmf"/></Relationships>
</file>

<file path=ppt/drawings/_rels/vmlDrawing144.vml.rels><?xml version="1.0" encoding="UTF-8" standalone="yes"?>
<Relationships xmlns="http://schemas.openxmlformats.org/package/2006/relationships"><Relationship Id="rId2" Type="http://schemas.openxmlformats.org/officeDocument/2006/relationships/image" Target="../media/image480.wmf"/><Relationship Id="rId1" Type="http://schemas.openxmlformats.org/officeDocument/2006/relationships/image" Target="../media/image473.wmf"/></Relationships>
</file>

<file path=ppt/drawings/_rels/vmlDrawing145.vml.rels><?xml version="1.0" encoding="UTF-8" standalone="yes"?>
<Relationships xmlns="http://schemas.openxmlformats.org/package/2006/relationships"><Relationship Id="rId2" Type="http://schemas.openxmlformats.org/officeDocument/2006/relationships/image" Target="../media/image474.wmf"/><Relationship Id="rId1" Type="http://schemas.openxmlformats.org/officeDocument/2006/relationships/image" Target="../media/image473.wmf"/></Relationships>
</file>

<file path=ppt/drawings/_rels/vmlDrawing146.vml.rels><?xml version="1.0" encoding="UTF-8" standalone="yes"?>
<Relationships xmlns="http://schemas.openxmlformats.org/package/2006/relationships"><Relationship Id="rId8" Type="http://schemas.openxmlformats.org/officeDocument/2006/relationships/image" Target="../media/image486.wmf"/><Relationship Id="rId3" Type="http://schemas.openxmlformats.org/officeDocument/2006/relationships/image" Target="../media/image473.wmf"/><Relationship Id="rId7" Type="http://schemas.openxmlformats.org/officeDocument/2006/relationships/image" Target="../media/image485.wmf"/><Relationship Id="rId12" Type="http://schemas.openxmlformats.org/officeDocument/2006/relationships/image" Target="../media/image490.wmf"/><Relationship Id="rId2" Type="http://schemas.openxmlformats.org/officeDocument/2006/relationships/image" Target="../media/image482.wmf"/><Relationship Id="rId1" Type="http://schemas.openxmlformats.org/officeDocument/2006/relationships/image" Target="../media/image481.wmf"/><Relationship Id="rId6" Type="http://schemas.openxmlformats.org/officeDocument/2006/relationships/image" Target="../media/image484.wmf"/><Relationship Id="rId11" Type="http://schemas.openxmlformats.org/officeDocument/2006/relationships/image" Target="../media/image489.wmf"/><Relationship Id="rId5" Type="http://schemas.openxmlformats.org/officeDocument/2006/relationships/image" Target="../media/image483.wmf"/><Relationship Id="rId10" Type="http://schemas.openxmlformats.org/officeDocument/2006/relationships/image" Target="../media/image488.wmf"/><Relationship Id="rId4" Type="http://schemas.openxmlformats.org/officeDocument/2006/relationships/image" Target="../media/image474.wmf"/><Relationship Id="rId9" Type="http://schemas.openxmlformats.org/officeDocument/2006/relationships/image" Target="../media/image487.wmf"/></Relationships>
</file>

<file path=ppt/drawings/_rels/vmlDrawing147.vml.rels><?xml version="1.0" encoding="UTF-8" standalone="yes"?>
<Relationships xmlns="http://schemas.openxmlformats.org/package/2006/relationships"><Relationship Id="rId3" Type="http://schemas.openxmlformats.org/officeDocument/2006/relationships/image" Target="../media/image493.wmf"/><Relationship Id="rId2" Type="http://schemas.openxmlformats.org/officeDocument/2006/relationships/image" Target="../media/image492.wmf"/><Relationship Id="rId1" Type="http://schemas.openxmlformats.org/officeDocument/2006/relationships/image" Target="../media/image491.wmf"/><Relationship Id="rId4" Type="http://schemas.openxmlformats.org/officeDocument/2006/relationships/image" Target="../media/image494.wmf"/></Relationships>
</file>

<file path=ppt/drawings/_rels/vmlDrawing148.vml.rels><?xml version="1.0" encoding="UTF-8" standalone="yes"?>
<Relationships xmlns="http://schemas.openxmlformats.org/package/2006/relationships"><Relationship Id="rId8" Type="http://schemas.openxmlformats.org/officeDocument/2006/relationships/image" Target="../media/image501.wmf"/><Relationship Id="rId3" Type="http://schemas.openxmlformats.org/officeDocument/2006/relationships/image" Target="../media/image496.wmf"/><Relationship Id="rId7" Type="http://schemas.openxmlformats.org/officeDocument/2006/relationships/image" Target="../media/image500.wmf"/><Relationship Id="rId2" Type="http://schemas.openxmlformats.org/officeDocument/2006/relationships/image" Target="../media/image495.wmf"/><Relationship Id="rId1" Type="http://schemas.openxmlformats.org/officeDocument/2006/relationships/image" Target="../media/image473.wmf"/><Relationship Id="rId6" Type="http://schemas.openxmlformats.org/officeDocument/2006/relationships/image" Target="../media/image499.wmf"/><Relationship Id="rId5" Type="http://schemas.openxmlformats.org/officeDocument/2006/relationships/image" Target="../media/image498.wmf"/><Relationship Id="rId4" Type="http://schemas.openxmlformats.org/officeDocument/2006/relationships/image" Target="../media/image497.wmf"/><Relationship Id="rId9" Type="http://schemas.openxmlformats.org/officeDocument/2006/relationships/image" Target="../media/image502.wmf"/></Relationships>
</file>

<file path=ppt/drawings/_rels/vmlDrawing149.vml.rels><?xml version="1.0" encoding="UTF-8" standalone="yes"?>
<Relationships xmlns="http://schemas.openxmlformats.org/package/2006/relationships"><Relationship Id="rId8" Type="http://schemas.openxmlformats.org/officeDocument/2006/relationships/image" Target="../media/image499.wmf"/><Relationship Id="rId3" Type="http://schemas.openxmlformats.org/officeDocument/2006/relationships/image" Target="../media/image505.wmf"/><Relationship Id="rId7" Type="http://schemas.openxmlformats.org/officeDocument/2006/relationships/image" Target="../media/image498.wmf"/><Relationship Id="rId2" Type="http://schemas.openxmlformats.org/officeDocument/2006/relationships/image" Target="../media/image504.wmf"/><Relationship Id="rId1" Type="http://schemas.openxmlformats.org/officeDocument/2006/relationships/image" Target="../media/image503.wmf"/><Relationship Id="rId6" Type="http://schemas.openxmlformats.org/officeDocument/2006/relationships/image" Target="../media/image497.wmf"/><Relationship Id="rId11" Type="http://schemas.openxmlformats.org/officeDocument/2006/relationships/image" Target="../media/image502.wmf"/><Relationship Id="rId5" Type="http://schemas.openxmlformats.org/officeDocument/2006/relationships/image" Target="../media/image507.wmf"/><Relationship Id="rId10" Type="http://schemas.openxmlformats.org/officeDocument/2006/relationships/image" Target="../media/image501.wmf"/><Relationship Id="rId4" Type="http://schemas.openxmlformats.org/officeDocument/2006/relationships/image" Target="../media/image506.wmf"/><Relationship Id="rId9" Type="http://schemas.openxmlformats.org/officeDocument/2006/relationships/image" Target="../media/image500.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image" Target="../media/image26.wmf"/><Relationship Id="rId1" Type="http://schemas.openxmlformats.org/officeDocument/2006/relationships/image" Target="../media/image23.wmf"/></Relationships>
</file>

<file path=ppt/drawings/_rels/vmlDrawing150.vml.rels><?xml version="1.0" encoding="UTF-8" standalone="yes"?>
<Relationships xmlns="http://schemas.openxmlformats.org/package/2006/relationships"><Relationship Id="rId3" Type="http://schemas.openxmlformats.org/officeDocument/2006/relationships/image" Target="../media/image495.wmf"/><Relationship Id="rId2" Type="http://schemas.openxmlformats.org/officeDocument/2006/relationships/image" Target="../media/image473.wmf"/><Relationship Id="rId1" Type="http://schemas.openxmlformats.org/officeDocument/2006/relationships/image" Target="../media/image496.wmf"/></Relationships>
</file>

<file path=ppt/drawings/_rels/vmlDrawing151.vml.rels><?xml version="1.0" encoding="UTF-8" standalone="yes"?>
<Relationships xmlns="http://schemas.openxmlformats.org/package/2006/relationships"><Relationship Id="rId3" Type="http://schemas.openxmlformats.org/officeDocument/2006/relationships/image" Target="../media/image510.wmf"/><Relationship Id="rId2" Type="http://schemas.openxmlformats.org/officeDocument/2006/relationships/image" Target="../media/image509.wmf"/><Relationship Id="rId1" Type="http://schemas.openxmlformats.org/officeDocument/2006/relationships/image" Target="../media/image508.wmf"/><Relationship Id="rId5" Type="http://schemas.openxmlformats.org/officeDocument/2006/relationships/image" Target="../media/image512.wmf"/><Relationship Id="rId4" Type="http://schemas.openxmlformats.org/officeDocument/2006/relationships/image" Target="../media/image511.wmf"/></Relationships>
</file>

<file path=ppt/drawings/_rels/vmlDrawing152.vml.rels><?xml version="1.0" encoding="UTF-8" standalone="yes"?>
<Relationships xmlns="http://schemas.openxmlformats.org/package/2006/relationships"><Relationship Id="rId2" Type="http://schemas.openxmlformats.org/officeDocument/2006/relationships/image" Target="../media/image514.wmf"/><Relationship Id="rId1" Type="http://schemas.openxmlformats.org/officeDocument/2006/relationships/image" Target="../media/image513.wmf"/></Relationships>
</file>

<file path=ppt/drawings/_rels/vmlDrawing153.vml.rels><?xml version="1.0" encoding="UTF-8" standalone="yes"?>
<Relationships xmlns="http://schemas.openxmlformats.org/package/2006/relationships"><Relationship Id="rId8" Type="http://schemas.openxmlformats.org/officeDocument/2006/relationships/image" Target="../media/image522.wmf"/><Relationship Id="rId3" Type="http://schemas.openxmlformats.org/officeDocument/2006/relationships/image" Target="../media/image517.wmf"/><Relationship Id="rId7" Type="http://schemas.openxmlformats.org/officeDocument/2006/relationships/image" Target="../media/image521.wmf"/><Relationship Id="rId2" Type="http://schemas.openxmlformats.org/officeDocument/2006/relationships/image" Target="../media/image516.wmf"/><Relationship Id="rId1" Type="http://schemas.openxmlformats.org/officeDocument/2006/relationships/image" Target="../media/image515.wmf"/><Relationship Id="rId6" Type="http://schemas.openxmlformats.org/officeDocument/2006/relationships/image" Target="../media/image520.wmf"/><Relationship Id="rId5" Type="http://schemas.openxmlformats.org/officeDocument/2006/relationships/image" Target="../media/image519.wmf"/><Relationship Id="rId4" Type="http://schemas.openxmlformats.org/officeDocument/2006/relationships/image" Target="../media/image518.wmf"/></Relationships>
</file>

<file path=ppt/drawings/_rels/vmlDrawing154.vml.rels><?xml version="1.0" encoding="UTF-8" standalone="yes"?>
<Relationships xmlns="http://schemas.openxmlformats.org/package/2006/relationships"><Relationship Id="rId3" Type="http://schemas.openxmlformats.org/officeDocument/2006/relationships/image" Target="../media/image525.wmf"/><Relationship Id="rId2" Type="http://schemas.openxmlformats.org/officeDocument/2006/relationships/image" Target="../media/image524.wmf"/><Relationship Id="rId1" Type="http://schemas.openxmlformats.org/officeDocument/2006/relationships/image" Target="../media/image523.wmf"/><Relationship Id="rId5" Type="http://schemas.openxmlformats.org/officeDocument/2006/relationships/image" Target="../media/image527.wmf"/><Relationship Id="rId4" Type="http://schemas.openxmlformats.org/officeDocument/2006/relationships/image" Target="../media/image526.wmf"/></Relationships>
</file>

<file path=ppt/drawings/_rels/vmlDrawing155.vml.rels><?xml version="1.0" encoding="UTF-8" standalone="yes"?>
<Relationships xmlns="http://schemas.openxmlformats.org/package/2006/relationships"><Relationship Id="rId3" Type="http://schemas.openxmlformats.org/officeDocument/2006/relationships/image" Target="../media/image530.wmf"/><Relationship Id="rId2" Type="http://schemas.openxmlformats.org/officeDocument/2006/relationships/image" Target="../media/image529.wmf"/><Relationship Id="rId1" Type="http://schemas.openxmlformats.org/officeDocument/2006/relationships/image" Target="../media/image528.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3.wmf"/><Relationship Id="rId1" Type="http://schemas.openxmlformats.org/officeDocument/2006/relationships/image" Target="../media/image28.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3.wmf"/><Relationship Id="rId1" Type="http://schemas.openxmlformats.org/officeDocument/2006/relationships/image" Target="../media/image28.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3.wmf"/><Relationship Id="rId1" Type="http://schemas.openxmlformats.org/officeDocument/2006/relationships/image" Target="../media/image29.w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3.wmf"/><Relationship Id="rId1" Type="http://schemas.openxmlformats.org/officeDocument/2006/relationships/image" Target="../media/image2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20.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3.wmf"/><Relationship Id="rId1" Type="http://schemas.openxmlformats.org/officeDocument/2006/relationships/image" Target="../media/image30.w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26.wmf"/><Relationship Id="rId1" Type="http://schemas.openxmlformats.org/officeDocument/2006/relationships/image" Target="../media/image23.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25.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image" Target="../media/image32.wmf"/><Relationship Id="rId1" Type="http://schemas.openxmlformats.org/officeDocument/2006/relationships/image" Target="../media/image25.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image" Target="../media/image32.wmf"/><Relationship Id="rId1" Type="http://schemas.openxmlformats.org/officeDocument/2006/relationships/image" Target="../media/image25.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4.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4.wmf"/></Relationships>
</file>

<file path=ppt/drawings/_rels/vmlDrawing27.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5.wmf"/></Relationships>
</file>

<file path=ppt/drawings/_rels/vmlDrawing28.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5.wmf"/></Relationships>
</file>

<file path=ppt/drawings/_rels/vmlDrawing29.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6.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image" Target="../media/image3.wmf"/></Relationships>
</file>

<file path=ppt/drawings/_rels/vmlDrawing30.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6.wmf"/></Relationships>
</file>

<file path=ppt/drawings/_rels/vmlDrawing31.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7.wmf"/></Relationships>
</file>

<file path=ppt/drawings/_rels/vmlDrawing32.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7.wmf"/></Relationships>
</file>

<file path=ppt/drawings/_rels/vmlDrawing33.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8.wmf"/></Relationships>
</file>

<file path=ppt/drawings/_rels/vmlDrawing34.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25.wmf"/><Relationship Id="rId1" Type="http://schemas.openxmlformats.org/officeDocument/2006/relationships/image" Target="../media/image39.w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25.wmf"/></Relationships>
</file>

<file path=ppt/drawings/_rels/vmlDrawing36.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5.wmf"/></Relationships>
</file>

<file path=ppt/drawings/_rels/vmlDrawing37.vml.rels><?xml version="1.0" encoding="UTF-8" standalone="yes"?>
<Relationships xmlns="http://schemas.openxmlformats.org/package/2006/relationships"><Relationship Id="rId3" Type="http://schemas.openxmlformats.org/officeDocument/2006/relationships/image" Target="../media/image40.wmf"/><Relationship Id="rId2" Type="http://schemas.openxmlformats.org/officeDocument/2006/relationships/image" Target="../media/image23.wmf"/><Relationship Id="rId1" Type="http://schemas.openxmlformats.org/officeDocument/2006/relationships/image" Target="../media/image25.wmf"/><Relationship Id="rId4" Type="http://schemas.openxmlformats.org/officeDocument/2006/relationships/image" Target="../media/image41.wmf"/></Relationships>
</file>

<file path=ppt/drawings/_rels/vmlDrawing38.vml.rels><?xml version="1.0" encoding="UTF-8" standalone="yes"?>
<Relationships xmlns="http://schemas.openxmlformats.org/package/2006/relationships"><Relationship Id="rId2" Type="http://schemas.openxmlformats.org/officeDocument/2006/relationships/image" Target="../media/image42.wmf"/><Relationship Id="rId1" Type="http://schemas.openxmlformats.org/officeDocument/2006/relationships/image" Target="../media/image25.wmf"/></Relationships>
</file>

<file path=ppt/drawings/_rels/vmlDrawing39.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40.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1.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2.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3.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4.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5.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6.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7.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8.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49.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6.wmf"/></Relationships>
</file>

<file path=ppt/drawings/_rels/vmlDrawing50.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24.wmf"/><Relationship Id="rId4" Type="http://schemas.openxmlformats.org/officeDocument/2006/relationships/image" Target="../media/image45.w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46.wmf"/></Relationships>
</file>

<file path=ppt/drawings/_rels/vmlDrawing52.vml.rels><?xml version="1.0" encoding="UTF-8" standalone="yes"?>
<Relationships xmlns="http://schemas.openxmlformats.org/package/2006/relationships"><Relationship Id="rId2" Type="http://schemas.openxmlformats.org/officeDocument/2006/relationships/image" Target="../media/image57.emf"/><Relationship Id="rId1" Type="http://schemas.openxmlformats.org/officeDocument/2006/relationships/image" Target="../media/image56.emf"/></Relationships>
</file>

<file path=ppt/drawings/_rels/vmlDrawing53.v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emf"/><Relationship Id="rId1" Type="http://schemas.openxmlformats.org/officeDocument/2006/relationships/image" Target="../media/image60.emf"/><Relationship Id="rId5" Type="http://schemas.openxmlformats.org/officeDocument/2006/relationships/image" Target="../media/image64.emf"/><Relationship Id="rId4" Type="http://schemas.openxmlformats.org/officeDocument/2006/relationships/image" Target="../media/image63.emf"/></Relationships>
</file>

<file path=ppt/drawings/_rels/vmlDrawing54.vml.rels><?xml version="1.0" encoding="UTF-8" standalone="yes"?>
<Relationships xmlns="http://schemas.openxmlformats.org/package/2006/relationships"><Relationship Id="rId8" Type="http://schemas.openxmlformats.org/officeDocument/2006/relationships/image" Target="../media/image74.emf"/><Relationship Id="rId3" Type="http://schemas.openxmlformats.org/officeDocument/2006/relationships/image" Target="../media/image69.emf"/><Relationship Id="rId7" Type="http://schemas.openxmlformats.org/officeDocument/2006/relationships/image" Target="../media/image73.emf"/><Relationship Id="rId2" Type="http://schemas.openxmlformats.org/officeDocument/2006/relationships/image" Target="../media/image68.emf"/><Relationship Id="rId1" Type="http://schemas.openxmlformats.org/officeDocument/2006/relationships/image" Target="../media/image67.emf"/><Relationship Id="rId6" Type="http://schemas.openxmlformats.org/officeDocument/2006/relationships/image" Target="../media/image72.emf"/><Relationship Id="rId5" Type="http://schemas.openxmlformats.org/officeDocument/2006/relationships/image" Target="../media/image71.emf"/><Relationship Id="rId4" Type="http://schemas.openxmlformats.org/officeDocument/2006/relationships/image" Target="../media/image70.emf"/><Relationship Id="rId9" Type="http://schemas.openxmlformats.org/officeDocument/2006/relationships/image" Target="../media/image75.emf"/></Relationships>
</file>

<file path=ppt/drawings/_rels/vmlDrawing55.vml.rels><?xml version="1.0" encoding="UTF-8" standalone="yes"?>
<Relationships xmlns="http://schemas.openxmlformats.org/package/2006/relationships"><Relationship Id="rId8" Type="http://schemas.openxmlformats.org/officeDocument/2006/relationships/image" Target="../media/image85.emf"/><Relationship Id="rId13" Type="http://schemas.openxmlformats.org/officeDocument/2006/relationships/image" Target="../media/image90.emf"/><Relationship Id="rId3" Type="http://schemas.openxmlformats.org/officeDocument/2006/relationships/image" Target="../media/image80.emf"/><Relationship Id="rId7" Type="http://schemas.openxmlformats.org/officeDocument/2006/relationships/image" Target="../media/image84.emf"/><Relationship Id="rId12" Type="http://schemas.openxmlformats.org/officeDocument/2006/relationships/image" Target="../media/image89.emf"/><Relationship Id="rId2" Type="http://schemas.openxmlformats.org/officeDocument/2006/relationships/image" Target="../media/image79.emf"/><Relationship Id="rId1" Type="http://schemas.openxmlformats.org/officeDocument/2006/relationships/image" Target="../media/image78.emf"/><Relationship Id="rId6" Type="http://schemas.openxmlformats.org/officeDocument/2006/relationships/image" Target="../media/image83.emf"/><Relationship Id="rId11" Type="http://schemas.openxmlformats.org/officeDocument/2006/relationships/image" Target="../media/image88.emf"/><Relationship Id="rId5" Type="http://schemas.openxmlformats.org/officeDocument/2006/relationships/image" Target="../media/image82.emf"/><Relationship Id="rId10" Type="http://schemas.openxmlformats.org/officeDocument/2006/relationships/image" Target="../media/image87.emf"/><Relationship Id="rId4" Type="http://schemas.openxmlformats.org/officeDocument/2006/relationships/image" Target="../media/image81.emf"/><Relationship Id="rId9" Type="http://schemas.openxmlformats.org/officeDocument/2006/relationships/image" Target="../media/image86.emf"/></Relationships>
</file>

<file path=ppt/drawings/_rels/vmlDrawing56.vml.rels><?xml version="1.0" encoding="UTF-8" standalone="yes"?>
<Relationships xmlns="http://schemas.openxmlformats.org/package/2006/relationships"><Relationship Id="rId8" Type="http://schemas.openxmlformats.org/officeDocument/2006/relationships/image" Target="../media/image100.emf"/><Relationship Id="rId13" Type="http://schemas.openxmlformats.org/officeDocument/2006/relationships/image" Target="../media/image105.emf"/><Relationship Id="rId3" Type="http://schemas.openxmlformats.org/officeDocument/2006/relationships/image" Target="../media/image95.emf"/><Relationship Id="rId7" Type="http://schemas.openxmlformats.org/officeDocument/2006/relationships/image" Target="../media/image99.emf"/><Relationship Id="rId12" Type="http://schemas.openxmlformats.org/officeDocument/2006/relationships/image" Target="../media/image104.emf"/><Relationship Id="rId17" Type="http://schemas.openxmlformats.org/officeDocument/2006/relationships/image" Target="../media/image109.emf"/><Relationship Id="rId2" Type="http://schemas.openxmlformats.org/officeDocument/2006/relationships/image" Target="../media/image94.emf"/><Relationship Id="rId16" Type="http://schemas.openxmlformats.org/officeDocument/2006/relationships/image" Target="../media/image108.emf"/><Relationship Id="rId1" Type="http://schemas.openxmlformats.org/officeDocument/2006/relationships/image" Target="../media/image93.emf"/><Relationship Id="rId6" Type="http://schemas.openxmlformats.org/officeDocument/2006/relationships/image" Target="../media/image98.emf"/><Relationship Id="rId11" Type="http://schemas.openxmlformats.org/officeDocument/2006/relationships/image" Target="../media/image103.emf"/><Relationship Id="rId5" Type="http://schemas.openxmlformats.org/officeDocument/2006/relationships/image" Target="../media/image97.emf"/><Relationship Id="rId15" Type="http://schemas.openxmlformats.org/officeDocument/2006/relationships/image" Target="../media/image107.emf"/><Relationship Id="rId10" Type="http://schemas.openxmlformats.org/officeDocument/2006/relationships/image" Target="../media/image102.emf"/><Relationship Id="rId4" Type="http://schemas.openxmlformats.org/officeDocument/2006/relationships/image" Target="../media/image96.emf"/><Relationship Id="rId9" Type="http://schemas.openxmlformats.org/officeDocument/2006/relationships/image" Target="../media/image101.emf"/><Relationship Id="rId14" Type="http://schemas.openxmlformats.org/officeDocument/2006/relationships/image" Target="../media/image106.emf"/></Relationships>
</file>

<file path=ppt/drawings/_rels/vmlDrawing57.vml.rels><?xml version="1.0" encoding="UTF-8" standalone="yes"?>
<Relationships xmlns="http://schemas.openxmlformats.org/package/2006/relationships"><Relationship Id="rId8" Type="http://schemas.openxmlformats.org/officeDocument/2006/relationships/image" Target="../media/image119.emf"/><Relationship Id="rId13" Type="http://schemas.openxmlformats.org/officeDocument/2006/relationships/image" Target="../media/image124.emf"/><Relationship Id="rId18" Type="http://schemas.openxmlformats.org/officeDocument/2006/relationships/image" Target="../media/image129.emf"/><Relationship Id="rId3" Type="http://schemas.openxmlformats.org/officeDocument/2006/relationships/image" Target="../media/image114.emf"/><Relationship Id="rId21" Type="http://schemas.openxmlformats.org/officeDocument/2006/relationships/image" Target="../media/image132.emf"/><Relationship Id="rId7" Type="http://schemas.openxmlformats.org/officeDocument/2006/relationships/image" Target="../media/image118.emf"/><Relationship Id="rId12" Type="http://schemas.openxmlformats.org/officeDocument/2006/relationships/image" Target="../media/image123.emf"/><Relationship Id="rId17" Type="http://schemas.openxmlformats.org/officeDocument/2006/relationships/image" Target="../media/image128.emf"/><Relationship Id="rId2" Type="http://schemas.openxmlformats.org/officeDocument/2006/relationships/image" Target="../media/image113.emf"/><Relationship Id="rId16" Type="http://schemas.openxmlformats.org/officeDocument/2006/relationships/image" Target="../media/image127.emf"/><Relationship Id="rId20" Type="http://schemas.openxmlformats.org/officeDocument/2006/relationships/image" Target="../media/image131.emf"/><Relationship Id="rId1" Type="http://schemas.openxmlformats.org/officeDocument/2006/relationships/image" Target="../media/image112.emf"/><Relationship Id="rId6" Type="http://schemas.openxmlformats.org/officeDocument/2006/relationships/image" Target="../media/image117.emf"/><Relationship Id="rId11" Type="http://schemas.openxmlformats.org/officeDocument/2006/relationships/image" Target="../media/image122.emf"/><Relationship Id="rId5" Type="http://schemas.openxmlformats.org/officeDocument/2006/relationships/image" Target="../media/image116.emf"/><Relationship Id="rId15" Type="http://schemas.openxmlformats.org/officeDocument/2006/relationships/image" Target="../media/image126.emf"/><Relationship Id="rId10" Type="http://schemas.openxmlformats.org/officeDocument/2006/relationships/image" Target="../media/image121.emf"/><Relationship Id="rId19" Type="http://schemas.openxmlformats.org/officeDocument/2006/relationships/image" Target="../media/image130.emf"/><Relationship Id="rId4" Type="http://schemas.openxmlformats.org/officeDocument/2006/relationships/image" Target="../media/image115.emf"/><Relationship Id="rId9" Type="http://schemas.openxmlformats.org/officeDocument/2006/relationships/image" Target="../media/image120.emf"/><Relationship Id="rId14" Type="http://schemas.openxmlformats.org/officeDocument/2006/relationships/image" Target="../media/image125.emf"/></Relationships>
</file>

<file path=ppt/drawings/_rels/vmlDrawing58.vml.rels><?xml version="1.0" encoding="UTF-8" standalone="yes"?>
<Relationships xmlns="http://schemas.openxmlformats.org/package/2006/relationships"><Relationship Id="rId8" Type="http://schemas.openxmlformats.org/officeDocument/2006/relationships/image" Target="../media/image142.emf"/><Relationship Id="rId13" Type="http://schemas.openxmlformats.org/officeDocument/2006/relationships/image" Target="../media/image147.emf"/><Relationship Id="rId18" Type="http://schemas.openxmlformats.org/officeDocument/2006/relationships/image" Target="../media/image152.emf"/><Relationship Id="rId3" Type="http://schemas.openxmlformats.org/officeDocument/2006/relationships/image" Target="../media/image137.emf"/><Relationship Id="rId21" Type="http://schemas.openxmlformats.org/officeDocument/2006/relationships/image" Target="../media/image155.emf"/><Relationship Id="rId7" Type="http://schemas.openxmlformats.org/officeDocument/2006/relationships/image" Target="../media/image141.emf"/><Relationship Id="rId12" Type="http://schemas.openxmlformats.org/officeDocument/2006/relationships/image" Target="../media/image146.emf"/><Relationship Id="rId17" Type="http://schemas.openxmlformats.org/officeDocument/2006/relationships/image" Target="../media/image151.emf"/><Relationship Id="rId25" Type="http://schemas.openxmlformats.org/officeDocument/2006/relationships/image" Target="../media/image159.emf"/><Relationship Id="rId2" Type="http://schemas.openxmlformats.org/officeDocument/2006/relationships/image" Target="../media/image136.emf"/><Relationship Id="rId16" Type="http://schemas.openxmlformats.org/officeDocument/2006/relationships/image" Target="../media/image150.emf"/><Relationship Id="rId20" Type="http://schemas.openxmlformats.org/officeDocument/2006/relationships/image" Target="../media/image154.emf"/><Relationship Id="rId1" Type="http://schemas.openxmlformats.org/officeDocument/2006/relationships/image" Target="../media/image135.emf"/><Relationship Id="rId6" Type="http://schemas.openxmlformats.org/officeDocument/2006/relationships/image" Target="../media/image140.emf"/><Relationship Id="rId11" Type="http://schemas.openxmlformats.org/officeDocument/2006/relationships/image" Target="../media/image145.emf"/><Relationship Id="rId24" Type="http://schemas.openxmlformats.org/officeDocument/2006/relationships/image" Target="../media/image158.emf"/><Relationship Id="rId5" Type="http://schemas.openxmlformats.org/officeDocument/2006/relationships/image" Target="../media/image139.emf"/><Relationship Id="rId15" Type="http://schemas.openxmlformats.org/officeDocument/2006/relationships/image" Target="../media/image149.emf"/><Relationship Id="rId23" Type="http://schemas.openxmlformats.org/officeDocument/2006/relationships/image" Target="../media/image157.emf"/><Relationship Id="rId10" Type="http://schemas.openxmlformats.org/officeDocument/2006/relationships/image" Target="../media/image144.emf"/><Relationship Id="rId19" Type="http://schemas.openxmlformats.org/officeDocument/2006/relationships/image" Target="../media/image153.emf"/><Relationship Id="rId4" Type="http://schemas.openxmlformats.org/officeDocument/2006/relationships/image" Target="../media/image138.emf"/><Relationship Id="rId9" Type="http://schemas.openxmlformats.org/officeDocument/2006/relationships/image" Target="../media/image143.emf"/><Relationship Id="rId14" Type="http://schemas.openxmlformats.org/officeDocument/2006/relationships/image" Target="../media/image148.emf"/><Relationship Id="rId22" Type="http://schemas.openxmlformats.org/officeDocument/2006/relationships/image" Target="../media/image156.emf"/></Relationships>
</file>

<file path=ppt/drawings/_rels/vmlDrawing59.vml.rels><?xml version="1.0" encoding="UTF-8" standalone="yes"?>
<Relationships xmlns="http://schemas.openxmlformats.org/package/2006/relationships"><Relationship Id="rId8" Type="http://schemas.openxmlformats.org/officeDocument/2006/relationships/image" Target="../media/image169.emf"/><Relationship Id="rId13" Type="http://schemas.openxmlformats.org/officeDocument/2006/relationships/image" Target="../media/image174.emf"/><Relationship Id="rId18" Type="http://schemas.openxmlformats.org/officeDocument/2006/relationships/image" Target="../media/image179.emf"/><Relationship Id="rId26" Type="http://schemas.openxmlformats.org/officeDocument/2006/relationships/image" Target="../media/image187.emf"/><Relationship Id="rId3" Type="http://schemas.openxmlformats.org/officeDocument/2006/relationships/image" Target="../media/image164.emf"/><Relationship Id="rId21" Type="http://schemas.openxmlformats.org/officeDocument/2006/relationships/image" Target="../media/image182.emf"/><Relationship Id="rId7" Type="http://schemas.openxmlformats.org/officeDocument/2006/relationships/image" Target="../media/image168.emf"/><Relationship Id="rId12" Type="http://schemas.openxmlformats.org/officeDocument/2006/relationships/image" Target="../media/image173.emf"/><Relationship Id="rId17" Type="http://schemas.openxmlformats.org/officeDocument/2006/relationships/image" Target="../media/image178.emf"/><Relationship Id="rId25" Type="http://schemas.openxmlformats.org/officeDocument/2006/relationships/image" Target="../media/image186.emf"/><Relationship Id="rId2" Type="http://schemas.openxmlformats.org/officeDocument/2006/relationships/image" Target="../media/image163.emf"/><Relationship Id="rId16" Type="http://schemas.openxmlformats.org/officeDocument/2006/relationships/image" Target="../media/image177.emf"/><Relationship Id="rId20" Type="http://schemas.openxmlformats.org/officeDocument/2006/relationships/image" Target="../media/image181.emf"/><Relationship Id="rId29" Type="http://schemas.openxmlformats.org/officeDocument/2006/relationships/image" Target="../media/image190.emf"/><Relationship Id="rId1" Type="http://schemas.openxmlformats.org/officeDocument/2006/relationships/image" Target="../media/image162.emf"/><Relationship Id="rId6" Type="http://schemas.openxmlformats.org/officeDocument/2006/relationships/image" Target="../media/image167.emf"/><Relationship Id="rId11" Type="http://schemas.openxmlformats.org/officeDocument/2006/relationships/image" Target="../media/image172.emf"/><Relationship Id="rId24" Type="http://schemas.openxmlformats.org/officeDocument/2006/relationships/image" Target="../media/image185.emf"/><Relationship Id="rId5" Type="http://schemas.openxmlformats.org/officeDocument/2006/relationships/image" Target="../media/image166.emf"/><Relationship Id="rId15" Type="http://schemas.openxmlformats.org/officeDocument/2006/relationships/image" Target="../media/image176.emf"/><Relationship Id="rId23" Type="http://schemas.openxmlformats.org/officeDocument/2006/relationships/image" Target="../media/image184.emf"/><Relationship Id="rId28" Type="http://schemas.openxmlformats.org/officeDocument/2006/relationships/image" Target="../media/image189.emf"/><Relationship Id="rId10" Type="http://schemas.openxmlformats.org/officeDocument/2006/relationships/image" Target="../media/image171.emf"/><Relationship Id="rId19" Type="http://schemas.openxmlformats.org/officeDocument/2006/relationships/image" Target="../media/image180.emf"/><Relationship Id="rId4" Type="http://schemas.openxmlformats.org/officeDocument/2006/relationships/image" Target="../media/image165.emf"/><Relationship Id="rId9" Type="http://schemas.openxmlformats.org/officeDocument/2006/relationships/image" Target="../media/image170.emf"/><Relationship Id="rId14" Type="http://schemas.openxmlformats.org/officeDocument/2006/relationships/image" Target="../media/image175.emf"/><Relationship Id="rId22" Type="http://schemas.openxmlformats.org/officeDocument/2006/relationships/image" Target="../media/image183.emf"/><Relationship Id="rId27" Type="http://schemas.openxmlformats.org/officeDocument/2006/relationships/image" Target="../media/image188.e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image" Target="../media/image7.wmf"/></Relationships>
</file>

<file path=ppt/drawings/_rels/vmlDrawing60.vml.rels><?xml version="1.0" encoding="UTF-8" standalone="yes"?>
<Relationships xmlns="http://schemas.openxmlformats.org/package/2006/relationships"><Relationship Id="rId8" Type="http://schemas.openxmlformats.org/officeDocument/2006/relationships/image" Target="../media/image200.emf"/><Relationship Id="rId13" Type="http://schemas.openxmlformats.org/officeDocument/2006/relationships/image" Target="../media/image205.emf"/><Relationship Id="rId18" Type="http://schemas.openxmlformats.org/officeDocument/2006/relationships/image" Target="../media/image210.emf"/><Relationship Id="rId26" Type="http://schemas.openxmlformats.org/officeDocument/2006/relationships/image" Target="../media/image218.emf"/><Relationship Id="rId3" Type="http://schemas.openxmlformats.org/officeDocument/2006/relationships/image" Target="../media/image195.emf"/><Relationship Id="rId21" Type="http://schemas.openxmlformats.org/officeDocument/2006/relationships/image" Target="../media/image213.emf"/><Relationship Id="rId34" Type="http://schemas.openxmlformats.org/officeDocument/2006/relationships/image" Target="../media/image226.emf"/><Relationship Id="rId7" Type="http://schemas.openxmlformats.org/officeDocument/2006/relationships/image" Target="../media/image199.emf"/><Relationship Id="rId12" Type="http://schemas.openxmlformats.org/officeDocument/2006/relationships/image" Target="../media/image204.emf"/><Relationship Id="rId17" Type="http://schemas.openxmlformats.org/officeDocument/2006/relationships/image" Target="../media/image209.emf"/><Relationship Id="rId25" Type="http://schemas.openxmlformats.org/officeDocument/2006/relationships/image" Target="../media/image217.emf"/><Relationship Id="rId33" Type="http://schemas.openxmlformats.org/officeDocument/2006/relationships/image" Target="../media/image225.emf"/><Relationship Id="rId2" Type="http://schemas.openxmlformats.org/officeDocument/2006/relationships/image" Target="../media/image194.emf"/><Relationship Id="rId16" Type="http://schemas.openxmlformats.org/officeDocument/2006/relationships/image" Target="../media/image208.emf"/><Relationship Id="rId20" Type="http://schemas.openxmlformats.org/officeDocument/2006/relationships/image" Target="../media/image212.emf"/><Relationship Id="rId29" Type="http://schemas.openxmlformats.org/officeDocument/2006/relationships/image" Target="../media/image221.emf"/><Relationship Id="rId1" Type="http://schemas.openxmlformats.org/officeDocument/2006/relationships/image" Target="../media/image193.emf"/><Relationship Id="rId6" Type="http://schemas.openxmlformats.org/officeDocument/2006/relationships/image" Target="../media/image198.emf"/><Relationship Id="rId11" Type="http://schemas.openxmlformats.org/officeDocument/2006/relationships/image" Target="../media/image203.emf"/><Relationship Id="rId24" Type="http://schemas.openxmlformats.org/officeDocument/2006/relationships/image" Target="../media/image216.emf"/><Relationship Id="rId32" Type="http://schemas.openxmlformats.org/officeDocument/2006/relationships/image" Target="../media/image224.emf"/><Relationship Id="rId5" Type="http://schemas.openxmlformats.org/officeDocument/2006/relationships/image" Target="../media/image197.emf"/><Relationship Id="rId15" Type="http://schemas.openxmlformats.org/officeDocument/2006/relationships/image" Target="../media/image207.emf"/><Relationship Id="rId23" Type="http://schemas.openxmlformats.org/officeDocument/2006/relationships/image" Target="../media/image215.emf"/><Relationship Id="rId28" Type="http://schemas.openxmlformats.org/officeDocument/2006/relationships/image" Target="../media/image220.emf"/><Relationship Id="rId10" Type="http://schemas.openxmlformats.org/officeDocument/2006/relationships/image" Target="../media/image202.emf"/><Relationship Id="rId19" Type="http://schemas.openxmlformats.org/officeDocument/2006/relationships/image" Target="../media/image211.emf"/><Relationship Id="rId31" Type="http://schemas.openxmlformats.org/officeDocument/2006/relationships/image" Target="../media/image223.emf"/><Relationship Id="rId4" Type="http://schemas.openxmlformats.org/officeDocument/2006/relationships/image" Target="../media/image196.emf"/><Relationship Id="rId9" Type="http://schemas.openxmlformats.org/officeDocument/2006/relationships/image" Target="../media/image201.emf"/><Relationship Id="rId14" Type="http://schemas.openxmlformats.org/officeDocument/2006/relationships/image" Target="../media/image206.emf"/><Relationship Id="rId22" Type="http://schemas.openxmlformats.org/officeDocument/2006/relationships/image" Target="../media/image214.emf"/><Relationship Id="rId27" Type="http://schemas.openxmlformats.org/officeDocument/2006/relationships/image" Target="../media/image219.emf"/><Relationship Id="rId30" Type="http://schemas.openxmlformats.org/officeDocument/2006/relationships/image" Target="../media/image222.emf"/></Relationships>
</file>

<file path=ppt/drawings/_rels/vmlDrawing61.vml.rels><?xml version="1.0" encoding="UTF-8" standalone="yes"?>
<Relationships xmlns="http://schemas.openxmlformats.org/package/2006/relationships"><Relationship Id="rId8" Type="http://schemas.openxmlformats.org/officeDocument/2006/relationships/image" Target="../media/image236.emf"/><Relationship Id="rId13" Type="http://schemas.openxmlformats.org/officeDocument/2006/relationships/image" Target="../media/image241.emf"/><Relationship Id="rId18" Type="http://schemas.openxmlformats.org/officeDocument/2006/relationships/image" Target="../media/image246.emf"/><Relationship Id="rId26" Type="http://schemas.openxmlformats.org/officeDocument/2006/relationships/image" Target="../media/image254.emf"/><Relationship Id="rId3" Type="http://schemas.openxmlformats.org/officeDocument/2006/relationships/image" Target="../media/image231.emf"/><Relationship Id="rId21" Type="http://schemas.openxmlformats.org/officeDocument/2006/relationships/image" Target="../media/image249.emf"/><Relationship Id="rId34" Type="http://schemas.openxmlformats.org/officeDocument/2006/relationships/image" Target="../media/image262.emf"/><Relationship Id="rId7" Type="http://schemas.openxmlformats.org/officeDocument/2006/relationships/image" Target="../media/image235.emf"/><Relationship Id="rId12" Type="http://schemas.openxmlformats.org/officeDocument/2006/relationships/image" Target="../media/image240.emf"/><Relationship Id="rId17" Type="http://schemas.openxmlformats.org/officeDocument/2006/relationships/image" Target="../media/image245.emf"/><Relationship Id="rId25" Type="http://schemas.openxmlformats.org/officeDocument/2006/relationships/image" Target="../media/image253.emf"/><Relationship Id="rId33" Type="http://schemas.openxmlformats.org/officeDocument/2006/relationships/image" Target="../media/image261.emf"/><Relationship Id="rId38" Type="http://schemas.openxmlformats.org/officeDocument/2006/relationships/image" Target="../media/image266.emf"/><Relationship Id="rId2" Type="http://schemas.openxmlformats.org/officeDocument/2006/relationships/image" Target="../media/image230.emf"/><Relationship Id="rId16" Type="http://schemas.openxmlformats.org/officeDocument/2006/relationships/image" Target="../media/image244.emf"/><Relationship Id="rId20" Type="http://schemas.openxmlformats.org/officeDocument/2006/relationships/image" Target="../media/image248.emf"/><Relationship Id="rId29" Type="http://schemas.openxmlformats.org/officeDocument/2006/relationships/image" Target="../media/image257.emf"/><Relationship Id="rId1" Type="http://schemas.openxmlformats.org/officeDocument/2006/relationships/image" Target="../media/image229.emf"/><Relationship Id="rId6" Type="http://schemas.openxmlformats.org/officeDocument/2006/relationships/image" Target="../media/image234.emf"/><Relationship Id="rId11" Type="http://schemas.openxmlformats.org/officeDocument/2006/relationships/image" Target="../media/image239.emf"/><Relationship Id="rId24" Type="http://schemas.openxmlformats.org/officeDocument/2006/relationships/image" Target="../media/image252.emf"/><Relationship Id="rId32" Type="http://schemas.openxmlformats.org/officeDocument/2006/relationships/image" Target="../media/image260.emf"/><Relationship Id="rId37" Type="http://schemas.openxmlformats.org/officeDocument/2006/relationships/image" Target="../media/image265.emf"/><Relationship Id="rId5" Type="http://schemas.openxmlformats.org/officeDocument/2006/relationships/image" Target="../media/image233.emf"/><Relationship Id="rId15" Type="http://schemas.openxmlformats.org/officeDocument/2006/relationships/image" Target="../media/image243.emf"/><Relationship Id="rId23" Type="http://schemas.openxmlformats.org/officeDocument/2006/relationships/image" Target="../media/image251.emf"/><Relationship Id="rId28" Type="http://schemas.openxmlformats.org/officeDocument/2006/relationships/image" Target="../media/image256.emf"/><Relationship Id="rId36" Type="http://schemas.openxmlformats.org/officeDocument/2006/relationships/image" Target="../media/image264.emf"/><Relationship Id="rId10" Type="http://schemas.openxmlformats.org/officeDocument/2006/relationships/image" Target="../media/image238.emf"/><Relationship Id="rId19" Type="http://schemas.openxmlformats.org/officeDocument/2006/relationships/image" Target="../media/image247.emf"/><Relationship Id="rId31" Type="http://schemas.openxmlformats.org/officeDocument/2006/relationships/image" Target="../media/image259.emf"/><Relationship Id="rId4" Type="http://schemas.openxmlformats.org/officeDocument/2006/relationships/image" Target="../media/image232.emf"/><Relationship Id="rId9" Type="http://schemas.openxmlformats.org/officeDocument/2006/relationships/image" Target="../media/image237.emf"/><Relationship Id="rId14" Type="http://schemas.openxmlformats.org/officeDocument/2006/relationships/image" Target="../media/image242.emf"/><Relationship Id="rId22" Type="http://schemas.openxmlformats.org/officeDocument/2006/relationships/image" Target="../media/image250.emf"/><Relationship Id="rId27" Type="http://schemas.openxmlformats.org/officeDocument/2006/relationships/image" Target="../media/image255.emf"/><Relationship Id="rId30" Type="http://schemas.openxmlformats.org/officeDocument/2006/relationships/image" Target="../media/image258.emf"/><Relationship Id="rId35" Type="http://schemas.openxmlformats.org/officeDocument/2006/relationships/image" Target="../media/image263.emf"/></Relationships>
</file>

<file path=ppt/drawings/_rels/vmlDrawing62.vml.rels><?xml version="1.0" encoding="UTF-8" standalone="yes"?>
<Relationships xmlns="http://schemas.openxmlformats.org/package/2006/relationships"><Relationship Id="rId8" Type="http://schemas.openxmlformats.org/officeDocument/2006/relationships/image" Target="../media/image276.emf"/><Relationship Id="rId13" Type="http://schemas.openxmlformats.org/officeDocument/2006/relationships/image" Target="../media/image281.emf"/><Relationship Id="rId18" Type="http://schemas.openxmlformats.org/officeDocument/2006/relationships/image" Target="../media/image286.emf"/><Relationship Id="rId26" Type="http://schemas.openxmlformats.org/officeDocument/2006/relationships/image" Target="../media/image294.emf"/><Relationship Id="rId3" Type="http://schemas.openxmlformats.org/officeDocument/2006/relationships/image" Target="../media/image271.emf"/><Relationship Id="rId21" Type="http://schemas.openxmlformats.org/officeDocument/2006/relationships/image" Target="../media/image289.emf"/><Relationship Id="rId34" Type="http://schemas.openxmlformats.org/officeDocument/2006/relationships/image" Target="../media/image302.emf"/><Relationship Id="rId7" Type="http://schemas.openxmlformats.org/officeDocument/2006/relationships/image" Target="../media/image275.emf"/><Relationship Id="rId12" Type="http://schemas.openxmlformats.org/officeDocument/2006/relationships/image" Target="../media/image280.emf"/><Relationship Id="rId17" Type="http://schemas.openxmlformats.org/officeDocument/2006/relationships/image" Target="../media/image285.emf"/><Relationship Id="rId25" Type="http://schemas.openxmlformats.org/officeDocument/2006/relationships/image" Target="../media/image293.emf"/><Relationship Id="rId33" Type="http://schemas.openxmlformats.org/officeDocument/2006/relationships/image" Target="../media/image301.emf"/><Relationship Id="rId38" Type="http://schemas.openxmlformats.org/officeDocument/2006/relationships/image" Target="../media/image306.emf"/><Relationship Id="rId2" Type="http://schemas.openxmlformats.org/officeDocument/2006/relationships/image" Target="../media/image270.emf"/><Relationship Id="rId16" Type="http://schemas.openxmlformats.org/officeDocument/2006/relationships/image" Target="../media/image284.emf"/><Relationship Id="rId20" Type="http://schemas.openxmlformats.org/officeDocument/2006/relationships/image" Target="../media/image288.emf"/><Relationship Id="rId29" Type="http://schemas.openxmlformats.org/officeDocument/2006/relationships/image" Target="../media/image297.emf"/><Relationship Id="rId1" Type="http://schemas.openxmlformats.org/officeDocument/2006/relationships/image" Target="../media/image269.emf"/><Relationship Id="rId6" Type="http://schemas.openxmlformats.org/officeDocument/2006/relationships/image" Target="../media/image274.emf"/><Relationship Id="rId11" Type="http://schemas.openxmlformats.org/officeDocument/2006/relationships/image" Target="../media/image279.emf"/><Relationship Id="rId24" Type="http://schemas.openxmlformats.org/officeDocument/2006/relationships/image" Target="../media/image292.emf"/><Relationship Id="rId32" Type="http://schemas.openxmlformats.org/officeDocument/2006/relationships/image" Target="../media/image300.emf"/><Relationship Id="rId37" Type="http://schemas.openxmlformats.org/officeDocument/2006/relationships/image" Target="../media/image305.emf"/><Relationship Id="rId5" Type="http://schemas.openxmlformats.org/officeDocument/2006/relationships/image" Target="../media/image273.emf"/><Relationship Id="rId15" Type="http://schemas.openxmlformats.org/officeDocument/2006/relationships/image" Target="../media/image283.emf"/><Relationship Id="rId23" Type="http://schemas.openxmlformats.org/officeDocument/2006/relationships/image" Target="../media/image291.emf"/><Relationship Id="rId28" Type="http://schemas.openxmlformats.org/officeDocument/2006/relationships/image" Target="../media/image296.emf"/><Relationship Id="rId36" Type="http://schemas.openxmlformats.org/officeDocument/2006/relationships/image" Target="../media/image304.emf"/><Relationship Id="rId10" Type="http://schemas.openxmlformats.org/officeDocument/2006/relationships/image" Target="../media/image278.emf"/><Relationship Id="rId19" Type="http://schemas.openxmlformats.org/officeDocument/2006/relationships/image" Target="../media/image287.emf"/><Relationship Id="rId31" Type="http://schemas.openxmlformats.org/officeDocument/2006/relationships/image" Target="../media/image299.emf"/><Relationship Id="rId4" Type="http://schemas.openxmlformats.org/officeDocument/2006/relationships/image" Target="../media/image272.emf"/><Relationship Id="rId9" Type="http://schemas.openxmlformats.org/officeDocument/2006/relationships/image" Target="../media/image277.emf"/><Relationship Id="rId14" Type="http://schemas.openxmlformats.org/officeDocument/2006/relationships/image" Target="../media/image282.emf"/><Relationship Id="rId22" Type="http://schemas.openxmlformats.org/officeDocument/2006/relationships/image" Target="../media/image290.emf"/><Relationship Id="rId27" Type="http://schemas.openxmlformats.org/officeDocument/2006/relationships/image" Target="../media/image295.emf"/><Relationship Id="rId30" Type="http://schemas.openxmlformats.org/officeDocument/2006/relationships/image" Target="../media/image298.emf"/><Relationship Id="rId35" Type="http://schemas.openxmlformats.org/officeDocument/2006/relationships/image" Target="../media/image303.emf"/></Relationships>
</file>

<file path=ppt/drawings/_rels/vmlDrawing63.vml.rels><?xml version="1.0" encoding="UTF-8" standalone="yes"?>
<Relationships xmlns="http://schemas.openxmlformats.org/package/2006/relationships"><Relationship Id="rId8" Type="http://schemas.openxmlformats.org/officeDocument/2006/relationships/image" Target="../media/image314.emf"/><Relationship Id="rId13" Type="http://schemas.openxmlformats.org/officeDocument/2006/relationships/image" Target="../media/image319.emf"/><Relationship Id="rId18" Type="http://schemas.openxmlformats.org/officeDocument/2006/relationships/image" Target="../media/image324.emf"/><Relationship Id="rId26" Type="http://schemas.openxmlformats.org/officeDocument/2006/relationships/image" Target="../media/image332.emf"/><Relationship Id="rId3" Type="http://schemas.openxmlformats.org/officeDocument/2006/relationships/image" Target="../media/image309.emf"/><Relationship Id="rId21" Type="http://schemas.openxmlformats.org/officeDocument/2006/relationships/image" Target="../media/image327.emf"/><Relationship Id="rId34" Type="http://schemas.openxmlformats.org/officeDocument/2006/relationships/image" Target="../media/image340.emf"/><Relationship Id="rId7" Type="http://schemas.openxmlformats.org/officeDocument/2006/relationships/image" Target="../media/image313.emf"/><Relationship Id="rId12" Type="http://schemas.openxmlformats.org/officeDocument/2006/relationships/image" Target="../media/image318.emf"/><Relationship Id="rId17" Type="http://schemas.openxmlformats.org/officeDocument/2006/relationships/image" Target="../media/image323.emf"/><Relationship Id="rId25" Type="http://schemas.openxmlformats.org/officeDocument/2006/relationships/image" Target="../media/image331.emf"/><Relationship Id="rId33" Type="http://schemas.openxmlformats.org/officeDocument/2006/relationships/image" Target="../media/image339.emf"/><Relationship Id="rId38" Type="http://schemas.openxmlformats.org/officeDocument/2006/relationships/image" Target="../media/image344.emf"/><Relationship Id="rId2" Type="http://schemas.openxmlformats.org/officeDocument/2006/relationships/image" Target="../media/image308.emf"/><Relationship Id="rId16" Type="http://schemas.openxmlformats.org/officeDocument/2006/relationships/image" Target="../media/image322.emf"/><Relationship Id="rId20" Type="http://schemas.openxmlformats.org/officeDocument/2006/relationships/image" Target="../media/image326.emf"/><Relationship Id="rId29" Type="http://schemas.openxmlformats.org/officeDocument/2006/relationships/image" Target="../media/image335.emf"/><Relationship Id="rId1" Type="http://schemas.openxmlformats.org/officeDocument/2006/relationships/image" Target="../media/image307.emf"/><Relationship Id="rId6" Type="http://schemas.openxmlformats.org/officeDocument/2006/relationships/image" Target="../media/image312.emf"/><Relationship Id="rId11" Type="http://schemas.openxmlformats.org/officeDocument/2006/relationships/image" Target="../media/image317.emf"/><Relationship Id="rId24" Type="http://schemas.openxmlformats.org/officeDocument/2006/relationships/image" Target="../media/image330.emf"/><Relationship Id="rId32" Type="http://schemas.openxmlformats.org/officeDocument/2006/relationships/image" Target="../media/image338.emf"/><Relationship Id="rId37" Type="http://schemas.openxmlformats.org/officeDocument/2006/relationships/image" Target="../media/image343.emf"/><Relationship Id="rId5" Type="http://schemas.openxmlformats.org/officeDocument/2006/relationships/image" Target="../media/image311.emf"/><Relationship Id="rId15" Type="http://schemas.openxmlformats.org/officeDocument/2006/relationships/image" Target="../media/image321.emf"/><Relationship Id="rId23" Type="http://schemas.openxmlformats.org/officeDocument/2006/relationships/image" Target="../media/image329.emf"/><Relationship Id="rId28" Type="http://schemas.openxmlformats.org/officeDocument/2006/relationships/image" Target="../media/image334.emf"/><Relationship Id="rId36" Type="http://schemas.openxmlformats.org/officeDocument/2006/relationships/image" Target="../media/image342.emf"/><Relationship Id="rId10" Type="http://schemas.openxmlformats.org/officeDocument/2006/relationships/image" Target="../media/image316.emf"/><Relationship Id="rId19" Type="http://schemas.openxmlformats.org/officeDocument/2006/relationships/image" Target="../media/image325.emf"/><Relationship Id="rId31" Type="http://schemas.openxmlformats.org/officeDocument/2006/relationships/image" Target="../media/image337.emf"/><Relationship Id="rId4" Type="http://schemas.openxmlformats.org/officeDocument/2006/relationships/image" Target="../media/image310.emf"/><Relationship Id="rId9" Type="http://schemas.openxmlformats.org/officeDocument/2006/relationships/image" Target="../media/image315.emf"/><Relationship Id="rId14" Type="http://schemas.openxmlformats.org/officeDocument/2006/relationships/image" Target="../media/image320.emf"/><Relationship Id="rId22" Type="http://schemas.openxmlformats.org/officeDocument/2006/relationships/image" Target="../media/image328.emf"/><Relationship Id="rId27" Type="http://schemas.openxmlformats.org/officeDocument/2006/relationships/image" Target="../media/image333.emf"/><Relationship Id="rId30" Type="http://schemas.openxmlformats.org/officeDocument/2006/relationships/image" Target="../media/image336.emf"/><Relationship Id="rId35" Type="http://schemas.openxmlformats.org/officeDocument/2006/relationships/image" Target="../media/image341.emf"/></Relationships>
</file>

<file path=ppt/drawings/_rels/vmlDrawing64.vml.rels><?xml version="1.0" encoding="UTF-8" standalone="yes"?>
<Relationships xmlns="http://schemas.openxmlformats.org/package/2006/relationships"><Relationship Id="rId3" Type="http://schemas.openxmlformats.org/officeDocument/2006/relationships/image" Target="../media/image348.wmf"/><Relationship Id="rId2" Type="http://schemas.openxmlformats.org/officeDocument/2006/relationships/image" Target="../media/image347.wmf"/><Relationship Id="rId1" Type="http://schemas.openxmlformats.org/officeDocument/2006/relationships/image" Target="../media/image346.wmf"/><Relationship Id="rId5" Type="http://schemas.openxmlformats.org/officeDocument/2006/relationships/image" Target="../media/image350.wmf"/><Relationship Id="rId4" Type="http://schemas.openxmlformats.org/officeDocument/2006/relationships/image" Target="../media/image349.wmf"/></Relationships>
</file>

<file path=ppt/drawings/_rels/vmlDrawing65.vml.rels><?xml version="1.0" encoding="UTF-8" standalone="yes"?>
<Relationships xmlns="http://schemas.openxmlformats.org/package/2006/relationships"><Relationship Id="rId3" Type="http://schemas.openxmlformats.org/officeDocument/2006/relationships/image" Target="../media/image348.wmf"/><Relationship Id="rId2" Type="http://schemas.openxmlformats.org/officeDocument/2006/relationships/image" Target="../media/image347.wmf"/><Relationship Id="rId1" Type="http://schemas.openxmlformats.org/officeDocument/2006/relationships/image" Target="../media/image346.wmf"/><Relationship Id="rId5" Type="http://schemas.openxmlformats.org/officeDocument/2006/relationships/image" Target="../media/image350.wmf"/><Relationship Id="rId4" Type="http://schemas.openxmlformats.org/officeDocument/2006/relationships/image" Target="../media/image349.wmf"/></Relationships>
</file>

<file path=ppt/drawings/_rels/vmlDrawing66.vml.rels><?xml version="1.0" encoding="UTF-8" standalone="yes"?>
<Relationships xmlns="http://schemas.openxmlformats.org/package/2006/relationships"><Relationship Id="rId3" Type="http://schemas.openxmlformats.org/officeDocument/2006/relationships/image" Target="../media/image353.wmf"/><Relationship Id="rId2" Type="http://schemas.openxmlformats.org/officeDocument/2006/relationships/image" Target="../media/image352.wmf"/><Relationship Id="rId1" Type="http://schemas.openxmlformats.org/officeDocument/2006/relationships/image" Target="../media/image351.wmf"/><Relationship Id="rId5" Type="http://schemas.openxmlformats.org/officeDocument/2006/relationships/image" Target="../media/image355.wmf"/><Relationship Id="rId4" Type="http://schemas.openxmlformats.org/officeDocument/2006/relationships/image" Target="../media/image354.wmf"/></Relationships>
</file>

<file path=ppt/drawings/_rels/vmlDrawing67.vml.rels><?xml version="1.0" encoding="UTF-8" standalone="yes"?>
<Relationships xmlns="http://schemas.openxmlformats.org/package/2006/relationships"><Relationship Id="rId3" Type="http://schemas.openxmlformats.org/officeDocument/2006/relationships/image" Target="../media/image357.wmf"/><Relationship Id="rId2" Type="http://schemas.openxmlformats.org/officeDocument/2006/relationships/image" Target="../media/image356.wmf"/><Relationship Id="rId1" Type="http://schemas.openxmlformats.org/officeDocument/2006/relationships/image" Target="../media/image352.wmf"/></Relationships>
</file>

<file path=ppt/drawings/_rels/vmlDrawing68.vml.rels><?xml version="1.0" encoding="UTF-8" standalone="yes"?>
<Relationships xmlns="http://schemas.openxmlformats.org/package/2006/relationships"><Relationship Id="rId2" Type="http://schemas.openxmlformats.org/officeDocument/2006/relationships/image" Target="../media/image359.wmf"/><Relationship Id="rId1" Type="http://schemas.openxmlformats.org/officeDocument/2006/relationships/image" Target="../media/image358.wmf"/></Relationships>
</file>

<file path=ppt/drawings/_rels/vmlDrawing69.vml.rels><?xml version="1.0" encoding="UTF-8" standalone="yes"?>
<Relationships xmlns="http://schemas.openxmlformats.org/package/2006/relationships"><Relationship Id="rId3" Type="http://schemas.openxmlformats.org/officeDocument/2006/relationships/image" Target="../media/image362.wmf"/><Relationship Id="rId2" Type="http://schemas.openxmlformats.org/officeDocument/2006/relationships/image" Target="../media/image361.wmf"/><Relationship Id="rId1" Type="http://schemas.openxmlformats.org/officeDocument/2006/relationships/image" Target="../media/image360.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image" Target="../media/image9.wmf"/></Relationships>
</file>

<file path=ppt/drawings/_rels/vmlDrawing70.vml.rels><?xml version="1.0" encoding="UTF-8" standalone="yes"?>
<Relationships xmlns="http://schemas.openxmlformats.org/package/2006/relationships"><Relationship Id="rId8" Type="http://schemas.openxmlformats.org/officeDocument/2006/relationships/image" Target="../media/image370.wmf"/><Relationship Id="rId3" Type="http://schemas.openxmlformats.org/officeDocument/2006/relationships/image" Target="../media/image365.wmf"/><Relationship Id="rId7" Type="http://schemas.openxmlformats.org/officeDocument/2006/relationships/image" Target="../media/image369.wmf"/><Relationship Id="rId2" Type="http://schemas.openxmlformats.org/officeDocument/2006/relationships/image" Target="../media/image364.wmf"/><Relationship Id="rId1" Type="http://schemas.openxmlformats.org/officeDocument/2006/relationships/image" Target="../media/image363.wmf"/><Relationship Id="rId6" Type="http://schemas.openxmlformats.org/officeDocument/2006/relationships/image" Target="../media/image368.wmf"/><Relationship Id="rId5" Type="http://schemas.openxmlformats.org/officeDocument/2006/relationships/image" Target="../media/image367.wmf"/><Relationship Id="rId4" Type="http://schemas.openxmlformats.org/officeDocument/2006/relationships/image" Target="../media/image366.w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371.w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372.wmf"/></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373.w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374.w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374.wmf"/></Relationships>
</file>

<file path=ppt/drawings/_rels/vmlDrawing76.vml.rels><?xml version="1.0" encoding="UTF-8" standalone="yes"?>
<Relationships xmlns="http://schemas.openxmlformats.org/package/2006/relationships"><Relationship Id="rId3" Type="http://schemas.openxmlformats.org/officeDocument/2006/relationships/image" Target="../media/image376.wmf"/><Relationship Id="rId2" Type="http://schemas.openxmlformats.org/officeDocument/2006/relationships/image" Target="../media/image375.wmf"/><Relationship Id="rId1" Type="http://schemas.openxmlformats.org/officeDocument/2006/relationships/image" Target="../media/image374.wmf"/><Relationship Id="rId4" Type="http://schemas.openxmlformats.org/officeDocument/2006/relationships/image" Target="../media/image377.wmf"/></Relationships>
</file>

<file path=ppt/drawings/_rels/vmlDrawing77.vml.rels><?xml version="1.0" encoding="UTF-8" standalone="yes"?>
<Relationships xmlns="http://schemas.openxmlformats.org/package/2006/relationships"><Relationship Id="rId3" Type="http://schemas.openxmlformats.org/officeDocument/2006/relationships/image" Target="../media/image378.wmf"/><Relationship Id="rId2" Type="http://schemas.openxmlformats.org/officeDocument/2006/relationships/image" Target="../media/image375.wmf"/><Relationship Id="rId1" Type="http://schemas.openxmlformats.org/officeDocument/2006/relationships/image" Target="../media/image374.wmf"/></Relationships>
</file>

<file path=ppt/drawings/_rels/vmlDrawing78.vml.rels><?xml version="1.0" encoding="UTF-8" standalone="yes"?>
<Relationships xmlns="http://schemas.openxmlformats.org/package/2006/relationships"><Relationship Id="rId2" Type="http://schemas.openxmlformats.org/officeDocument/2006/relationships/image" Target="../media/image375.wmf"/><Relationship Id="rId1" Type="http://schemas.openxmlformats.org/officeDocument/2006/relationships/image" Target="../media/image374.wmf"/></Relationships>
</file>

<file path=ppt/drawings/_rels/vmlDrawing79.vml.rels><?xml version="1.0" encoding="UTF-8" standalone="yes"?>
<Relationships xmlns="http://schemas.openxmlformats.org/package/2006/relationships"><Relationship Id="rId2" Type="http://schemas.openxmlformats.org/officeDocument/2006/relationships/image" Target="../media/image380.wmf"/><Relationship Id="rId1" Type="http://schemas.openxmlformats.org/officeDocument/2006/relationships/image" Target="../media/image379.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image" Target="../media/image11.w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381.wmf"/></Relationships>
</file>

<file path=ppt/drawings/_rels/vmlDrawing81.vml.rels><?xml version="1.0" encoding="UTF-8" standalone="yes"?>
<Relationships xmlns="http://schemas.openxmlformats.org/package/2006/relationships"><Relationship Id="rId2" Type="http://schemas.openxmlformats.org/officeDocument/2006/relationships/image" Target="../media/image382.wmf"/><Relationship Id="rId1" Type="http://schemas.openxmlformats.org/officeDocument/2006/relationships/image" Target="../media/image23.wmf"/></Relationships>
</file>

<file path=ppt/drawings/_rels/vmlDrawing82.vml.rels><?xml version="1.0" encoding="UTF-8" standalone="yes"?>
<Relationships xmlns="http://schemas.openxmlformats.org/package/2006/relationships"><Relationship Id="rId2" Type="http://schemas.openxmlformats.org/officeDocument/2006/relationships/image" Target="../media/image382.wmf"/><Relationship Id="rId1" Type="http://schemas.openxmlformats.org/officeDocument/2006/relationships/image" Target="../media/image23.wmf"/></Relationships>
</file>

<file path=ppt/drawings/_rels/vmlDrawing83.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84.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85.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86.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87.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88.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89.v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image" Target="../media/image383.w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image" Target="../media/image13.wmf"/></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385.wmf"/></Relationships>
</file>

<file path=ppt/drawings/_rels/vmlDrawing91.vml.rels><?xml version="1.0" encoding="UTF-8" standalone="yes"?>
<Relationships xmlns="http://schemas.openxmlformats.org/package/2006/relationships"><Relationship Id="rId2" Type="http://schemas.openxmlformats.org/officeDocument/2006/relationships/image" Target="../media/image386.wmf"/><Relationship Id="rId1" Type="http://schemas.openxmlformats.org/officeDocument/2006/relationships/image" Target="../media/image385.wmf"/></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387.wmf"/></Relationships>
</file>

<file path=ppt/drawings/_rels/vmlDrawing93.vml.rels><?xml version="1.0" encoding="UTF-8" standalone="yes"?>
<Relationships xmlns="http://schemas.openxmlformats.org/package/2006/relationships"><Relationship Id="rId3" Type="http://schemas.openxmlformats.org/officeDocument/2006/relationships/image" Target="../media/image388.wmf"/><Relationship Id="rId2" Type="http://schemas.openxmlformats.org/officeDocument/2006/relationships/image" Target="../media/image383.wmf"/><Relationship Id="rId1" Type="http://schemas.openxmlformats.org/officeDocument/2006/relationships/image" Target="../media/image384.wmf"/><Relationship Id="rId4" Type="http://schemas.openxmlformats.org/officeDocument/2006/relationships/image" Target="../media/image389.wmf"/></Relationships>
</file>

<file path=ppt/drawings/_rels/vmlDrawing94.vml.rels><?xml version="1.0" encoding="UTF-8" standalone="yes"?>
<Relationships xmlns="http://schemas.openxmlformats.org/package/2006/relationships"><Relationship Id="rId3" Type="http://schemas.openxmlformats.org/officeDocument/2006/relationships/image" Target="../media/image390.wmf"/><Relationship Id="rId2" Type="http://schemas.openxmlformats.org/officeDocument/2006/relationships/image" Target="../media/image388.wmf"/><Relationship Id="rId1" Type="http://schemas.openxmlformats.org/officeDocument/2006/relationships/image" Target="../media/image383.wmf"/><Relationship Id="rId5" Type="http://schemas.openxmlformats.org/officeDocument/2006/relationships/image" Target="../media/image391.wmf"/><Relationship Id="rId4" Type="http://schemas.openxmlformats.org/officeDocument/2006/relationships/image" Target="../media/image389.wmf"/></Relationships>
</file>

<file path=ppt/drawings/_rels/vmlDrawing95.vml.rels><?xml version="1.0" encoding="UTF-8" standalone="yes"?>
<Relationships xmlns="http://schemas.openxmlformats.org/package/2006/relationships"><Relationship Id="rId3" Type="http://schemas.openxmlformats.org/officeDocument/2006/relationships/image" Target="../media/image390.wmf"/><Relationship Id="rId7" Type="http://schemas.openxmlformats.org/officeDocument/2006/relationships/image" Target="../media/image389.wmf"/><Relationship Id="rId2" Type="http://schemas.openxmlformats.org/officeDocument/2006/relationships/image" Target="../media/image388.wmf"/><Relationship Id="rId1" Type="http://schemas.openxmlformats.org/officeDocument/2006/relationships/image" Target="../media/image383.wmf"/><Relationship Id="rId6" Type="http://schemas.openxmlformats.org/officeDocument/2006/relationships/image" Target="../media/image391.wmf"/><Relationship Id="rId5" Type="http://schemas.openxmlformats.org/officeDocument/2006/relationships/image" Target="../media/image393.wmf"/><Relationship Id="rId4" Type="http://schemas.openxmlformats.org/officeDocument/2006/relationships/image" Target="../media/image392.wmf"/></Relationships>
</file>

<file path=ppt/drawings/_rels/vmlDrawing96.vml.rels><?xml version="1.0" encoding="UTF-8" standalone="yes"?>
<Relationships xmlns="http://schemas.openxmlformats.org/package/2006/relationships"><Relationship Id="rId8" Type="http://schemas.openxmlformats.org/officeDocument/2006/relationships/image" Target="../media/image402.wmf"/><Relationship Id="rId3" Type="http://schemas.openxmlformats.org/officeDocument/2006/relationships/image" Target="../media/image397.wmf"/><Relationship Id="rId7" Type="http://schemas.openxmlformats.org/officeDocument/2006/relationships/image" Target="../media/image401.wmf"/><Relationship Id="rId2" Type="http://schemas.openxmlformats.org/officeDocument/2006/relationships/image" Target="../media/image396.wmf"/><Relationship Id="rId1" Type="http://schemas.openxmlformats.org/officeDocument/2006/relationships/image" Target="../media/image395.wmf"/><Relationship Id="rId6" Type="http://schemas.openxmlformats.org/officeDocument/2006/relationships/image" Target="../media/image400.wmf"/><Relationship Id="rId5" Type="http://schemas.openxmlformats.org/officeDocument/2006/relationships/image" Target="../media/image399.wmf"/><Relationship Id="rId4" Type="http://schemas.openxmlformats.org/officeDocument/2006/relationships/image" Target="../media/image398.wmf"/></Relationships>
</file>

<file path=ppt/drawings/_rels/vmlDrawing97.vml.rels><?xml version="1.0" encoding="UTF-8" standalone="yes"?>
<Relationships xmlns="http://schemas.openxmlformats.org/package/2006/relationships"><Relationship Id="rId3" Type="http://schemas.openxmlformats.org/officeDocument/2006/relationships/image" Target="../media/image405.wmf"/><Relationship Id="rId2" Type="http://schemas.openxmlformats.org/officeDocument/2006/relationships/image" Target="../media/image404.wmf"/><Relationship Id="rId1" Type="http://schemas.openxmlformats.org/officeDocument/2006/relationships/image" Target="../media/image403.wmf"/></Relationships>
</file>

<file path=ppt/drawings/_rels/vmlDrawing98.v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image" Target="../media/image406.wmf"/></Relationships>
</file>

<file path=ppt/drawings/_rels/vmlDrawing99.v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image" Target="../media/image407.wmf"/><Relationship Id="rId1" Type="http://schemas.openxmlformats.org/officeDocument/2006/relationships/image" Target="../media/image40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647743D-5AD5-438A-93BB-CEEBC7D66868}" type="datetimeFigureOut">
              <a:rPr lang="en-US" smtClean="0"/>
              <a:t>3/5/2020</a:t>
            </a:fld>
            <a:endParaRPr lang="en-U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2653B39-E539-44CE-9C26-93901F2010B5}" type="slidenum">
              <a:rPr lang="en-US" smtClean="0"/>
              <a:t>‹Nº›</a:t>
            </a:fld>
            <a:endParaRPr lang="en-US"/>
          </a:p>
        </p:txBody>
      </p:sp>
    </p:spTree>
    <p:extLst>
      <p:ext uri="{BB962C8B-B14F-4D97-AF65-F5344CB8AC3E}">
        <p14:creationId xmlns:p14="http://schemas.microsoft.com/office/powerpoint/2010/main" val="17767705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ED8134A-1E6A-443C-92C4-82553F2A3D98}" type="slidenum">
              <a:rPr lang="es-ES_tradnl" sz="1200" i="0">
                <a:latin typeface="Times New Roman" panose="02020603050405020304" pitchFamily="18" charset="0"/>
              </a:rPr>
              <a:pPr algn="r">
                <a:spcBef>
                  <a:spcPct val="0"/>
                </a:spcBef>
              </a:pPr>
              <a:t>1</a:t>
            </a:fld>
            <a:endParaRPr lang="es-ES_tradnl" sz="1200" i="0">
              <a:latin typeface="Times New Roman" panose="02020603050405020304" pitchFamily="18" charset="0"/>
            </a:endParaRPr>
          </a:p>
        </p:txBody>
      </p:sp>
      <p:sp>
        <p:nvSpPr>
          <p:cNvPr id="5123" name="Rectangle 2"/>
          <p:cNvSpPr>
            <a:spLocks noGrp="1" noRot="1" noChangeAspect="1" noChangeArrowheads="1" noTextEdit="1"/>
          </p:cNvSpPr>
          <p:nvPr>
            <p:ph type="sldImg"/>
          </p:nvPr>
        </p:nvSpPr>
        <p:spPr>
          <a:ln/>
        </p:spPr>
      </p:sp>
      <p:sp>
        <p:nvSpPr>
          <p:cNvPr id="512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1141579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89C02235-2E71-4D0E-AF01-A9C8E8E7BBB7}" type="slidenum">
              <a:rPr lang="es-ES_tradnl" sz="1200" i="0">
                <a:latin typeface="Times New Roman" panose="02020603050405020304" pitchFamily="18" charset="0"/>
              </a:rPr>
              <a:pPr algn="r">
                <a:spcBef>
                  <a:spcPct val="0"/>
                </a:spcBef>
              </a:pPr>
              <a:t>107</a:t>
            </a:fld>
            <a:endParaRPr lang="es-ES_tradnl" sz="1200" i="0">
              <a:latin typeface="Times New Roman" panose="02020603050405020304" pitchFamily="18" charset="0"/>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0962471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656BBE08-EFFD-4713-A1BD-371FF6586535}" type="slidenum">
              <a:rPr lang="es-ES_tradnl" sz="1200" i="0">
                <a:latin typeface="Times New Roman" panose="02020603050405020304" pitchFamily="18" charset="0"/>
              </a:rPr>
              <a:pPr algn="r">
                <a:spcBef>
                  <a:spcPct val="0"/>
                </a:spcBef>
              </a:pPr>
              <a:t>108</a:t>
            </a:fld>
            <a:endParaRPr lang="es-ES_tradnl" sz="1200" i="0">
              <a:latin typeface="Times New Roman" panose="02020603050405020304" pitchFamily="18"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0169376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0F75BF50-B136-46F8-8D27-9D1D11AA4724}" type="slidenum">
              <a:rPr lang="es-ES_tradnl" sz="1200" i="0">
                <a:latin typeface="Times New Roman" panose="02020603050405020304" pitchFamily="18" charset="0"/>
              </a:rPr>
              <a:pPr algn="r">
                <a:spcBef>
                  <a:spcPct val="0"/>
                </a:spcBef>
              </a:pPr>
              <a:t>109</a:t>
            </a:fld>
            <a:endParaRPr lang="es-ES_tradnl" sz="1200" i="0">
              <a:latin typeface="Times New Roman" panose="02020603050405020304" pitchFamily="18"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5673143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D98628F0-7457-434A-A185-38D86839F226}" type="slidenum">
              <a:rPr lang="es-ES_tradnl" sz="1200" i="0">
                <a:latin typeface="Times New Roman" panose="02020603050405020304" pitchFamily="18" charset="0"/>
              </a:rPr>
              <a:pPr algn="r">
                <a:spcBef>
                  <a:spcPct val="0"/>
                </a:spcBef>
              </a:pPr>
              <a:t>110</a:t>
            </a:fld>
            <a:endParaRPr lang="es-ES_tradnl" sz="1200" i="0">
              <a:latin typeface="Times New Roman" panose="02020603050405020304" pitchFamily="18"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7097794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92AE31A-48EF-40DD-9F5A-31ED983F1072}" type="slidenum">
              <a:rPr lang="es-ES_tradnl" sz="1200" i="0">
                <a:latin typeface="Times New Roman" panose="02020603050405020304" pitchFamily="18" charset="0"/>
              </a:rPr>
              <a:pPr algn="r">
                <a:spcBef>
                  <a:spcPct val="0"/>
                </a:spcBef>
              </a:pPr>
              <a:t>111</a:t>
            </a:fld>
            <a:endParaRPr lang="es-ES_tradnl" sz="1200" i="0">
              <a:latin typeface="Times New Roman" panose="02020603050405020304" pitchFamily="18" charset="0"/>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9688470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0D243B6-87AB-4DA7-BBEC-38ED655C4D88}" type="slidenum">
              <a:rPr lang="es-ES_tradnl" sz="1200" i="0">
                <a:latin typeface="Times New Roman" panose="02020603050405020304" pitchFamily="18" charset="0"/>
              </a:rPr>
              <a:pPr algn="r">
                <a:spcBef>
                  <a:spcPct val="0"/>
                </a:spcBef>
              </a:pPr>
              <a:t>112</a:t>
            </a:fld>
            <a:endParaRPr lang="es-ES_tradnl" sz="1200" i="0">
              <a:latin typeface="Times New Roman" panose="02020603050405020304" pitchFamily="18"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7092609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A812145C-B651-421E-89D7-595CC1C0F630}" type="slidenum">
              <a:rPr lang="es-ES_tradnl" sz="1200" i="0">
                <a:latin typeface="Times New Roman" panose="02020603050405020304" pitchFamily="18" charset="0"/>
              </a:rPr>
              <a:pPr algn="r">
                <a:spcBef>
                  <a:spcPct val="0"/>
                </a:spcBef>
              </a:pPr>
              <a:t>113</a:t>
            </a:fld>
            <a:endParaRPr lang="es-ES_tradnl" sz="1200" i="0">
              <a:latin typeface="Times New Roman" panose="02020603050405020304" pitchFamily="18" charset="0"/>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6998192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5D9C5119-AC73-41AE-8F39-2094E6C65A1B}" type="slidenum">
              <a:rPr lang="es-ES_tradnl" sz="1200" i="0">
                <a:latin typeface="Times New Roman" panose="02020603050405020304" pitchFamily="18" charset="0"/>
              </a:rPr>
              <a:pPr algn="r">
                <a:spcBef>
                  <a:spcPct val="0"/>
                </a:spcBef>
              </a:pPr>
              <a:t>114</a:t>
            </a:fld>
            <a:endParaRPr lang="es-ES_tradnl" sz="1200" i="0">
              <a:latin typeface="Times New Roman" panose="02020603050405020304" pitchFamily="18" charset="0"/>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98113589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D709F1E-FCB6-42A9-A654-02BA30A555AC}" type="slidenum">
              <a:rPr lang="es-ES_tradnl" sz="1200" i="0">
                <a:latin typeface="Times New Roman" panose="02020603050405020304" pitchFamily="18" charset="0"/>
              </a:rPr>
              <a:pPr algn="r">
                <a:spcBef>
                  <a:spcPct val="0"/>
                </a:spcBef>
              </a:pPr>
              <a:t>115</a:t>
            </a:fld>
            <a:endParaRPr lang="es-ES_tradnl" sz="1200" i="0">
              <a:latin typeface="Times New Roman" panose="02020603050405020304" pitchFamily="18" charset="0"/>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1195097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608F570-2E9B-4684-BC3E-48A3421A7215}" type="slidenum">
              <a:rPr lang="es-ES_tradnl" sz="1200" i="0">
                <a:latin typeface="Times New Roman" panose="02020603050405020304" pitchFamily="18" charset="0"/>
              </a:rPr>
              <a:pPr algn="r">
                <a:spcBef>
                  <a:spcPct val="0"/>
                </a:spcBef>
              </a:pPr>
              <a:t>116</a:t>
            </a:fld>
            <a:endParaRPr lang="es-ES_tradnl" sz="1200" i="0">
              <a:latin typeface="Times New Roman" panose="02020603050405020304" pitchFamily="18" charset="0"/>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69464675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54C7218B-F3C6-4C78-97CF-78F557C0C6EF}" type="slidenum">
              <a:rPr lang="es-ES_tradnl" sz="1200" i="0">
                <a:latin typeface="Times New Roman" panose="02020603050405020304" pitchFamily="18" charset="0"/>
              </a:rPr>
              <a:pPr algn="r">
                <a:spcBef>
                  <a:spcPct val="0"/>
                </a:spcBef>
              </a:pPr>
              <a:t>99</a:t>
            </a:fld>
            <a:endParaRPr lang="es-ES_tradnl" sz="1200" i="0">
              <a:latin typeface="Times New Roman" panose="02020603050405020304" pitchFamily="18" charset="0"/>
            </a:endParaRPr>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523908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B8CD43A-A9D7-40CA-A114-1EB8222C4EAB}" type="slidenum">
              <a:rPr lang="es-ES_tradnl" sz="1200" i="0">
                <a:latin typeface="Times New Roman" panose="02020603050405020304" pitchFamily="18" charset="0"/>
              </a:rPr>
              <a:pPr algn="r">
                <a:spcBef>
                  <a:spcPct val="0"/>
                </a:spcBef>
              </a:pPr>
              <a:t>117</a:t>
            </a:fld>
            <a:endParaRPr lang="es-ES_tradnl" sz="1200" i="0">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9477666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C53FC68-6C16-4B73-B92F-AD812D0C4E8F}" type="slidenum">
              <a:rPr lang="es-ES_tradnl" sz="1200" i="0">
                <a:latin typeface="Times New Roman" panose="02020603050405020304" pitchFamily="18" charset="0"/>
              </a:rPr>
              <a:pPr algn="r">
                <a:spcBef>
                  <a:spcPct val="0"/>
                </a:spcBef>
              </a:pPr>
              <a:t>118</a:t>
            </a:fld>
            <a:endParaRPr lang="es-ES_tradnl" sz="1200" i="0">
              <a:latin typeface="Times New Roman" panose="02020603050405020304" pitchFamily="18" charset="0"/>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7873871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0464ACCA-9FF0-4735-BC69-1B6AA136FB3B}" type="slidenum">
              <a:rPr lang="es-ES_tradnl" sz="1200" i="0">
                <a:latin typeface="Times New Roman" panose="02020603050405020304" pitchFamily="18" charset="0"/>
              </a:rPr>
              <a:pPr algn="r">
                <a:spcBef>
                  <a:spcPct val="0"/>
                </a:spcBef>
              </a:pPr>
              <a:t>119</a:t>
            </a:fld>
            <a:endParaRPr lang="es-ES_tradnl" sz="1200" i="0">
              <a:latin typeface="Times New Roman" panose="02020603050405020304" pitchFamily="18" charset="0"/>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62035341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D8F7038-A87E-4D16-AE58-833816895C35}" type="slidenum">
              <a:rPr lang="es-ES_tradnl" sz="1200" i="0">
                <a:latin typeface="Times New Roman" panose="02020603050405020304" pitchFamily="18" charset="0"/>
              </a:rPr>
              <a:pPr algn="r">
                <a:spcBef>
                  <a:spcPct val="0"/>
                </a:spcBef>
              </a:pPr>
              <a:t>120</a:t>
            </a:fld>
            <a:endParaRPr lang="es-ES_tradnl" sz="1200" i="0">
              <a:latin typeface="Times New Roman" panose="02020603050405020304" pitchFamily="18" charset="0"/>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8545630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58983074-74D9-462D-87D3-FDA1E487CDB0}" type="slidenum">
              <a:rPr lang="es-ES_tradnl" sz="1200" i="0">
                <a:latin typeface="Times New Roman" panose="02020603050405020304" pitchFamily="18" charset="0"/>
              </a:rPr>
              <a:pPr algn="r">
                <a:spcBef>
                  <a:spcPct val="0"/>
                </a:spcBef>
              </a:pPr>
              <a:t>121</a:t>
            </a:fld>
            <a:endParaRPr lang="es-ES_tradnl" sz="1200" i="0">
              <a:latin typeface="Times New Roman" panose="02020603050405020304" pitchFamily="18" charset="0"/>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2507176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FE969239-4E22-4A2A-A3C0-AF15F061A7DD}" type="slidenum">
              <a:rPr lang="es-ES_tradnl" sz="1200" i="0">
                <a:latin typeface="Times New Roman" panose="02020603050405020304" pitchFamily="18" charset="0"/>
              </a:rPr>
              <a:pPr algn="r">
                <a:spcBef>
                  <a:spcPct val="0"/>
                </a:spcBef>
              </a:pPr>
              <a:t>122</a:t>
            </a:fld>
            <a:endParaRPr lang="es-ES_tradnl" sz="1200" i="0">
              <a:latin typeface="Times New Roman" panose="02020603050405020304" pitchFamily="18"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6805358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7D9F22AA-C4B9-4118-AA70-CD369DA76A20}" type="slidenum">
              <a:rPr lang="es-ES_tradnl" sz="1200" i="0">
                <a:latin typeface="Times New Roman" panose="02020603050405020304" pitchFamily="18" charset="0"/>
              </a:rPr>
              <a:pPr algn="r">
                <a:spcBef>
                  <a:spcPct val="0"/>
                </a:spcBef>
              </a:pPr>
              <a:t>123</a:t>
            </a:fld>
            <a:endParaRPr lang="es-ES_tradnl" sz="1200" i="0">
              <a:latin typeface="Times New Roman" panose="02020603050405020304" pitchFamily="18"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18744558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ACEF626-DCCB-418D-BFB6-3A99529D9D56}" type="slidenum">
              <a:rPr lang="es-ES_tradnl" sz="1200" i="0">
                <a:latin typeface="Times New Roman" panose="02020603050405020304" pitchFamily="18" charset="0"/>
              </a:rPr>
              <a:pPr algn="r">
                <a:spcBef>
                  <a:spcPct val="0"/>
                </a:spcBef>
              </a:pPr>
              <a:t>124</a:t>
            </a:fld>
            <a:endParaRPr lang="es-ES_tradnl" sz="1200" i="0">
              <a:latin typeface="Times New Roman" panose="02020603050405020304" pitchFamily="18" charset="0"/>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4531413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CA16AB1-EAA3-4897-A1AE-0A5094122CB2}" type="slidenum">
              <a:rPr lang="es-ES_tradnl" sz="1200" i="0">
                <a:latin typeface="Times New Roman" panose="02020603050405020304" pitchFamily="18" charset="0"/>
              </a:rPr>
              <a:pPr algn="r">
                <a:spcBef>
                  <a:spcPct val="0"/>
                </a:spcBef>
              </a:pPr>
              <a:t>125</a:t>
            </a:fld>
            <a:endParaRPr lang="es-ES_tradnl" sz="1200" i="0">
              <a:latin typeface="Times New Roman" panose="02020603050405020304" pitchFamily="18"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3848758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4D5522C-B748-49EC-8B86-8F828E7FFEE3}" type="slidenum">
              <a:rPr lang="es-ES_tradnl" sz="1200" i="0">
                <a:latin typeface="Times New Roman" panose="02020603050405020304" pitchFamily="18" charset="0"/>
              </a:rPr>
              <a:pPr algn="r">
                <a:spcBef>
                  <a:spcPct val="0"/>
                </a:spcBef>
              </a:pPr>
              <a:t>126</a:t>
            </a:fld>
            <a:endParaRPr lang="es-ES_tradnl" sz="1200" i="0">
              <a:latin typeface="Times New Roman" panose="02020603050405020304" pitchFamily="18"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1940509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8093FC18-2A06-401D-A4D0-A2594EB6B130}" type="slidenum">
              <a:rPr lang="es-ES_tradnl" sz="1200" i="0">
                <a:latin typeface="Times New Roman" panose="02020603050405020304" pitchFamily="18" charset="0"/>
              </a:rPr>
              <a:pPr algn="r">
                <a:spcBef>
                  <a:spcPct val="0"/>
                </a:spcBef>
              </a:pPr>
              <a:t>100</a:t>
            </a:fld>
            <a:endParaRPr lang="es-ES_tradnl" sz="1200" i="0">
              <a:latin typeface="Times New Roman" panose="02020603050405020304" pitchFamily="18"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1337289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A778637D-4181-4095-A73B-EF5A9AA0B4F8}" type="slidenum">
              <a:rPr lang="es-ES_tradnl" sz="1200" i="0">
                <a:latin typeface="Times New Roman" panose="02020603050405020304" pitchFamily="18" charset="0"/>
              </a:rPr>
              <a:pPr algn="r">
                <a:spcBef>
                  <a:spcPct val="0"/>
                </a:spcBef>
              </a:pPr>
              <a:t>127</a:t>
            </a:fld>
            <a:endParaRPr lang="es-ES_tradnl" sz="1200" i="0">
              <a:latin typeface="Times New Roman" panose="02020603050405020304" pitchFamily="18"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0972971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069116D-0A31-4473-89D4-6011DB5A4EC2}" type="slidenum">
              <a:rPr lang="es-ES_tradnl" sz="1200" i="0">
                <a:latin typeface="Times New Roman" panose="02020603050405020304" pitchFamily="18" charset="0"/>
              </a:rPr>
              <a:pPr algn="r">
                <a:spcBef>
                  <a:spcPct val="0"/>
                </a:spcBef>
              </a:pPr>
              <a:t>128</a:t>
            </a:fld>
            <a:endParaRPr lang="es-ES_tradnl" sz="1200" i="0">
              <a:latin typeface="Times New Roman" panose="02020603050405020304" pitchFamily="18"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7853399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E411C26-840F-4276-84B9-3C5CFCD408CF}" type="slidenum">
              <a:rPr lang="es-ES_tradnl" sz="1200" i="0">
                <a:latin typeface="Times New Roman" panose="02020603050405020304" pitchFamily="18" charset="0"/>
              </a:rPr>
              <a:pPr algn="r">
                <a:spcBef>
                  <a:spcPct val="0"/>
                </a:spcBef>
              </a:pPr>
              <a:t>129</a:t>
            </a:fld>
            <a:endParaRPr lang="es-ES_tradnl" sz="1200" i="0">
              <a:latin typeface="Times New Roman" panose="02020603050405020304" pitchFamily="18" charset="0"/>
            </a:endParaRPr>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06910609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D5991F7-A49E-4A78-B736-7AC752527244}" type="slidenum">
              <a:rPr lang="es-ES_tradnl" sz="1200" i="0">
                <a:latin typeface="Times New Roman" panose="02020603050405020304" pitchFamily="18" charset="0"/>
              </a:rPr>
              <a:pPr algn="r">
                <a:spcBef>
                  <a:spcPct val="0"/>
                </a:spcBef>
              </a:pPr>
              <a:t>130</a:t>
            </a:fld>
            <a:endParaRPr lang="es-ES_tradnl" sz="1200" i="0">
              <a:latin typeface="Times New Roman" panose="02020603050405020304" pitchFamily="18" charset="0"/>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09415008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E1D2E8C9-867A-4259-8EE8-613CEA1D0C53}" type="slidenum">
              <a:rPr lang="es-ES_tradnl" sz="1200" i="0">
                <a:latin typeface="Times New Roman" panose="02020603050405020304" pitchFamily="18" charset="0"/>
              </a:rPr>
              <a:pPr algn="r">
                <a:spcBef>
                  <a:spcPct val="0"/>
                </a:spcBef>
              </a:pPr>
              <a:t>131</a:t>
            </a:fld>
            <a:endParaRPr lang="es-ES_tradnl" sz="1200" i="0">
              <a:latin typeface="Times New Roman" panose="02020603050405020304" pitchFamily="18" charset="0"/>
            </a:endParaRPr>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3235803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83581A5A-8D9F-42C0-B38E-898CE19CD294}" type="slidenum">
              <a:rPr lang="es-ES_tradnl" sz="1200" i="0">
                <a:latin typeface="Times New Roman" panose="02020603050405020304" pitchFamily="18" charset="0"/>
              </a:rPr>
              <a:pPr algn="r">
                <a:spcBef>
                  <a:spcPct val="0"/>
                </a:spcBef>
              </a:pPr>
              <a:t>132</a:t>
            </a:fld>
            <a:endParaRPr lang="es-ES_tradnl" sz="1200" i="0">
              <a:latin typeface="Times New Roman" panose="02020603050405020304" pitchFamily="18" charset="0"/>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56220385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B64F283-9E6E-4131-9C0D-4E1517930BB9}" type="slidenum">
              <a:rPr lang="es-ES_tradnl" sz="1200" i="0">
                <a:latin typeface="Times New Roman" panose="02020603050405020304" pitchFamily="18" charset="0"/>
              </a:rPr>
              <a:pPr algn="r">
                <a:spcBef>
                  <a:spcPct val="0"/>
                </a:spcBef>
              </a:pPr>
              <a:t>133</a:t>
            </a:fld>
            <a:endParaRPr lang="es-ES_tradnl" sz="1200" i="0">
              <a:latin typeface="Times New Roman" panose="02020603050405020304" pitchFamily="18" charset="0"/>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6031536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32289064-3A92-43F3-AB3E-D59238121F6C}" type="slidenum">
              <a:rPr lang="es-ES_tradnl" sz="1200" i="0">
                <a:latin typeface="Times New Roman" panose="02020603050405020304" pitchFamily="18" charset="0"/>
              </a:rPr>
              <a:pPr algn="r">
                <a:spcBef>
                  <a:spcPct val="0"/>
                </a:spcBef>
              </a:pPr>
              <a:t>134</a:t>
            </a:fld>
            <a:endParaRPr lang="es-ES_tradnl" sz="1200" i="0">
              <a:latin typeface="Times New Roman" panose="02020603050405020304" pitchFamily="18"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2372662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D82DDB15-D984-43B2-8F83-C5E4D4680172}" type="slidenum">
              <a:rPr lang="es-ES_tradnl" sz="1200" i="0">
                <a:latin typeface="Times New Roman" panose="02020603050405020304" pitchFamily="18" charset="0"/>
              </a:rPr>
              <a:pPr algn="r">
                <a:spcBef>
                  <a:spcPct val="0"/>
                </a:spcBef>
              </a:pPr>
              <a:t>135</a:t>
            </a:fld>
            <a:endParaRPr lang="es-ES_tradnl" sz="1200" i="0">
              <a:latin typeface="Times New Roman" panose="02020603050405020304" pitchFamily="18" charset="0"/>
            </a:endParaRPr>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00010308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9495D1E-D842-4D98-AD65-6F66643059AE}" type="slidenum">
              <a:rPr lang="es-ES_tradnl" sz="1200" i="0">
                <a:latin typeface="Times New Roman" panose="02020603050405020304" pitchFamily="18" charset="0"/>
              </a:rPr>
              <a:pPr algn="r">
                <a:spcBef>
                  <a:spcPct val="0"/>
                </a:spcBef>
              </a:pPr>
              <a:t>136</a:t>
            </a:fld>
            <a:endParaRPr lang="es-ES_tradnl" sz="1200" i="0">
              <a:latin typeface="Times New Roman" panose="02020603050405020304" pitchFamily="18"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1232877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E0257FEC-9BB0-462E-95C3-3551F3D40B99}" type="slidenum">
              <a:rPr lang="es-ES_tradnl" sz="1200" i="0">
                <a:latin typeface="Times New Roman" panose="02020603050405020304" pitchFamily="18" charset="0"/>
              </a:rPr>
              <a:pPr algn="r">
                <a:spcBef>
                  <a:spcPct val="0"/>
                </a:spcBef>
              </a:pPr>
              <a:t>101</a:t>
            </a:fld>
            <a:endParaRPr lang="es-ES_tradnl" sz="1200" i="0">
              <a:latin typeface="Times New Roman" panose="02020603050405020304" pitchFamily="18" charset="0"/>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4625817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48DB92F-E200-4B44-A0D3-A9C7168A3D8A}" type="slidenum">
              <a:rPr lang="es-ES_tradnl" sz="1200" i="0">
                <a:latin typeface="Times New Roman" panose="02020603050405020304" pitchFamily="18" charset="0"/>
              </a:rPr>
              <a:pPr algn="r">
                <a:spcBef>
                  <a:spcPct val="0"/>
                </a:spcBef>
              </a:pPr>
              <a:t>137</a:t>
            </a:fld>
            <a:endParaRPr lang="es-ES_tradnl" sz="1200" i="0">
              <a:latin typeface="Times New Roman" panose="02020603050405020304" pitchFamily="18" charset="0"/>
            </a:endParaRPr>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01716239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80F16AF4-D5BA-42B4-9895-156A4C2114EC}" type="slidenum">
              <a:rPr lang="es-ES_tradnl" sz="1200" i="0">
                <a:latin typeface="Times New Roman" panose="02020603050405020304" pitchFamily="18" charset="0"/>
              </a:rPr>
              <a:pPr algn="r">
                <a:spcBef>
                  <a:spcPct val="0"/>
                </a:spcBef>
              </a:pPr>
              <a:t>138</a:t>
            </a:fld>
            <a:endParaRPr lang="es-ES_tradnl" sz="1200" i="0">
              <a:latin typeface="Times New Roman" panose="02020603050405020304" pitchFamily="18"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72550927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FFC7BBD-E8A6-4CA6-8ACA-40E8214CC625}" type="slidenum">
              <a:rPr lang="es-ES_tradnl" sz="1200" i="0">
                <a:latin typeface="Times New Roman" panose="02020603050405020304" pitchFamily="18" charset="0"/>
              </a:rPr>
              <a:pPr algn="r">
                <a:spcBef>
                  <a:spcPct val="0"/>
                </a:spcBef>
              </a:pPr>
              <a:t>139</a:t>
            </a:fld>
            <a:endParaRPr lang="es-ES_tradnl" sz="1200" i="0">
              <a:latin typeface="Times New Roman" panose="02020603050405020304" pitchFamily="18"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6223962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5A13B23E-4DA2-4CCE-8E3C-709C5A3F69C1}" type="slidenum">
              <a:rPr lang="es-ES_tradnl" sz="1200" i="0">
                <a:latin typeface="Times New Roman" panose="02020603050405020304" pitchFamily="18" charset="0"/>
              </a:rPr>
              <a:pPr algn="r">
                <a:spcBef>
                  <a:spcPct val="0"/>
                </a:spcBef>
              </a:pPr>
              <a:t>140</a:t>
            </a:fld>
            <a:endParaRPr lang="es-ES_tradnl" sz="1200" i="0">
              <a:latin typeface="Times New Roman" panose="02020603050405020304" pitchFamily="18"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86411632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3E434E4E-A945-4D1C-8482-6D0415AF4911}" type="slidenum">
              <a:rPr lang="es-ES_tradnl" sz="1200" i="0">
                <a:latin typeface="Times New Roman" panose="02020603050405020304" pitchFamily="18" charset="0"/>
              </a:rPr>
              <a:pPr algn="r">
                <a:spcBef>
                  <a:spcPct val="0"/>
                </a:spcBef>
              </a:pPr>
              <a:t>141</a:t>
            </a:fld>
            <a:endParaRPr lang="es-ES_tradnl" sz="1200" i="0">
              <a:latin typeface="Times New Roman" panose="02020603050405020304" pitchFamily="18"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9883946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FB884ABE-A279-4A52-8AFE-ABA7BC63AFAA}" type="slidenum">
              <a:rPr lang="es-ES_tradnl" sz="1200" i="0">
                <a:latin typeface="Times New Roman" panose="02020603050405020304" pitchFamily="18" charset="0"/>
              </a:rPr>
              <a:pPr algn="r">
                <a:spcBef>
                  <a:spcPct val="0"/>
                </a:spcBef>
              </a:pPr>
              <a:t>142</a:t>
            </a:fld>
            <a:endParaRPr lang="es-ES_tradnl" sz="1200" i="0">
              <a:latin typeface="Times New Roman" panose="02020603050405020304" pitchFamily="18" charset="0"/>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6319433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001B3D19-1E2E-4A53-B9C0-C4919F786A1C}" type="slidenum">
              <a:rPr lang="es-ES_tradnl" sz="1200" i="0">
                <a:latin typeface="Times New Roman" panose="02020603050405020304" pitchFamily="18" charset="0"/>
              </a:rPr>
              <a:pPr algn="r">
                <a:spcBef>
                  <a:spcPct val="0"/>
                </a:spcBef>
              </a:pPr>
              <a:t>143</a:t>
            </a:fld>
            <a:endParaRPr lang="es-ES_tradnl" sz="1200" i="0">
              <a:latin typeface="Times New Roman" panose="02020603050405020304" pitchFamily="18"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1021641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A5D186B-1E82-4F62-9BFC-8A88C14F0D66}" type="slidenum">
              <a:rPr lang="es-ES_tradnl" sz="1200" i="0">
                <a:latin typeface="Times New Roman" panose="02020603050405020304" pitchFamily="18" charset="0"/>
              </a:rPr>
              <a:pPr algn="r">
                <a:spcBef>
                  <a:spcPct val="0"/>
                </a:spcBef>
              </a:pPr>
              <a:t>144</a:t>
            </a:fld>
            <a:endParaRPr lang="es-ES_tradnl" sz="1200" i="0">
              <a:latin typeface="Times New Roman" panose="02020603050405020304" pitchFamily="18"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1970198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09A60AF-0A35-4B73-852F-AA0F4ABE944E}" type="slidenum">
              <a:rPr lang="es-ES_tradnl" sz="1200" i="0">
                <a:latin typeface="Times New Roman" panose="02020603050405020304" pitchFamily="18" charset="0"/>
              </a:rPr>
              <a:pPr algn="r">
                <a:spcBef>
                  <a:spcPct val="0"/>
                </a:spcBef>
              </a:pPr>
              <a:t>145</a:t>
            </a:fld>
            <a:endParaRPr lang="es-ES_tradnl" sz="1200" i="0">
              <a:latin typeface="Times New Roman" panose="02020603050405020304" pitchFamily="18" charset="0"/>
            </a:endParaRPr>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72031777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E2A9B0E2-3BEC-4158-8A05-9A5498C7B6ED}" type="slidenum">
              <a:rPr lang="es-ES_tradnl" sz="1200" i="0">
                <a:latin typeface="Times New Roman" panose="02020603050405020304" pitchFamily="18" charset="0"/>
              </a:rPr>
              <a:pPr algn="r">
                <a:spcBef>
                  <a:spcPct val="0"/>
                </a:spcBef>
              </a:pPr>
              <a:t>146</a:t>
            </a:fld>
            <a:endParaRPr lang="es-ES_tradnl" sz="1200" i="0">
              <a:latin typeface="Times New Roman" panose="02020603050405020304" pitchFamily="18"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5467614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6E28804-871E-436D-866E-74D39AB08A74}" type="slidenum">
              <a:rPr lang="es-ES_tradnl" sz="1200" i="0">
                <a:latin typeface="Times New Roman" panose="02020603050405020304" pitchFamily="18" charset="0"/>
              </a:rPr>
              <a:pPr algn="r">
                <a:spcBef>
                  <a:spcPct val="0"/>
                </a:spcBef>
              </a:pPr>
              <a:t>102</a:t>
            </a:fld>
            <a:endParaRPr lang="es-ES_tradnl" sz="1200" i="0">
              <a:latin typeface="Times New Roman" panose="02020603050405020304" pitchFamily="18" charset="0"/>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4614379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DAE0A9B-2684-423E-A6B6-9FEA98B6231D}" type="slidenum">
              <a:rPr lang="es-ES_tradnl" sz="1200" i="0">
                <a:latin typeface="Times New Roman" panose="02020603050405020304" pitchFamily="18" charset="0"/>
              </a:rPr>
              <a:pPr algn="r">
                <a:spcBef>
                  <a:spcPct val="0"/>
                </a:spcBef>
              </a:pPr>
              <a:t>147</a:t>
            </a:fld>
            <a:endParaRPr lang="es-ES_tradnl" sz="1200" i="0">
              <a:latin typeface="Times New Roman" panose="02020603050405020304" pitchFamily="18"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91078386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E8600903-C3A3-4603-8F5A-2A8BB81C9931}" type="slidenum">
              <a:rPr lang="es-ES_tradnl" sz="1200" i="0">
                <a:latin typeface="Times New Roman" panose="02020603050405020304" pitchFamily="18" charset="0"/>
              </a:rPr>
              <a:pPr algn="r">
                <a:spcBef>
                  <a:spcPct val="0"/>
                </a:spcBef>
              </a:pPr>
              <a:t>148</a:t>
            </a:fld>
            <a:endParaRPr lang="es-ES_tradnl" sz="1200" i="0">
              <a:latin typeface="Times New Roman" panose="02020603050405020304" pitchFamily="18" charset="0"/>
            </a:endParaRPr>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96675238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5EFB3F23-2871-41D4-AA1D-40B2A7556D3C}" type="slidenum">
              <a:rPr lang="es-ES_tradnl" sz="1200" i="0">
                <a:latin typeface="Times New Roman" panose="02020603050405020304" pitchFamily="18" charset="0"/>
              </a:rPr>
              <a:pPr algn="r">
                <a:spcBef>
                  <a:spcPct val="0"/>
                </a:spcBef>
              </a:pPr>
              <a:t>149</a:t>
            </a:fld>
            <a:endParaRPr lang="es-ES_tradnl" sz="1200" i="0">
              <a:latin typeface="Times New Roman" panose="02020603050405020304" pitchFamily="18" charset="0"/>
            </a:endParaRPr>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00952450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672E3CF-7857-4838-B252-B85D2C945070}" type="slidenum">
              <a:rPr lang="es-ES_tradnl" sz="1200" i="0">
                <a:latin typeface="Times New Roman" panose="02020603050405020304" pitchFamily="18" charset="0"/>
              </a:rPr>
              <a:pPr algn="r">
                <a:spcBef>
                  <a:spcPct val="0"/>
                </a:spcBef>
              </a:pPr>
              <a:t>150</a:t>
            </a:fld>
            <a:endParaRPr lang="es-ES_tradnl" sz="1200" i="0">
              <a:latin typeface="Times New Roman" panose="02020603050405020304" pitchFamily="18"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74184923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73C5DC2-0873-4DD8-81DB-64D95CDEC417}" type="slidenum">
              <a:rPr lang="es-ES_tradnl" sz="1200" i="0">
                <a:latin typeface="Times New Roman" panose="02020603050405020304" pitchFamily="18" charset="0"/>
              </a:rPr>
              <a:pPr algn="r">
                <a:spcBef>
                  <a:spcPct val="0"/>
                </a:spcBef>
              </a:pPr>
              <a:t>151</a:t>
            </a:fld>
            <a:endParaRPr lang="es-ES_tradnl" sz="1200" i="0">
              <a:latin typeface="Times New Roman" panose="02020603050405020304" pitchFamily="18" charset="0"/>
            </a:endParaRPr>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95454915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A764A407-1AD6-4E89-8506-BC5CE9D77980}" type="slidenum">
              <a:rPr lang="es-ES_tradnl" sz="1200" i="0">
                <a:latin typeface="Times New Roman" panose="02020603050405020304" pitchFamily="18" charset="0"/>
              </a:rPr>
              <a:pPr algn="r">
                <a:spcBef>
                  <a:spcPct val="0"/>
                </a:spcBef>
              </a:pPr>
              <a:t>152</a:t>
            </a:fld>
            <a:endParaRPr lang="es-ES_tradnl" sz="1200" i="0">
              <a:latin typeface="Times New Roman" panose="02020603050405020304" pitchFamily="18" charset="0"/>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7167388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F872ABF5-90A8-4E8C-99F2-4B2D72F8173C}" type="slidenum">
              <a:rPr lang="es-ES_tradnl" sz="1200" i="0">
                <a:latin typeface="Times New Roman" panose="02020603050405020304" pitchFamily="18" charset="0"/>
              </a:rPr>
              <a:pPr algn="r">
                <a:spcBef>
                  <a:spcPct val="0"/>
                </a:spcBef>
              </a:pPr>
              <a:t>153</a:t>
            </a:fld>
            <a:endParaRPr lang="es-ES_tradnl" sz="1200" i="0">
              <a:latin typeface="Times New Roman" panose="02020603050405020304" pitchFamily="18"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25340651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8257B26F-6622-443D-941E-CBD9E2417BF1}" type="slidenum">
              <a:rPr lang="es-ES_tradnl" sz="1200" i="0">
                <a:latin typeface="Times New Roman" panose="02020603050405020304" pitchFamily="18" charset="0"/>
              </a:rPr>
              <a:pPr algn="r">
                <a:spcBef>
                  <a:spcPct val="0"/>
                </a:spcBef>
              </a:pPr>
              <a:t>154</a:t>
            </a:fld>
            <a:endParaRPr lang="es-ES_tradnl" sz="1200" i="0">
              <a:latin typeface="Times New Roman" panose="02020603050405020304" pitchFamily="18"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8764606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7C194CE9-6594-4D71-AAA1-169E5953947E}" type="slidenum">
              <a:rPr lang="es-ES_tradnl" sz="1200" i="0">
                <a:latin typeface="Times New Roman" panose="02020603050405020304" pitchFamily="18" charset="0"/>
              </a:rPr>
              <a:pPr algn="r">
                <a:spcBef>
                  <a:spcPct val="0"/>
                </a:spcBef>
              </a:pPr>
              <a:t>155</a:t>
            </a:fld>
            <a:endParaRPr lang="es-ES_tradnl" sz="1200" i="0">
              <a:latin typeface="Times New Roman" panose="02020603050405020304" pitchFamily="18"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78745375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83AD1DC-0655-4EF0-8932-7F754487D3D5}" type="slidenum">
              <a:rPr lang="es-ES_tradnl" sz="1200" i="0">
                <a:latin typeface="Times New Roman" panose="02020603050405020304" pitchFamily="18" charset="0"/>
              </a:rPr>
              <a:pPr algn="r">
                <a:spcBef>
                  <a:spcPct val="0"/>
                </a:spcBef>
              </a:pPr>
              <a:t>156</a:t>
            </a:fld>
            <a:endParaRPr lang="es-ES_tradnl" sz="1200" i="0">
              <a:latin typeface="Times New Roman" panose="02020603050405020304" pitchFamily="18" charset="0"/>
            </a:endParaRPr>
          </a:p>
        </p:txBody>
      </p:sp>
      <p:sp>
        <p:nvSpPr>
          <p:cNvPr id="223235" name="Rectangle 2"/>
          <p:cNvSpPr>
            <a:spLocks noGrp="1" noRot="1" noChangeAspect="1" noChangeArrowheads="1" noTextEdit="1"/>
          </p:cNvSpPr>
          <p:nvPr>
            <p:ph type="sldImg"/>
          </p:nvPr>
        </p:nvSpPr>
        <p:spPr>
          <a:ln/>
        </p:spPr>
      </p:sp>
      <p:sp>
        <p:nvSpPr>
          <p:cNvPr id="22323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1155622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24DBA96-17E9-4DAB-ACDE-A5C540BD1DC7}" type="slidenum">
              <a:rPr lang="es-ES_tradnl" sz="1200" i="0">
                <a:latin typeface="Times New Roman" panose="02020603050405020304" pitchFamily="18" charset="0"/>
              </a:rPr>
              <a:pPr algn="r">
                <a:spcBef>
                  <a:spcPct val="0"/>
                </a:spcBef>
              </a:pPr>
              <a:t>103</a:t>
            </a:fld>
            <a:endParaRPr lang="es-ES_tradnl" sz="1200" i="0">
              <a:latin typeface="Times New Roman" panose="02020603050405020304" pitchFamily="18" charset="0"/>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38922605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0C96D9B-3659-408E-AC7E-DFA76FBB58FD}" type="slidenum">
              <a:rPr lang="es-ES_tradnl" sz="1200" i="0">
                <a:latin typeface="Times New Roman" panose="02020603050405020304" pitchFamily="18" charset="0"/>
              </a:rPr>
              <a:pPr algn="r">
                <a:spcBef>
                  <a:spcPct val="0"/>
                </a:spcBef>
              </a:pPr>
              <a:t>157</a:t>
            </a:fld>
            <a:endParaRPr lang="es-ES_tradnl" sz="1200" i="0">
              <a:latin typeface="Times New Roman" panose="02020603050405020304" pitchFamily="18" charset="0"/>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4027318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ACD3022-7FEE-4904-9F10-1E39E0DCCB80}" type="slidenum">
              <a:rPr lang="es-ES_tradnl" sz="1200" i="0">
                <a:latin typeface="Times New Roman" panose="02020603050405020304" pitchFamily="18" charset="0"/>
              </a:rPr>
              <a:pPr algn="r">
                <a:spcBef>
                  <a:spcPct val="0"/>
                </a:spcBef>
              </a:pPr>
              <a:t>158</a:t>
            </a:fld>
            <a:endParaRPr lang="es-ES_tradnl" sz="1200" i="0">
              <a:latin typeface="Times New Roman" panose="02020603050405020304" pitchFamily="18"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61574364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78204824-74C2-48BC-A15F-A35AF59FA068}" type="slidenum">
              <a:rPr lang="es-ES_tradnl" sz="1200" i="0">
                <a:latin typeface="Times New Roman" panose="02020603050405020304" pitchFamily="18" charset="0"/>
              </a:rPr>
              <a:pPr algn="r">
                <a:spcBef>
                  <a:spcPct val="0"/>
                </a:spcBef>
              </a:pPr>
              <a:t>159</a:t>
            </a:fld>
            <a:endParaRPr lang="es-ES_tradnl" sz="1200" i="0">
              <a:latin typeface="Times New Roman" panose="02020603050405020304" pitchFamily="18"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99165322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5337FF1-ED51-493F-8A14-59D3DDEF01E6}" type="slidenum">
              <a:rPr lang="es-ES_tradnl" sz="1200" i="0">
                <a:latin typeface="Times New Roman" panose="02020603050405020304" pitchFamily="18" charset="0"/>
              </a:rPr>
              <a:pPr algn="r">
                <a:spcBef>
                  <a:spcPct val="0"/>
                </a:spcBef>
              </a:pPr>
              <a:t>160</a:t>
            </a:fld>
            <a:endParaRPr lang="es-ES_tradnl" sz="1200" i="0">
              <a:latin typeface="Times New Roman" panose="02020603050405020304" pitchFamily="18"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01962127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B25E9EE3-E921-42EB-BD3C-6B3746FD774B}" type="slidenum">
              <a:rPr lang="es-ES_tradnl" sz="1200" i="0">
                <a:latin typeface="Times New Roman" panose="02020603050405020304" pitchFamily="18" charset="0"/>
              </a:rPr>
              <a:pPr algn="r">
                <a:spcBef>
                  <a:spcPct val="0"/>
                </a:spcBef>
              </a:pPr>
              <a:t>161</a:t>
            </a:fld>
            <a:endParaRPr lang="es-ES_tradnl" sz="1200" i="0">
              <a:latin typeface="Times New Roman" panose="02020603050405020304" pitchFamily="18"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0268441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3D91182F-376C-4D42-B982-C6202AF103AC}" type="slidenum">
              <a:rPr lang="es-ES_tradnl" sz="1200" i="0">
                <a:latin typeface="Times New Roman" panose="02020603050405020304" pitchFamily="18" charset="0"/>
              </a:rPr>
              <a:pPr algn="r">
                <a:spcBef>
                  <a:spcPct val="0"/>
                </a:spcBef>
              </a:pPr>
              <a:t>162</a:t>
            </a:fld>
            <a:endParaRPr lang="es-ES_tradnl" sz="1200" i="0">
              <a:latin typeface="Times New Roman" panose="02020603050405020304" pitchFamily="18"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33992337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C8D2872-FF65-4413-A1AF-4A80F3700E9B}" type="slidenum">
              <a:rPr lang="es-ES_tradnl" sz="1200" i="0">
                <a:latin typeface="Times New Roman" panose="02020603050405020304" pitchFamily="18" charset="0"/>
              </a:rPr>
              <a:pPr algn="r">
                <a:spcBef>
                  <a:spcPct val="0"/>
                </a:spcBef>
              </a:pPr>
              <a:t>163</a:t>
            </a:fld>
            <a:endParaRPr lang="es-ES_tradnl" sz="1200" i="0">
              <a:latin typeface="Times New Roman" panose="02020603050405020304" pitchFamily="18" charset="0"/>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69984191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B7A8BEF7-1353-46BA-9302-51F54240831C}" type="slidenum">
              <a:rPr lang="es-ES_tradnl" sz="1200" i="0">
                <a:latin typeface="Times New Roman" panose="02020603050405020304" pitchFamily="18" charset="0"/>
              </a:rPr>
              <a:pPr algn="r">
                <a:spcBef>
                  <a:spcPct val="0"/>
                </a:spcBef>
              </a:pPr>
              <a:t>164</a:t>
            </a:fld>
            <a:endParaRPr lang="es-ES_tradnl" sz="1200" i="0">
              <a:latin typeface="Times New Roman" panose="02020603050405020304" pitchFamily="18" charset="0"/>
            </a:endParaRPr>
          </a:p>
        </p:txBody>
      </p:sp>
      <p:sp>
        <p:nvSpPr>
          <p:cNvPr id="239619" name="Rectangle 2"/>
          <p:cNvSpPr>
            <a:spLocks noGrp="1" noRot="1" noChangeAspect="1" noChangeArrowheads="1" noTextEdit="1"/>
          </p:cNvSpPr>
          <p:nvPr>
            <p:ph type="sldImg"/>
          </p:nvPr>
        </p:nvSpPr>
        <p:spPr>
          <a:ln/>
        </p:spPr>
      </p:sp>
      <p:sp>
        <p:nvSpPr>
          <p:cNvPr id="23962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99896690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2F9473C-3494-4AC0-9E70-9EAC304DA5B4}" type="slidenum">
              <a:rPr lang="es-ES_tradnl" sz="1200" i="0">
                <a:latin typeface="Times New Roman" panose="02020603050405020304" pitchFamily="18" charset="0"/>
              </a:rPr>
              <a:pPr algn="r">
                <a:spcBef>
                  <a:spcPct val="0"/>
                </a:spcBef>
              </a:pPr>
              <a:t>165</a:t>
            </a:fld>
            <a:endParaRPr lang="es-ES_tradnl" sz="1200" i="0">
              <a:latin typeface="Times New Roman" panose="02020603050405020304" pitchFamily="18" charset="0"/>
            </a:endParaRPr>
          </a:p>
        </p:txBody>
      </p:sp>
      <p:sp>
        <p:nvSpPr>
          <p:cNvPr id="241667" name="Rectangle 2"/>
          <p:cNvSpPr>
            <a:spLocks noGrp="1" noRot="1" noChangeAspect="1" noChangeArrowheads="1" noTextEdit="1"/>
          </p:cNvSpPr>
          <p:nvPr>
            <p:ph type="sldImg"/>
          </p:nvPr>
        </p:nvSpPr>
        <p:spPr>
          <a:ln/>
        </p:spPr>
      </p:sp>
      <p:sp>
        <p:nvSpPr>
          <p:cNvPr id="24166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95594925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EA7D0B1-73D4-4F43-9A0F-0C395EB3855F}" type="slidenum">
              <a:rPr lang="es-ES_tradnl" sz="1200" i="0">
                <a:latin typeface="Times New Roman" panose="02020603050405020304" pitchFamily="18" charset="0"/>
              </a:rPr>
              <a:pPr algn="r">
                <a:spcBef>
                  <a:spcPct val="0"/>
                </a:spcBef>
              </a:pPr>
              <a:t>166</a:t>
            </a:fld>
            <a:endParaRPr lang="es-ES_tradnl" sz="1200" i="0">
              <a:latin typeface="Times New Roman" panose="02020603050405020304" pitchFamily="18"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8079575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6E9614C-8F64-46DA-B33F-464338BFB5E8}" type="slidenum">
              <a:rPr lang="es-ES_tradnl" sz="1200" i="0">
                <a:latin typeface="Times New Roman" panose="02020603050405020304" pitchFamily="18" charset="0"/>
              </a:rPr>
              <a:pPr algn="r">
                <a:spcBef>
                  <a:spcPct val="0"/>
                </a:spcBef>
              </a:pPr>
              <a:t>104</a:t>
            </a:fld>
            <a:endParaRPr lang="es-ES_tradnl" sz="1200" i="0">
              <a:latin typeface="Times New Roman" panose="02020603050405020304" pitchFamily="18" charset="0"/>
            </a:endParaRPr>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2828341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0B49A147-7806-478D-8C8A-AB6FADBD1BA4}" type="slidenum">
              <a:rPr lang="es-ES_tradnl" sz="1200" i="0">
                <a:latin typeface="Times New Roman" panose="02020603050405020304" pitchFamily="18" charset="0"/>
              </a:rPr>
              <a:pPr algn="r">
                <a:spcBef>
                  <a:spcPct val="0"/>
                </a:spcBef>
              </a:pPr>
              <a:t>167</a:t>
            </a:fld>
            <a:endParaRPr lang="es-ES_tradnl" sz="1200" i="0">
              <a:latin typeface="Times New Roman" panose="02020603050405020304" pitchFamily="18" charset="0"/>
            </a:endParaRPr>
          </a:p>
        </p:txBody>
      </p:sp>
      <p:sp>
        <p:nvSpPr>
          <p:cNvPr id="245763" name="Rectangle 2"/>
          <p:cNvSpPr>
            <a:spLocks noGrp="1" noRot="1" noChangeAspect="1" noChangeArrowheads="1" noTextEdit="1"/>
          </p:cNvSpPr>
          <p:nvPr>
            <p:ph type="sldImg"/>
          </p:nvPr>
        </p:nvSpPr>
        <p:spPr>
          <a:ln/>
        </p:spPr>
      </p:sp>
      <p:sp>
        <p:nvSpPr>
          <p:cNvPr id="24576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71127190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9652943-8AB2-472A-9B0E-C84C0FC7F0A3}" type="slidenum">
              <a:rPr lang="es-ES_tradnl" sz="1200" i="0">
                <a:latin typeface="Times New Roman" panose="02020603050405020304" pitchFamily="18" charset="0"/>
              </a:rPr>
              <a:pPr algn="r">
                <a:spcBef>
                  <a:spcPct val="0"/>
                </a:spcBef>
              </a:pPr>
              <a:t>168</a:t>
            </a:fld>
            <a:endParaRPr lang="es-ES_tradnl" sz="1200" i="0">
              <a:latin typeface="Times New Roman" panose="02020603050405020304" pitchFamily="18" charset="0"/>
            </a:endParaRPr>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65363275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FC82AA8-9AD6-4894-8AE7-8D8F4A03F5C2}" type="slidenum">
              <a:rPr lang="es-ES_tradnl" sz="1200" i="0">
                <a:latin typeface="Times New Roman" panose="02020603050405020304" pitchFamily="18" charset="0"/>
              </a:rPr>
              <a:pPr algn="r">
                <a:spcBef>
                  <a:spcPct val="0"/>
                </a:spcBef>
              </a:pPr>
              <a:t>169</a:t>
            </a:fld>
            <a:endParaRPr lang="es-ES_tradnl" sz="1200" i="0">
              <a:latin typeface="Times New Roman" panose="02020603050405020304" pitchFamily="18" charset="0"/>
            </a:endParaRPr>
          </a:p>
        </p:txBody>
      </p:sp>
      <p:sp>
        <p:nvSpPr>
          <p:cNvPr id="249859" name="Rectangle 2"/>
          <p:cNvSpPr>
            <a:spLocks noGrp="1" noRot="1" noChangeAspect="1" noChangeArrowheads="1" noTextEdit="1"/>
          </p:cNvSpPr>
          <p:nvPr>
            <p:ph type="sldImg"/>
          </p:nvPr>
        </p:nvSpPr>
        <p:spPr>
          <a:ln/>
        </p:spPr>
      </p:sp>
      <p:sp>
        <p:nvSpPr>
          <p:cNvPr id="24986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26501668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5B8AB199-7DCF-48B1-8266-1DD5B4C7D14A}" type="slidenum">
              <a:rPr lang="es-ES_tradnl" sz="1200" i="0">
                <a:latin typeface="Times New Roman" panose="02020603050405020304" pitchFamily="18" charset="0"/>
              </a:rPr>
              <a:pPr algn="r">
                <a:spcBef>
                  <a:spcPct val="0"/>
                </a:spcBef>
              </a:pPr>
              <a:t>170</a:t>
            </a:fld>
            <a:endParaRPr lang="es-ES_tradnl" sz="1200" i="0">
              <a:latin typeface="Times New Roman" panose="02020603050405020304" pitchFamily="18" charset="0"/>
            </a:endParaRPr>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33376699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01014112-6E75-4D41-BD6A-8342E44A6BA0}" type="slidenum">
              <a:rPr lang="es-ES_tradnl" sz="1200" i="0">
                <a:latin typeface="Times New Roman" panose="02020603050405020304" pitchFamily="18" charset="0"/>
              </a:rPr>
              <a:pPr algn="r">
                <a:spcBef>
                  <a:spcPct val="0"/>
                </a:spcBef>
              </a:pPr>
              <a:t>171</a:t>
            </a:fld>
            <a:endParaRPr lang="es-ES_tradnl" sz="1200" i="0">
              <a:latin typeface="Times New Roman" panose="02020603050405020304" pitchFamily="18" charset="0"/>
            </a:endParaRPr>
          </a:p>
        </p:txBody>
      </p:sp>
      <p:sp>
        <p:nvSpPr>
          <p:cNvPr id="253955" name="Rectangle 2"/>
          <p:cNvSpPr>
            <a:spLocks noGrp="1" noRot="1" noChangeAspect="1" noChangeArrowheads="1" noTextEdit="1"/>
          </p:cNvSpPr>
          <p:nvPr>
            <p:ph type="sldImg"/>
          </p:nvPr>
        </p:nvSpPr>
        <p:spPr>
          <a:ln/>
        </p:spPr>
      </p:sp>
      <p:sp>
        <p:nvSpPr>
          <p:cNvPr id="25395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56457797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0075052-C98E-4A80-8A03-DA68109F779D}" type="slidenum">
              <a:rPr lang="es-ES_tradnl" sz="1200" i="0">
                <a:latin typeface="Times New Roman" panose="02020603050405020304" pitchFamily="18" charset="0"/>
              </a:rPr>
              <a:pPr algn="r">
                <a:spcBef>
                  <a:spcPct val="0"/>
                </a:spcBef>
              </a:pPr>
              <a:t>172</a:t>
            </a:fld>
            <a:endParaRPr lang="es-ES_tradnl" sz="1200" i="0">
              <a:latin typeface="Times New Roman" panose="02020603050405020304" pitchFamily="18" charset="0"/>
            </a:endParaRPr>
          </a:p>
        </p:txBody>
      </p:sp>
      <p:sp>
        <p:nvSpPr>
          <p:cNvPr id="256003" name="Rectangle 2"/>
          <p:cNvSpPr>
            <a:spLocks noGrp="1" noRot="1" noChangeAspect="1" noChangeArrowheads="1" noTextEdit="1"/>
          </p:cNvSpPr>
          <p:nvPr>
            <p:ph type="sldImg"/>
          </p:nvPr>
        </p:nvSpPr>
        <p:spPr>
          <a:ln/>
        </p:spPr>
      </p:sp>
      <p:sp>
        <p:nvSpPr>
          <p:cNvPr id="25600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78868318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955474E-FD1B-4183-9AAC-FE45FF5DBE23}" type="slidenum">
              <a:rPr lang="es-ES_tradnl" sz="1200" i="0">
                <a:latin typeface="Times New Roman" panose="02020603050405020304" pitchFamily="18" charset="0"/>
              </a:rPr>
              <a:pPr algn="r">
                <a:spcBef>
                  <a:spcPct val="0"/>
                </a:spcBef>
              </a:pPr>
              <a:t>173</a:t>
            </a:fld>
            <a:endParaRPr lang="es-ES_tradnl" sz="1200" i="0">
              <a:latin typeface="Times New Roman" panose="02020603050405020304" pitchFamily="18" charset="0"/>
            </a:endParaRPr>
          </a:p>
        </p:txBody>
      </p:sp>
      <p:sp>
        <p:nvSpPr>
          <p:cNvPr id="258051" name="Rectangle 2"/>
          <p:cNvSpPr>
            <a:spLocks noGrp="1" noRot="1" noChangeAspect="1" noChangeArrowheads="1" noTextEdit="1"/>
          </p:cNvSpPr>
          <p:nvPr>
            <p:ph type="sldImg"/>
          </p:nvPr>
        </p:nvSpPr>
        <p:spPr>
          <a:ln/>
        </p:spPr>
      </p:sp>
      <p:sp>
        <p:nvSpPr>
          <p:cNvPr id="25805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5388719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706FF26-E08D-4E29-B6AF-E1EB3ABF8583}" type="slidenum">
              <a:rPr lang="es-ES_tradnl" sz="1200" i="0">
                <a:latin typeface="Times New Roman" panose="02020603050405020304" pitchFamily="18" charset="0"/>
              </a:rPr>
              <a:pPr algn="r">
                <a:spcBef>
                  <a:spcPct val="0"/>
                </a:spcBef>
              </a:pPr>
              <a:t>174</a:t>
            </a:fld>
            <a:endParaRPr lang="es-ES_tradnl" sz="1200" i="0">
              <a:latin typeface="Times New Roman" panose="02020603050405020304" pitchFamily="18" charset="0"/>
            </a:endParaRPr>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62915312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9572D0E5-7E3C-4322-9FC7-FECF61FA43D0}" type="slidenum">
              <a:rPr lang="es-ES_tradnl" sz="1200" i="0">
                <a:latin typeface="Times New Roman" panose="02020603050405020304" pitchFamily="18" charset="0"/>
              </a:rPr>
              <a:pPr algn="r">
                <a:spcBef>
                  <a:spcPct val="0"/>
                </a:spcBef>
              </a:pPr>
              <a:t>175</a:t>
            </a:fld>
            <a:endParaRPr lang="es-ES_tradnl" sz="1200" i="0">
              <a:latin typeface="Times New Roman" panose="02020603050405020304" pitchFamily="18"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69524838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60711C5F-C59F-48C7-B14C-8B45AE220C8F}" type="slidenum">
              <a:rPr lang="es-ES_tradnl" sz="1200" i="0">
                <a:latin typeface="Times New Roman" panose="02020603050405020304" pitchFamily="18" charset="0"/>
              </a:rPr>
              <a:pPr algn="r">
                <a:spcBef>
                  <a:spcPct val="0"/>
                </a:spcBef>
              </a:pPr>
              <a:t>176</a:t>
            </a:fld>
            <a:endParaRPr lang="es-ES_tradnl" sz="1200" i="0">
              <a:latin typeface="Times New Roman" panose="02020603050405020304" pitchFamily="18"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3058770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EE190417-365F-4586-822F-E695A0F1CCEA}" type="slidenum">
              <a:rPr lang="es-ES_tradnl" sz="1200" i="0">
                <a:latin typeface="Times New Roman" panose="02020603050405020304" pitchFamily="18" charset="0"/>
              </a:rPr>
              <a:pPr algn="r">
                <a:spcBef>
                  <a:spcPct val="0"/>
                </a:spcBef>
              </a:pPr>
              <a:t>105</a:t>
            </a:fld>
            <a:endParaRPr lang="es-ES_tradnl" sz="1200" i="0">
              <a:latin typeface="Times New Roman" panose="02020603050405020304" pitchFamily="18" charset="0"/>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1394038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46A4D36D-1E34-43F7-8439-DBD931092A72}" type="slidenum">
              <a:rPr lang="es-ES_tradnl" sz="1200" i="0">
                <a:latin typeface="Times New Roman" panose="02020603050405020304" pitchFamily="18" charset="0"/>
              </a:rPr>
              <a:pPr algn="r">
                <a:spcBef>
                  <a:spcPct val="0"/>
                </a:spcBef>
              </a:pPr>
              <a:t>177</a:t>
            </a:fld>
            <a:endParaRPr lang="es-ES_tradnl" sz="1200" i="0">
              <a:latin typeface="Times New Roman" panose="02020603050405020304" pitchFamily="18" charset="0"/>
            </a:endParaRPr>
          </a:p>
        </p:txBody>
      </p:sp>
      <p:sp>
        <p:nvSpPr>
          <p:cNvPr id="266243" name="Rectangle 2"/>
          <p:cNvSpPr>
            <a:spLocks noGrp="1" noRot="1" noChangeAspect="1" noChangeArrowheads="1" noTextEdit="1"/>
          </p:cNvSpPr>
          <p:nvPr>
            <p:ph type="sldImg"/>
          </p:nvPr>
        </p:nvSpPr>
        <p:spPr>
          <a:ln/>
        </p:spPr>
      </p:sp>
      <p:sp>
        <p:nvSpPr>
          <p:cNvPr id="26624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83622528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B5EEFFAD-4385-4D96-BB8C-6EF26B0A9355}" type="slidenum">
              <a:rPr lang="es-ES_tradnl" sz="1200" i="0">
                <a:latin typeface="Times New Roman" panose="02020603050405020304" pitchFamily="18" charset="0"/>
              </a:rPr>
              <a:pPr algn="r">
                <a:spcBef>
                  <a:spcPct val="0"/>
                </a:spcBef>
              </a:pPr>
              <a:t>178</a:t>
            </a:fld>
            <a:endParaRPr lang="es-ES_tradnl" sz="1200" i="0">
              <a:latin typeface="Times New Roman" panose="02020603050405020304" pitchFamily="18" charset="0"/>
            </a:endParaRPr>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08914219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02728BE-9153-4818-BB87-5F023E0DC7F5}" type="slidenum">
              <a:rPr lang="es-ES_tradnl" sz="1200" i="0">
                <a:latin typeface="Times New Roman" panose="02020603050405020304" pitchFamily="18" charset="0"/>
              </a:rPr>
              <a:pPr algn="r">
                <a:spcBef>
                  <a:spcPct val="0"/>
                </a:spcBef>
              </a:pPr>
              <a:t>179</a:t>
            </a:fld>
            <a:endParaRPr lang="es-ES_tradnl" sz="1200" i="0">
              <a:latin typeface="Times New Roman" panose="02020603050405020304" pitchFamily="18" charset="0"/>
            </a:endParaRPr>
          </a:p>
        </p:txBody>
      </p:sp>
      <p:sp>
        <p:nvSpPr>
          <p:cNvPr id="270339" name="Rectangle 2"/>
          <p:cNvSpPr>
            <a:spLocks noGrp="1" noRot="1" noChangeAspect="1" noChangeArrowheads="1" noTextEdit="1"/>
          </p:cNvSpPr>
          <p:nvPr>
            <p:ph type="sldImg"/>
          </p:nvPr>
        </p:nvSpPr>
        <p:spPr>
          <a:ln/>
        </p:spPr>
      </p:sp>
      <p:sp>
        <p:nvSpPr>
          <p:cNvPr id="27034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46414827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A38A5CC4-FE40-4920-82A3-543FD56FE131}" type="slidenum">
              <a:rPr lang="es-ES_tradnl" sz="1200" i="0">
                <a:latin typeface="Times New Roman" panose="02020603050405020304" pitchFamily="18" charset="0"/>
              </a:rPr>
              <a:pPr algn="r">
                <a:spcBef>
                  <a:spcPct val="0"/>
                </a:spcBef>
              </a:pPr>
              <a:t>180</a:t>
            </a:fld>
            <a:endParaRPr lang="es-ES_tradnl" sz="1200" i="0">
              <a:latin typeface="Times New Roman" panose="02020603050405020304" pitchFamily="18" charset="0"/>
            </a:endParaRPr>
          </a:p>
        </p:txBody>
      </p:sp>
      <p:sp>
        <p:nvSpPr>
          <p:cNvPr id="272387" name="Rectangle 2"/>
          <p:cNvSpPr>
            <a:spLocks noGrp="1" noRot="1" noChangeAspect="1" noChangeArrowheads="1" noTextEdit="1"/>
          </p:cNvSpPr>
          <p:nvPr>
            <p:ph type="sldImg"/>
          </p:nvPr>
        </p:nvSpPr>
        <p:spPr>
          <a:ln/>
        </p:spPr>
      </p:sp>
      <p:sp>
        <p:nvSpPr>
          <p:cNvPr id="27238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87405682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14DE1860-B911-4891-94F5-A5A0371BA69F}" type="slidenum">
              <a:rPr lang="es-ES_tradnl" sz="1200" i="0">
                <a:latin typeface="Times New Roman" panose="02020603050405020304" pitchFamily="18" charset="0"/>
              </a:rPr>
              <a:pPr algn="r">
                <a:spcBef>
                  <a:spcPct val="0"/>
                </a:spcBef>
              </a:pPr>
              <a:t>181</a:t>
            </a:fld>
            <a:endParaRPr lang="es-ES_tradnl" sz="1200" i="0">
              <a:latin typeface="Times New Roman" panose="02020603050405020304" pitchFamily="18" charset="0"/>
            </a:endParaRPr>
          </a:p>
        </p:txBody>
      </p:sp>
      <p:sp>
        <p:nvSpPr>
          <p:cNvPr id="274435" name="Rectangle 2"/>
          <p:cNvSpPr>
            <a:spLocks noGrp="1" noRot="1" noChangeAspect="1" noChangeArrowheads="1" noTextEdit="1"/>
          </p:cNvSpPr>
          <p:nvPr>
            <p:ph type="sldImg"/>
          </p:nvPr>
        </p:nvSpPr>
        <p:spPr>
          <a:ln/>
        </p:spPr>
      </p:sp>
      <p:sp>
        <p:nvSpPr>
          <p:cNvPr id="27443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09168071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223E41E3-1C24-453F-9E5F-8497C7FEA9C7}" type="slidenum">
              <a:rPr lang="es-ES_tradnl" sz="1200" i="0">
                <a:latin typeface="Times New Roman" panose="02020603050405020304" pitchFamily="18" charset="0"/>
              </a:rPr>
              <a:pPr algn="r">
                <a:spcBef>
                  <a:spcPct val="0"/>
                </a:spcBef>
              </a:pPr>
              <a:t>182</a:t>
            </a:fld>
            <a:endParaRPr lang="es-ES_tradnl" sz="1200" i="0">
              <a:latin typeface="Times New Roman" panose="02020603050405020304" pitchFamily="18"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47661350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ECACC01F-A546-494A-AC57-0701E97257E8}" type="slidenum">
              <a:rPr lang="es-ES_tradnl" sz="1200" i="0">
                <a:latin typeface="Times New Roman" panose="02020603050405020304" pitchFamily="18" charset="0"/>
              </a:rPr>
              <a:pPr algn="r">
                <a:spcBef>
                  <a:spcPct val="0"/>
                </a:spcBef>
              </a:pPr>
              <a:t>183</a:t>
            </a:fld>
            <a:endParaRPr lang="es-ES_tradnl" sz="1200" i="0">
              <a:latin typeface="Times New Roman" panose="02020603050405020304" pitchFamily="18"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52315837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933D2E6-5920-4095-8E79-38EAD139F274}" type="slidenum">
              <a:rPr lang="es-ES_tradnl" sz="1200" i="0">
                <a:latin typeface="Times New Roman" panose="02020603050405020304" pitchFamily="18" charset="0"/>
              </a:rPr>
              <a:pPr algn="r">
                <a:spcBef>
                  <a:spcPct val="0"/>
                </a:spcBef>
              </a:pPr>
              <a:t>184</a:t>
            </a:fld>
            <a:endParaRPr lang="es-ES_tradnl" sz="1200" i="0">
              <a:latin typeface="Times New Roman" panose="02020603050405020304" pitchFamily="18" charset="0"/>
            </a:endParaRPr>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79903316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7D4BDE6-A791-4E13-9B25-69816F9C8348}" type="slidenum">
              <a:rPr lang="es-ES_tradnl" sz="1200" i="0">
                <a:latin typeface="Times New Roman" panose="02020603050405020304" pitchFamily="18" charset="0"/>
              </a:rPr>
              <a:pPr algn="r">
                <a:spcBef>
                  <a:spcPct val="0"/>
                </a:spcBef>
              </a:pPr>
              <a:t>185</a:t>
            </a:fld>
            <a:endParaRPr lang="es-ES_tradnl" sz="1200" i="0">
              <a:latin typeface="Times New Roman" panose="02020603050405020304" pitchFamily="18" charset="0"/>
            </a:endParaRPr>
          </a:p>
        </p:txBody>
      </p:sp>
      <p:sp>
        <p:nvSpPr>
          <p:cNvPr id="282627" name="Rectangle 2"/>
          <p:cNvSpPr>
            <a:spLocks noGrp="1" noRot="1" noChangeAspect="1" noChangeArrowheads="1" noTextEdit="1"/>
          </p:cNvSpPr>
          <p:nvPr>
            <p:ph type="sldImg"/>
          </p:nvPr>
        </p:nvSpPr>
        <p:spPr>
          <a:ln/>
        </p:spPr>
      </p:sp>
      <p:sp>
        <p:nvSpPr>
          <p:cNvPr id="282628"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37546295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05B8C76A-FCFF-4B55-84F0-18FBCC586451}" type="slidenum">
              <a:rPr lang="es-ES_tradnl" sz="1200" i="0">
                <a:latin typeface="Times New Roman" panose="02020603050405020304" pitchFamily="18" charset="0"/>
              </a:rPr>
              <a:pPr algn="r">
                <a:spcBef>
                  <a:spcPct val="0"/>
                </a:spcBef>
              </a:pPr>
              <a:t>186</a:t>
            </a:fld>
            <a:endParaRPr lang="es-ES_tradnl" sz="1200" i="0">
              <a:latin typeface="Times New Roman" panose="02020603050405020304" pitchFamily="18" charset="0"/>
            </a:endParaRPr>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6107722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3BE9663B-4452-4A6E-A5BC-CA8B8FFF45F3}" type="slidenum">
              <a:rPr lang="es-ES_tradnl" sz="1200" i="0">
                <a:latin typeface="Times New Roman" panose="02020603050405020304" pitchFamily="18" charset="0"/>
              </a:rPr>
              <a:pPr algn="r">
                <a:spcBef>
                  <a:spcPct val="0"/>
                </a:spcBef>
              </a:pPr>
              <a:t>106</a:t>
            </a:fld>
            <a:endParaRPr lang="es-ES_tradnl" sz="1200" i="0">
              <a:latin typeface="Times New Roman" panose="02020603050405020304" pitchFamily="18"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280915296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C077D2B3-A5AF-43DA-9551-0809DD6C40CB}" type="slidenum">
              <a:rPr lang="es-ES_tradnl" sz="1200" i="0">
                <a:latin typeface="Times New Roman" panose="02020603050405020304" pitchFamily="18" charset="0"/>
              </a:rPr>
              <a:pPr algn="r">
                <a:spcBef>
                  <a:spcPct val="0"/>
                </a:spcBef>
              </a:pPr>
              <a:t>187</a:t>
            </a:fld>
            <a:endParaRPr lang="es-ES_tradnl" sz="1200" i="0">
              <a:latin typeface="Times New Roman" panose="02020603050405020304" pitchFamily="18" charset="0"/>
            </a:endParaRPr>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400299511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670A4658-673B-458A-8DE1-2EF5642D0D21}" type="slidenum">
              <a:rPr lang="es-ES_tradnl" sz="1200" i="0">
                <a:latin typeface="Times New Roman" panose="02020603050405020304" pitchFamily="18" charset="0"/>
              </a:rPr>
              <a:pPr algn="r">
                <a:spcBef>
                  <a:spcPct val="0"/>
                </a:spcBef>
              </a:pPr>
              <a:t>188</a:t>
            </a:fld>
            <a:endParaRPr lang="es-ES_tradnl" sz="1200" i="0">
              <a:latin typeface="Times New Roman" panose="02020603050405020304" pitchFamily="18" charset="0"/>
            </a:endParaRPr>
          </a:p>
        </p:txBody>
      </p:sp>
      <p:sp>
        <p:nvSpPr>
          <p:cNvPr id="288771" name="Rectangle 2"/>
          <p:cNvSpPr>
            <a:spLocks noGrp="1" noRot="1" noChangeAspect="1" noChangeArrowheads="1" noTextEdit="1"/>
          </p:cNvSpPr>
          <p:nvPr>
            <p:ph type="sldImg"/>
          </p:nvPr>
        </p:nvSpPr>
        <p:spPr>
          <a:ln/>
        </p:spPr>
      </p:sp>
      <p:sp>
        <p:nvSpPr>
          <p:cNvPr id="288772"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317110207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p:spPr>
        <p:txBody>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r">
              <a:spcBef>
                <a:spcPct val="0"/>
              </a:spcBef>
            </a:pPr>
            <a:fld id="{7476A302-0FF7-45E0-8213-83BAE235F73E}" type="slidenum">
              <a:rPr lang="es-ES_tradnl" sz="1200" i="0">
                <a:latin typeface="Times New Roman" panose="02020603050405020304" pitchFamily="18" charset="0"/>
              </a:rPr>
              <a:pPr algn="r">
                <a:spcBef>
                  <a:spcPct val="0"/>
                </a:spcBef>
              </a:pPr>
              <a:t>189</a:t>
            </a:fld>
            <a:endParaRPr lang="es-ES_tradnl" sz="1200" i="0">
              <a:latin typeface="Times New Roman" panose="02020603050405020304" pitchFamily="18"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p:spPr>
        <p:txBody>
          <a:bodyPr/>
          <a:lstStyle/>
          <a:p>
            <a:endParaRPr lang="es-ES" smtClean="0"/>
          </a:p>
        </p:txBody>
      </p:sp>
    </p:spTree>
    <p:extLst>
      <p:ext uri="{BB962C8B-B14F-4D97-AF65-F5344CB8AC3E}">
        <p14:creationId xmlns:p14="http://schemas.microsoft.com/office/powerpoint/2010/main" val="18199433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n-US"/>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n-US"/>
          </a:p>
        </p:txBody>
      </p:sp>
      <p:sp>
        <p:nvSpPr>
          <p:cNvPr id="4" name="Marcador de fecha 3"/>
          <p:cNvSpPr>
            <a:spLocks noGrp="1"/>
          </p:cNvSpPr>
          <p:nvPr>
            <p:ph type="dt" sz="half" idx="10"/>
          </p:nvPr>
        </p:nvSpPr>
        <p:spPr/>
        <p:txBody>
          <a:bodyPr/>
          <a:lstStyle/>
          <a:p>
            <a:fld id="{2DE7940E-1CB7-4DA4-AE50-33E0DE105BAB}" type="datetimeFigureOut">
              <a:rPr lang="en-US" smtClean="0"/>
              <a:t>3/5/2020</a:t>
            </a:fld>
            <a:endParaRPr lang="en-US"/>
          </a:p>
        </p:txBody>
      </p:sp>
      <p:sp>
        <p:nvSpPr>
          <p:cNvPr id="5" name="Marcador de pie de página 4"/>
          <p:cNvSpPr>
            <a:spLocks noGrp="1"/>
          </p:cNvSpPr>
          <p:nvPr>
            <p:ph type="ftr" sz="quarter" idx="11"/>
          </p:nvPr>
        </p:nvSpPr>
        <p:spPr/>
        <p:txBody>
          <a:bodyPr/>
          <a:lstStyle/>
          <a:p>
            <a:endParaRPr lang="en-US"/>
          </a:p>
        </p:txBody>
      </p:sp>
      <p:sp>
        <p:nvSpPr>
          <p:cNvPr id="6" name="Marcador de número de diapositiva 5"/>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35739479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n-US"/>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Marcador de fecha 3"/>
          <p:cNvSpPr>
            <a:spLocks noGrp="1"/>
          </p:cNvSpPr>
          <p:nvPr>
            <p:ph type="dt" sz="half" idx="10"/>
          </p:nvPr>
        </p:nvSpPr>
        <p:spPr/>
        <p:txBody>
          <a:bodyPr/>
          <a:lstStyle/>
          <a:p>
            <a:fld id="{2DE7940E-1CB7-4DA4-AE50-33E0DE105BAB}" type="datetimeFigureOut">
              <a:rPr lang="en-US" smtClean="0"/>
              <a:t>3/5/2020</a:t>
            </a:fld>
            <a:endParaRPr lang="en-US"/>
          </a:p>
        </p:txBody>
      </p:sp>
      <p:sp>
        <p:nvSpPr>
          <p:cNvPr id="5" name="Marcador de pie de página 4"/>
          <p:cNvSpPr>
            <a:spLocks noGrp="1"/>
          </p:cNvSpPr>
          <p:nvPr>
            <p:ph type="ftr" sz="quarter" idx="11"/>
          </p:nvPr>
        </p:nvSpPr>
        <p:spPr/>
        <p:txBody>
          <a:bodyPr/>
          <a:lstStyle/>
          <a:p>
            <a:endParaRPr lang="en-US"/>
          </a:p>
        </p:txBody>
      </p:sp>
      <p:sp>
        <p:nvSpPr>
          <p:cNvPr id="6" name="Marcador de número de diapositiva 5"/>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31723105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n-US"/>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Marcador de fecha 3"/>
          <p:cNvSpPr>
            <a:spLocks noGrp="1"/>
          </p:cNvSpPr>
          <p:nvPr>
            <p:ph type="dt" sz="half" idx="10"/>
          </p:nvPr>
        </p:nvSpPr>
        <p:spPr/>
        <p:txBody>
          <a:bodyPr/>
          <a:lstStyle/>
          <a:p>
            <a:fld id="{2DE7940E-1CB7-4DA4-AE50-33E0DE105BAB}" type="datetimeFigureOut">
              <a:rPr lang="en-US" smtClean="0"/>
              <a:t>3/5/2020</a:t>
            </a:fld>
            <a:endParaRPr lang="en-US"/>
          </a:p>
        </p:txBody>
      </p:sp>
      <p:sp>
        <p:nvSpPr>
          <p:cNvPr id="5" name="Marcador de pie de página 4"/>
          <p:cNvSpPr>
            <a:spLocks noGrp="1"/>
          </p:cNvSpPr>
          <p:nvPr>
            <p:ph type="ftr" sz="quarter" idx="11"/>
          </p:nvPr>
        </p:nvSpPr>
        <p:spPr/>
        <p:txBody>
          <a:bodyPr/>
          <a:lstStyle/>
          <a:p>
            <a:endParaRPr lang="en-US"/>
          </a:p>
        </p:txBody>
      </p:sp>
      <p:sp>
        <p:nvSpPr>
          <p:cNvPr id="6" name="Marcador de número de diapositiva 5"/>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10222405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n-US"/>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Marcador de fecha 3"/>
          <p:cNvSpPr>
            <a:spLocks noGrp="1"/>
          </p:cNvSpPr>
          <p:nvPr>
            <p:ph type="dt" sz="half" idx="10"/>
          </p:nvPr>
        </p:nvSpPr>
        <p:spPr/>
        <p:txBody>
          <a:bodyPr/>
          <a:lstStyle/>
          <a:p>
            <a:fld id="{2DE7940E-1CB7-4DA4-AE50-33E0DE105BAB}" type="datetimeFigureOut">
              <a:rPr lang="en-US" smtClean="0"/>
              <a:t>3/5/2020</a:t>
            </a:fld>
            <a:endParaRPr lang="en-US"/>
          </a:p>
        </p:txBody>
      </p:sp>
      <p:sp>
        <p:nvSpPr>
          <p:cNvPr id="5" name="Marcador de pie de página 4"/>
          <p:cNvSpPr>
            <a:spLocks noGrp="1"/>
          </p:cNvSpPr>
          <p:nvPr>
            <p:ph type="ftr" sz="quarter" idx="11"/>
          </p:nvPr>
        </p:nvSpPr>
        <p:spPr/>
        <p:txBody>
          <a:bodyPr/>
          <a:lstStyle/>
          <a:p>
            <a:endParaRPr lang="en-US"/>
          </a:p>
        </p:txBody>
      </p:sp>
      <p:sp>
        <p:nvSpPr>
          <p:cNvPr id="6" name="Marcador de número de diapositiva 5"/>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18029968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n-US"/>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2DE7940E-1CB7-4DA4-AE50-33E0DE105BAB}" type="datetimeFigureOut">
              <a:rPr lang="en-US" smtClean="0"/>
              <a:t>3/5/2020</a:t>
            </a:fld>
            <a:endParaRPr lang="en-US"/>
          </a:p>
        </p:txBody>
      </p:sp>
      <p:sp>
        <p:nvSpPr>
          <p:cNvPr id="5" name="Marcador de pie de página 4"/>
          <p:cNvSpPr>
            <a:spLocks noGrp="1"/>
          </p:cNvSpPr>
          <p:nvPr>
            <p:ph type="ftr" sz="quarter" idx="11"/>
          </p:nvPr>
        </p:nvSpPr>
        <p:spPr/>
        <p:txBody>
          <a:bodyPr/>
          <a:lstStyle/>
          <a:p>
            <a:endParaRPr lang="en-US"/>
          </a:p>
        </p:txBody>
      </p:sp>
      <p:sp>
        <p:nvSpPr>
          <p:cNvPr id="6" name="Marcador de número de diapositiva 5"/>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2238119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n-US"/>
          </a:p>
        </p:txBody>
      </p:sp>
      <p:sp>
        <p:nvSpPr>
          <p:cNvPr id="3" name="Marcador de contenido 2"/>
          <p:cNvSpPr>
            <a:spLocks noGrp="1"/>
          </p:cNvSpPr>
          <p:nvPr>
            <p:ph sz="half" idx="1"/>
          </p:nvPr>
        </p:nvSpPr>
        <p:spPr>
          <a:xfrm>
            <a:off x="838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Marcador de contenido 3"/>
          <p:cNvSpPr>
            <a:spLocks noGrp="1"/>
          </p:cNvSpPr>
          <p:nvPr>
            <p:ph sz="half" idx="2"/>
          </p:nvPr>
        </p:nvSpPr>
        <p:spPr>
          <a:xfrm>
            <a:off x="6172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5" name="Marcador de fecha 4"/>
          <p:cNvSpPr>
            <a:spLocks noGrp="1"/>
          </p:cNvSpPr>
          <p:nvPr>
            <p:ph type="dt" sz="half" idx="10"/>
          </p:nvPr>
        </p:nvSpPr>
        <p:spPr/>
        <p:txBody>
          <a:bodyPr/>
          <a:lstStyle/>
          <a:p>
            <a:fld id="{2DE7940E-1CB7-4DA4-AE50-33E0DE105BAB}" type="datetimeFigureOut">
              <a:rPr lang="en-US" smtClean="0"/>
              <a:t>3/5/2020</a:t>
            </a:fld>
            <a:endParaRPr lang="en-US"/>
          </a:p>
        </p:txBody>
      </p:sp>
      <p:sp>
        <p:nvSpPr>
          <p:cNvPr id="6" name="Marcador de pie de página 5"/>
          <p:cNvSpPr>
            <a:spLocks noGrp="1"/>
          </p:cNvSpPr>
          <p:nvPr>
            <p:ph type="ftr" sz="quarter" idx="11"/>
          </p:nvPr>
        </p:nvSpPr>
        <p:spPr/>
        <p:txBody>
          <a:bodyPr/>
          <a:lstStyle/>
          <a:p>
            <a:endParaRPr lang="en-US"/>
          </a:p>
        </p:txBody>
      </p:sp>
      <p:sp>
        <p:nvSpPr>
          <p:cNvPr id="7" name="Marcador de número de diapositiva 6"/>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1014027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n-US"/>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7" name="Marcador de fecha 6"/>
          <p:cNvSpPr>
            <a:spLocks noGrp="1"/>
          </p:cNvSpPr>
          <p:nvPr>
            <p:ph type="dt" sz="half" idx="10"/>
          </p:nvPr>
        </p:nvSpPr>
        <p:spPr/>
        <p:txBody>
          <a:bodyPr/>
          <a:lstStyle/>
          <a:p>
            <a:fld id="{2DE7940E-1CB7-4DA4-AE50-33E0DE105BAB}" type="datetimeFigureOut">
              <a:rPr lang="en-US" smtClean="0"/>
              <a:t>3/5/2020</a:t>
            </a:fld>
            <a:endParaRPr lang="en-US"/>
          </a:p>
        </p:txBody>
      </p:sp>
      <p:sp>
        <p:nvSpPr>
          <p:cNvPr id="8" name="Marcador de pie de página 7"/>
          <p:cNvSpPr>
            <a:spLocks noGrp="1"/>
          </p:cNvSpPr>
          <p:nvPr>
            <p:ph type="ftr" sz="quarter" idx="11"/>
          </p:nvPr>
        </p:nvSpPr>
        <p:spPr/>
        <p:txBody>
          <a:bodyPr/>
          <a:lstStyle/>
          <a:p>
            <a:endParaRPr lang="en-US"/>
          </a:p>
        </p:txBody>
      </p:sp>
      <p:sp>
        <p:nvSpPr>
          <p:cNvPr id="9" name="Marcador de número de diapositiva 8"/>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19284206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n-US"/>
          </a:p>
        </p:txBody>
      </p:sp>
      <p:sp>
        <p:nvSpPr>
          <p:cNvPr id="3" name="Marcador de fecha 2"/>
          <p:cNvSpPr>
            <a:spLocks noGrp="1"/>
          </p:cNvSpPr>
          <p:nvPr>
            <p:ph type="dt" sz="half" idx="10"/>
          </p:nvPr>
        </p:nvSpPr>
        <p:spPr/>
        <p:txBody>
          <a:bodyPr/>
          <a:lstStyle/>
          <a:p>
            <a:fld id="{2DE7940E-1CB7-4DA4-AE50-33E0DE105BAB}" type="datetimeFigureOut">
              <a:rPr lang="en-US" smtClean="0"/>
              <a:t>3/5/2020</a:t>
            </a:fld>
            <a:endParaRPr lang="en-US"/>
          </a:p>
        </p:txBody>
      </p:sp>
      <p:sp>
        <p:nvSpPr>
          <p:cNvPr id="4" name="Marcador de pie de página 3"/>
          <p:cNvSpPr>
            <a:spLocks noGrp="1"/>
          </p:cNvSpPr>
          <p:nvPr>
            <p:ph type="ftr" sz="quarter" idx="11"/>
          </p:nvPr>
        </p:nvSpPr>
        <p:spPr/>
        <p:txBody>
          <a:bodyPr/>
          <a:lstStyle/>
          <a:p>
            <a:endParaRPr lang="en-US"/>
          </a:p>
        </p:txBody>
      </p:sp>
      <p:sp>
        <p:nvSpPr>
          <p:cNvPr id="5" name="Marcador de número de diapositiva 4"/>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20288973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2DE7940E-1CB7-4DA4-AE50-33E0DE105BAB}" type="datetimeFigureOut">
              <a:rPr lang="en-US" smtClean="0"/>
              <a:t>3/5/2020</a:t>
            </a:fld>
            <a:endParaRPr lang="en-US"/>
          </a:p>
        </p:txBody>
      </p:sp>
      <p:sp>
        <p:nvSpPr>
          <p:cNvPr id="3" name="Marcador de pie de página 2"/>
          <p:cNvSpPr>
            <a:spLocks noGrp="1"/>
          </p:cNvSpPr>
          <p:nvPr>
            <p:ph type="ftr" sz="quarter" idx="11"/>
          </p:nvPr>
        </p:nvSpPr>
        <p:spPr/>
        <p:txBody>
          <a:bodyPr/>
          <a:lstStyle/>
          <a:p>
            <a:endParaRPr lang="en-US"/>
          </a:p>
        </p:txBody>
      </p:sp>
      <p:sp>
        <p:nvSpPr>
          <p:cNvPr id="4" name="Marcador de número de diapositiva 3"/>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7190717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n-US"/>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2DE7940E-1CB7-4DA4-AE50-33E0DE105BAB}" type="datetimeFigureOut">
              <a:rPr lang="en-US" smtClean="0"/>
              <a:t>3/5/2020</a:t>
            </a:fld>
            <a:endParaRPr lang="en-US"/>
          </a:p>
        </p:txBody>
      </p:sp>
      <p:sp>
        <p:nvSpPr>
          <p:cNvPr id="6" name="Marcador de pie de página 5"/>
          <p:cNvSpPr>
            <a:spLocks noGrp="1"/>
          </p:cNvSpPr>
          <p:nvPr>
            <p:ph type="ftr" sz="quarter" idx="11"/>
          </p:nvPr>
        </p:nvSpPr>
        <p:spPr/>
        <p:txBody>
          <a:bodyPr/>
          <a:lstStyle/>
          <a:p>
            <a:endParaRPr lang="en-US"/>
          </a:p>
        </p:txBody>
      </p:sp>
      <p:sp>
        <p:nvSpPr>
          <p:cNvPr id="7" name="Marcador de número de diapositiva 6"/>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26944994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n-US"/>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2DE7940E-1CB7-4DA4-AE50-33E0DE105BAB}" type="datetimeFigureOut">
              <a:rPr lang="en-US" smtClean="0"/>
              <a:t>3/5/2020</a:t>
            </a:fld>
            <a:endParaRPr lang="en-US"/>
          </a:p>
        </p:txBody>
      </p:sp>
      <p:sp>
        <p:nvSpPr>
          <p:cNvPr id="6" name="Marcador de pie de página 5"/>
          <p:cNvSpPr>
            <a:spLocks noGrp="1"/>
          </p:cNvSpPr>
          <p:nvPr>
            <p:ph type="ftr" sz="quarter" idx="11"/>
          </p:nvPr>
        </p:nvSpPr>
        <p:spPr/>
        <p:txBody>
          <a:bodyPr/>
          <a:lstStyle/>
          <a:p>
            <a:endParaRPr lang="en-US"/>
          </a:p>
        </p:txBody>
      </p:sp>
      <p:sp>
        <p:nvSpPr>
          <p:cNvPr id="7" name="Marcador de número de diapositiva 6"/>
          <p:cNvSpPr>
            <a:spLocks noGrp="1"/>
          </p:cNvSpPr>
          <p:nvPr>
            <p:ph type="sldNum" sz="quarter" idx="12"/>
          </p:nvPr>
        </p:nvSpPr>
        <p:spPr/>
        <p:txBody>
          <a:bodyPr/>
          <a:lstStyle/>
          <a:p>
            <a:fld id="{FA5BBC6B-77E0-4F21-8997-C44EE4A214DE}" type="slidenum">
              <a:rPr lang="en-US" smtClean="0"/>
              <a:t>‹Nº›</a:t>
            </a:fld>
            <a:endParaRPr lang="en-US"/>
          </a:p>
        </p:txBody>
      </p:sp>
    </p:spTree>
    <p:extLst>
      <p:ext uri="{BB962C8B-B14F-4D97-AF65-F5344CB8AC3E}">
        <p14:creationId xmlns:p14="http://schemas.microsoft.com/office/powerpoint/2010/main" val="22059935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n-US"/>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DE7940E-1CB7-4DA4-AE50-33E0DE105BAB}" type="datetimeFigureOut">
              <a:rPr lang="en-US" smtClean="0"/>
              <a:t>3/5/2020</a:t>
            </a:fld>
            <a:endParaRPr lang="en-US"/>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A5BBC6B-77E0-4F21-8997-C44EE4A214DE}" type="slidenum">
              <a:rPr lang="en-US" smtClean="0"/>
              <a:t>‹Nº›</a:t>
            </a:fld>
            <a:endParaRPr lang="en-US"/>
          </a:p>
        </p:txBody>
      </p:sp>
    </p:spTree>
    <p:extLst>
      <p:ext uri="{BB962C8B-B14F-4D97-AF65-F5344CB8AC3E}">
        <p14:creationId xmlns:p14="http://schemas.microsoft.com/office/powerpoint/2010/main" val="103885335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189.xml"/><Relationship Id="rId3" Type="http://schemas.openxmlformats.org/officeDocument/2006/relationships/slide" Target="slide143.xml"/><Relationship Id="rId7" Type="http://schemas.openxmlformats.org/officeDocument/2006/relationships/slide" Target="slide100.xml"/><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slide" Target="slide128.xml"/><Relationship Id="rId5" Type="http://schemas.openxmlformats.org/officeDocument/2006/relationships/slide" Target="slide148.xml"/><Relationship Id="rId4" Type="http://schemas.openxmlformats.org/officeDocument/2006/relationships/slide" Target="slide8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8" Type="http://schemas.openxmlformats.org/officeDocument/2006/relationships/slide" Target="slide128.xml"/><Relationship Id="rId3" Type="http://schemas.openxmlformats.org/officeDocument/2006/relationships/slide" Target="slide102.xml"/><Relationship Id="rId7" Type="http://schemas.openxmlformats.org/officeDocument/2006/relationships/slide" Target="slide127.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slide" Target="slide126.xml"/><Relationship Id="rId5" Type="http://schemas.openxmlformats.org/officeDocument/2006/relationships/slide" Target="slide115.xml"/><Relationship Id="rId4" Type="http://schemas.openxmlformats.org/officeDocument/2006/relationships/slide" Target="slide107.xm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vmlDrawing" Target="../drawings/vmlDrawing71.vml"/><Relationship Id="rId6" Type="http://schemas.openxmlformats.org/officeDocument/2006/relationships/slide" Target="slide151.xml"/><Relationship Id="rId5" Type="http://schemas.openxmlformats.org/officeDocument/2006/relationships/image" Target="../media/image371.wmf"/><Relationship Id="rId4" Type="http://schemas.openxmlformats.org/officeDocument/2006/relationships/oleObject" Target="../embeddings/oleObject449.bin"/></Relationships>
</file>

<file path=ppt/slides/_rels/slide102.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vmlDrawing" Target="../drawings/vmlDrawing72.vml"/><Relationship Id="rId5" Type="http://schemas.openxmlformats.org/officeDocument/2006/relationships/image" Target="../media/image372.wmf"/><Relationship Id="rId4" Type="http://schemas.openxmlformats.org/officeDocument/2006/relationships/oleObject" Target="../embeddings/oleObject450.bin"/></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vmlDrawing" Target="../drawings/vmlDrawing73.vml"/><Relationship Id="rId6" Type="http://schemas.openxmlformats.org/officeDocument/2006/relationships/slide" Target="slide151.xml"/><Relationship Id="rId5" Type="http://schemas.openxmlformats.org/officeDocument/2006/relationships/image" Target="../media/image373.wmf"/><Relationship Id="rId4" Type="http://schemas.openxmlformats.org/officeDocument/2006/relationships/oleObject" Target="../embeddings/oleObject451.bin"/></Relationships>
</file>

<file path=ppt/slides/_rels/slide105.xml.rels><?xml version="1.0" encoding="UTF-8" standalone="yes"?>
<Relationships xmlns="http://schemas.openxmlformats.org/package/2006/relationships"><Relationship Id="rId3" Type="http://schemas.openxmlformats.org/officeDocument/2006/relationships/slide" Target="slide101.xml"/><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slide" Target="slide10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xml"/><Relationship Id="rId1" Type="http://schemas.openxmlformats.org/officeDocument/2006/relationships/vmlDrawing" Target="../drawings/vmlDrawing74.vml"/><Relationship Id="rId5" Type="http://schemas.openxmlformats.org/officeDocument/2006/relationships/image" Target="../media/image374.wmf"/><Relationship Id="rId4" Type="http://schemas.openxmlformats.org/officeDocument/2006/relationships/oleObject" Target="../embeddings/oleObject452.bin"/></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7.xml"/><Relationship Id="rId1" Type="http://schemas.openxmlformats.org/officeDocument/2006/relationships/vmlDrawing" Target="../drawings/vmlDrawing75.vml"/><Relationship Id="rId5" Type="http://schemas.openxmlformats.org/officeDocument/2006/relationships/image" Target="../media/image374.wmf"/><Relationship Id="rId4" Type="http://schemas.openxmlformats.org/officeDocument/2006/relationships/oleObject" Target="../embeddings/oleObject453.bin"/></Relationships>
</file>

<file path=ppt/slides/_rels/slide118.xml.rels><?xml version="1.0" encoding="UTF-8" standalone="yes"?>
<Relationships xmlns="http://schemas.openxmlformats.org/package/2006/relationships"><Relationship Id="rId8" Type="http://schemas.openxmlformats.org/officeDocument/2006/relationships/image" Target="../media/image375.wmf"/><Relationship Id="rId13" Type="http://schemas.openxmlformats.org/officeDocument/2006/relationships/image" Target="../media/image377.wmf"/><Relationship Id="rId3" Type="http://schemas.openxmlformats.org/officeDocument/2006/relationships/notesSlide" Target="../notesSlides/notesSlide21.xml"/><Relationship Id="rId7" Type="http://schemas.openxmlformats.org/officeDocument/2006/relationships/oleObject" Target="../embeddings/oleObject456.bin"/><Relationship Id="rId12" Type="http://schemas.openxmlformats.org/officeDocument/2006/relationships/oleObject" Target="../embeddings/oleObject459.bin"/><Relationship Id="rId2" Type="http://schemas.openxmlformats.org/officeDocument/2006/relationships/slideLayout" Target="../slideLayouts/slideLayout7.xml"/><Relationship Id="rId1" Type="http://schemas.openxmlformats.org/officeDocument/2006/relationships/vmlDrawing" Target="../drawings/vmlDrawing76.vml"/><Relationship Id="rId6" Type="http://schemas.openxmlformats.org/officeDocument/2006/relationships/oleObject" Target="../embeddings/oleObject455.bin"/><Relationship Id="rId11" Type="http://schemas.openxmlformats.org/officeDocument/2006/relationships/oleObject" Target="../embeddings/oleObject458.bin"/><Relationship Id="rId5" Type="http://schemas.openxmlformats.org/officeDocument/2006/relationships/image" Target="../media/image374.wmf"/><Relationship Id="rId10" Type="http://schemas.openxmlformats.org/officeDocument/2006/relationships/image" Target="../media/image376.wmf"/><Relationship Id="rId4" Type="http://schemas.openxmlformats.org/officeDocument/2006/relationships/oleObject" Target="../embeddings/oleObject454.bin"/><Relationship Id="rId9" Type="http://schemas.openxmlformats.org/officeDocument/2006/relationships/oleObject" Target="../embeddings/oleObject457.bin"/></Relationships>
</file>

<file path=ppt/slides/_rels/slide119.xml.rels><?xml version="1.0" encoding="UTF-8" standalone="yes"?>
<Relationships xmlns="http://schemas.openxmlformats.org/package/2006/relationships"><Relationship Id="rId8" Type="http://schemas.openxmlformats.org/officeDocument/2006/relationships/image" Target="../media/image375.wmf"/><Relationship Id="rId3" Type="http://schemas.openxmlformats.org/officeDocument/2006/relationships/notesSlide" Target="../notesSlides/notesSlide22.xml"/><Relationship Id="rId7" Type="http://schemas.openxmlformats.org/officeDocument/2006/relationships/oleObject" Target="../embeddings/oleObject462.bin"/><Relationship Id="rId2" Type="http://schemas.openxmlformats.org/officeDocument/2006/relationships/slideLayout" Target="../slideLayouts/slideLayout7.xml"/><Relationship Id="rId1" Type="http://schemas.openxmlformats.org/officeDocument/2006/relationships/vmlDrawing" Target="../drawings/vmlDrawing77.vml"/><Relationship Id="rId6" Type="http://schemas.openxmlformats.org/officeDocument/2006/relationships/oleObject" Target="../embeddings/oleObject461.bin"/><Relationship Id="rId11" Type="http://schemas.openxmlformats.org/officeDocument/2006/relationships/oleObject" Target="../embeddings/oleObject464.bin"/><Relationship Id="rId5" Type="http://schemas.openxmlformats.org/officeDocument/2006/relationships/image" Target="../media/image374.wmf"/><Relationship Id="rId10" Type="http://schemas.openxmlformats.org/officeDocument/2006/relationships/image" Target="../media/image378.wmf"/><Relationship Id="rId4" Type="http://schemas.openxmlformats.org/officeDocument/2006/relationships/oleObject" Target="../embeddings/oleObject460.bin"/><Relationship Id="rId9" Type="http://schemas.openxmlformats.org/officeDocument/2006/relationships/oleObject" Target="../embeddings/oleObject463.bin"/></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7.xml"/><Relationship Id="rId1" Type="http://schemas.openxmlformats.org/officeDocument/2006/relationships/vmlDrawing" Target="../drawings/vmlDrawing5.vml"/><Relationship Id="rId4" Type="http://schemas.openxmlformats.org/officeDocument/2006/relationships/image" Target="../media/image6.wmf"/></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23.xml"/><Relationship Id="rId7" Type="http://schemas.openxmlformats.org/officeDocument/2006/relationships/image" Target="../media/image375.wmf"/><Relationship Id="rId2" Type="http://schemas.openxmlformats.org/officeDocument/2006/relationships/slideLayout" Target="../slideLayouts/slideLayout7.xml"/><Relationship Id="rId1" Type="http://schemas.openxmlformats.org/officeDocument/2006/relationships/vmlDrawing" Target="../drawings/vmlDrawing78.vml"/><Relationship Id="rId6" Type="http://schemas.openxmlformats.org/officeDocument/2006/relationships/oleObject" Target="../embeddings/oleObject466.bin"/><Relationship Id="rId5" Type="http://schemas.openxmlformats.org/officeDocument/2006/relationships/image" Target="../media/image374.wmf"/><Relationship Id="rId4" Type="http://schemas.openxmlformats.org/officeDocument/2006/relationships/oleObject" Target="../embeddings/oleObject465.bin"/></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image" Target="../media/image380.wmf"/><Relationship Id="rId2" Type="http://schemas.openxmlformats.org/officeDocument/2006/relationships/slideLayout" Target="../slideLayouts/slideLayout7.xml"/><Relationship Id="rId1" Type="http://schemas.openxmlformats.org/officeDocument/2006/relationships/vmlDrawing" Target="../drawings/vmlDrawing79.vml"/><Relationship Id="rId6" Type="http://schemas.openxmlformats.org/officeDocument/2006/relationships/oleObject" Target="../embeddings/oleObject468.bin"/><Relationship Id="rId5" Type="http://schemas.openxmlformats.org/officeDocument/2006/relationships/image" Target="../media/image379.wmf"/><Relationship Id="rId4" Type="http://schemas.openxmlformats.org/officeDocument/2006/relationships/oleObject" Target="../embeddings/oleObject467.bin"/></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slide" Target="slide101.xml"/></Relationships>
</file>

<file path=ppt/slides/_rels/slide125.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slide" Target="slide101.xml"/></Relationships>
</file>

<file path=ppt/slides/_rels/slide126.xml.rels><?xml version="1.0" encoding="UTF-8" standalone="yes"?>
<Relationships xmlns="http://schemas.openxmlformats.org/package/2006/relationships"><Relationship Id="rId3" Type="http://schemas.openxmlformats.org/officeDocument/2006/relationships/slide" Target="slide101.xml"/><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8" Type="http://schemas.openxmlformats.org/officeDocument/2006/relationships/oleObject" Target="../embeddings/oleObject472.bin"/><Relationship Id="rId3" Type="http://schemas.openxmlformats.org/officeDocument/2006/relationships/notesSlide" Target="../notesSlides/notesSlide30.xml"/><Relationship Id="rId7" Type="http://schemas.openxmlformats.org/officeDocument/2006/relationships/oleObject" Target="../embeddings/oleObject471.bin"/><Relationship Id="rId2" Type="http://schemas.openxmlformats.org/officeDocument/2006/relationships/slideLayout" Target="../slideLayouts/slideLayout7.xml"/><Relationship Id="rId1" Type="http://schemas.openxmlformats.org/officeDocument/2006/relationships/vmlDrawing" Target="../drawings/vmlDrawing80.vml"/><Relationship Id="rId6" Type="http://schemas.openxmlformats.org/officeDocument/2006/relationships/oleObject" Target="../embeddings/oleObject470.bin"/><Relationship Id="rId5" Type="http://schemas.openxmlformats.org/officeDocument/2006/relationships/image" Target="../media/image381.wmf"/><Relationship Id="rId10" Type="http://schemas.openxmlformats.org/officeDocument/2006/relationships/oleObject" Target="../embeddings/oleObject474.bin"/><Relationship Id="rId4" Type="http://schemas.openxmlformats.org/officeDocument/2006/relationships/oleObject" Target="../embeddings/oleObject469.bin"/><Relationship Id="rId9" Type="http://schemas.openxmlformats.org/officeDocument/2006/relationships/oleObject" Target="../embeddings/oleObject473.bin"/></Relationships>
</file>

<file path=ppt/slides/_rels/slide128.xml.rels><?xml version="1.0" encoding="UTF-8" standalone="yes"?>
<Relationships xmlns="http://schemas.openxmlformats.org/package/2006/relationships"><Relationship Id="rId3" Type="http://schemas.openxmlformats.org/officeDocument/2006/relationships/slide" Target="slide130.xml"/><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slide" Target="slide149.xml"/></Relationships>
</file>

<file path=ppt/slides/_rels/slide129.xml.rels><?xml version="1.0" encoding="UTF-8" standalone="yes"?>
<Relationships xmlns="http://schemas.openxmlformats.org/package/2006/relationships"><Relationship Id="rId3" Type="http://schemas.openxmlformats.org/officeDocument/2006/relationships/slide" Target="slide131.xml"/><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slide" Target="slide129.xml"/><Relationship Id="rId5" Type="http://schemas.openxmlformats.org/officeDocument/2006/relationships/slide" Target="slide143.xml"/><Relationship Id="rId4" Type="http://schemas.openxmlformats.org/officeDocument/2006/relationships/slide" Target="slide13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8" Type="http://schemas.openxmlformats.org/officeDocument/2006/relationships/slide" Target="slide6.xml"/><Relationship Id="rId3" Type="http://schemas.openxmlformats.org/officeDocument/2006/relationships/notesSlide" Target="../notesSlides/notesSlide34.xml"/><Relationship Id="rId7" Type="http://schemas.openxmlformats.org/officeDocument/2006/relationships/image" Target="../media/image382.wmf"/><Relationship Id="rId2" Type="http://schemas.openxmlformats.org/officeDocument/2006/relationships/slideLayout" Target="../slideLayouts/slideLayout7.xml"/><Relationship Id="rId1" Type="http://schemas.openxmlformats.org/officeDocument/2006/relationships/vmlDrawing" Target="../drawings/vmlDrawing81.vml"/><Relationship Id="rId6" Type="http://schemas.openxmlformats.org/officeDocument/2006/relationships/oleObject" Target="../embeddings/oleObject476.bin"/><Relationship Id="rId5" Type="http://schemas.openxmlformats.org/officeDocument/2006/relationships/image" Target="../media/image23.wmf"/><Relationship Id="rId4" Type="http://schemas.openxmlformats.org/officeDocument/2006/relationships/oleObject" Target="../embeddings/oleObject475.bin"/></Relationships>
</file>

<file path=ppt/slides/_rels/slide132.xml.rels><?xml version="1.0" encoding="UTF-8" standalone="yes"?>
<Relationships xmlns="http://schemas.openxmlformats.org/package/2006/relationships"><Relationship Id="rId8" Type="http://schemas.openxmlformats.org/officeDocument/2006/relationships/slide" Target="slide130.xml"/><Relationship Id="rId3" Type="http://schemas.openxmlformats.org/officeDocument/2006/relationships/notesSlide" Target="../notesSlides/notesSlide35.xml"/><Relationship Id="rId7" Type="http://schemas.openxmlformats.org/officeDocument/2006/relationships/image" Target="../media/image382.wmf"/><Relationship Id="rId2" Type="http://schemas.openxmlformats.org/officeDocument/2006/relationships/slideLayout" Target="../slideLayouts/slideLayout7.xml"/><Relationship Id="rId1" Type="http://schemas.openxmlformats.org/officeDocument/2006/relationships/vmlDrawing" Target="../drawings/vmlDrawing82.vml"/><Relationship Id="rId6" Type="http://schemas.openxmlformats.org/officeDocument/2006/relationships/oleObject" Target="../embeddings/oleObject478.bin"/><Relationship Id="rId5" Type="http://schemas.openxmlformats.org/officeDocument/2006/relationships/image" Target="../media/image23.wmf"/><Relationship Id="rId4" Type="http://schemas.openxmlformats.org/officeDocument/2006/relationships/oleObject" Target="../embeddings/oleObject477.bin"/></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37.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3.vml"/><Relationship Id="rId6" Type="http://schemas.openxmlformats.org/officeDocument/2006/relationships/oleObject" Target="../embeddings/oleObject480.bin"/><Relationship Id="rId5" Type="http://schemas.openxmlformats.org/officeDocument/2006/relationships/image" Target="../media/image383.wmf"/><Relationship Id="rId4" Type="http://schemas.openxmlformats.org/officeDocument/2006/relationships/oleObject" Target="../embeddings/oleObject479.bin"/></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38.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4.vml"/><Relationship Id="rId6" Type="http://schemas.openxmlformats.org/officeDocument/2006/relationships/oleObject" Target="../embeddings/oleObject482.bin"/><Relationship Id="rId5" Type="http://schemas.openxmlformats.org/officeDocument/2006/relationships/image" Target="../media/image383.wmf"/><Relationship Id="rId4" Type="http://schemas.openxmlformats.org/officeDocument/2006/relationships/oleObject" Target="../embeddings/oleObject481.bin"/></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39.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5.vml"/><Relationship Id="rId6" Type="http://schemas.openxmlformats.org/officeDocument/2006/relationships/oleObject" Target="../embeddings/oleObject484.bin"/><Relationship Id="rId5" Type="http://schemas.openxmlformats.org/officeDocument/2006/relationships/image" Target="../media/image383.wmf"/><Relationship Id="rId4" Type="http://schemas.openxmlformats.org/officeDocument/2006/relationships/oleObject" Target="../embeddings/oleObject483.bin"/></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6.vml"/><Relationship Id="rId6" Type="http://schemas.openxmlformats.org/officeDocument/2006/relationships/oleObject" Target="../embeddings/oleObject486.bin"/><Relationship Id="rId5" Type="http://schemas.openxmlformats.org/officeDocument/2006/relationships/image" Target="../media/image383.wmf"/><Relationship Id="rId4" Type="http://schemas.openxmlformats.org/officeDocument/2006/relationships/oleObject" Target="../embeddings/oleObject485.bin"/></Relationships>
</file>

<file path=ppt/slides/_rels/slide138.xml.rels><?xml version="1.0" encoding="UTF-8" standalone="yes"?>
<Relationships xmlns="http://schemas.openxmlformats.org/package/2006/relationships"><Relationship Id="rId8" Type="http://schemas.openxmlformats.org/officeDocument/2006/relationships/slide" Target="slide6.xml"/><Relationship Id="rId3" Type="http://schemas.openxmlformats.org/officeDocument/2006/relationships/notesSlide" Target="../notesSlides/notesSlide41.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7.vml"/><Relationship Id="rId6" Type="http://schemas.openxmlformats.org/officeDocument/2006/relationships/oleObject" Target="../embeddings/oleObject488.bin"/><Relationship Id="rId5" Type="http://schemas.openxmlformats.org/officeDocument/2006/relationships/image" Target="../media/image383.wmf"/><Relationship Id="rId4" Type="http://schemas.openxmlformats.org/officeDocument/2006/relationships/oleObject" Target="../embeddings/oleObject487.bin"/></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42.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8.vml"/><Relationship Id="rId6" Type="http://schemas.openxmlformats.org/officeDocument/2006/relationships/oleObject" Target="../embeddings/oleObject490.bin"/><Relationship Id="rId5" Type="http://schemas.openxmlformats.org/officeDocument/2006/relationships/image" Target="../media/image383.wmf"/><Relationship Id="rId4" Type="http://schemas.openxmlformats.org/officeDocument/2006/relationships/oleObject" Target="../embeddings/oleObject489.bin"/></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384.wmf"/><Relationship Id="rId2" Type="http://schemas.openxmlformats.org/officeDocument/2006/relationships/slideLayout" Target="../slideLayouts/slideLayout7.xml"/><Relationship Id="rId1" Type="http://schemas.openxmlformats.org/officeDocument/2006/relationships/vmlDrawing" Target="../drawings/vmlDrawing89.vml"/><Relationship Id="rId6" Type="http://schemas.openxmlformats.org/officeDocument/2006/relationships/oleObject" Target="../embeddings/oleObject492.bin"/><Relationship Id="rId5" Type="http://schemas.openxmlformats.org/officeDocument/2006/relationships/image" Target="../media/image383.wmf"/><Relationship Id="rId4" Type="http://schemas.openxmlformats.org/officeDocument/2006/relationships/oleObject" Target="../embeddings/oleObject491.bin"/></Relationships>
</file>

<file path=ppt/slides/_rels/slide141.xml.rels><?xml version="1.0" encoding="UTF-8" standalone="yes"?>
<Relationships xmlns="http://schemas.openxmlformats.org/package/2006/relationships"><Relationship Id="rId3" Type="http://schemas.openxmlformats.org/officeDocument/2006/relationships/slide" Target="slide130.xml"/><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xml"/><Relationship Id="rId1" Type="http://schemas.openxmlformats.org/officeDocument/2006/relationships/vmlDrawing" Target="../drawings/vmlDrawing90.vml"/><Relationship Id="rId5" Type="http://schemas.openxmlformats.org/officeDocument/2006/relationships/image" Target="../media/image385.wmf"/><Relationship Id="rId4" Type="http://schemas.openxmlformats.org/officeDocument/2006/relationships/oleObject" Target="../embeddings/oleObject493.bin"/></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openxmlformats.org/officeDocument/2006/relationships/image" Target="../media/image386.wmf"/><Relationship Id="rId2" Type="http://schemas.openxmlformats.org/officeDocument/2006/relationships/slideLayout" Target="../slideLayouts/slideLayout7.xml"/><Relationship Id="rId1" Type="http://schemas.openxmlformats.org/officeDocument/2006/relationships/vmlDrawing" Target="../drawings/vmlDrawing91.vml"/><Relationship Id="rId6" Type="http://schemas.openxmlformats.org/officeDocument/2006/relationships/oleObject" Target="../embeddings/oleObject495.bin"/><Relationship Id="rId5" Type="http://schemas.openxmlformats.org/officeDocument/2006/relationships/image" Target="../media/image385.wmf"/><Relationship Id="rId4" Type="http://schemas.openxmlformats.org/officeDocument/2006/relationships/oleObject" Target="../embeddings/oleObject494.bin"/></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xml"/><Relationship Id="rId1" Type="http://schemas.openxmlformats.org/officeDocument/2006/relationships/vmlDrawing" Target="../drawings/vmlDrawing92.vml"/><Relationship Id="rId5" Type="http://schemas.openxmlformats.org/officeDocument/2006/relationships/image" Target="../media/image387.wmf"/><Relationship Id="rId4" Type="http://schemas.openxmlformats.org/officeDocument/2006/relationships/oleObject" Target="../embeddings/oleObject496.bin"/></Relationships>
</file>

<file path=ppt/slides/_rels/slide145.xml.rels><?xml version="1.0" encoding="UTF-8" standalone="yes"?>
<Relationships xmlns="http://schemas.openxmlformats.org/package/2006/relationships"><Relationship Id="rId8" Type="http://schemas.openxmlformats.org/officeDocument/2006/relationships/oleObject" Target="../embeddings/oleObject499.bin"/><Relationship Id="rId3" Type="http://schemas.openxmlformats.org/officeDocument/2006/relationships/notesSlide" Target="../notesSlides/notesSlide48.xml"/><Relationship Id="rId7" Type="http://schemas.openxmlformats.org/officeDocument/2006/relationships/image" Target="../media/image383.wmf"/><Relationship Id="rId12" Type="http://schemas.openxmlformats.org/officeDocument/2006/relationships/slide" Target="slide6.xml"/><Relationship Id="rId2" Type="http://schemas.openxmlformats.org/officeDocument/2006/relationships/slideLayout" Target="../slideLayouts/slideLayout7.xml"/><Relationship Id="rId1" Type="http://schemas.openxmlformats.org/officeDocument/2006/relationships/vmlDrawing" Target="../drawings/vmlDrawing93.vml"/><Relationship Id="rId6" Type="http://schemas.openxmlformats.org/officeDocument/2006/relationships/oleObject" Target="../embeddings/oleObject498.bin"/><Relationship Id="rId11" Type="http://schemas.openxmlformats.org/officeDocument/2006/relationships/image" Target="../media/image389.wmf"/><Relationship Id="rId5" Type="http://schemas.openxmlformats.org/officeDocument/2006/relationships/image" Target="../media/image384.wmf"/><Relationship Id="rId10" Type="http://schemas.openxmlformats.org/officeDocument/2006/relationships/oleObject" Target="../embeddings/oleObject500.bin"/><Relationship Id="rId4" Type="http://schemas.openxmlformats.org/officeDocument/2006/relationships/oleObject" Target="../embeddings/oleObject497.bin"/><Relationship Id="rId9" Type="http://schemas.openxmlformats.org/officeDocument/2006/relationships/image" Target="../media/image388.wmf"/></Relationships>
</file>

<file path=ppt/slides/_rels/slide146.xml.rels><?xml version="1.0" encoding="UTF-8" standalone="yes"?>
<Relationships xmlns="http://schemas.openxmlformats.org/package/2006/relationships"><Relationship Id="rId8" Type="http://schemas.openxmlformats.org/officeDocument/2006/relationships/oleObject" Target="../embeddings/oleObject503.bin"/><Relationship Id="rId13" Type="http://schemas.openxmlformats.org/officeDocument/2006/relationships/image" Target="../media/image391.wmf"/><Relationship Id="rId3" Type="http://schemas.openxmlformats.org/officeDocument/2006/relationships/notesSlide" Target="../notesSlides/notesSlide49.xml"/><Relationship Id="rId7" Type="http://schemas.openxmlformats.org/officeDocument/2006/relationships/image" Target="../media/image388.wmf"/><Relationship Id="rId12" Type="http://schemas.openxmlformats.org/officeDocument/2006/relationships/oleObject" Target="../embeddings/oleObject505.bin"/><Relationship Id="rId2" Type="http://schemas.openxmlformats.org/officeDocument/2006/relationships/slideLayout" Target="../slideLayouts/slideLayout7.xml"/><Relationship Id="rId1" Type="http://schemas.openxmlformats.org/officeDocument/2006/relationships/vmlDrawing" Target="../drawings/vmlDrawing94.vml"/><Relationship Id="rId6" Type="http://schemas.openxmlformats.org/officeDocument/2006/relationships/oleObject" Target="../embeddings/oleObject502.bin"/><Relationship Id="rId11" Type="http://schemas.openxmlformats.org/officeDocument/2006/relationships/image" Target="../media/image389.wmf"/><Relationship Id="rId5" Type="http://schemas.openxmlformats.org/officeDocument/2006/relationships/image" Target="../media/image383.wmf"/><Relationship Id="rId10" Type="http://schemas.openxmlformats.org/officeDocument/2006/relationships/oleObject" Target="../embeddings/oleObject504.bin"/><Relationship Id="rId4" Type="http://schemas.openxmlformats.org/officeDocument/2006/relationships/oleObject" Target="../embeddings/oleObject501.bin"/><Relationship Id="rId9" Type="http://schemas.openxmlformats.org/officeDocument/2006/relationships/image" Target="../media/image390.wmf"/></Relationships>
</file>

<file path=ppt/slides/_rels/slide147.xml.rels><?xml version="1.0" encoding="UTF-8" standalone="yes"?>
<Relationships xmlns="http://schemas.openxmlformats.org/package/2006/relationships"><Relationship Id="rId8" Type="http://schemas.openxmlformats.org/officeDocument/2006/relationships/oleObject" Target="../embeddings/oleObject508.bin"/><Relationship Id="rId13" Type="http://schemas.openxmlformats.org/officeDocument/2006/relationships/image" Target="../media/image393.wmf"/><Relationship Id="rId3" Type="http://schemas.openxmlformats.org/officeDocument/2006/relationships/notesSlide" Target="../notesSlides/notesSlide50.xml"/><Relationship Id="rId7" Type="http://schemas.openxmlformats.org/officeDocument/2006/relationships/image" Target="../media/image388.wmf"/><Relationship Id="rId12" Type="http://schemas.openxmlformats.org/officeDocument/2006/relationships/oleObject" Target="../embeddings/oleObject510.bin"/><Relationship Id="rId17" Type="http://schemas.openxmlformats.org/officeDocument/2006/relationships/image" Target="../media/image389.wmf"/><Relationship Id="rId2" Type="http://schemas.openxmlformats.org/officeDocument/2006/relationships/slideLayout" Target="../slideLayouts/slideLayout7.xml"/><Relationship Id="rId16" Type="http://schemas.openxmlformats.org/officeDocument/2006/relationships/oleObject" Target="../embeddings/oleObject512.bin"/><Relationship Id="rId1" Type="http://schemas.openxmlformats.org/officeDocument/2006/relationships/vmlDrawing" Target="../drawings/vmlDrawing95.vml"/><Relationship Id="rId6" Type="http://schemas.openxmlformats.org/officeDocument/2006/relationships/oleObject" Target="../embeddings/oleObject507.bin"/><Relationship Id="rId11" Type="http://schemas.openxmlformats.org/officeDocument/2006/relationships/image" Target="../media/image392.wmf"/><Relationship Id="rId5" Type="http://schemas.openxmlformats.org/officeDocument/2006/relationships/image" Target="../media/image383.wmf"/><Relationship Id="rId15" Type="http://schemas.openxmlformats.org/officeDocument/2006/relationships/image" Target="../media/image391.wmf"/><Relationship Id="rId10" Type="http://schemas.openxmlformats.org/officeDocument/2006/relationships/oleObject" Target="../embeddings/oleObject509.bin"/><Relationship Id="rId4" Type="http://schemas.openxmlformats.org/officeDocument/2006/relationships/oleObject" Target="../embeddings/oleObject506.bin"/><Relationship Id="rId9" Type="http://schemas.openxmlformats.org/officeDocument/2006/relationships/image" Target="../media/image390.wmf"/><Relationship Id="rId14" Type="http://schemas.openxmlformats.org/officeDocument/2006/relationships/oleObject" Target="../embeddings/oleObject511.bin"/></Relationships>
</file>

<file path=ppt/slides/_rels/slide148.xml.rels><?xml version="1.0" encoding="UTF-8" standalone="yes"?>
<Relationships xmlns="http://schemas.openxmlformats.org/package/2006/relationships"><Relationship Id="rId8" Type="http://schemas.openxmlformats.org/officeDocument/2006/relationships/slide" Target="slide129.xml"/><Relationship Id="rId3" Type="http://schemas.openxmlformats.org/officeDocument/2006/relationships/slide" Target="slide150.xml"/><Relationship Id="rId7" Type="http://schemas.openxmlformats.org/officeDocument/2006/relationships/image" Target="../media/image394.pn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slide" Target="slide177.xml"/><Relationship Id="rId5" Type="http://schemas.openxmlformats.org/officeDocument/2006/relationships/slide" Target="slide153.xml"/><Relationship Id="rId4" Type="http://schemas.openxmlformats.org/officeDocument/2006/relationships/slide" Target="slide10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image" Target="../media/image8.emf"/><Relationship Id="rId5" Type="http://schemas.openxmlformats.org/officeDocument/2006/relationships/oleObject" Target="../embeddings/oleObject9.bin"/><Relationship Id="rId4" Type="http://schemas.openxmlformats.org/officeDocument/2006/relationships/image" Target="../media/image7.wmf"/></Relationships>
</file>

<file path=ppt/slides/_rels/slide150.xml.rels><?xml version="1.0" encoding="UTF-8" standalone="yes"?>
<Relationships xmlns="http://schemas.openxmlformats.org/package/2006/relationships"><Relationship Id="rId8" Type="http://schemas.openxmlformats.org/officeDocument/2006/relationships/oleObject" Target="../embeddings/oleObject515.bin"/><Relationship Id="rId13" Type="http://schemas.openxmlformats.org/officeDocument/2006/relationships/image" Target="../media/image399.wmf"/><Relationship Id="rId18" Type="http://schemas.openxmlformats.org/officeDocument/2006/relationships/oleObject" Target="../embeddings/oleObject520.bin"/><Relationship Id="rId3" Type="http://schemas.openxmlformats.org/officeDocument/2006/relationships/notesSlide" Target="../notesSlides/notesSlide53.xml"/><Relationship Id="rId7" Type="http://schemas.openxmlformats.org/officeDocument/2006/relationships/image" Target="../media/image396.wmf"/><Relationship Id="rId12" Type="http://schemas.openxmlformats.org/officeDocument/2006/relationships/oleObject" Target="../embeddings/oleObject517.bin"/><Relationship Id="rId17" Type="http://schemas.openxmlformats.org/officeDocument/2006/relationships/image" Target="../media/image401.wmf"/><Relationship Id="rId2" Type="http://schemas.openxmlformats.org/officeDocument/2006/relationships/slideLayout" Target="../slideLayouts/slideLayout7.xml"/><Relationship Id="rId16" Type="http://schemas.openxmlformats.org/officeDocument/2006/relationships/oleObject" Target="../embeddings/oleObject519.bin"/><Relationship Id="rId1" Type="http://schemas.openxmlformats.org/officeDocument/2006/relationships/vmlDrawing" Target="../drawings/vmlDrawing96.vml"/><Relationship Id="rId6" Type="http://schemas.openxmlformats.org/officeDocument/2006/relationships/oleObject" Target="../embeddings/oleObject514.bin"/><Relationship Id="rId11" Type="http://schemas.openxmlformats.org/officeDocument/2006/relationships/image" Target="../media/image398.wmf"/><Relationship Id="rId5" Type="http://schemas.openxmlformats.org/officeDocument/2006/relationships/image" Target="../media/image395.wmf"/><Relationship Id="rId15" Type="http://schemas.openxmlformats.org/officeDocument/2006/relationships/image" Target="../media/image400.wmf"/><Relationship Id="rId10" Type="http://schemas.openxmlformats.org/officeDocument/2006/relationships/oleObject" Target="../embeddings/oleObject516.bin"/><Relationship Id="rId19" Type="http://schemas.openxmlformats.org/officeDocument/2006/relationships/image" Target="../media/image402.wmf"/><Relationship Id="rId4" Type="http://schemas.openxmlformats.org/officeDocument/2006/relationships/oleObject" Target="../embeddings/oleObject513.bin"/><Relationship Id="rId9" Type="http://schemas.openxmlformats.org/officeDocument/2006/relationships/image" Target="../media/image397.wmf"/><Relationship Id="rId14" Type="http://schemas.openxmlformats.org/officeDocument/2006/relationships/oleObject" Target="../embeddings/oleObject518.bin"/></Relationships>
</file>

<file path=ppt/slides/_rels/slide151.xml.rels><?xml version="1.0" encoding="UTF-8" standalone="yes"?>
<Relationships xmlns="http://schemas.openxmlformats.org/package/2006/relationships"><Relationship Id="rId8" Type="http://schemas.openxmlformats.org/officeDocument/2006/relationships/oleObject" Target="../embeddings/oleObject523.bin"/><Relationship Id="rId3" Type="http://schemas.openxmlformats.org/officeDocument/2006/relationships/notesSlide" Target="../notesSlides/notesSlide54.xml"/><Relationship Id="rId7" Type="http://schemas.openxmlformats.org/officeDocument/2006/relationships/image" Target="../media/image404.wmf"/><Relationship Id="rId2" Type="http://schemas.openxmlformats.org/officeDocument/2006/relationships/slideLayout" Target="../slideLayouts/slideLayout7.xml"/><Relationship Id="rId1" Type="http://schemas.openxmlformats.org/officeDocument/2006/relationships/vmlDrawing" Target="../drawings/vmlDrawing97.vml"/><Relationship Id="rId6" Type="http://schemas.openxmlformats.org/officeDocument/2006/relationships/oleObject" Target="../embeddings/oleObject522.bin"/><Relationship Id="rId5" Type="http://schemas.openxmlformats.org/officeDocument/2006/relationships/image" Target="../media/image403.wmf"/><Relationship Id="rId10" Type="http://schemas.openxmlformats.org/officeDocument/2006/relationships/slide" Target="slide148.xml"/><Relationship Id="rId4" Type="http://schemas.openxmlformats.org/officeDocument/2006/relationships/oleObject" Target="../embeddings/oleObject521.bin"/><Relationship Id="rId9" Type="http://schemas.openxmlformats.org/officeDocument/2006/relationships/image" Target="../media/image405.wmf"/></Relationships>
</file>

<file path=ppt/slides/_rels/slide152.xml.rels><?xml version="1.0" encoding="UTF-8" standalone="yes"?>
<Relationships xmlns="http://schemas.openxmlformats.org/package/2006/relationships"><Relationship Id="rId8" Type="http://schemas.openxmlformats.org/officeDocument/2006/relationships/slide" Target="slide150.xml"/><Relationship Id="rId3" Type="http://schemas.openxmlformats.org/officeDocument/2006/relationships/notesSlide" Target="../notesSlides/notesSlide55.xml"/><Relationship Id="rId7" Type="http://schemas.openxmlformats.org/officeDocument/2006/relationships/image" Target="../media/image16.wmf"/><Relationship Id="rId2" Type="http://schemas.openxmlformats.org/officeDocument/2006/relationships/slideLayout" Target="../slideLayouts/slideLayout7.xml"/><Relationship Id="rId1" Type="http://schemas.openxmlformats.org/officeDocument/2006/relationships/vmlDrawing" Target="../drawings/vmlDrawing98.vml"/><Relationship Id="rId6" Type="http://schemas.openxmlformats.org/officeDocument/2006/relationships/oleObject" Target="../embeddings/oleObject525.bin"/><Relationship Id="rId5" Type="http://schemas.openxmlformats.org/officeDocument/2006/relationships/image" Target="../media/image406.wmf"/><Relationship Id="rId4" Type="http://schemas.openxmlformats.org/officeDocument/2006/relationships/oleObject" Target="../embeddings/oleObject524.bin"/></Relationships>
</file>

<file path=ppt/slides/_rels/slide153.xml.rels><?xml version="1.0" encoding="UTF-8" standalone="yes"?>
<Relationships xmlns="http://schemas.openxmlformats.org/package/2006/relationships"><Relationship Id="rId8" Type="http://schemas.openxmlformats.org/officeDocument/2006/relationships/oleObject" Target="../embeddings/oleObject528.bin"/><Relationship Id="rId3" Type="http://schemas.openxmlformats.org/officeDocument/2006/relationships/notesSlide" Target="../notesSlides/notesSlide56.xml"/><Relationship Id="rId7" Type="http://schemas.openxmlformats.org/officeDocument/2006/relationships/image" Target="../media/image407.wmf"/><Relationship Id="rId2" Type="http://schemas.openxmlformats.org/officeDocument/2006/relationships/slideLayout" Target="../slideLayouts/slideLayout7.xml"/><Relationship Id="rId1" Type="http://schemas.openxmlformats.org/officeDocument/2006/relationships/vmlDrawing" Target="../drawings/vmlDrawing99.vml"/><Relationship Id="rId6" Type="http://schemas.openxmlformats.org/officeDocument/2006/relationships/oleObject" Target="../embeddings/oleObject527.bin"/><Relationship Id="rId5" Type="http://schemas.openxmlformats.org/officeDocument/2006/relationships/image" Target="../media/image406.wmf"/><Relationship Id="rId4" Type="http://schemas.openxmlformats.org/officeDocument/2006/relationships/oleObject" Target="../embeddings/oleObject526.bin"/><Relationship Id="rId9" Type="http://schemas.openxmlformats.org/officeDocument/2006/relationships/image" Target="../media/image4.wmf"/></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57.xml"/><Relationship Id="rId7" Type="http://schemas.openxmlformats.org/officeDocument/2006/relationships/image" Target="../media/image408.wmf"/><Relationship Id="rId2" Type="http://schemas.openxmlformats.org/officeDocument/2006/relationships/slideLayout" Target="../slideLayouts/slideLayout7.xml"/><Relationship Id="rId1" Type="http://schemas.openxmlformats.org/officeDocument/2006/relationships/vmlDrawing" Target="../drawings/vmlDrawing100.vml"/><Relationship Id="rId6" Type="http://schemas.openxmlformats.org/officeDocument/2006/relationships/oleObject" Target="../embeddings/oleObject530.bin"/><Relationship Id="rId5" Type="http://schemas.openxmlformats.org/officeDocument/2006/relationships/image" Target="../media/image406.wmf"/><Relationship Id="rId4" Type="http://schemas.openxmlformats.org/officeDocument/2006/relationships/oleObject" Target="../embeddings/oleObject529.bin"/></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vmlDrawing" Target="../drawings/vmlDrawing101.vml"/><Relationship Id="rId5" Type="http://schemas.openxmlformats.org/officeDocument/2006/relationships/image" Target="../media/image406.wmf"/><Relationship Id="rId4" Type="http://schemas.openxmlformats.org/officeDocument/2006/relationships/oleObject" Target="../embeddings/oleObject531.bin"/></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59.xml"/><Relationship Id="rId7" Type="http://schemas.openxmlformats.org/officeDocument/2006/relationships/image" Target="../media/image16.wmf"/><Relationship Id="rId2" Type="http://schemas.openxmlformats.org/officeDocument/2006/relationships/slideLayout" Target="../slideLayouts/slideLayout7.xml"/><Relationship Id="rId1" Type="http://schemas.openxmlformats.org/officeDocument/2006/relationships/vmlDrawing" Target="../drawings/vmlDrawing102.vml"/><Relationship Id="rId6" Type="http://schemas.openxmlformats.org/officeDocument/2006/relationships/oleObject" Target="../embeddings/oleObject533.bin"/><Relationship Id="rId5" Type="http://schemas.openxmlformats.org/officeDocument/2006/relationships/image" Target="../media/image406.wmf"/><Relationship Id="rId4" Type="http://schemas.openxmlformats.org/officeDocument/2006/relationships/oleObject" Target="../embeddings/oleObject532.bin"/></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60.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3.vml"/><Relationship Id="rId6" Type="http://schemas.openxmlformats.org/officeDocument/2006/relationships/oleObject" Target="../embeddings/oleObject535.bin"/><Relationship Id="rId5" Type="http://schemas.openxmlformats.org/officeDocument/2006/relationships/image" Target="../media/image406.wmf"/><Relationship Id="rId4" Type="http://schemas.openxmlformats.org/officeDocument/2006/relationships/oleObject" Target="../embeddings/oleObject534.bin"/></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61.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4.vml"/><Relationship Id="rId6" Type="http://schemas.openxmlformats.org/officeDocument/2006/relationships/oleObject" Target="../embeddings/oleObject537.bin"/><Relationship Id="rId5" Type="http://schemas.openxmlformats.org/officeDocument/2006/relationships/image" Target="../media/image406.wmf"/><Relationship Id="rId4" Type="http://schemas.openxmlformats.org/officeDocument/2006/relationships/oleObject" Target="../embeddings/oleObject536.bin"/></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62.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5.vml"/><Relationship Id="rId6" Type="http://schemas.openxmlformats.org/officeDocument/2006/relationships/oleObject" Target="../embeddings/oleObject539.bin"/><Relationship Id="rId5" Type="http://schemas.openxmlformats.org/officeDocument/2006/relationships/image" Target="../media/image406.wmf"/><Relationship Id="rId4" Type="http://schemas.openxmlformats.org/officeDocument/2006/relationships/oleObject" Target="../embeddings/oleObject538.bin"/></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63.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6.vml"/><Relationship Id="rId6" Type="http://schemas.openxmlformats.org/officeDocument/2006/relationships/oleObject" Target="../embeddings/oleObject541.bin"/><Relationship Id="rId5" Type="http://schemas.openxmlformats.org/officeDocument/2006/relationships/image" Target="../media/image406.wmf"/><Relationship Id="rId4" Type="http://schemas.openxmlformats.org/officeDocument/2006/relationships/oleObject" Target="../embeddings/oleObject540.bin"/></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64.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7.vml"/><Relationship Id="rId6" Type="http://schemas.openxmlformats.org/officeDocument/2006/relationships/oleObject" Target="../embeddings/oleObject543.bin"/><Relationship Id="rId5" Type="http://schemas.openxmlformats.org/officeDocument/2006/relationships/image" Target="../media/image406.wmf"/><Relationship Id="rId4" Type="http://schemas.openxmlformats.org/officeDocument/2006/relationships/oleObject" Target="../embeddings/oleObject542.bin"/></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65.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8.vml"/><Relationship Id="rId6" Type="http://schemas.openxmlformats.org/officeDocument/2006/relationships/oleObject" Target="../embeddings/oleObject545.bin"/><Relationship Id="rId5" Type="http://schemas.openxmlformats.org/officeDocument/2006/relationships/image" Target="../media/image406.wmf"/><Relationship Id="rId4" Type="http://schemas.openxmlformats.org/officeDocument/2006/relationships/oleObject" Target="../embeddings/oleObject544.bin"/></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66.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09.vml"/><Relationship Id="rId6" Type="http://schemas.openxmlformats.org/officeDocument/2006/relationships/oleObject" Target="../embeddings/oleObject547.bin"/><Relationship Id="rId5" Type="http://schemas.openxmlformats.org/officeDocument/2006/relationships/image" Target="../media/image406.wmf"/><Relationship Id="rId4" Type="http://schemas.openxmlformats.org/officeDocument/2006/relationships/oleObject" Target="../embeddings/oleObject546.bin"/></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67.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10.vml"/><Relationship Id="rId6" Type="http://schemas.openxmlformats.org/officeDocument/2006/relationships/oleObject" Target="../embeddings/oleObject549.bin"/><Relationship Id="rId5" Type="http://schemas.openxmlformats.org/officeDocument/2006/relationships/image" Target="../media/image406.wmf"/><Relationship Id="rId4" Type="http://schemas.openxmlformats.org/officeDocument/2006/relationships/oleObject" Target="../embeddings/oleObject548.bin"/></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68.xml"/><Relationship Id="rId7" Type="http://schemas.openxmlformats.org/officeDocument/2006/relationships/image" Target="../media/image409.wmf"/><Relationship Id="rId2" Type="http://schemas.openxmlformats.org/officeDocument/2006/relationships/slideLayout" Target="../slideLayouts/slideLayout7.xml"/><Relationship Id="rId1" Type="http://schemas.openxmlformats.org/officeDocument/2006/relationships/vmlDrawing" Target="../drawings/vmlDrawing111.vml"/><Relationship Id="rId6" Type="http://schemas.openxmlformats.org/officeDocument/2006/relationships/oleObject" Target="../embeddings/oleObject551.bin"/><Relationship Id="rId5" Type="http://schemas.openxmlformats.org/officeDocument/2006/relationships/image" Target="../media/image406.wmf"/><Relationship Id="rId4" Type="http://schemas.openxmlformats.org/officeDocument/2006/relationships/oleObject" Target="../embeddings/oleObject550.bin"/></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69.xml"/><Relationship Id="rId7" Type="http://schemas.openxmlformats.org/officeDocument/2006/relationships/image" Target="../media/image410.wmf"/><Relationship Id="rId2" Type="http://schemas.openxmlformats.org/officeDocument/2006/relationships/slideLayout" Target="../slideLayouts/slideLayout7.xml"/><Relationship Id="rId1" Type="http://schemas.openxmlformats.org/officeDocument/2006/relationships/vmlDrawing" Target="../drawings/vmlDrawing112.vml"/><Relationship Id="rId6" Type="http://schemas.openxmlformats.org/officeDocument/2006/relationships/oleObject" Target="../embeddings/oleObject553.bin"/><Relationship Id="rId5" Type="http://schemas.openxmlformats.org/officeDocument/2006/relationships/image" Target="../media/image406.wmf"/><Relationship Id="rId4" Type="http://schemas.openxmlformats.org/officeDocument/2006/relationships/oleObject" Target="../embeddings/oleObject552.bin"/></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70.xml"/><Relationship Id="rId7" Type="http://schemas.openxmlformats.org/officeDocument/2006/relationships/image" Target="../media/image410.wmf"/><Relationship Id="rId2" Type="http://schemas.openxmlformats.org/officeDocument/2006/relationships/slideLayout" Target="../slideLayouts/slideLayout7.xml"/><Relationship Id="rId1" Type="http://schemas.openxmlformats.org/officeDocument/2006/relationships/vmlDrawing" Target="../drawings/vmlDrawing113.vml"/><Relationship Id="rId6" Type="http://schemas.openxmlformats.org/officeDocument/2006/relationships/oleObject" Target="../embeddings/oleObject555.bin"/><Relationship Id="rId5" Type="http://schemas.openxmlformats.org/officeDocument/2006/relationships/image" Target="../media/image16.wmf"/><Relationship Id="rId4" Type="http://schemas.openxmlformats.org/officeDocument/2006/relationships/oleObject" Target="../embeddings/oleObject554.bin"/></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71.xml"/><Relationship Id="rId7" Type="http://schemas.openxmlformats.org/officeDocument/2006/relationships/image" Target="../media/image411.wmf"/><Relationship Id="rId2" Type="http://schemas.openxmlformats.org/officeDocument/2006/relationships/slideLayout" Target="../slideLayouts/slideLayout7.xml"/><Relationship Id="rId1" Type="http://schemas.openxmlformats.org/officeDocument/2006/relationships/vmlDrawing" Target="../drawings/vmlDrawing114.vml"/><Relationship Id="rId6" Type="http://schemas.openxmlformats.org/officeDocument/2006/relationships/oleObject" Target="../embeddings/oleObject557.bin"/><Relationship Id="rId5" Type="http://schemas.openxmlformats.org/officeDocument/2006/relationships/image" Target="../media/image410.wmf"/><Relationship Id="rId4" Type="http://schemas.openxmlformats.org/officeDocument/2006/relationships/oleObject" Target="../embeddings/oleObject556.bin"/></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72.xml"/><Relationship Id="rId7" Type="http://schemas.openxmlformats.org/officeDocument/2006/relationships/image" Target="../media/image411.wmf"/><Relationship Id="rId2" Type="http://schemas.openxmlformats.org/officeDocument/2006/relationships/slideLayout" Target="../slideLayouts/slideLayout7.xml"/><Relationship Id="rId1" Type="http://schemas.openxmlformats.org/officeDocument/2006/relationships/vmlDrawing" Target="../drawings/vmlDrawing115.vml"/><Relationship Id="rId6" Type="http://schemas.openxmlformats.org/officeDocument/2006/relationships/oleObject" Target="../embeddings/oleObject559.bin"/><Relationship Id="rId5" Type="http://schemas.openxmlformats.org/officeDocument/2006/relationships/image" Target="../media/image410.wmf"/><Relationship Id="rId4" Type="http://schemas.openxmlformats.org/officeDocument/2006/relationships/oleObject" Target="../embeddings/oleObject558.bin"/></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73.xml"/><Relationship Id="rId7" Type="http://schemas.openxmlformats.org/officeDocument/2006/relationships/image" Target="../media/image411.wmf"/><Relationship Id="rId2" Type="http://schemas.openxmlformats.org/officeDocument/2006/relationships/slideLayout" Target="../slideLayouts/slideLayout7.xml"/><Relationship Id="rId1" Type="http://schemas.openxmlformats.org/officeDocument/2006/relationships/vmlDrawing" Target="../drawings/vmlDrawing116.vml"/><Relationship Id="rId6" Type="http://schemas.openxmlformats.org/officeDocument/2006/relationships/oleObject" Target="../embeddings/oleObject561.bin"/><Relationship Id="rId5" Type="http://schemas.openxmlformats.org/officeDocument/2006/relationships/image" Target="../media/image410.wmf"/><Relationship Id="rId4" Type="http://schemas.openxmlformats.org/officeDocument/2006/relationships/oleObject" Target="../embeddings/oleObject560.bin"/></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7.xml"/><Relationship Id="rId1" Type="http://schemas.openxmlformats.org/officeDocument/2006/relationships/vmlDrawing" Target="../drawings/vmlDrawing117.vml"/><Relationship Id="rId5" Type="http://schemas.openxmlformats.org/officeDocument/2006/relationships/image" Target="../media/image16.wmf"/><Relationship Id="rId4" Type="http://schemas.openxmlformats.org/officeDocument/2006/relationships/oleObject" Target="../embeddings/oleObject562.bin"/></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7.xml"/><Relationship Id="rId1" Type="http://schemas.openxmlformats.org/officeDocument/2006/relationships/vmlDrawing" Target="../drawings/vmlDrawing118.vml"/><Relationship Id="rId5" Type="http://schemas.openxmlformats.org/officeDocument/2006/relationships/image" Target="../media/image412.wmf"/><Relationship Id="rId4" Type="http://schemas.openxmlformats.org/officeDocument/2006/relationships/oleObject" Target="../embeddings/oleObject563.bin"/></Relationships>
</file>

<file path=ppt/slides/_rels/slide173.xml.rels><?xml version="1.0" encoding="UTF-8" standalone="yes"?>
<Relationships xmlns="http://schemas.openxmlformats.org/package/2006/relationships"><Relationship Id="rId8" Type="http://schemas.openxmlformats.org/officeDocument/2006/relationships/slide" Target="slide150.xml"/><Relationship Id="rId3" Type="http://schemas.openxmlformats.org/officeDocument/2006/relationships/notesSlide" Target="../notesSlides/notesSlide76.xml"/><Relationship Id="rId7" Type="http://schemas.openxmlformats.org/officeDocument/2006/relationships/image" Target="../media/image411.wmf"/><Relationship Id="rId2" Type="http://schemas.openxmlformats.org/officeDocument/2006/relationships/slideLayout" Target="../slideLayouts/slideLayout7.xml"/><Relationship Id="rId1" Type="http://schemas.openxmlformats.org/officeDocument/2006/relationships/vmlDrawing" Target="../drawings/vmlDrawing119.vml"/><Relationship Id="rId6" Type="http://schemas.openxmlformats.org/officeDocument/2006/relationships/oleObject" Target="../embeddings/oleObject565.bin"/><Relationship Id="rId5" Type="http://schemas.openxmlformats.org/officeDocument/2006/relationships/image" Target="../media/image413.wmf"/><Relationship Id="rId4" Type="http://schemas.openxmlformats.org/officeDocument/2006/relationships/oleObject" Target="../embeddings/oleObject564.bin"/></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vmlDrawing" Target="../drawings/vmlDrawing120.vml"/><Relationship Id="rId5" Type="http://schemas.openxmlformats.org/officeDocument/2006/relationships/image" Target="../media/image414.wmf"/><Relationship Id="rId4" Type="http://schemas.openxmlformats.org/officeDocument/2006/relationships/oleObject" Target="../embeddings/oleObject566.bin"/></Relationships>
</file>

<file path=ppt/slides/_rels/slide175.xml.rels><?xml version="1.0" encoding="UTF-8" standalone="yes"?>
<Relationships xmlns="http://schemas.openxmlformats.org/package/2006/relationships"><Relationship Id="rId8" Type="http://schemas.openxmlformats.org/officeDocument/2006/relationships/oleObject" Target="../embeddings/oleObject569.bin"/><Relationship Id="rId3" Type="http://schemas.openxmlformats.org/officeDocument/2006/relationships/notesSlide" Target="../notesSlides/notesSlide78.xml"/><Relationship Id="rId7" Type="http://schemas.openxmlformats.org/officeDocument/2006/relationships/image" Target="../media/image415.wmf"/><Relationship Id="rId2" Type="http://schemas.openxmlformats.org/officeDocument/2006/relationships/slideLayout" Target="../slideLayouts/slideLayout7.xml"/><Relationship Id="rId1" Type="http://schemas.openxmlformats.org/officeDocument/2006/relationships/vmlDrawing" Target="../drawings/vmlDrawing121.vml"/><Relationship Id="rId6" Type="http://schemas.openxmlformats.org/officeDocument/2006/relationships/oleObject" Target="../embeddings/oleObject568.bin"/><Relationship Id="rId5" Type="http://schemas.openxmlformats.org/officeDocument/2006/relationships/image" Target="../media/image414.wmf"/><Relationship Id="rId10" Type="http://schemas.openxmlformats.org/officeDocument/2006/relationships/slide" Target="slide149.xml"/><Relationship Id="rId4" Type="http://schemas.openxmlformats.org/officeDocument/2006/relationships/oleObject" Target="../embeddings/oleObject567.bin"/><Relationship Id="rId9" Type="http://schemas.openxmlformats.org/officeDocument/2006/relationships/image" Target="../media/image416.wmf"/></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79.xml"/><Relationship Id="rId7" Type="http://schemas.openxmlformats.org/officeDocument/2006/relationships/image" Target="../media/image417.wmf"/><Relationship Id="rId2" Type="http://schemas.openxmlformats.org/officeDocument/2006/relationships/slideLayout" Target="../slideLayouts/slideLayout7.xml"/><Relationship Id="rId1" Type="http://schemas.openxmlformats.org/officeDocument/2006/relationships/vmlDrawing" Target="../drawings/vmlDrawing122.vml"/><Relationship Id="rId6" Type="http://schemas.openxmlformats.org/officeDocument/2006/relationships/oleObject" Target="../embeddings/oleObject571.bin"/><Relationship Id="rId5" Type="http://schemas.openxmlformats.org/officeDocument/2006/relationships/image" Target="../media/image406.wmf"/><Relationship Id="rId4" Type="http://schemas.openxmlformats.org/officeDocument/2006/relationships/oleObject" Target="../embeddings/oleObject570.bin"/></Relationships>
</file>

<file path=ppt/slides/_rels/slide177.xml.rels><?xml version="1.0" encoding="UTF-8" standalone="yes"?>
<Relationships xmlns="http://schemas.openxmlformats.org/package/2006/relationships"><Relationship Id="rId8" Type="http://schemas.openxmlformats.org/officeDocument/2006/relationships/oleObject" Target="../embeddings/oleObject574.bin"/><Relationship Id="rId3" Type="http://schemas.openxmlformats.org/officeDocument/2006/relationships/notesSlide" Target="../notesSlides/notesSlide80.xml"/><Relationship Id="rId7" Type="http://schemas.openxmlformats.org/officeDocument/2006/relationships/image" Target="../media/image418.wmf"/><Relationship Id="rId2" Type="http://schemas.openxmlformats.org/officeDocument/2006/relationships/slideLayout" Target="../slideLayouts/slideLayout7.xml"/><Relationship Id="rId1" Type="http://schemas.openxmlformats.org/officeDocument/2006/relationships/vmlDrawing" Target="../drawings/vmlDrawing123.vml"/><Relationship Id="rId6" Type="http://schemas.openxmlformats.org/officeDocument/2006/relationships/oleObject" Target="../embeddings/oleObject573.bin"/><Relationship Id="rId5" Type="http://schemas.openxmlformats.org/officeDocument/2006/relationships/image" Target="../media/image406.wmf"/><Relationship Id="rId4" Type="http://schemas.openxmlformats.org/officeDocument/2006/relationships/oleObject" Target="../embeddings/oleObject572.bin"/><Relationship Id="rId9" Type="http://schemas.openxmlformats.org/officeDocument/2006/relationships/image" Target="../media/image419.wmf"/></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81.xml"/><Relationship Id="rId7" Type="http://schemas.openxmlformats.org/officeDocument/2006/relationships/image" Target="../media/image418.wmf"/><Relationship Id="rId2" Type="http://schemas.openxmlformats.org/officeDocument/2006/relationships/slideLayout" Target="../slideLayouts/slideLayout7.xml"/><Relationship Id="rId1" Type="http://schemas.openxmlformats.org/officeDocument/2006/relationships/vmlDrawing" Target="../drawings/vmlDrawing124.vml"/><Relationship Id="rId6" Type="http://schemas.openxmlformats.org/officeDocument/2006/relationships/oleObject" Target="../embeddings/oleObject576.bin"/><Relationship Id="rId5" Type="http://schemas.openxmlformats.org/officeDocument/2006/relationships/image" Target="../media/image406.wmf"/><Relationship Id="rId4" Type="http://schemas.openxmlformats.org/officeDocument/2006/relationships/oleObject" Target="../embeddings/oleObject575.bin"/></Relationships>
</file>

<file path=ppt/slides/_rels/slide179.xml.rels><?xml version="1.0" encoding="UTF-8" standalone="yes"?>
<Relationships xmlns="http://schemas.openxmlformats.org/package/2006/relationships"><Relationship Id="rId8" Type="http://schemas.openxmlformats.org/officeDocument/2006/relationships/oleObject" Target="../embeddings/oleObject579.bin"/><Relationship Id="rId3" Type="http://schemas.openxmlformats.org/officeDocument/2006/relationships/notesSlide" Target="../notesSlides/notesSlide82.xml"/><Relationship Id="rId7" Type="http://schemas.openxmlformats.org/officeDocument/2006/relationships/image" Target="../media/image420.wmf"/><Relationship Id="rId12" Type="http://schemas.openxmlformats.org/officeDocument/2006/relationships/oleObject" Target="../embeddings/oleObject582.bin"/><Relationship Id="rId2" Type="http://schemas.openxmlformats.org/officeDocument/2006/relationships/slideLayout" Target="../slideLayouts/slideLayout7.xml"/><Relationship Id="rId1" Type="http://schemas.openxmlformats.org/officeDocument/2006/relationships/vmlDrawing" Target="../drawings/vmlDrawing125.vml"/><Relationship Id="rId6" Type="http://schemas.openxmlformats.org/officeDocument/2006/relationships/oleObject" Target="../embeddings/oleObject578.bin"/><Relationship Id="rId11" Type="http://schemas.openxmlformats.org/officeDocument/2006/relationships/oleObject" Target="../embeddings/oleObject581.bin"/><Relationship Id="rId5" Type="http://schemas.openxmlformats.org/officeDocument/2006/relationships/image" Target="../media/image419.wmf"/><Relationship Id="rId10" Type="http://schemas.openxmlformats.org/officeDocument/2006/relationships/image" Target="../media/image421.wmf"/><Relationship Id="rId4" Type="http://schemas.openxmlformats.org/officeDocument/2006/relationships/oleObject" Target="../embeddings/oleObject577.bin"/><Relationship Id="rId9" Type="http://schemas.openxmlformats.org/officeDocument/2006/relationships/oleObject" Target="../embeddings/oleObject580.bin"/></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image" Target="../media/image10.emf"/><Relationship Id="rId5" Type="http://schemas.openxmlformats.org/officeDocument/2006/relationships/oleObject" Target="../embeddings/oleObject11.bin"/><Relationship Id="rId4" Type="http://schemas.openxmlformats.org/officeDocument/2006/relationships/image" Target="../media/image9.wmf"/></Relationships>
</file>

<file path=ppt/slides/_rels/slide180.xml.rels><?xml version="1.0" encoding="UTF-8" standalone="yes"?>
<Relationships xmlns="http://schemas.openxmlformats.org/package/2006/relationships"><Relationship Id="rId8" Type="http://schemas.openxmlformats.org/officeDocument/2006/relationships/oleObject" Target="../embeddings/oleObject585.bin"/><Relationship Id="rId13" Type="http://schemas.openxmlformats.org/officeDocument/2006/relationships/image" Target="../media/image422.wmf"/><Relationship Id="rId3" Type="http://schemas.openxmlformats.org/officeDocument/2006/relationships/notesSlide" Target="../notesSlides/notesSlide83.xml"/><Relationship Id="rId7" Type="http://schemas.openxmlformats.org/officeDocument/2006/relationships/image" Target="../media/image419.wmf"/><Relationship Id="rId12" Type="http://schemas.openxmlformats.org/officeDocument/2006/relationships/oleObject" Target="../embeddings/oleObject589.bin"/><Relationship Id="rId2" Type="http://schemas.openxmlformats.org/officeDocument/2006/relationships/slideLayout" Target="../slideLayouts/slideLayout7.xml"/><Relationship Id="rId1" Type="http://schemas.openxmlformats.org/officeDocument/2006/relationships/vmlDrawing" Target="../drawings/vmlDrawing126.vml"/><Relationship Id="rId6" Type="http://schemas.openxmlformats.org/officeDocument/2006/relationships/oleObject" Target="../embeddings/oleObject584.bin"/><Relationship Id="rId11" Type="http://schemas.openxmlformats.org/officeDocument/2006/relationships/oleObject" Target="../embeddings/oleObject588.bin"/><Relationship Id="rId5" Type="http://schemas.openxmlformats.org/officeDocument/2006/relationships/image" Target="../media/image420.wmf"/><Relationship Id="rId10" Type="http://schemas.openxmlformats.org/officeDocument/2006/relationships/oleObject" Target="../embeddings/oleObject587.bin"/><Relationship Id="rId4" Type="http://schemas.openxmlformats.org/officeDocument/2006/relationships/oleObject" Target="../embeddings/oleObject583.bin"/><Relationship Id="rId9" Type="http://schemas.openxmlformats.org/officeDocument/2006/relationships/oleObject" Target="../embeddings/oleObject586.bin"/></Relationships>
</file>

<file path=ppt/slides/_rels/slide181.xml.rels><?xml version="1.0" encoding="UTF-8" standalone="yes"?>
<Relationships xmlns="http://schemas.openxmlformats.org/package/2006/relationships"><Relationship Id="rId8" Type="http://schemas.openxmlformats.org/officeDocument/2006/relationships/oleObject" Target="../embeddings/oleObject592.bin"/><Relationship Id="rId13" Type="http://schemas.openxmlformats.org/officeDocument/2006/relationships/image" Target="../media/image423.wmf"/><Relationship Id="rId3" Type="http://schemas.openxmlformats.org/officeDocument/2006/relationships/notesSlide" Target="../notesSlides/notesSlide84.xml"/><Relationship Id="rId7" Type="http://schemas.openxmlformats.org/officeDocument/2006/relationships/image" Target="../media/image419.wmf"/><Relationship Id="rId12" Type="http://schemas.openxmlformats.org/officeDocument/2006/relationships/oleObject" Target="../embeddings/oleObject596.bin"/><Relationship Id="rId2" Type="http://schemas.openxmlformats.org/officeDocument/2006/relationships/slideLayout" Target="../slideLayouts/slideLayout7.xml"/><Relationship Id="rId1" Type="http://schemas.openxmlformats.org/officeDocument/2006/relationships/vmlDrawing" Target="../drawings/vmlDrawing127.vml"/><Relationship Id="rId6" Type="http://schemas.openxmlformats.org/officeDocument/2006/relationships/oleObject" Target="../embeddings/oleObject591.bin"/><Relationship Id="rId11" Type="http://schemas.openxmlformats.org/officeDocument/2006/relationships/oleObject" Target="../embeddings/oleObject595.bin"/><Relationship Id="rId5" Type="http://schemas.openxmlformats.org/officeDocument/2006/relationships/image" Target="../media/image420.wmf"/><Relationship Id="rId10" Type="http://schemas.openxmlformats.org/officeDocument/2006/relationships/oleObject" Target="../embeddings/oleObject594.bin"/><Relationship Id="rId4" Type="http://schemas.openxmlformats.org/officeDocument/2006/relationships/oleObject" Target="../embeddings/oleObject590.bin"/><Relationship Id="rId9" Type="http://schemas.openxmlformats.org/officeDocument/2006/relationships/oleObject" Target="../embeddings/oleObject593.bin"/></Relationships>
</file>

<file path=ppt/slides/_rels/slide182.xml.rels><?xml version="1.0" encoding="UTF-8" standalone="yes"?>
<Relationships xmlns="http://schemas.openxmlformats.org/package/2006/relationships"><Relationship Id="rId8" Type="http://schemas.openxmlformats.org/officeDocument/2006/relationships/oleObject" Target="../embeddings/oleObject599.bin"/><Relationship Id="rId13" Type="http://schemas.openxmlformats.org/officeDocument/2006/relationships/image" Target="../media/image424.wmf"/><Relationship Id="rId3" Type="http://schemas.openxmlformats.org/officeDocument/2006/relationships/notesSlide" Target="../notesSlides/notesSlide85.xml"/><Relationship Id="rId7" Type="http://schemas.openxmlformats.org/officeDocument/2006/relationships/image" Target="../media/image419.wmf"/><Relationship Id="rId12" Type="http://schemas.openxmlformats.org/officeDocument/2006/relationships/oleObject" Target="../embeddings/oleObject603.bin"/><Relationship Id="rId2" Type="http://schemas.openxmlformats.org/officeDocument/2006/relationships/slideLayout" Target="../slideLayouts/slideLayout7.xml"/><Relationship Id="rId1" Type="http://schemas.openxmlformats.org/officeDocument/2006/relationships/vmlDrawing" Target="../drawings/vmlDrawing128.vml"/><Relationship Id="rId6" Type="http://schemas.openxmlformats.org/officeDocument/2006/relationships/oleObject" Target="../embeddings/oleObject598.bin"/><Relationship Id="rId11" Type="http://schemas.openxmlformats.org/officeDocument/2006/relationships/oleObject" Target="../embeddings/oleObject602.bin"/><Relationship Id="rId5" Type="http://schemas.openxmlformats.org/officeDocument/2006/relationships/image" Target="../media/image420.wmf"/><Relationship Id="rId10" Type="http://schemas.openxmlformats.org/officeDocument/2006/relationships/oleObject" Target="../embeddings/oleObject601.bin"/><Relationship Id="rId4" Type="http://schemas.openxmlformats.org/officeDocument/2006/relationships/oleObject" Target="../embeddings/oleObject597.bin"/><Relationship Id="rId9" Type="http://schemas.openxmlformats.org/officeDocument/2006/relationships/oleObject" Target="../embeddings/oleObject600.bin"/></Relationships>
</file>

<file path=ppt/slides/_rels/slide183.xml.rels><?xml version="1.0" encoding="UTF-8" standalone="yes"?>
<Relationships xmlns="http://schemas.openxmlformats.org/package/2006/relationships"><Relationship Id="rId8" Type="http://schemas.openxmlformats.org/officeDocument/2006/relationships/oleObject" Target="../embeddings/oleObject606.bin"/><Relationship Id="rId13" Type="http://schemas.openxmlformats.org/officeDocument/2006/relationships/image" Target="../media/image425.wmf"/><Relationship Id="rId3" Type="http://schemas.openxmlformats.org/officeDocument/2006/relationships/notesSlide" Target="../notesSlides/notesSlide86.xml"/><Relationship Id="rId7" Type="http://schemas.openxmlformats.org/officeDocument/2006/relationships/image" Target="../media/image419.wmf"/><Relationship Id="rId12" Type="http://schemas.openxmlformats.org/officeDocument/2006/relationships/oleObject" Target="../embeddings/oleObject610.bin"/><Relationship Id="rId2" Type="http://schemas.openxmlformats.org/officeDocument/2006/relationships/slideLayout" Target="../slideLayouts/slideLayout7.xml"/><Relationship Id="rId1" Type="http://schemas.openxmlformats.org/officeDocument/2006/relationships/vmlDrawing" Target="../drawings/vmlDrawing129.vml"/><Relationship Id="rId6" Type="http://schemas.openxmlformats.org/officeDocument/2006/relationships/oleObject" Target="../embeddings/oleObject605.bin"/><Relationship Id="rId11" Type="http://schemas.openxmlformats.org/officeDocument/2006/relationships/oleObject" Target="../embeddings/oleObject609.bin"/><Relationship Id="rId5" Type="http://schemas.openxmlformats.org/officeDocument/2006/relationships/image" Target="../media/image420.wmf"/><Relationship Id="rId10" Type="http://schemas.openxmlformats.org/officeDocument/2006/relationships/oleObject" Target="../embeddings/oleObject608.bin"/><Relationship Id="rId4" Type="http://schemas.openxmlformats.org/officeDocument/2006/relationships/oleObject" Target="../embeddings/oleObject604.bin"/><Relationship Id="rId9" Type="http://schemas.openxmlformats.org/officeDocument/2006/relationships/oleObject" Target="../embeddings/oleObject607.bin"/></Relationships>
</file>

<file path=ppt/slides/_rels/slide184.xml.rels><?xml version="1.0" encoding="UTF-8" standalone="yes"?>
<Relationships xmlns="http://schemas.openxmlformats.org/package/2006/relationships"><Relationship Id="rId8" Type="http://schemas.openxmlformats.org/officeDocument/2006/relationships/oleObject" Target="../embeddings/oleObject613.bin"/><Relationship Id="rId13" Type="http://schemas.openxmlformats.org/officeDocument/2006/relationships/image" Target="../media/image426.wmf"/><Relationship Id="rId18" Type="http://schemas.openxmlformats.org/officeDocument/2006/relationships/oleObject" Target="../embeddings/oleObject620.bin"/><Relationship Id="rId3" Type="http://schemas.openxmlformats.org/officeDocument/2006/relationships/notesSlide" Target="../notesSlides/notesSlide87.xml"/><Relationship Id="rId7" Type="http://schemas.openxmlformats.org/officeDocument/2006/relationships/image" Target="../media/image420.wmf"/><Relationship Id="rId12" Type="http://schemas.openxmlformats.org/officeDocument/2006/relationships/oleObject" Target="../embeddings/oleObject617.bin"/><Relationship Id="rId17" Type="http://schemas.openxmlformats.org/officeDocument/2006/relationships/image" Target="../media/image428.wmf"/><Relationship Id="rId2" Type="http://schemas.openxmlformats.org/officeDocument/2006/relationships/slideLayout" Target="../slideLayouts/slideLayout7.xml"/><Relationship Id="rId16" Type="http://schemas.openxmlformats.org/officeDocument/2006/relationships/oleObject" Target="../embeddings/oleObject619.bin"/><Relationship Id="rId1" Type="http://schemas.openxmlformats.org/officeDocument/2006/relationships/vmlDrawing" Target="../drawings/vmlDrawing130.vml"/><Relationship Id="rId6" Type="http://schemas.openxmlformats.org/officeDocument/2006/relationships/oleObject" Target="../embeddings/oleObject612.bin"/><Relationship Id="rId11" Type="http://schemas.openxmlformats.org/officeDocument/2006/relationships/oleObject" Target="../embeddings/oleObject616.bin"/><Relationship Id="rId5" Type="http://schemas.openxmlformats.org/officeDocument/2006/relationships/image" Target="../media/image419.wmf"/><Relationship Id="rId15" Type="http://schemas.openxmlformats.org/officeDocument/2006/relationships/image" Target="../media/image427.wmf"/><Relationship Id="rId10" Type="http://schemas.openxmlformats.org/officeDocument/2006/relationships/oleObject" Target="../embeddings/oleObject615.bin"/><Relationship Id="rId19" Type="http://schemas.openxmlformats.org/officeDocument/2006/relationships/image" Target="../media/image429.wmf"/><Relationship Id="rId4" Type="http://schemas.openxmlformats.org/officeDocument/2006/relationships/oleObject" Target="../embeddings/oleObject611.bin"/><Relationship Id="rId9" Type="http://schemas.openxmlformats.org/officeDocument/2006/relationships/oleObject" Target="../embeddings/oleObject614.bin"/><Relationship Id="rId14" Type="http://schemas.openxmlformats.org/officeDocument/2006/relationships/oleObject" Target="../embeddings/oleObject618.bin"/></Relationships>
</file>

<file path=ppt/slides/_rels/slide185.xml.rels><?xml version="1.0" encoding="UTF-8" standalone="yes"?>
<Relationships xmlns="http://schemas.openxmlformats.org/package/2006/relationships"><Relationship Id="rId8" Type="http://schemas.openxmlformats.org/officeDocument/2006/relationships/oleObject" Target="../embeddings/oleObject623.bin"/><Relationship Id="rId13" Type="http://schemas.openxmlformats.org/officeDocument/2006/relationships/image" Target="../media/image427.wmf"/><Relationship Id="rId18" Type="http://schemas.openxmlformats.org/officeDocument/2006/relationships/oleObject" Target="../embeddings/oleObject630.bin"/><Relationship Id="rId26" Type="http://schemas.openxmlformats.org/officeDocument/2006/relationships/image" Target="../media/image432.wmf"/><Relationship Id="rId3" Type="http://schemas.openxmlformats.org/officeDocument/2006/relationships/notesSlide" Target="../notesSlides/notesSlide88.xml"/><Relationship Id="rId21" Type="http://schemas.openxmlformats.org/officeDocument/2006/relationships/oleObject" Target="../embeddings/oleObject632.bin"/><Relationship Id="rId7" Type="http://schemas.openxmlformats.org/officeDocument/2006/relationships/image" Target="../media/image420.wmf"/><Relationship Id="rId12" Type="http://schemas.openxmlformats.org/officeDocument/2006/relationships/oleObject" Target="../embeddings/oleObject627.bin"/><Relationship Id="rId17" Type="http://schemas.openxmlformats.org/officeDocument/2006/relationships/image" Target="../media/image429.wmf"/><Relationship Id="rId25" Type="http://schemas.openxmlformats.org/officeDocument/2006/relationships/oleObject" Target="../embeddings/oleObject635.bin"/><Relationship Id="rId2" Type="http://schemas.openxmlformats.org/officeDocument/2006/relationships/slideLayout" Target="../slideLayouts/slideLayout7.xml"/><Relationship Id="rId16" Type="http://schemas.openxmlformats.org/officeDocument/2006/relationships/oleObject" Target="../embeddings/oleObject629.bin"/><Relationship Id="rId20" Type="http://schemas.openxmlformats.org/officeDocument/2006/relationships/oleObject" Target="../embeddings/oleObject631.bin"/><Relationship Id="rId1" Type="http://schemas.openxmlformats.org/officeDocument/2006/relationships/vmlDrawing" Target="../drawings/vmlDrawing131.vml"/><Relationship Id="rId6" Type="http://schemas.openxmlformats.org/officeDocument/2006/relationships/oleObject" Target="../embeddings/oleObject622.bin"/><Relationship Id="rId11" Type="http://schemas.openxmlformats.org/officeDocument/2006/relationships/oleObject" Target="../embeddings/oleObject626.bin"/><Relationship Id="rId24" Type="http://schemas.openxmlformats.org/officeDocument/2006/relationships/image" Target="../media/image431.wmf"/><Relationship Id="rId5" Type="http://schemas.openxmlformats.org/officeDocument/2006/relationships/image" Target="../media/image419.wmf"/><Relationship Id="rId15" Type="http://schemas.openxmlformats.org/officeDocument/2006/relationships/image" Target="../media/image428.wmf"/><Relationship Id="rId23" Type="http://schemas.openxmlformats.org/officeDocument/2006/relationships/oleObject" Target="../embeddings/oleObject634.bin"/><Relationship Id="rId28" Type="http://schemas.openxmlformats.org/officeDocument/2006/relationships/image" Target="../media/image433.wmf"/><Relationship Id="rId10" Type="http://schemas.openxmlformats.org/officeDocument/2006/relationships/oleObject" Target="../embeddings/oleObject625.bin"/><Relationship Id="rId19" Type="http://schemas.openxmlformats.org/officeDocument/2006/relationships/image" Target="../media/image430.wmf"/><Relationship Id="rId4" Type="http://schemas.openxmlformats.org/officeDocument/2006/relationships/oleObject" Target="../embeddings/oleObject621.bin"/><Relationship Id="rId9" Type="http://schemas.openxmlformats.org/officeDocument/2006/relationships/oleObject" Target="../embeddings/oleObject624.bin"/><Relationship Id="rId14" Type="http://schemas.openxmlformats.org/officeDocument/2006/relationships/oleObject" Target="../embeddings/oleObject628.bin"/><Relationship Id="rId22" Type="http://schemas.openxmlformats.org/officeDocument/2006/relationships/oleObject" Target="../embeddings/oleObject633.bin"/><Relationship Id="rId27" Type="http://schemas.openxmlformats.org/officeDocument/2006/relationships/oleObject" Target="../embeddings/oleObject636.bin"/></Relationships>
</file>

<file path=ppt/slides/_rels/slide186.xml.rels><?xml version="1.0" encoding="UTF-8" standalone="yes"?>
<Relationships xmlns="http://schemas.openxmlformats.org/package/2006/relationships"><Relationship Id="rId8" Type="http://schemas.openxmlformats.org/officeDocument/2006/relationships/oleObject" Target="../embeddings/oleObject639.bin"/><Relationship Id="rId13" Type="http://schemas.openxmlformats.org/officeDocument/2006/relationships/oleObject" Target="../embeddings/oleObject643.bin"/><Relationship Id="rId18" Type="http://schemas.openxmlformats.org/officeDocument/2006/relationships/image" Target="../media/image431.wmf"/><Relationship Id="rId26" Type="http://schemas.openxmlformats.org/officeDocument/2006/relationships/oleObject" Target="../embeddings/oleObject650.bin"/><Relationship Id="rId3" Type="http://schemas.openxmlformats.org/officeDocument/2006/relationships/notesSlide" Target="../notesSlides/notesSlide89.xml"/><Relationship Id="rId21" Type="http://schemas.openxmlformats.org/officeDocument/2006/relationships/oleObject" Target="../embeddings/oleObject647.bin"/><Relationship Id="rId34" Type="http://schemas.openxmlformats.org/officeDocument/2006/relationships/image" Target="../media/image436.wmf"/><Relationship Id="rId7" Type="http://schemas.openxmlformats.org/officeDocument/2006/relationships/image" Target="../media/image420.wmf"/><Relationship Id="rId12" Type="http://schemas.openxmlformats.org/officeDocument/2006/relationships/image" Target="../media/image427.wmf"/><Relationship Id="rId17" Type="http://schemas.openxmlformats.org/officeDocument/2006/relationships/oleObject" Target="../embeddings/oleObject645.bin"/><Relationship Id="rId25" Type="http://schemas.openxmlformats.org/officeDocument/2006/relationships/oleObject" Target="../embeddings/oleObject649.bin"/><Relationship Id="rId33" Type="http://schemas.openxmlformats.org/officeDocument/2006/relationships/oleObject" Target="../embeddings/oleObject656.bin"/><Relationship Id="rId2" Type="http://schemas.openxmlformats.org/officeDocument/2006/relationships/slideLayout" Target="../slideLayouts/slideLayout7.xml"/><Relationship Id="rId16" Type="http://schemas.openxmlformats.org/officeDocument/2006/relationships/image" Target="../media/image429.wmf"/><Relationship Id="rId20" Type="http://schemas.openxmlformats.org/officeDocument/2006/relationships/image" Target="../media/image432.wmf"/><Relationship Id="rId29" Type="http://schemas.openxmlformats.org/officeDocument/2006/relationships/oleObject" Target="../embeddings/oleObject653.bin"/><Relationship Id="rId1" Type="http://schemas.openxmlformats.org/officeDocument/2006/relationships/vmlDrawing" Target="../drawings/vmlDrawing132.vml"/><Relationship Id="rId6" Type="http://schemas.openxmlformats.org/officeDocument/2006/relationships/oleObject" Target="../embeddings/oleObject638.bin"/><Relationship Id="rId11" Type="http://schemas.openxmlformats.org/officeDocument/2006/relationships/oleObject" Target="../embeddings/oleObject642.bin"/><Relationship Id="rId24" Type="http://schemas.openxmlformats.org/officeDocument/2006/relationships/image" Target="../media/image434.wmf"/><Relationship Id="rId32" Type="http://schemas.openxmlformats.org/officeDocument/2006/relationships/image" Target="../media/image435.wmf"/><Relationship Id="rId37" Type="http://schemas.openxmlformats.org/officeDocument/2006/relationships/slide" Target="slide150.xml"/><Relationship Id="rId5" Type="http://schemas.openxmlformats.org/officeDocument/2006/relationships/image" Target="../media/image419.wmf"/><Relationship Id="rId15" Type="http://schemas.openxmlformats.org/officeDocument/2006/relationships/oleObject" Target="../embeddings/oleObject644.bin"/><Relationship Id="rId23" Type="http://schemas.openxmlformats.org/officeDocument/2006/relationships/oleObject" Target="../embeddings/oleObject648.bin"/><Relationship Id="rId28" Type="http://schemas.openxmlformats.org/officeDocument/2006/relationships/oleObject" Target="../embeddings/oleObject652.bin"/><Relationship Id="rId36" Type="http://schemas.openxmlformats.org/officeDocument/2006/relationships/image" Target="../media/image437.wmf"/><Relationship Id="rId10" Type="http://schemas.openxmlformats.org/officeDocument/2006/relationships/oleObject" Target="../embeddings/oleObject641.bin"/><Relationship Id="rId19" Type="http://schemas.openxmlformats.org/officeDocument/2006/relationships/oleObject" Target="../embeddings/oleObject646.bin"/><Relationship Id="rId31" Type="http://schemas.openxmlformats.org/officeDocument/2006/relationships/oleObject" Target="../embeddings/oleObject655.bin"/><Relationship Id="rId4" Type="http://schemas.openxmlformats.org/officeDocument/2006/relationships/oleObject" Target="../embeddings/oleObject637.bin"/><Relationship Id="rId9" Type="http://schemas.openxmlformats.org/officeDocument/2006/relationships/oleObject" Target="../embeddings/oleObject640.bin"/><Relationship Id="rId14" Type="http://schemas.openxmlformats.org/officeDocument/2006/relationships/image" Target="../media/image428.wmf"/><Relationship Id="rId22" Type="http://schemas.openxmlformats.org/officeDocument/2006/relationships/image" Target="../media/image433.wmf"/><Relationship Id="rId27" Type="http://schemas.openxmlformats.org/officeDocument/2006/relationships/oleObject" Target="../embeddings/oleObject651.bin"/><Relationship Id="rId30" Type="http://schemas.openxmlformats.org/officeDocument/2006/relationships/oleObject" Target="../embeddings/oleObject654.bin"/><Relationship Id="rId35" Type="http://schemas.openxmlformats.org/officeDocument/2006/relationships/oleObject" Target="../embeddings/oleObject657.bin"/></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90.xml"/><Relationship Id="rId7" Type="http://schemas.openxmlformats.org/officeDocument/2006/relationships/image" Target="../media/image414.wmf"/><Relationship Id="rId2" Type="http://schemas.openxmlformats.org/officeDocument/2006/relationships/slideLayout" Target="../slideLayouts/slideLayout7.xml"/><Relationship Id="rId1" Type="http://schemas.openxmlformats.org/officeDocument/2006/relationships/vmlDrawing" Target="../drawings/vmlDrawing133.vml"/><Relationship Id="rId6" Type="http://schemas.openxmlformats.org/officeDocument/2006/relationships/oleObject" Target="../embeddings/oleObject659.bin"/><Relationship Id="rId5" Type="http://schemas.openxmlformats.org/officeDocument/2006/relationships/image" Target="../media/image438.emf"/><Relationship Id="rId4" Type="http://schemas.openxmlformats.org/officeDocument/2006/relationships/oleObject" Target="../embeddings/oleObject658.bin"/></Relationships>
</file>

<file path=ppt/slides/_rels/slide188.xml.rels><?xml version="1.0" encoding="UTF-8" standalone="yes"?>
<Relationships xmlns="http://schemas.openxmlformats.org/package/2006/relationships"><Relationship Id="rId8" Type="http://schemas.openxmlformats.org/officeDocument/2006/relationships/oleObject" Target="../embeddings/oleObject662.bin"/><Relationship Id="rId3" Type="http://schemas.openxmlformats.org/officeDocument/2006/relationships/notesSlide" Target="../notesSlides/notesSlide91.xml"/><Relationship Id="rId7" Type="http://schemas.openxmlformats.org/officeDocument/2006/relationships/image" Target="../media/image415.wmf"/><Relationship Id="rId2" Type="http://schemas.openxmlformats.org/officeDocument/2006/relationships/slideLayout" Target="../slideLayouts/slideLayout7.xml"/><Relationship Id="rId1" Type="http://schemas.openxmlformats.org/officeDocument/2006/relationships/vmlDrawing" Target="../drawings/vmlDrawing134.vml"/><Relationship Id="rId6" Type="http://schemas.openxmlformats.org/officeDocument/2006/relationships/oleObject" Target="../embeddings/oleObject661.bin"/><Relationship Id="rId5" Type="http://schemas.openxmlformats.org/officeDocument/2006/relationships/image" Target="../media/image414.wmf"/><Relationship Id="rId4" Type="http://schemas.openxmlformats.org/officeDocument/2006/relationships/oleObject" Target="../embeddings/oleObject660.bin"/><Relationship Id="rId9" Type="http://schemas.openxmlformats.org/officeDocument/2006/relationships/image" Target="../media/image439.wmf"/></Relationships>
</file>

<file path=ppt/slides/_rels/slide189.xml.rels><?xml version="1.0" encoding="UTF-8" standalone="yes"?>
<Relationships xmlns="http://schemas.openxmlformats.org/package/2006/relationships"><Relationship Id="rId3" Type="http://schemas.openxmlformats.org/officeDocument/2006/relationships/slide" Target="slide191.xml"/><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slide" Target="slide200.xml"/><Relationship Id="rId2" Type="http://schemas.openxmlformats.org/officeDocument/2006/relationships/slide" Target="slide192.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slide" Target="slide194.xml"/><Relationship Id="rId2" Type="http://schemas.openxmlformats.org/officeDocument/2006/relationships/slide" Target="slide193.xml"/><Relationship Id="rId1" Type="http://schemas.openxmlformats.org/officeDocument/2006/relationships/slideLayout" Target="../slideLayouts/slideLayout2.xml"/><Relationship Id="rId5" Type="http://schemas.openxmlformats.org/officeDocument/2006/relationships/slide" Target="slide198.xml"/><Relationship Id="rId4" Type="http://schemas.openxmlformats.org/officeDocument/2006/relationships/slide" Target="slide19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8" Type="http://schemas.openxmlformats.org/officeDocument/2006/relationships/oleObject" Target="../embeddings/oleObject666.bin"/><Relationship Id="rId3" Type="http://schemas.openxmlformats.org/officeDocument/2006/relationships/oleObject" Target="../embeddings/oleObject663.bin"/><Relationship Id="rId7" Type="http://schemas.openxmlformats.org/officeDocument/2006/relationships/oleObject" Target="../embeddings/oleObject665.bin"/><Relationship Id="rId2" Type="http://schemas.openxmlformats.org/officeDocument/2006/relationships/slideLayout" Target="../slideLayouts/slideLayout7.xml"/><Relationship Id="rId1" Type="http://schemas.openxmlformats.org/officeDocument/2006/relationships/vmlDrawing" Target="../drawings/vmlDrawing135.vml"/><Relationship Id="rId6" Type="http://schemas.openxmlformats.org/officeDocument/2006/relationships/image" Target="../media/image441.wmf"/><Relationship Id="rId5" Type="http://schemas.openxmlformats.org/officeDocument/2006/relationships/oleObject" Target="../embeddings/oleObject664.bin"/><Relationship Id="rId4" Type="http://schemas.openxmlformats.org/officeDocument/2006/relationships/image" Target="../media/image440.wmf"/><Relationship Id="rId9" Type="http://schemas.openxmlformats.org/officeDocument/2006/relationships/image" Target="../media/image442.png"/></Relationships>
</file>

<file path=ppt/slides/_rels/slide194.xml.rels><?xml version="1.0" encoding="UTF-8" standalone="yes"?>
<Relationships xmlns="http://schemas.openxmlformats.org/package/2006/relationships"><Relationship Id="rId8" Type="http://schemas.openxmlformats.org/officeDocument/2006/relationships/image" Target="../media/image445.wmf"/><Relationship Id="rId3" Type="http://schemas.openxmlformats.org/officeDocument/2006/relationships/oleObject" Target="../embeddings/oleObject667.bin"/><Relationship Id="rId7" Type="http://schemas.openxmlformats.org/officeDocument/2006/relationships/oleObject" Target="../embeddings/oleObject669.bin"/><Relationship Id="rId2" Type="http://schemas.openxmlformats.org/officeDocument/2006/relationships/slideLayout" Target="../slideLayouts/slideLayout7.xml"/><Relationship Id="rId1" Type="http://schemas.openxmlformats.org/officeDocument/2006/relationships/vmlDrawing" Target="../drawings/vmlDrawing136.vml"/><Relationship Id="rId6" Type="http://schemas.openxmlformats.org/officeDocument/2006/relationships/image" Target="../media/image444.wmf"/><Relationship Id="rId5" Type="http://schemas.openxmlformats.org/officeDocument/2006/relationships/oleObject" Target="../embeddings/oleObject668.bin"/><Relationship Id="rId10" Type="http://schemas.openxmlformats.org/officeDocument/2006/relationships/image" Target="../media/image446.png"/><Relationship Id="rId4" Type="http://schemas.openxmlformats.org/officeDocument/2006/relationships/image" Target="../media/image443.wmf"/><Relationship Id="rId9" Type="http://schemas.openxmlformats.org/officeDocument/2006/relationships/oleObject" Target="../embeddings/oleObject670.bin"/></Relationships>
</file>

<file path=ppt/slides/_rels/slide195.xml.rels><?xml version="1.0" encoding="UTF-8" standalone="yes"?>
<Relationships xmlns="http://schemas.openxmlformats.org/package/2006/relationships"><Relationship Id="rId8" Type="http://schemas.openxmlformats.org/officeDocument/2006/relationships/image" Target="../media/image449.wmf"/><Relationship Id="rId13" Type="http://schemas.openxmlformats.org/officeDocument/2006/relationships/oleObject" Target="../embeddings/oleObject676.bin"/><Relationship Id="rId18" Type="http://schemas.openxmlformats.org/officeDocument/2006/relationships/image" Target="../media/image454.wmf"/><Relationship Id="rId26" Type="http://schemas.openxmlformats.org/officeDocument/2006/relationships/oleObject" Target="../embeddings/oleObject683.bin"/><Relationship Id="rId3" Type="http://schemas.openxmlformats.org/officeDocument/2006/relationships/oleObject" Target="../embeddings/oleObject671.bin"/><Relationship Id="rId21" Type="http://schemas.openxmlformats.org/officeDocument/2006/relationships/oleObject" Target="../embeddings/oleObject680.bin"/><Relationship Id="rId7" Type="http://schemas.openxmlformats.org/officeDocument/2006/relationships/oleObject" Target="../embeddings/oleObject673.bin"/><Relationship Id="rId12" Type="http://schemas.openxmlformats.org/officeDocument/2006/relationships/image" Target="../media/image451.wmf"/><Relationship Id="rId17" Type="http://schemas.openxmlformats.org/officeDocument/2006/relationships/oleObject" Target="../embeddings/oleObject678.bin"/><Relationship Id="rId25" Type="http://schemas.openxmlformats.org/officeDocument/2006/relationships/image" Target="../media/image457.wmf"/><Relationship Id="rId2" Type="http://schemas.openxmlformats.org/officeDocument/2006/relationships/slideLayout" Target="../slideLayouts/slideLayout7.xml"/><Relationship Id="rId16" Type="http://schemas.openxmlformats.org/officeDocument/2006/relationships/image" Target="../media/image453.wmf"/><Relationship Id="rId20" Type="http://schemas.openxmlformats.org/officeDocument/2006/relationships/image" Target="../media/image455.wmf"/><Relationship Id="rId1" Type="http://schemas.openxmlformats.org/officeDocument/2006/relationships/vmlDrawing" Target="../drawings/vmlDrawing137.vml"/><Relationship Id="rId6" Type="http://schemas.openxmlformats.org/officeDocument/2006/relationships/image" Target="../media/image448.wmf"/><Relationship Id="rId11" Type="http://schemas.openxmlformats.org/officeDocument/2006/relationships/oleObject" Target="../embeddings/oleObject675.bin"/><Relationship Id="rId24" Type="http://schemas.openxmlformats.org/officeDocument/2006/relationships/oleObject" Target="../embeddings/oleObject682.bin"/><Relationship Id="rId5" Type="http://schemas.openxmlformats.org/officeDocument/2006/relationships/oleObject" Target="../embeddings/oleObject672.bin"/><Relationship Id="rId15" Type="http://schemas.openxmlformats.org/officeDocument/2006/relationships/oleObject" Target="../embeddings/oleObject677.bin"/><Relationship Id="rId23" Type="http://schemas.openxmlformats.org/officeDocument/2006/relationships/image" Target="../media/image456.wmf"/><Relationship Id="rId28" Type="http://schemas.openxmlformats.org/officeDocument/2006/relationships/oleObject" Target="../embeddings/oleObject685.bin"/><Relationship Id="rId10" Type="http://schemas.openxmlformats.org/officeDocument/2006/relationships/image" Target="../media/image450.wmf"/><Relationship Id="rId19" Type="http://schemas.openxmlformats.org/officeDocument/2006/relationships/oleObject" Target="../embeddings/oleObject679.bin"/><Relationship Id="rId4" Type="http://schemas.openxmlformats.org/officeDocument/2006/relationships/image" Target="../media/image447.wmf"/><Relationship Id="rId9" Type="http://schemas.openxmlformats.org/officeDocument/2006/relationships/oleObject" Target="../embeddings/oleObject674.bin"/><Relationship Id="rId14" Type="http://schemas.openxmlformats.org/officeDocument/2006/relationships/image" Target="../media/image452.wmf"/><Relationship Id="rId22" Type="http://schemas.openxmlformats.org/officeDocument/2006/relationships/oleObject" Target="../embeddings/oleObject681.bin"/><Relationship Id="rId27" Type="http://schemas.openxmlformats.org/officeDocument/2006/relationships/oleObject" Target="../embeddings/oleObject684.bin"/></Relationships>
</file>

<file path=ppt/slides/_rels/slide196.xml.rels><?xml version="1.0" encoding="UTF-8" standalone="yes"?>
<Relationships xmlns="http://schemas.openxmlformats.org/package/2006/relationships"><Relationship Id="rId8" Type="http://schemas.openxmlformats.org/officeDocument/2006/relationships/oleObject" Target="../embeddings/oleObject689.bin"/><Relationship Id="rId13" Type="http://schemas.openxmlformats.org/officeDocument/2006/relationships/oleObject" Target="../embeddings/oleObject693.bin"/><Relationship Id="rId3" Type="http://schemas.openxmlformats.org/officeDocument/2006/relationships/oleObject" Target="../embeddings/oleObject686.bin"/><Relationship Id="rId7" Type="http://schemas.openxmlformats.org/officeDocument/2006/relationships/oleObject" Target="../embeddings/oleObject688.bin"/><Relationship Id="rId12" Type="http://schemas.openxmlformats.org/officeDocument/2006/relationships/image" Target="../media/image460.wmf"/><Relationship Id="rId17" Type="http://schemas.openxmlformats.org/officeDocument/2006/relationships/oleObject" Target="../embeddings/oleObject696.bin"/><Relationship Id="rId2" Type="http://schemas.openxmlformats.org/officeDocument/2006/relationships/slideLayout" Target="../slideLayouts/slideLayout7.xml"/><Relationship Id="rId16" Type="http://schemas.openxmlformats.org/officeDocument/2006/relationships/oleObject" Target="../embeddings/oleObject695.bin"/><Relationship Id="rId1" Type="http://schemas.openxmlformats.org/officeDocument/2006/relationships/vmlDrawing" Target="../drawings/vmlDrawing138.vml"/><Relationship Id="rId6" Type="http://schemas.openxmlformats.org/officeDocument/2006/relationships/image" Target="../media/image459.wmf"/><Relationship Id="rId11" Type="http://schemas.openxmlformats.org/officeDocument/2006/relationships/oleObject" Target="../embeddings/oleObject692.bin"/><Relationship Id="rId5" Type="http://schemas.openxmlformats.org/officeDocument/2006/relationships/oleObject" Target="../embeddings/oleObject687.bin"/><Relationship Id="rId15" Type="http://schemas.openxmlformats.org/officeDocument/2006/relationships/image" Target="../media/image461.wmf"/><Relationship Id="rId10" Type="http://schemas.openxmlformats.org/officeDocument/2006/relationships/oleObject" Target="../embeddings/oleObject691.bin"/><Relationship Id="rId4" Type="http://schemas.openxmlformats.org/officeDocument/2006/relationships/image" Target="../media/image458.wmf"/><Relationship Id="rId9" Type="http://schemas.openxmlformats.org/officeDocument/2006/relationships/oleObject" Target="../embeddings/oleObject690.bin"/><Relationship Id="rId14" Type="http://schemas.openxmlformats.org/officeDocument/2006/relationships/oleObject" Target="../embeddings/oleObject694.bin"/></Relationships>
</file>

<file path=ppt/slides/_rels/slide197.xml.rels><?xml version="1.0" encoding="UTF-8" standalone="yes"?>
<Relationships xmlns="http://schemas.openxmlformats.org/package/2006/relationships"><Relationship Id="rId3" Type="http://schemas.openxmlformats.org/officeDocument/2006/relationships/oleObject" Target="../embeddings/oleObject697.bin"/><Relationship Id="rId2" Type="http://schemas.openxmlformats.org/officeDocument/2006/relationships/slideLayout" Target="../slideLayouts/slideLayout7.xml"/><Relationship Id="rId1" Type="http://schemas.openxmlformats.org/officeDocument/2006/relationships/vmlDrawing" Target="../drawings/vmlDrawing139.vml"/><Relationship Id="rId4" Type="http://schemas.openxmlformats.org/officeDocument/2006/relationships/image" Target="../media/image462.png"/></Relationships>
</file>

<file path=ppt/slides/_rels/slide198.xml.rels><?xml version="1.0" encoding="UTF-8" standalone="yes"?>
<Relationships xmlns="http://schemas.openxmlformats.org/package/2006/relationships"><Relationship Id="rId2" Type="http://schemas.openxmlformats.org/officeDocument/2006/relationships/slide" Target="slide190.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8" Type="http://schemas.openxmlformats.org/officeDocument/2006/relationships/slide" Target="slide191.xml"/><Relationship Id="rId3" Type="http://schemas.openxmlformats.org/officeDocument/2006/relationships/slide" Target="slide203.xml"/><Relationship Id="rId7" Type="http://schemas.openxmlformats.org/officeDocument/2006/relationships/slide" Target="slide212.xml"/><Relationship Id="rId2" Type="http://schemas.openxmlformats.org/officeDocument/2006/relationships/slide" Target="slide201.xml"/><Relationship Id="rId1" Type="http://schemas.openxmlformats.org/officeDocument/2006/relationships/slideLayout" Target="../slideLayouts/slideLayout2.xml"/><Relationship Id="rId6" Type="http://schemas.openxmlformats.org/officeDocument/2006/relationships/slide" Target="slide210.xml"/><Relationship Id="rId5" Type="http://schemas.openxmlformats.org/officeDocument/2006/relationships/slide" Target="slide208.xml"/><Relationship Id="rId4" Type="http://schemas.openxmlformats.org/officeDocument/2006/relationships/slide" Target="slide206.xml"/></Relationships>
</file>

<file path=ppt/slides/_rels/slide2.xml.rels><?xml version="1.0" encoding="UTF-8" standalone="yes"?>
<Relationships xmlns="http://schemas.openxmlformats.org/package/2006/relationships"><Relationship Id="rId2" Type="http://schemas.openxmlformats.org/officeDocument/2006/relationships/slide" Target="slide144.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8" Type="http://schemas.openxmlformats.org/officeDocument/2006/relationships/image" Target="../media/image465.wmf"/><Relationship Id="rId13" Type="http://schemas.openxmlformats.org/officeDocument/2006/relationships/oleObject" Target="../embeddings/oleObject704.bin"/><Relationship Id="rId3" Type="http://schemas.openxmlformats.org/officeDocument/2006/relationships/oleObject" Target="../embeddings/oleObject698.bin"/><Relationship Id="rId7" Type="http://schemas.openxmlformats.org/officeDocument/2006/relationships/oleObject" Target="../embeddings/oleObject700.bin"/><Relationship Id="rId12" Type="http://schemas.openxmlformats.org/officeDocument/2006/relationships/oleObject" Target="../embeddings/oleObject703.bin"/><Relationship Id="rId2" Type="http://schemas.openxmlformats.org/officeDocument/2006/relationships/slideLayout" Target="../slideLayouts/slideLayout7.xml"/><Relationship Id="rId1" Type="http://schemas.openxmlformats.org/officeDocument/2006/relationships/vmlDrawing" Target="../drawings/vmlDrawing140.vml"/><Relationship Id="rId6" Type="http://schemas.openxmlformats.org/officeDocument/2006/relationships/image" Target="../media/image464.wmf"/><Relationship Id="rId11" Type="http://schemas.openxmlformats.org/officeDocument/2006/relationships/oleObject" Target="../embeddings/oleObject702.bin"/><Relationship Id="rId5" Type="http://schemas.openxmlformats.org/officeDocument/2006/relationships/oleObject" Target="../embeddings/oleObject699.bin"/><Relationship Id="rId10" Type="http://schemas.openxmlformats.org/officeDocument/2006/relationships/image" Target="../media/image466.wmf"/><Relationship Id="rId4" Type="http://schemas.openxmlformats.org/officeDocument/2006/relationships/image" Target="../media/image463.wmf"/><Relationship Id="rId9" Type="http://schemas.openxmlformats.org/officeDocument/2006/relationships/oleObject" Target="../embeddings/oleObject701.bin"/></Relationships>
</file>

<file path=ppt/slides/_rels/slide203.xml.rels><?xml version="1.0" encoding="UTF-8" standalone="yes"?>
<Relationships xmlns="http://schemas.openxmlformats.org/package/2006/relationships"><Relationship Id="rId8" Type="http://schemas.openxmlformats.org/officeDocument/2006/relationships/image" Target="../media/image469.wmf"/><Relationship Id="rId13" Type="http://schemas.openxmlformats.org/officeDocument/2006/relationships/oleObject" Target="../embeddings/oleObject711.bin"/><Relationship Id="rId18" Type="http://schemas.openxmlformats.org/officeDocument/2006/relationships/oleObject" Target="../embeddings/oleObject715.bin"/><Relationship Id="rId3" Type="http://schemas.openxmlformats.org/officeDocument/2006/relationships/oleObject" Target="../embeddings/oleObject705.bin"/><Relationship Id="rId7" Type="http://schemas.openxmlformats.org/officeDocument/2006/relationships/oleObject" Target="../embeddings/oleObject707.bin"/><Relationship Id="rId12" Type="http://schemas.openxmlformats.org/officeDocument/2006/relationships/oleObject" Target="../embeddings/oleObject710.bin"/><Relationship Id="rId17" Type="http://schemas.openxmlformats.org/officeDocument/2006/relationships/image" Target="../media/image471.wmf"/><Relationship Id="rId2" Type="http://schemas.openxmlformats.org/officeDocument/2006/relationships/slideLayout" Target="../slideLayouts/slideLayout7.xml"/><Relationship Id="rId16" Type="http://schemas.openxmlformats.org/officeDocument/2006/relationships/oleObject" Target="../embeddings/oleObject714.bin"/><Relationship Id="rId1" Type="http://schemas.openxmlformats.org/officeDocument/2006/relationships/vmlDrawing" Target="../drawings/vmlDrawing141.vml"/><Relationship Id="rId6" Type="http://schemas.openxmlformats.org/officeDocument/2006/relationships/image" Target="../media/image468.wmf"/><Relationship Id="rId11" Type="http://schemas.openxmlformats.org/officeDocument/2006/relationships/oleObject" Target="../embeddings/oleObject709.bin"/><Relationship Id="rId5" Type="http://schemas.openxmlformats.org/officeDocument/2006/relationships/oleObject" Target="../embeddings/oleObject706.bin"/><Relationship Id="rId15" Type="http://schemas.openxmlformats.org/officeDocument/2006/relationships/oleObject" Target="../embeddings/oleObject713.bin"/><Relationship Id="rId10" Type="http://schemas.openxmlformats.org/officeDocument/2006/relationships/image" Target="../media/image470.wmf"/><Relationship Id="rId19" Type="http://schemas.openxmlformats.org/officeDocument/2006/relationships/image" Target="../media/image472.wmf"/><Relationship Id="rId4" Type="http://schemas.openxmlformats.org/officeDocument/2006/relationships/image" Target="../media/image467.wmf"/><Relationship Id="rId9" Type="http://schemas.openxmlformats.org/officeDocument/2006/relationships/oleObject" Target="../embeddings/oleObject708.bin"/><Relationship Id="rId14" Type="http://schemas.openxmlformats.org/officeDocument/2006/relationships/oleObject" Target="../embeddings/oleObject712.bin"/></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8" Type="http://schemas.openxmlformats.org/officeDocument/2006/relationships/oleObject" Target="../embeddings/oleObject719.bin"/><Relationship Id="rId13" Type="http://schemas.openxmlformats.org/officeDocument/2006/relationships/oleObject" Target="../embeddings/oleObject723.bin"/><Relationship Id="rId3" Type="http://schemas.openxmlformats.org/officeDocument/2006/relationships/oleObject" Target="../embeddings/oleObject716.bin"/><Relationship Id="rId7" Type="http://schemas.openxmlformats.org/officeDocument/2006/relationships/oleObject" Target="../embeddings/oleObject718.bin"/><Relationship Id="rId12" Type="http://schemas.openxmlformats.org/officeDocument/2006/relationships/oleObject" Target="../embeddings/oleObject722.bin"/><Relationship Id="rId2" Type="http://schemas.openxmlformats.org/officeDocument/2006/relationships/slideLayout" Target="../slideLayouts/slideLayout7.xml"/><Relationship Id="rId1" Type="http://schemas.openxmlformats.org/officeDocument/2006/relationships/vmlDrawing" Target="../drawings/vmlDrawing142.vml"/><Relationship Id="rId6" Type="http://schemas.openxmlformats.org/officeDocument/2006/relationships/image" Target="../media/image474.wmf"/><Relationship Id="rId11" Type="http://schemas.openxmlformats.org/officeDocument/2006/relationships/oleObject" Target="../embeddings/oleObject721.bin"/><Relationship Id="rId5" Type="http://schemas.openxmlformats.org/officeDocument/2006/relationships/oleObject" Target="../embeddings/oleObject717.bin"/><Relationship Id="rId15" Type="http://schemas.openxmlformats.org/officeDocument/2006/relationships/oleObject" Target="../embeddings/oleObject725.bin"/><Relationship Id="rId10" Type="http://schemas.openxmlformats.org/officeDocument/2006/relationships/oleObject" Target="../embeddings/oleObject720.bin"/><Relationship Id="rId4" Type="http://schemas.openxmlformats.org/officeDocument/2006/relationships/image" Target="../media/image473.wmf"/><Relationship Id="rId9" Type="http://schemas.openxmlformats.org/officeDocument/2006/relationships/image" Target="../media/image475.wmf"/><Relationship Id="rId14" Type="http://schemas.openxmlformats.org/officeDocument/2006/relationships/oleObject" Target="../embeddings/oleObject724.bin"/></Relationships>
</file>

<file path=ppt/slides/_rels/slide206.xml.rels><?xml version="1.0" encoding="UTF-8" standalone="yes"?>
<Relationships xmlns="http://schemas.openxmlformats.org/package/2006/relationships"><Relationship Id="rId2" Type="http://schemas.openxmlformats.org/officeDocument/2006/relationships/slide" Target="slide200.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8" Type="http://schemas.openxmlformats.org/officeDocument/2006/relationships/oleObject" Target="../embeddings/oleObject729.bin"/><Relationship Id="rId13" Type="http://schemas.openxmlformats.org/officeDocument/2006/relationships/oleObject" Target="../embeddings/oleObject732.bin"/><Relationship Id="rId3" Type="http://schemas.openxmlformats.org/officeDocument/2006/relationships/oleObject" Target="../embeddings/oleObject726.bin"/><Relationship Id="rId7" Type="http://schemas.openxmlformats.org/officeDocument/2006/relationships/oleObject" Target="../embeddings/oleObject728.bin"/><Relationship Id="rId12" Type="http://schemas.openxmlformats.org/officeDocument/2006/relationships/image" Target="../media/image478.wmf"/><Relationship Id="rId2" Type="http://schemas.openxmlformats.org/officeDocument/2006/relationships/slideLayout" Target="../slideLayouts/slideLayout7.xml"/><Relationship Id="rId1" Type="http://schemas.openxmlformats.org/officeDocument/2006/relationships/vmlDrawing" Target="../drawings/vmlDrawing143.vml"/><Relationship Id="rId6" Type="http://schemas.openxmlformats.org/officeDocument/2006/relationships/image" Target="../media/image476.wmf"/><Relationship Id="rId11" Type="http://schemas.openxmlformats.org/officeDocument/2006/relationships/oleObject" Target="../embeddings/oleObject731.bin"/><Relationship Id="rId5" Type="http://schemas.openxmlformats.org/officeDocument/2006/relationships/oleObject" Target="../embeddings/oleObject727.bin"/><Relationship Id="rId10" Type="http://schemas.openxmlformats.org/officeDocument/2006/relationships/image" Target="../media/image477.wmf"/><Relationship Id="rId4" Type="http://schemas.openxmlformats.org/officeDocument/2006/relationships/image" Target="../media/image473.wmf"/><Relationship Id="rId9" Type="http://schemas.openxmlformats.org/officeDocument/2006/relationships/oleObject" Target="../embeddings/oleObject730.bin"/><Relationship Id="rId14" Type="http://schemas.openxmlformats.org/officeDocument/2006/relationships/image" Target="../media/image479.wmf"/></Relationships>
</file>

<file path=ppt/slides/_rels/slide208.xml.rels><?xml version="1.0" encoding="UTF-8" standalone="yes"?>
<Relationships xmlns="http://schemas.openxmlformats.org/package/2006/relationships"><Relationship Id="rId3" Type="http://schemas.openxmlformats.org/officeDocument/2006/relationships/oleObject" Target="../embeddings/oleObject733.bin"/><Relationship Id="rId7" Type="http://schemas.openxmlformats.org/officeDocument/2006/relationships/slide" Target="slide200.xml"/><Relationship Id="rId2" Type="http://schemas.openxmlformats.org/officeDocument/2006/relationships/slideLayout" Target="../slideLayouts/slideLayout7.xml"/><Relationship Id="rId1" Type="http://schemas.openxmlformats.org/officeDocument/2006/relationships/vmlDrawing" Target="../drawings/vmlDrawing144.vml"/><Relationship Id="rId6" Type="http://schemas.openxmlformats.org/officeDocument/2006/relationships/image" Target="../media/image480.wmf"/><Relationship Id="rId5" Type="http://schemas.openxmlformats.org/officeDocument/2006/relationships/oleObject" Target="../embeddings/oleObject734.bin"/><Relationship Id="rId4" Type="http://schemas.openxmlformats.org/officeDocument/2006/relationships/image" Target="../media/image473.wmf"/></Relationships>
</file>

<file path=ppt/slides/_rels/slide209.xml.rels><?xml version="1.0" encoding="UTF-8" standalone="yes"?>
<Relationships xmlns="http://schemas.openxmlformats.org/package/2006/relationships"><Relationship Id="rId8" Type="http://schemas.openxmlformats.org/officeDocument/2006/relationships/oleObject" Target="../embeddings/oleObject738.bin"/><Relationship Id="rId3" Type="http://schemas.openxmlformats.org/officeDocument/2006/relationships/oleObject" Target="../embeddings/oleObject735.bin"/><Relationship Id="rId7" Type="http://schemas.openxmlformats.org/officeDocument/2006/relationships/oleObject" Target="../embeddings/oleObject737.bin"/><Relationship Id="rId2" Type="http://schemas.openxmlformats.org/officeDocument/2006/relationships/slideLayout" Target="../slideLayouts/slideLayout7.xml"/><Relationship Id="rId1" Type="http://schemas.openxmlformats.org/officeDocument/2006/relationships/vmlDrawing" Target="../drawings/vmlDrawing145.vml"/><Relationship Id="rId6" Type="http://schemas.openxmlformats.org/officeDocument/2006/relationships/image" Target="../media/image474.wmf"/><Relationship Id="rId5" Type="http://schemas.openxmlformats.org/officeDocument/2006/relationships/oleObject" Target="../embeddings/oleObject736.bin"/><Relationship Id="rId4" Type="http://schemas.openxmlformats.org/officeDocument/2006/relationships/image" Target="../media/image473.wmf"/></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image" Target="../media/image12.emf"/><Relationship Id="rId5" Type="http://schemas.openxmlformats.org/officeDocument/2006/relationships/oleObject" Target="../embeddings/oleObject13.bin"/><Relationship Id="rId4" Type="http://schemas.openxmlformats.org/officeDocument/2006/relationships/image" Target="../media/image11.wmf"/></Relationships>
</file>

<file path=ppt/slides/_rels/slide210.xml.rels><?xml version="1.0" encoding="UTF-8" standalone="yes"?>
<Relationships xmlns="http://schemas.openxmlformats.org/package/2006/relationships"><Relationship Id="rId8" Type="http://schemas.openxmlformats.org/officeDocument/2006/relationships/image" Target="../media/image473.wmf"/><Relationship Id="rId13" Type="http://schemas.openxmlformats.org/officeDocument/2006/relationships/oleObject" Target="../embeddings/oleObject744.bin"/><Relationship Id="rId18" Type="http://schemas.openxmlformats.org/officeDocument/2006/relationships/oleObject" Target="../embeddings/oleObject749.bin"/><Relationship Id="rId26" Type="http://schemas.openxmlformats.org/officeDocument/2006/relationships/image" Target="../media/image487.wmf"/><Relationship Id="rId3" Type="http://schemas.openxmlformats.org/officeDocument/2006/relationships/oleObject" Target="../embeddings/oleObject739.bin"/><Relationship Id="rId21" Type="http://schemas.openxmlformats.org/officeDocument/2006/relationships/oleObject" Target="../embeddings/oleObject751.bin"/><Relationship Id="rId7" Type="http://schemas.openxmlformats.org/officeDocument/2006/relationships/oleObject" Target="../embeddings/oleObject741.bin"/><Relationship Id="rId12" Type="http://schemas.openxmlformats.org/officeDocument/2006/relationships/image" Target="../media/image483.wmf"/><Relationship Id="rId17" Type="http://schemas.openxmlformats.org/officeDocument/2006/relationships/oleObject" Target="../embeddings/oleObject748.bin"/><Relationship Id="rId25" Type="http://schemas.openxmlformats.org/officeDocument/2006/relationships/oleObject" Target="../embeddings/oleObject753.bin"/><Relationship Id="rId33" Type="http://schemas.openxmlformats.org/officeDocument/2006/relationships/slide" Target="slide200.xml"/><Relationship Id="rId2" Type="http://schemas.openxmlformats.org/officeDocument/2006/relationships/slideLayout" Target="../slideLayouts/slideLayout7.xml"/><Relationship Id="rId16" Type="http://schemas.openxmlformats.org/officeDocument/2006/relationships/oleObject" Target="../embeddings/oleObject747.bin"/><Relationship Id="rId20" Type="http://schemas.openxmlformats.org/officeDocument/2006/relationships/image" Target="../media/image484.wmf"/><Relationship Id="rId29" Type="http://schemas.openxmlformats.org/officeDocument/2006/relationships/oleObject" Target="../embeddings/oleObject755.bin"/><Relationship Id="rId1" Type="http://schemas.openxmlformats.org/officeDocument/2006/relationships/vmlDrawing" Target="../drawings/vmlDrawing146.vml"/><Relationship Id="rId6" Type="http://schemas.openxmlformats.org/officeDocument/2006/relationships/image" Target="../media/image482.wmf"/><Relationship Id="rId11" Type="http://schemas.openxmlformats.org/officeDocument/2006/relationships/oleObject" Target="../embeddings/oleObject743.bin"/><Relationship Id="rId24" Type="http://schemas.openxmlformats.org/officeDocument/2006/relationships/image" Target="../media/image486.wmf"/><Relationship Id="rId32" Type="http://schemas.openxmlformats.org/officeDocument/2006/relationships/image" Target="../media/image490.wmf"/><Relationship Id="rId5" Type="http://schemas.openxmlformats.org/officeDocument/2006/relationships/oleObject" Target="../embeddings/oleObject740.bin"/><Relationship Id="rId15" Type="http://schemas.openxmlformats.org/officeDocument/2006/relationships/oleObject" Target="../embeddings/oleObject746.bin"/><Relationship Id="rId23" Type="http://schemas.openxmlformats.org/officeDocument/2006/relationships/oleObject" Target="../embeddings/oleObject752.bin"/><Relationship Id="rId28" Type="http://schemas.openxmlformats.org/officeDocument/2006/relationships/image" Target="../media/image488.wmf"/><Relationship Id="rId10" Type="http://schemas.openxmlformats.org/officeDocument/2006/relationships/image" Target="../media/image474.wmf"/><Relationship Id="rId19" Type="http://schemas.openxmlformats.org/officeDocument/2006/relationships/oleObject" Target="../embeddings/oleObject750.bin"/><Relationship Id="rId31" Type="http://schemas.openxmlformats.org/officeDocument/2006/relationships/oleObject" Target="../embeddings/oleObject756.bin"/><Relationship Id="rId4" Type="http://schemas.openxmlformats.org/officeDocument/2006/relationships/image" Target="../media/image481.wmf"/><Relationship Id="rId9" Type="http://schemas.openxmlformats.org/officeDocument/2006/relationships/oleObject" Target="../embeddings/oleObject742.bin"/><Relationship Id="rId14" Type="http://schemas.openxmlformats.org/officeDocument/2006/relationships/oleObject" Target="../embeddings/oleObject745.bin"/><Relationship Id="rId22" Type="http://schemas.openxmlformats.org/officeDocument/2006/relationships/image" Target="../media/image485.wmf"/><Relationship Id="rId27" Type="http://schemas.openxmlformats.org/officeDocument/2006/relationships/oleObject" Target="../embeddings/oleObject754.bin"/><Relationship Id="rId30" Type="http://schemas.openxmlformats.org/officeDocument/2006/relationships/image" Target="../media/image489.wmf"/></Relationships>
</file>

<file path=ppt/slides/_rels/slide211.xml.rels><?xml version="1.0" encoding="UTF-8" standalone="yes"?>
<Relationships xmlns="http://schemas.openxmlformats.org/package/2006/relationships"><Relationship Id="rId3" Type="http://schemas.openxmlformats.org/officeDocument/2006/relationships/slide" Target="slide218.xml"/><Relationship Id="rId2" Type="http://schemas.openxmlformats.org/officeDocument/2006/relationships/slide" Target="slide213.xml"/><Relationship Id="rId1" Type="http://schemas.openxmlformats.org/officeDocument/2006/relationships/slideLayout" Target="../slideLayouts/slideLayout2.xml"/><Relationship Id="rId5" Type="http://schemas.openxmlformats.org/officeDocument/2006/relationships/slide" Target="slide191.xml"/><Relationship Id="rId4" Type="http://schemas.openxmlformats.org/officeDocument/2006/relationships/slide" Target="slide222.xml"/></Relationships>
</file>

<file path=ppt/slides/_rels/slide212.xml.rels><?xml version="1.0" encoding="UTF-8" standalone="yes"?>
<Relationships xmlns="http://schemas.openxmlformats.org/package/2006/relationships"><Relationship Id="rId8" Type="http://schemas.openxmlformats.org/officeDocument/2006/relationships/image" Target="../media/image493.wmf"/><Relationship Id="rId3" Type="http://schemas.openxmlformats.org/officeDocument/2006/relationships/oleObject" Target="../embeddings/oleObject757.bin"/><Relationship Id="rId7" Type="http://schemas.openxmlformats.org/officeDocument/2006/relationships/oleObject" Target="../embeddings/oleObject759.bin"/><Relationship Id="rId2" Type="http://schemas.openxmlformats.org/officeDocument/2006/relationships/slideLayout" Target="../slideLayouts/slideLayout7.xml"/><Relationship Id="rId1" Type="http://schemas.openxmlformats.org/officeDocument/2006/relationships/vmlDrawing" Target="../drawings/vmlDrawing147.vml"/><Relationship Id="rId6" Type="http://schemas.openxmlformats.org/officeDocument/2006/relationships/image" Target="../media/image492.wmf"/><Relationship Id="rId5" Type="http://schemas.openxmlformats.org/officeDocument/2006/relationships/oleObject" Target="../embeddings/oleObject758.bin"/><Relationship Id="rId10" Type="http://schemas.openxmlformats.org/officeDocument/2006/relationships/image" Target="../media/image494.wmf"/><Relationship Id="rId4" Type="http://schemas.openxmlformats.org/officeDocument/2006/relationships/image" Target="../media/image491.wmf"/><Relationship Id="rId9" Type="http://schemas.openxmlformats.org/officeDocument/2006/relationships/oleObject" Target="../embeddings/oleObject760.bin"/></Relationships>
</file>

<file path=ppt/slides/_rels/slide213.xml.rels><?xml version="1.0" encoding="UTF-8" standalone="yes"?>
<Relationships xmlns="http://schemas.openxmlformats.org/package/2006/relationships"><Relationship Id="rId8" Type="http://schemas.openxmlformats.org/officeDocument/2006/relationships/image" Target="../media/image496.wmf"/><Relationship Id="rId13" Type="http://schemas.openxmlformats.org/officeDocument/2006/relationships/oleObject" Target="../embeddings/oleObject766.bin"/><Relationship Id="rId18" Type="http://schemas.openxmlformats.org/officeDocument/2006/relationships/image" Target="../media/image501.wmf"/><Relationship Id="rId3" Type="http://schemas.openxmlformats.org/officeDocument/2006/relationships/oleObject" Target="../embeddings/oleObject761.bin"/><Relationship Id="rId7" Type="http://schemas.openxmlformats.org/officeDocument/2006/relationships/oleObject" Target="../embeddings/oleObject763.bin"/><Relationship Id="rId12" Type="http://schemas.openxmlformats.org/officeDocument/2006/relationships/image" Target="../media/image498.wmf"/><Relationship Id="rId17" Type="http://schemas.openxmlformats.org/officeDocument/2006/relationships/oleObject" Target="../embeddings/oleObject768.bin"/><Relationship Id="rId2" Type="http://schemas.openxmlformats.org/officeDocument/2006/relationships/slideLayout" Target="../slideLayouts/slideLayout7.xml"/><Relationship Id="rId16" Type="http://schemas.openxmlformats.org/officeDocument/2006/relationships/image" Target="../media/image500.wmf"/><Relationship Id="rId20" Type="http://schemas.openxmlformats.org/officeDocument/2006/relationships/image" Target="../media/image502.wmf"/><Relationship Id="rId1" Type="http://schemas.openxmlformats.org/officeDocument/2006/relationships/vmlDrawing" Target="../drawings/vmlDrawing148.vml"/><Relationship Id="rId6" Type="http://schemas.openxmlformats.org/officeDocument/2006/relationships/image" Target="../media/image495.wmf"/><Relationship Id="rId11" Type="http://schemas.openxmlformats.org/officeDocument/2006/relationships/oleObject" Target="../embeddings/oleObject765.bin"/><Relationship Id="rId5" Type="http://schemas.openxmlformats.org/officeDocument/2006/relationships/oleObject" Target="../embeddings/oleObject762.bin"/><Relationship Id="rId15" Type="http://schemas.openxmlformats.org/officeDocument/2006/relationships/oleObject" Target="../embeddings/oleObject767.bin"/><Relationship Id="rId10" Type="http://schemas.openxmlformats.org/officeDocument/2006/relationships/image" Target="../media/image497.wmf"/><Relationship Id="rId19" Type="http://schemas.openxmlformats.org/officeDocument/2006/relationships/oleObject" Target="../embeddings/oleObject769.bin"/><Relationship Id="rId4" Type="http://schemas.openxmlformats.org/officeDocument/2006/relationships/image" Target="../media/image473.wmf"/><Relationship Id="rId9" Type="http://schemas.openxmlformats.org/officeDocument/2006/relationships/oleObject" Target="../embeddings/oleObject764.bin"/><Relationship Id="rId14" Type="http://schemas.openxmlformats.org/officeDocument/2006/relationships/image" Target="../media/image499.wmf"/></Relationships>
</file>

<file path=ppt/slides/_rels/slide214.xml.rels><?xml version="1.0" encoding="UTF-8" standalone="yes"?>
<Relationships xmlns="http://schemas.openxmlformats.org/package/2006/relationships"><Relationship Id="rId8" Type="http://schemas.openxmlformats.org/officeDocument/2006/relationships/image" Target="../media/image505.wmf"/><Relationship Id="rId13" Type="http://schemas.openxmlformats.org/officeDocument/2006/relationships/oleObject" Target="../embeddings/oleObject775.bin"/><Relationship Id="rId18" Type="http://schemas.openxmlformats.org/officeDocument/2006/relationships/image" Target="../media/image499.wmf"/><Relationship Id="rId3" Type="http://schemas.openxmlformats.org/officeDocument/2006/relationships/oleObject" Target="../embeddings/oleObject770.bin"/><Relationship Id="rId21" Type="http://schemas.openxmlformats.org/officeDocument/2006/relationships/oleObject" Target="../embeddings/oleObject779.bin"/><Relationship Id="rId7" Type="http://schemas.openxmlformats.org/officeDocument/2006/relationships/oleObject" Target="../embeddings/oleObject772.bin"/><Relationship Id="rId12" Type="http://schemas.openxmlformats.org/officeDocument/2006/relationships/image" Target="../media/image507.wmf"/><Relationship Id="rId17" Type="http://schemas.openxmlformats.org/officeDocument/2006/relationships/oleObject" Target="../embeddings/oleObject777.bin"/><Relationship Id="rId2" Type="http://schemas.openxmlformats.org/officeDocument/2006/relationships/slideLayout" Target="../slideLayouts/slideLayout7.xml"/><Relationship Id="rId16" Type="http://schemas.openxmlformats.org/officeDocument/2006/relationships/image" Target="../media/image498.wmf"/><Relationship Id="rId20" Type="http://schemas.openxmlformats.org/officeDocument/2006/relationships/image" Target="../media/image500.wmf"/><Relationship Id="rId1" Type="http://schemas.openxmlformats.org/officeDocument/2006/relationships/vmlDrawing" Target="../drawings/vmlDrawing149.vml"/><Relationship Id="rId6" Type="http://schemas.openxmlformats.org/officeDocument/2006/relationships/image" Target="../media/image504.wmf"/><Relationship Id="rId11" Type="http://schemas.openxmlformats.org/officeDocument/2006/relationships/oleObject" Target="../embeddings/oleObject774.bin"/><Relationship Id="rId24" Type="http://schemas.openxmlformats.org/officeDocument/2006/relationships/image" Target="../media/image502.wmf"/><Relationship Id="rId5" Type="http://schemas.openxmlformats.org/officeDocument/2006/relationships/oleObject" Target="../embeddings/oleObject771.bin"/><Relationship Id="rId15" Type="http://schemas.openxmlformats.org/officeDocument/2006/relationships/oleObject" Target="../embeddings/oleObject776.bin"/><Relationship Id="rId23" Type="http://schemas.openxmlformats.org/officeDocument/2006/relationships/oleObject" Target="../embeddings/oleObject780.bin"/><Relationship Id="rId10" Type="http://schemas.openxmlformats.org/officeDocument/2006/relationships/image" Target="../media/image506.wmf"/><Relationship Id="rId19" Type="http://schemas.openxmlformats.org/officeDocument/2006/relationships/oleObject" Target="../embeddings/oleObject778.bin"/><Relationship Id="rId4" Type="http://schemas.openxmlformats.org/officeDocument/2006/relationships/image" Target="../media/image503.wmf"/><Relationship Id="rId9" Type="http://schemas.openxmlformats.org/officeDocument/2006/relationships/oleObject" Target="../embeddings/oleObject773.bin"/><Relationship Id="rId14" Type="http://schemas.openxmlformats.org/officeDocument/2006/relationships/image" Target="../media/image497.wmf"/><Relationship Id="rId22" Type="http://schemas.openxmlformats.org/officeDocument/2006/relationships/image" Target="../media/image501.wmf"/></Relationships>
</file>

<file path=ppt/slides/_rels/slide215.xml.rels><?xml version="1.0" encoding="UTF-8" standalone="yes"?>
<Relationships xmlns="http://schemas.openxmlformats.org/package/2006/relationships"><Relationship Id="rId8" Type="http://schemas.openxmlformats.org/officeDocument/2006/relationships/image" Target="../media/image495.wmf"/><Relationship Id="rId3" Type="http://schemas.openxmlformats.org/officeDocument/2006/relationships/oleObject" Target="../embeddings/oleObject781.bin"/><Relationship Id="rId7" Type="http://schemas.openxmlformats.org/officeDocument/2006/relationships/oleObject" Target="../embeddings/oleObject783.bin"/><Relationship Id="rId2" Type="http://schemas.openxmlformats.org/officeDocument/2006/relationships/slideLayout" Target="../slideLayouts/slideLayout7.xml"/><Relationship Id="rId1" Type="http://schemas.openxmlformats.org/officeDocument/2006/relationships/vmlDrawing" Target="../drawings/vmlDrawing150.vml"/><Relationship Id="rId6" Type="http://schemas.openxmlformats.org/officeDocument/2006/relationships/image" Target="../media/image473.wmf"/><Relationship Id="rId5" Type="http://schemas.openxmlformats.org/officeDocument/2006/relationships/oleObject" Target="../embeddings/oleObject782.bin"/><Relationship Id="rId4" Type="http://schemas.openxmlformats.org/officeDocument/2006/relationships/image" Target="../media/image496.wmf"/><Relationship Id="rId9" Type="http://schemas.openxmlformats.org/officeDocument/2006/relationships/oleObject" Target="../embeddings/oleObject784.bin"/></Relationships>
</file>

<file path=ppt/slides/_rels/slide216.xml.rels><?xml version="1.0" encoding="UTF-8" standalone="yes"?>
<Relationships xmlns="http://schemas.openxmlformats.org/package/2006/relationships"><Relationship Id="rId8" Type="http://schemas.openxmlformats.org/officeDocument/2006/relationships/image" Target="../media/image510.wmf"/><Relationship Id="rId13" Type="http://schemas.openxmlformats.org/officeDocument/2006/relationships/image" Target="../media/image512.wmf"/><Relationship Id="rId3" Type="http://schemas.openxmlformats.org/officeDocument/2006/relationships/oleObject" Target="../embeddings/oleObject785.bin"/><Relationship Id="rId7" Type="http://schemas.openxmlformats.org/officeDocument/2006/relationships/oleObject" Target="../embeddings/oleObject787.bin"/><Relationship Id="rId12" Type="http://schemas.openxmlformats.org/officeDocument/2006/relationships/oleObject" Target="../embeddings/oleObject789.bin"/><Relationship Id="rId2" Type="http://schemas.openxmlformats.org/officeDocument/2006/relationships/slideLayout" Target="../slideLayouts/slideLayout7.xml"/><Relationship Id="rId1" Type="http://schemas.openxmlformats.org/officeDocument/2006/relationships/vmlDrawing" Target="../drawings/vmlDrawing151.vml"/><Relationship Id="rId6" Type="http://schemas.openxmlformats.org/officeDocument/2006/relationships/image" Target="../media/image509.wmf"/><Relationship Id="rId11" Type="http://schemas.openxmlformats.org/officeDocument/2006/relationships/slide" Target="slide212.xml"/><Relationship Id="rId5" Type="http://schemas.openxmlformats.org/officeDocument/2006/relationships/oleObject" Target="../embeddings/oleObject786.bin"/><Relationship Id="rId10" Type="http://schemas.openxmlformats.org/officeDocument/2006/relationships/image" Target="../media/image511.wmf"/><Relationship Id="rId4" Type="http://schemas.openxmlformats.org/officeDocument/2006/relationships/image" Target="../media/image508.wmf"/><Relationship Id="rId9" Type="http://schemas.openxmlformats.org/officeDocument/2006/relationships/oleObject" Target="../embeddings/oleObject788.bin"/></Relationships>
</file>

<file path=ppt/slides/_rels/slide217.xml.rels><?xml version="1.0" encoding="UTF-8" standalone="yes"?>
<Relationships xmlns="http://schemas.openxmlformats.org/package/2006/relationships"><Relationship Id="rId3" Type="http://schemas.openxmlformats.org/officeDocument/2006/relationships/oleObject" Target="../embeddings/oleObject790.bin"/><Relationship Id="rId7" Type="http://schemas.openxmlformats.org/officeDocument/2006/relationships/image" Target="../media/image514.wmf"/><Relationship Id="rId2" Type="http://schemas.openxmlformats.org/officeDocument/2006/relationships/slideLayout" Target="../slideLayouts/slideLayout7.xml"/><Relationship Id="rId1" Type="http://schemas.openxmlformats.org/officeDocument/2006/relationships/vmlDrawing" Target="../drawings/vmlDrawing152.vml"/><Relationship Id="rId6" Type="http://schemas.openxmlformats.org/officeDocument/2006/relationships/oleObject" Target="../embeddings/oleObject792.bin"/><Relationship Id="rId5" Type="http://schemas.openxmlformats.org/officeDocument/2006/relationships/oleObject" Target="../embeddings/oleObject791.bin"/><Relationship Id="rId4" Type="http://schemas.openxmlformats.org/officeDocument/2006/relationships/image" Target="../media/image513.wmf"/></Relationships>
</file>

<file path=ppt/slides/_rels/slide218.xml.rels><?xml version="1.0" encoding="UTF-8" standalone="yes"?>
<Relationships xmlns="http://schemas.openxmlformats.org/package/2006/relationships"><Relationship Id="rId8" Type="http://schemas.openxmlformats.org/officeDocument/2006/relationships/image" Target="../media/image517.wmf"/><Relationship Id="rId13" Type="http://schemas.openxmlformats.org/officeDocument/2006/relationships/oleObject" Target="../embeddings/oleObject798.bin"/><Relationship Id="rId18" Type="http://schemas.openxmlformats.org/officeDocument/2006/relationships/image" Target="../media/image522.wmf"/><Relationship Id="rId3" Type="http://schemas.openxmlformats.org/officeDocument/2006/relationships/oleObject" Target="../embeddings/oleObject793.bin"/><Relationship Id="rId7" Type="http://schemas.openxmlformats.org/officeDocument/2006/relationships/oleObject" Target="../embeddings/oleObject795.bin"/><Relationship Id="rId12" Type="http://schemas.openxmlformats.org/officeDocument/2006/relationships/image" Target="../media/image519.wmf"/><Relationship Id="rId17" Type="http://schemas.openxmlformats.org/officeDocument/2006/relationships/oleObject" Target="../embeddings/oleObject800.bin"/><Relationship Id="rId2" Type="http://schemas.openxmlformats.org/officeDocument/2006/relationships/slideLayout" Target="../slideLayouts/slideLayout7.xml"/><Relationship Id="rId16" Type="http://schemas.openxmlformats.org/officeDocument/2006/relationships/image" Target="../media/image521.wmf"/><Relationship Id="rId1" Type="http://schemas.openxmlformats.org/officeDocument/2006/relationships/vmlDrawing" Target="../drawings/vmlDrawing153.vml"/><Relationship Id="rId6" Type="http://schemas.openxmlformats.org/officeDocument/2006/relationships/image" Target="../media/image516.wmf"/><Relationship Id="rId11" Type="http://schemas.openxmlformats.org/officeDocument/2006/relationships/oleObject" Target="../embeddings/oleObject797.bin"/><Relationship Id="rId5" Type="http://schemas.openxmlformats.org/officeDocument/2006/relationships/oleObject" Target="../embeddings/oleObject794.bin"/><Relationship Id="rId15" Type="http://schemas.openxmlformats.org/officeDocument/2006/relationships/oleObject" Target="../embeddings/oleObject799.bin"/><Relationship Id="rId10" Type="http://schemas.openxmlformats.org/officeDocument/2006/relationships/image" Target="../media/image518.wmf"/><Relationship Id="rId4" Type="http://schemas.openxmlformats.org/officeDocument/2006/relationships/image" Target="../media/image515.wmf"/><Relationship Id="rId9" Type="http://schemas.openxmlformats.org/officeDocument/2006/relationships/oleObject" Target="../embeddings/oleObject796.bin"/><Relationship Id="rId14" Type="http://schemas.openxmlformats.org/officeDocument/2006/relationships/image" Target="../media/image520.wmf"/></Relationships>
</file>

<file path=ppt/slides/_rels/slide219.xml.rels><?xml version="1.0" encoding="UTF-8" standalone="yes"?>
<Relationships xmlns="http://schemas.openxmlformats.org/package/2006/relationships"><Relationship Id="rId8" Type="http://schemas.openxmlformats.org/officeDocument/2006/relationships/image" Target="../media/image525.wmf"/><Relationship Id="rId13" Type="http://schemas.openxmlformats.org/officeDocument/2006/relationships/oleObject" Target="../embeddings/oleObject806.bin"/><Relationship Id="rId3" Type="http://schemas.openxmlformats.org/officeDocument/2006/relationships/oleObject" Target="../embeddings/oleObject801.bin"/><Relationship Id="rId7" Type="http://schemas.openxmlformats.org/officeDocument/2006/relationships/oleObject" Target="../embeddings/oleObject803.bin"/><Relationship Id="rId12" Type="http://schemas.openxmlformats.org/officeDocument/2006/relationships/image" Target="../media/image527.wmf"/><Relationship Id="rId2" Type="http://schemas.openxmlformats.org/officeDocument/2006/relationships/slideLayout" Target="../slideLayouts/slideLayout7.xml"/><Relationship Id="rId1" Type="http://schemas.openxmlformats.org/officeDocument/2006/relationships/vmlDrawing" Target="../drawings/vmlDrawing154.vml"/><Relationship Id="rId6" Type="http://schemas.openxmlformats.org/officeDocument/2006/relationships/image" Target="../media/image524.wmf"/><Relationship Id="rId11" Type="http://schemas.openxmlformats.org/officeDocument/2006/relationships/oleObject" Target="../embeddings/oleObject805.bin"/><Relationship Id="rId5" Type="http://schemas.openxmlformats.org/officeDocument/2006/relationships/oleObject" Target="../embeddings/oleObject802.bin"/><Relationship Id="rId10" Type="http://schemas.openxmlformats.org/officeDocument/2006/relationships/image" Target="../media/image526.wmf"/><Relationship Id="rId4" Type="http://schemas.openxmlformats.org/officeDocument/2006/relationships/image" Target="../media/image523.wmf"/><Relationship Id="rId9" Type="http://schemas.openxmlformats.org/officeDocument/2006/relationships/oleObject" Target="../embeddings/oleObject804.bin"/></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14.bin"/><Relationship Id="rId7" Type="http://schemas.openxmlformats.org/officeDocument/2006/relationships/slide" Target="slide144.xml"/><Relationship Id="rId2" Type="http://schemas.openxmlformats.org/officeDocument/2006/relationships/slideLayout" Target="../slideLayouts/slideLayout7.xml"/><Relationship Id="rId1" Type="http://schemas.openxmlformats.org/officeDocument/2006/relationships/vmlDrawing" Target="../drawings/vmlDrawing9.vml"/><Relationship Id="rId6" Type="http://schemas.openxmlformats.org/officeDocument/2006/relationships/image" Target="../media/image14.emf"/><Relationship Id="rId5" Type="http://schemas.openxmlformats.org/officeDocument/2006/relationships/oleObject" Target="../embeddings/oleObject15.bin"/><Relationship Id="rId4" Type="http://schemas.openxmlformats.org/officeDocument/2006/relationships/image" Target="../media/image13.wmf"/></Relationships>
</file>

<file path=ppt/slides/_rels/slide220.xml.rels><?xml version="1.0" encoding="UTF-8" standalone="yes"?>
<Relationships xmlns="http://schemas.openxmlformats.org/package/2006/relationships"><Relationship Id="rId2" Type="http://schemas.openxmlformats.org/officeDocument/2006/relationships/slide" Target="slide212.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8" Type="http://schemas.openxmlformats.org/officeDocument/2006/relationships/image" Target="../media/image530.wmf"/><Relationship Id="rId3" Type="http://schemas.openxmlformats.org/officeDocument/2006/relationships/oleObject" Target="../embeddings/oleObject807.bin"/><Relationship Id="rId7" Type="http://schemas.openxmlformats.org/officeDocument/2006/relationships/oleObject" Target="../embeddings/oleObject809.bin"/><Relationship Id="rId2" Type="http://schemas.openxmlformats.org/officeDocument/2006/relationships/slideLayout" Target="../slideLayouts/slideLayout2.xml"/><Relationship Id="rId1" Type="http://schemas.openxmlformats.org/officeDocument/2006/relationships/vmlDrawing" Target="../drawings/vmlDrawing155.vml"/><Relationship Id="rId6" Type="http://schemas.openxmlformats.org/officeDocument/2006/relationships/image" Target="../media/image529.wmf"/><Relationship Id="rId5" Type="http://schemas.openxmlformats.org/officeDocument/2006/relationships/oleObject" Target="../embeddings/oleObject808.bin"/><Relationship Id="rId4" Type="http://schemas.openxmlformats.org/officeDocument/2006/relationships/image" Target="../media/image528.wmf"/><Relationship Id="rId9" Type="http://schemas.openxmlformats.org/officeDocument/2006/relationships/slide" Target="slide21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image" Target="../media/image17.wmf"/><Relationship Id="rId13" Type="http://schemas.openxmlformats.org/officeDocument/2006/relationships/oleObject" Target="../embeddings/oleObject21.bin"/><Relationship Id="rId18" Type="http://schemas.openxmlformats.org/officeDocument/2006/relationships/image" Target="../media/image22.wmf"/><Relationship Id="rId3" Type="http://schemas.openxmlformats.org/officeDocument/2006/relationships/oleObject" Target="../embeddings/oleObject16.bin"/><Relationship Id="rId7" Type="http://schemas.openxmlformats.org/officeDocument/2006/relationships/oleObject" Target="../embeddings/oleObject18.bin"/><Relationship Id="rId12" Type="http://schemas.openxmlformats.org/officeDocument/2006/relationships/image" Target="../media/image19.wmf"/><Relationship Id="rId17" Type="http://schemas.openxmlformats.org/officeDocument/2006/relationships/oleObject" Target="../embeddings/oleObject23.bin"/><Relationship Id="rId2" Type="http://schemas.openxmlformats.org/officeDocument/2006/relationships/slideLayout" Target="../slideLayouts/slideLayout7.xml"/><Relationship Id="rId16" Type="http://schemas.openxmlformats.org/officeDocument/2006/relationships/image" Target="../media/image21.emf"/><Relationship Id="rId1" Type="http://schemas.openxmlformats.org/officeDocument/2006/relationships/vmlDrawing" Target="../drawings/vmlDrawing10.vml"/><Relationship Id="rId6" Type="http://schemas.openxmlformats.org/officeDocument/2006/relationships/image" Target="../media/image16.wmf"/><Relationship Id="rId11" Type="http://schemas.openxmlformats.org/officeDocument/2006/relationships/oleObject" Target="../embeddings/oleObject20.bin"/><Relationship Id="rId5" Type="http://schemas.openxmlformats.org/officeDocument/2006/relationships/oleObject" Target="../embeddings/oleObject17.bin"/><Relationship Id="rId15" Type="http://schemas.openxmlformats.org/officeDocument/2006/relationships/oleObject" Target="../embeddings/oleObject22.bin"/><Relationship Id="rId10" Type="http://schemas.openxmlformats.org/officeDocument/2006/relationships/image" Target="../media/image18.wmf"/><Relationship Id="rId19" Type="http://schemas.openxmlformats.org/officeDocument/2006/relationships/slide" Target="slide144.xml"/><Relationship Id="rId4" Type="http://schemas.openxmlformats.org/officeDocument/2006/relationships/image" Target="../media/image15.wmf"/><Relationship Id="rId9" Type="http://schemas.openxmlformats.org/officeDocument/2006/relationships/oleObject" Target="../embeddings/oleObject19.bin"/><Relationship Id="rId14" Type="http://schemas.openxmlformats.org/officeDocument/2006/relationships/image" Target="../media/image20.emf"/></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7.xml"/><Relationship Id="rId1" Type="http://schemas.openxmlformats.org/officeDocument/2006/relationships/vmlDrawing" Target="../drawings/vmlDrawing11.vml"/><Relationship Id="rId4" Type="http://schemas.openxmlformats.org/officeDocument/2006/relationships/image" Target="../media/image23.w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8" Type="http://schemas.openxmlformats.org/officeDocument/2006/relationships/image" Target="../media/image25.wmf"/><Relationship Id="rId3" Type="http://schemas.openxmlformats.org/officeDocument/2006/relationships/oleObject" Target="../embeddings/oleObject25.bin"/><Relationship Id="rId7" Type="http://schemas.openxmlformats.org/officeDocument/2006/relationships/oleObject" Target="../embeddings/oleObject27.bin"/><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image" Target="../media/image24.wmf"/><Relationship Id="rId5" Type="http://schemas.openxmlformats.org/officeDocument/2006/relationships/oleObject" Target="../embeddings/oleObject26.bin"/><Relationship Id="rId10" Type="http://schemas.openxmlformats.org/officeDocument/2006/relationships/image" Target="../media/image26.wmf"/><Relationship Id="rId4" Type="http://schemas.openxmlformats.org/officeDocument/2006/relationships/image" Target="../media/image23.wmf"/><Relationship Id="rId9" Type="http://schemas.openxmlformats.org/officeDocument/2006/relationships/oleObject" Target="../embeddings/oleObject28.bin"/></Relationships>
</file>

<file path=ppt/slides/_rels/slide29.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29.bin"/><Relationship Id="rId7" Type="http://schemas.openxmlformats.org/officeDocument/2006/relationships/oleObject" Target="../embeddings/oleObject31.bin"/><Relationship Id="rId2" Type="http://schemas.openxmlformats.org/officeDocument/2006/relationships/slideLayout" Target="../slideLayouts/slideLayout7.xml"/><Relationship Id="rId1" Type="http://schemas.openxmlformats.org/officeDocument/2006/relationships/vmlDrawing" Target="../drawings/vmlDrawing13.vml"/><Relationship Id="rId6" Type="http://schemas.openxmlformats.org/officeDocument/2006/relationships/image" Target="../media/image25.wmf"/><Relationship Id="rId5" Type="http://schemas.openxmlformats.org/officeDocument/2006/relationships/oleObject" Target="../embeddings/oleObject30.bin"/><Relationship Id="rId10" Type="http://schemas.openxmlformats.org/officeDocument/2006/relationships/image" Target="../media/image24.wmf"/><Relationship Id="rId4" Type="http://schemas.openxmlformats.org/officeDocument/2006/relationships/image" Target="../media/image23.wmf"/><Relationship Id="rId9" Type="http://schemas.openxmlformats.org/officeDocument/2006/relationships/oleObject" Target="../embeddings/oleObject32.bin"/></Relationships>
</file>

<file path=ppt/slides/_rels/slide3.xml.rels><?xml version="1.0" encoding="UTF-8" standalone="yes"?>
<Relationships xmlns="http://schemas.openxmlformats.org/package/2006/relationships"><Relationship Id="rId3" Type="http://schemas.openxmlformats.org/officeDocument/2006/relationships/slide" Target="slide147.xml"/><Relationship Id="rId2" Type="http://schemas.openxmlformats.org/officeDocument/2006/relationships/slide" Target="slide145.xml"/><Relationship Id="rId1" Type="http://schemas.openxmlformats.org/officeDocument/2006/relationships/slideLayout" Target="../slideLayouts/slideLayout7.xml"/><Relationship Id="rId6" Type="http://schemas.openxmlformats.org/officeDocument/2006/relationships/slide" Target="slide88.xml"/><Relationship Id="rId5" Type="http://schemas.openxmlformats.org/officeDocument/2006/relationships/slide" Target="slide165.xml"/><Relationship Id="rId4" Type="http://schemas.openxmlformats.org/officeDocument/2006/relationships/slide" Target="slide164.xml"/></Relationships>
</file>

<file path=ppt/slides/_rels/slide30.xml.rels><?xml version="1.0" encoding="UTF-8" standalone="yes"?>
<Relationships xmlns="http://schemas.openxmlformats.org/package/2006/relationships"><Relationship Id="rId8" Type="http://schemas.openxmlformats.org/officeDocument/2006/relationships/image" Target="../media/image27.wmf"/><Relationship Id="rId3" Type="http://schemas.openxmlformats.org/officeDocument/2006/relationships/oleObject" Target="../embeddings/oleObject33.bin"/><Relationship Id="rId7" Type="http://schemas.openxmlformats.org/officeDocument/2006/relationships/oleObject" Target="../embeddings/oleObject35.bin"/><Relationship Id="rId2" Type="http://schemas.openxmlformats.org/officeDocument/2006/relationships/slideLayout" Target="../slideLayouts/slideLayout7.xml"/><Relationship Id="rId1" Type="http://schemas.openxmlformats.org/officeDocument/2006/relationships/vmlDrawing" Target="../drawings/vmlDrawing14.vml"/><Relationship Id="rId6" Type="http://schemas.openxmlformats.org/officeDocument/2006/relationships/image" Target="../media/image26.wmf"/><Relationship Id="rId5" Type="http://schemas.openxmlformats.org/officeDocument/2006/relationships/oleObject" Target="../embeddings/oleObject34.bin"/><Relationship Id="rId4" Type="http://schemas.openxmlformats.org/officeDocument/2006/relationships/image" Target="../media/image23.wmf"/></Relationships>
</file>

<file path=ppt/slides/_rels/slide31.xml.rels><?xml version="1.0" encoding="UTF-8" standalone="yes"?>
<Relationships xmlns="http://schemas.openxmlformats.org/package/2006/relationships"><Relationship Id="rId8" Type="http://schemas.openxmlformats.org/officeDocument/2006/relationships/image" Target="../media/image27.wmf"/><Relationship Id="rId3" Type="http://schemas.openxmlformats.org/officeDocument/2006/relationships/oleObject" Target="../embeddings/oleObject36.bin"/><Relationship Id="rId7" Type="http://schemas.openxmlformats.org/officeDocument/2006/relationships/oleObject" Target="../embeddings/oleObject38.bin"/><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26.wmf"/><Relationship Id="rId5" Type="http://schemas.openxmlformats.org/officeDocument/2006/relationships/oleObject" Target="../embeddings/oleObject37.bin"/><Relationship Id="rId4" Type="http://schemas.openxmlformats.org/officeDocument/2006/relationships/image" Target="../media/image23.wmf"/></Relationships>
</file>

<file path=ppt/slides/_rels/slide32.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39.bin"/><Relationship Id="rId7" Type="http://schemas.openxmlformats.org/officeDocument/2006/relationships/oleObject" Target="../embeddings/oleObject41.bin"/><Relationship Id="rId2" Type="http://schemas.openxmlformats.org/officeDocument/2006/relationships/slideLayout" Target="../slideLayouts/slideLayout7.xml"/><Relationship Id="rId1" Type="http://schemas.openxmlformats.org/officeDocument/2006/relationships/vmlDrawing" Target="../drawings/vmlDrawing16.vml"/><Relationship Id="rId6" Type="http://schemas.openxmlformats.org/officeDocument/2006/relationships/image" Target="../media/image23.wmf"/><Relationship Id="rId5" Type="http://schemas.openxmlformats.org/officeDocument/2006/relationships/oleObject" Target="../embeddings/oleObject40.bin"/><Relationship Id="rId4" Type="http://schemas.openxmlformats.org/officeDocument/2006/relationships/image" Target="../media/image28.wmf"/></Relationships>
</file>

<file path=ppt/slides/_rels/slide33.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42.bin"/><Relationship Id="rId7" Type="http://schemas.openxmlformats.org/officeDocument/2006/relationships/oleObject" Target="../embeddings/oleObject44.bin"/><Relationship Id="rId2" Type="http://schemas.openxmlformats.org/officeDocument/2006/relationships/slideLayout" Target="../slideLayouts/slideLayout7.xml"/><Relationship Id="rId1" Type="http://schemas.openxmlformats.org/officeDocument/2006/relationships/vmlDrawing" Target="../drawings/vmlDrawing17.vml"/><Relationship Id="rId6" Type="http://schemas.openxmlformats.org/officeDocument/2006/relationships/image" Target="../media/image23.wmf"/><Relationship Id="rId5" Type="http://schemas.openxmlformats.org/officeDocument/2006/relationships/oleObject" Target="../embeddings/oleObject43.bin"/><Relationship Id="rId4" Type="http://schemas.openxmlformats.org/officeDocument/2006/relationships/image" Target="../media/image28.wmf"/></Relationships>
</file>

<file path=ppt/slides/_rels/slide34.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45.bin"/><Relationship Id="rId7" Type="http://schemas.openxmlformats.org/officeDocument/2006/relationships/oleObject" Target="../embeddings/oleObject47.bin"/><Relationship Id="rId2" Type="http://schemas.openxmlformats.org/officeDocument/2006/relationships/slideLayout" Target="../slideLayouts/slideLayout7.xml"/><Relationship Id="rId1" Type="http://schemas.openxmlformats.org/officeDocument/2006/relationships/vmlDrawing" Target="../drawings/vmlDrawing18.vml"/><Relationship Id="rId6" Type="http://schemas.openxmlformats.org/officeDocument/2006/relationships/image" Target="../media/image23.wmf"/><Relationship Id="rId5" Type="http://schemas.openxmlformats.org/officeDocument/2006/relationships/oleObject" Target="../embeddings/oleObject46.bin"/><Relationship Id="rId4" Type="http://schemas.openxmlformats.org/officeDocument/2006/relationships/image" Target="../media/image29.wmf"/></Relationships>
</file>

<file path=ppt/slides/_rels/slide35.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48.bin"/><Relationship Id="rId7" Type="http://schemas.openxmlformats.org/officeDocument/2006/relationships/oleObject" Target="../embeddings/oleObject50.bin"/><Relationship Id="rId2" Type="http://schemas.openxmlformats.org/officeDocument/2006/relationships/slideLayout" Target="../slideLayouts/slideLayout7.xml"/><Relationship Id="rId1" Type="http://schemas.openxmlformats.org/officeDocument/2006/relationships/vmlDrawing" Target="../drawings/vmlDrawing19.vml"/><Relationship Id="rId6" Type="http://schemas.openxmlformats.org/officeDocument/2006/relationships/image" Target="../media/image23.wmf"/><Relationship Id="rId5" Type="http://schemas.openxmlformats.org/officeDocument/2006/relationships/oleObject" Target="../embeddings/oleObject49.bin"/><Relationship Id="rId4" Type="http://schemas.openxmlformats.org/officeDocument/2006/relationships/image" Target="../media/image29.wmf"/></Relationships>
</file>

<file path=ppt/slides/_rels/slide36.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51.bin"/><Relationship Id="rId7" Type="http://schemas.openxmlformats.org/officeDocument/2006/relationships/oleObject" Target="../embeddings/oleObject53.bin"/><Relationship Id="rId2" Type="http://schemas.openxmlformats.org/officeDocument/2006/relationships/slideLayout" Target="../slideLayouts/slideLayout7.xml"/><Relationship Id="rId1" Type="http://schemas.openxmlformats.org/officeDocument/2006/relationships/vmlDrawing" Target="../drawings/vmlDrawing20.vml"/><Relationship Id="rId6" Type="http://schemas.openxmlformats.org/officeDocument/2006/relationships/image" Target="../media/image23.wmf"/><Relationship Id="rId5" Type="http://schemas.openxmlformats.org/officeDocument/2006/relationships/oleObject" Target="../embeddings/oleObject52.bin"/><Relationship Id="rId4" Type="http://schemas.openxmlformats.org/officeDocument/2006/relationships/image" Target="../media/image30.wmf"/></Relationships>
</file>

<file path=ppt/slides/_rels/slide37.xml.rels><?xml version="1.0" encoding="UTF-8" standalone="yes"?>
<Relationships xmlns="http://schemas.openxmlformats.org/package/2006/relationships"><Relationship Id="rId8" Type="http://schemas.openxmlformats.org/officeDocument/2006/relationships/image" Target="../media/image31.wmf"/><Relationship Id="rId3" Type="http://schemas.openxmlformats.org/officeDocument/2006/relationships/oleObject" Target="../embeddings/oleObject54.bin"/><Relationship Id="rId7" Type="http://schemas.openxmlformats.org/officeDocument/2006/relationships/oleObject" Target="../embeddings/oleObject56.bin"/><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image" Target="../media/image26.wmf"/><Relationship Id="rId5" Type="http://schemas.openxmlformats.org/officeDocument/2006/relationships/oleObject" Target="../embeddings/oleObject55.bin"/><Relationship Id="rId4" Type="http://schemas.openxmlformats.org/officeDocument/2006/relationships/image" Target="../media/image23.wmf"/></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Layout" Target="../slideLayouts/slideLayout7.xml"/><Relationship Id="rId1" Type="http://schemas.openxmlformats.org/officeDocument/2006/relationships/vmlDrawing" Target="../drawings/vmlDrawing22.vml"/><Relationship Id="rId4" Type="http://schemas.openxmlformats.org/officeDocument/2006/relationships/image" Target="../media/image25.wmf"/></Relationships>
</file>

<file path=ppt/slides/_rels/slide39.xml.rels><?xml version="1.0" encoding="UTF-8" standalone="yes"?>
<Relationships xmlns="http://schemas.openxmlformats.org/package/2006/relationships"><Relationship Id="rId8" Type="http://schemas.openxmlformats.org/officeDocument/2006/relationships/image" Target="../media/image33.wmf"/><Relationship Id="rId3" Type="http://schemas.openxmlformats.org/officeDocument/2006/relationships/oleObject" Target="../embeddings/oleObject58.bin"/><Relationship Id="rId7" Type="http://schemas.openxmlformats.org/officeDocument/2006/relationships/oleObject" Target="../embeddings/oleObject60.bin"/><Relationship Id="rId2" Type="http://schemas.openxmlformats.org/officeDocument/2006/relationships/slideLayout" Target="../slideLayouts/slideLayout7.xml"/><Relationship Id="rId1" Type="http://schemas.openxmlformats.org/officeDocument/2006/relationships/vmlDrawing" Target="../drawings/vmlDrawing23.vml"/><Relationship Id="rId6" Type="http://schemas.openxmlformats.org/officeDocument/2006/relationships/image" Target="../media/image32.wmf"/><Relationship Id="rId5" Type="http://schemas.openxmlformats.org/officeDocument/2006/relationships/oleObject" Target="../embeddings/oleObject59.bin"/><Relationship Id="rId4" Type="http://schemas.openxmlformats.org/officeDocument/2006/relationships/image" Target="../media/image25.w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1.wmf"/></Relationships>
</file>

<file path=ppt/slides/_rels/slide40.xml.rels><?xml version="1.0" encoding="UTF-8" standalone="yes"?>
<Relationships xmlns="http://schemas.openxmlformats.org/package/2006/relationships"><Relationship Id="rId8" Type="http://schemas.openxmlformats.org/officeDocument/2006/relationships/image" Target="../media/image33.wmf"/><Relationship Id="rId3" Type="http://schemas.openxmlformats.org/officeDocument/2006/relationships/oleObject" Target="../embeddings/oleObject61.bin"/><Relationship Id="rId7" Type="http://schemas.openxmlformats.org/officeDocument/2006/relationships/oleObject" Target="../embeddings/oleObject63.bin"/><Relationship Id="rId2" Type="http://schemas.openxmlformats.org/officeDocument/2006/relationships/slideLayout" Target="../slideLayouts/slideLayout7.xml"/><Relationship Id="rId1" Type="http://schemas.openxmlformats.org/officeDocument/2006/relationships/vmlDrawing" Target="../drawings/vmlDrawing24.vml"/><Relationship Id="rId6" Type="http://schemas.openxmlformats.org/officeDocument/2006/relationships/image" Target="../media/image32.wmf"/><Relationship Id="rId5" Type="http://schemas.openxmlformats.org/officeDocument/2006/relationships/oleObject" Target="../embeddings/oleObject62.bin"/><Relationship Id="rId4" Type="http://schemas.openxmlformats.org/officeDocument/2006/relationships/image" Target="../media/image25.wmf"/></Relationships>
</file>

<file path=ppt/slides/_rels/slide41.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64.bin"/><Relationship Id="rId7" Type="http://schemas.openxmlformats.org/officeDocument/2006/relationships/oleObject" Target="../embeddings/oleObject66.bin"/><Relationship Id="rId2" Type="http://schemas.openxmlformats.org/officeDocument/2006/relationships/slideLayout" Target="../slideLayouts/slideLayout7.xml"/><Relationship Id="rId1" Type="http://schemas.openxmlformats.org/officeDocument/2006/relationships/vmlDrawing" Target="../drawings/vmlDrawing25.vml"/><Relationship Id="rId6" Type="http://schemas.openxmlformats.org/officeDocument/2006/relationships/image" Target="../media/image25.wmf"/><Relationship Id="rId5" Type="http://schemas.openxmlformats.org/officeDocument/2006/relationships/oleObject" Target="../embeddings/oleObject65.bin"/><Relationship Id="rId4" Type="http://schemas.openxmlformats.org/officeDocument/2006/relationships/image" Target="../media/image34.wmf"/></Relationships>
</file>

<file path=ppt/slides/_rels/slide42.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67.bin"/><Relationship Id="rId7" Type="http://schemas.openxmlformats.org/officeDocument/2006/relationships/oleObject" Target="../embeddings/oleObject69.bin"/><Relationship Id="rId2" Type="http://schemas.openxmlformats.org/officeDocument/2006/relationships/slideLayout" Target="../slideLayouts/slideLayout7.xml"/><Relationship Id="rId1" Type="http://schemas.openxmlformats.org/officeDocument/2006/relationships/vmlDrawing" Target="../drawings/vmlDrawing26.vml"/><Relationship Id="rId6" Type="http://schemas.openxmlformats.org/officeDocument/2006/relationships/image" Target="../media/image25.wmf"/><Relationship Id="rId5" Type="http://schemas.openxmlformats.org/officeDocument/2006/relationships/oleObject" Target="../embeddings/oleObject68.bin"/><Relationship Id="rId4" Type="http://schemas.openxmlformats.org/officeDocument/2006/relationships/image" Target="../media/image34.wmf"/></Relationships>
</file>

<file path=ppt/slides/_rels/slide43.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70.bin"/><Relationship Id="rId7" Type="http://schemas.openxmlformats.org/officeDocument/2006/relationships/oleObject" Target="../embeddings/oleObject72.bin"/><Relationship Id="rId2" Type="http://schemas.openxmlformats.org/officeDocument/2006/relationships/slideLayout" Target="../slideLayouts/slideLayout7.xml"/><Relationship Id="rId1" Type="http://schemas.openxmlformats.org/officeDocument/2006/relationships/vmlDrawing" Target="../drawings/vmlDrawing27.vml"/><Relationship Id="rId6" Type="http://schemas.openxmlformats.org/officeDocument/2006/relationships/image" Target="../media/image25.wmf"/><Relationship Id="rId5" Type="http://schemas.openxmlformats.org/officeDocument/2006/relationships/oleObject" Target="../embeddings/oleObject71.bin"/><Relationship Id="rId4" Type="http://schemas.openxmlformats.org/officeDocument/2006/relationships/image" Target="../media/image35.wmf"/></Relationships>
</file>

<file path=ppt/slides/_rels/slide44.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73.bin"/><Relationship Id="rId7" Type="http://schemas.openxmlformats.org/officeDocument/2006/relationships/oleObject" Target="../embeddings/oleObject75.bin"/><Relationship Id="rId2" Type="http://schemas.openxmlformats.org/officeDocument/2006/relationships/slideLayout" Target="../slideLayouts/slideLayout7.xml"/><Relationship Id="rId1" Type="http://schemas.openxmlformats.org/officeDocument/2006/relationships/vmlDrawing" Target="../drawings/vmlDrawing28.vml"/><Relationship Id="rId6" Type="http://schemas.openxmlformats.org/officeDocument/2006/relationships/image" Target="../media/image25.wmf"/><Relationship Id="rId5" Type="http://schemas.openxmlformats.org/officeDocument/2006/relationships/oleObject" Target="../embeddings/oleObject74.bin"/><Relationship Id="rId4" Type="http://schemas.openxmlformats.org/officeDocument/2006/relationships/image" Target="../media/image35.wmf"/></Relationships>
</file>

<file path=ppt/slides/_rels/slide45.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76.bin"/><Relationship Id="rId7" Type="http://schemas.openxmlformats.org/officeDocument/2006/relationships/oleObject" Target="../embeddings/oleObject78.bin"/><Relationship Id="rId2" Type="http://schemas.openxmlformats.org/officeDocument/2006/relationships/slideLayout" Target="../slideLayouts/slideLayout7.xml"/><Relationship Id="rId1" Type="http://schemas.openxmlformats.org/officeDocument/2006/relationships/vmlDrawing" Target="../drawings/vmlDrawing29.vml"/><Relationship Id="rId6" Type="http://schemas.openxmlformats.org/officeDocument/2006/relationships/image" Target="../media/image25.wmf"/><Relationship Id="rId5" Type="http://schemas.openxmlformats.org/officeDocument/2006/relationships/oleObject" Target="../embeddings/oleObject77.bin"/><Relationship Id="rId4" Type="http://schemas.openxmlformats.org/officeDocument/2006/relationships/image" Target="../media/image36.wmf"/></Relationships>
</file>

<file path=ppt/slides/_rels/slide46.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79.bin"/><Relationship Id="rId7" Type="http://schemas.openxmlformats.org/officeDocument/2006/relationships/oleObject" Target="../embeddings/oleObject81.bin"/><Relationship Id="rId2" Type="http://schemas.openxmlformats.org/officeDocument/2006/relationships/slideLayout" Target="../slideLayouts/slideLayout7.xml"/><Relationship Id="rId1" Type="http://schemas.openxmlformats.org/officeDocument/2006/relationships/vmlDrawing" Target="../drawings/vmlDrawing30.vml"/><Relationship Id="rId6" Type="http://schemas.openxmlformats.org/officeDocument/2006/relationships/image" Target="../media/image25.wmf"/><Relationship Id="rId5" Type="http://schemas.openxmlformats.org/officeDocument/2006/relationships/oleObject" Target="../embeddings/oleObject80.bin"/><Relationship Id="rId4" Type="http://schemas.openxmlformats.org/officeDocument/2006/relationships/image" Target="../media/image36.wmf"/></Relationships>
</file>

<file path=ppt/slides/_rels/slide47.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82.bin"/><Relationship Id="rId7" Type="http://schemas.openxmlformats.org/officeDocument/2006/relationships/oleObject" Target="../embeddings/oleObject84.bin"/><Relationship Id="rId2" Type="http://schemas.openxmlformats.org/officeDocument/2006/relationships/slideLayout" Target="../slideLayouts/slideLayout7.xml"/><Relationship Id="rId1" Type="http://schemas.openxmlformats.org/officeDocument/2006/relationships/vmlDrawing" Target="../drawings/vmlDrawing31.vml"/><Relationship Id="rId6" Type="http://schemas.openxmlformats.org/officeDocument/2006/relationships/image" Target="../media/image25.wmf"/><Relationship Id="rId5" Type="http://schemas.openxmlformats.org/officeDocument/2006/relationships/oleObject" Target="../embeddings/oleObject83.bin"/><Relationship Id="rId4" Type="http://schemas.openxmlformats.org/officeDocument/2006/relationships/image" Target="../media/image37.wmf"/></Relationships>
</file>

<file path=ppt/slides/_rels/slide48.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85.bin"/><Relationship Id="rId7" Type="http://schemas.openxmlformats.org/officeDocument/2006/relationships/oleObject" Target="../embeddings/oleObject87.bin"/><Relationship Id="rId2" Type="http://schemas.openxmlformats.org/officeDocument/2006/relationships/slideLayout" Target="../slideLayouts/slideLayout7.xml"/><Relationship Id="rId1" Type="http://schemas.openxmlformats.org/officeDocument/2006/relationships/vmlDrawing" Target="../drawings/vmlDrawing32.vml"/><Relationship Id="rId6" Type="http://schemas.openxmlformats.org/officeDocument/2006/relationships/image" Target="../media/image25.wmf"/><Relationship Id="rId5" Type="http://schemas.openxmlformats.org/officeDocument/2006/relationships/oleObject" Target="../embeddings/oleObject86.bin"/><Relationship Id="rId4" Type="http://schemas.openxmlformats.org/officeDocument/2006/relationships/image" Target="../media/image37.wmf"/></Relationships>
</file>

<file path=ppt/slides/_rels/slide49.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88.bin"/><Relationship Id="rId7" Type="http://schemas.openxmlformats.org/officeDocument/2006/relationships/oleObject" Target="../embeddings/oleObject90.bin"/><Relationship Id="rId2" Type="http://schemas.openxmlformats.org/officeDocument/2006/relationships/slideLayout" Target="../slideLayouts/slideLayout7.xml"/><Relationship Id="rId1" Type="http://schemas.openxmlformats.org/officeDocument/2006/relationships/vmlDrawing" Target="../drawings/vmlDrawing33.vml"/><Relationship Id="rId6" Type="http://schemas.openxmlformats.org/officeDocument/2006/relationships/image" Target="../media/image25.wmf"/><Relationship Id="rId5" Type="http://schemas.openxmlformats.org/officeDocument/2006/relationships/oleObject" Target="../embeddings/oleObject89.bin"/><Relationship Id="rId4" Type="http://schemas.openxmlformats.org/officeDocument/2006/relationships/image" Target="../media/image38.wmf"/></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5" Type="http://schemas.openxmlformats.org/officeDocument/2006/relationships/slide" Target="slide144.xml"/><Relationship Id="rId4" Type="http://schemas.openxmlformats.org/officeDocument/2006/relationships/image" Target="../media/image2.wmf"/></Relationships>
</file>

<file path=ppt/slides/_rels/slide50.xml.rels><?xml version="1.0" encoding="UTF-8" standalone="yes"?>
<Relationships xmlns="http://schemas.openxmlformats.org/package/2006/relationships"><Relationship Id="rId8" Type="http://schemas.openxmlformats.org/officeDocument/2006/relationships/image" Target="../media/image32.wmf"/><Relationship Id="rId3" Type="http://schemas.openxmlformats.org/officeDocument/2006/relationships/oleObject" Target="../embeddings/oleObject91.bin"/><Relationship Id="rId7" Type="http://schemas.openxmlformats.org/officeDocument/2006/relationships/oleObject" Target="../embeddings/oleObject93.bin"/><Relationship Id="rId2" Type="http://schemas.openxmlformats.org/officeDocument/2006/relationships/slideLayout" Target="../slideLayouts/slideLayout7.xml"/><Relationship Id="rId1" Type="http://schemas.openxmlformats.org/officeDocument/2006/relationships/vmlDrawing" Target="../drawings/vmlDrawing34.vml"/><Relationship Id="rId6" Type="http://schemas.openxmlformats.org/officeDocument/2006/relationships/image" Target="../media/image25.wmf"/><Relationship Id="rId5" Type="http://schemas.openxmlformats.org/officeDocument/2006/relationships/oleObject" Target="../embeddings/oleObject92.bin"/><Relationship Id="rId4" Type="http://schemas.openxmlformats.org/officeDocument/2006/relationships/image" Target="../media/image39.wmf"/></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94.bin"/><Relationship Id="rId2" Type="http://schemas.openxmlformats.org/officeDocument/2006/relationships/slideLayout" Target="../slideLayouts/slideLayout7.xml"/><Relationship Id="rId1" Type="http://schemas.openxmlformats.org/officeDocument/2006/relationships/vmlDrawing" Target="../drawings/vmlDrawing35.vml"/><Relationship Id="rId4" Type="http://schemas.openxmlformats.org/officeDocument/2006/relationships/image" Target="../media/image25.wmf"/></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95.bin"/><Relationship Id="rId2" Type="http://schemas.openxmlformats.org/officeDocument/2006/relationships/slideLayout" Target="../slideLayouts/slideLayout7.xml"/><Relationship Id="rId1" Type="http://schemas.openxmlformats.org/officeDocument/2006/relationships/vmlDrawing" Target="../drawings/vmlDrawing36.vml"/><Relationship Id="rId6" Type="http://schemas.openxmlformats.org/officeDocument/2006/relationships/image" Target="../media/image23.wmf"/><Relationship Id="rId5" Type="http://schemas.openxmlformats.org/officeDocument/2006/relationships/oleObject" Target="../embeddings/oleObject96.bin"/><Relationship Id="rId4" Type="http://schemas.openxmlformats.org/officeDocument/2006/relationships/image" Target="../media/image25.wmf"/></Relationships>
</file>

<file path=ppt/slides/_rels/slide53.xml.rels><?xml version="1.0" encoding="UTF-8" standalone="yes"?>
<Relationships xmlns="http://schemas.openxmlformats.org/package/2006/relationships"><Relationship Id="rId8" Type="http://schemas.openxmlformats.org/officeDocument/2006/relationships/image" Target="../media/image40.wmf"/><Relationship Id="rId3" Type="http://schemas.openxmlformats.org/officeDocument/2006/relationships/oleObject" Target="../embeddings/oleObject97.bin"/><Relationship Id="rId7" Type="http://schemas.openxmlformats.org/officeDocument/2006/relationships/oleObject" Target="../embeddings/oleObject99.bin"/><Relationship Id="rId12" Type="http://schemas.openxmlformats.org/officeDocument/2006/relationships/oleObject" Target="../embeddings/oleObject102.bin"/><Relationship Id="rId2" Type="http://schemas.openxmlformats.org/officeDocument/2006/relationships/slideLayout" Target="../slideLayouts/slideLayout7.xml"/><Relationship Id="rId1" Type="http://schemas.openxmlformats.org/officeDocument/2006/relationships/vmlDrawing" Target="../drawings/vmlDrawing37.vml"/><Relationship Id="rId6" Type="http://schemas.openxmlformats.org/officeDocument/2006/relationships/image" Target="../media/image23.wmf"/><Relationship Id="rId11" Type="http://schemas.openxmlformats.org/officeDocument/2006/relationships/oleObject" Target="../embeddings/oleObject101.bin"/><Relationship Id="rId5" Type="http://schemas.openxmlformats.org/officeDocument/2006/relationships/oleObject" Target="../embeddings/oleObject98.bin"/><Relationship Id="rId10" Type="http://schemas.openxmlformats.org/officeDocument/2006/relationships/image" Target="../media/image41.wmf"/><Relationship Id="rId4" Type="http://schemas.openxmlformats.org/officeDocument/2006/relationships/image" Target="../media/image25.wmf"/><Relationship Id="rId9" Type="http://schemas.openxmlformats.org/officeDocument/2006/relationships/oleObject" Target="../embeddings/oleObject100.bin"/></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103.bin"/><Relationship Id="rId2" Type="http://schemas.openxmlformats.org/officeDocument/2006/relationships/slideLayout" Target="../slideLayouts/slideLayout2.xml"/><Relationship Id="rId1" Type="http://schemas.openxmlformats.org/officeDocument/2006/relationships/vmlDrawing" Target="../drawings/vmlDrawing38.vml"/><Relationship Id="rId6" Type="http://schemas.openxmlformats.org/officeDocument/2006/relationships/image" Target="../media/image42.wmf"/><Relationship Id="rId5" Type="http://schemas.openxmlformats.org/officeDocument/2006/relationships/oleObject" Target="../embeddings/oleObject104.bin"/><Relationship Id="rId4" Type="http://schemas.openxmlformats.org/officeDocument/2006/relationships/image" Target="../media/image25.wmf"/></Relationships>
</file>

<file path=ppt/slides/_rels/slide55.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05.bin"/><Relationship Id="rId7" Type="http://schemas.openxmlformats.org/officeDocument/2006/relationships/oleObject" Target="../embeddings/oleObject107.bin"/><Relationship Id="rId2" Type="http://schemas.openxmlformats.org/officeDocument/2006/relationships/slideLayout" Target="../slideLayouts/slideLayout7.xml"/><Relationship Id="rId1" Type="http://schemas.openxmlformats.org/officeDocument/2006/relationships/vmlDrawing" Target="../drawings/vmlDrawing39.vml"/><Relationship Id="rId6" Type="http://schemas.openxmlformats.org/officeDocument/2006/relationships/image" Target="../media/image43.wmf"/><Relationship Id="rId5" Type="http://schemas.openxmlformats.org/officeDocument/2006/relationships/oleObject" Target="../embeddings/oleObject106.bin"/><Relationship Id="rId4" Type="http://schemas.openxmlformats.org/officeDocument/2006/relationships/image" Target="../media/image24.wmf"/></Relationships>
</file>

<file path=ppt/slides/_rels/slide56.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08.bin"/><Relationship Id="rId7" Type="http://schemas.openxmlformats.org/officeDocument/2006/relationships/oleObject" Target="../embeddings/oleObject110.bin"/><Relationship Id="rId2" Type="http://schemas.openxmlformats.org/officeDocument/2006/relationships/slideLayout" Target="../slideLayouts/slideLayout7.xml"/><Relationship Id="rId1" Type="http://schemas.openxmlformats.org/officeDocument/2006/relationships/vmlDrawing" Target="../drawings/vmlDrawing40.vml"/><Relationship Id="rId6" Type="http://schemas.openxmlformats.org/officeDocument/2006/relationships/image" Target="../media/image43.wmf"/><Relationship Id="rId5" Type="http://schemas.openxmlformats.org/officeDocument/2006/relationships/oleObject" Target="../embeddings/oleObject109.bin"/><Relationship Id="rId4" Type="http://schemas.openxmlformats.org/officeDocument/2006/relationships/image" Target="../media/image24.wmf"/></Relationships>
</file>

<file path=ppt/slides/_rels/slide57.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11.bin"/><Relationship Id="rId7" Type="http://schemas.openxmlformats.org/officeDocument/2006/relationships/oleObject" Target="../embeddings/oleObject113.bin"/><Relationship Id="rId2" Type="http://schemas.openxmlformats.org/officeDocument/2006/relationships/slideLayout" Target="../slideLayouts/slideLayout7.xml"/><Relationship Id="rId1" Type="http://schemas.openxmlformats.org/officeDocument/2006/relationships/vmlDrawing" Target="../drawings/vmlDrawing41.vml"/><Relationship Id="rId6" Type="http://schemas.openxmlformats.org/officeDocument/2006/relationships/image" Target="../media/image43.wmf"/><Relationship Id="rId5" Type="http://schemas.openxmlformats.org/officeDocument/2006/relationships/oleObject" Target="../embeddings/oleObject112.bin"/><Relationship Id="rId4" Type="http://schemas.openxmlformats.org/officeDocument/2006/relationships/image" Target="../media/image24.wmf"/></Relationships>
</file>

<file path=ppt/slides/_rels/slide58.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14.bin"/><Relationship Id="rId7" Type="http://schemas.openxmlformats.org/officeDocument/2006/relationships/oleObject" Target="../embeddings/oleObject116.bin"/><Relationship Id="rId2" Type="http://schemas.openxmlformats.org/officeDocument/2006/relationships/slideLayout" Target="../slideLayouts/slideLayout7.xml"/><Relationship Id="rId1" Type="http://schemas.openxmlformats.org/officeDocument/2006/relationships/vmlDrawing" Target="../drawings/vmlDrawing42.vml"/><Relationship Id="rId6" Type="http://schemas.openxmlformats.org/officeDocument/2006/relationships/image" Target="../media/image43.wmf"/><Relationship Id="rId5" Type="http://schemas.openxmlformats.org/officeDocument/2006/relationships/oleObject" Target="../embeddings/oleObject115.bin"/><Relationship Id="rId4" Type="http://schemas.openxmlformats.org/officeDocument/2006/relationships/image" Target="../media/image24.wmf"/></Relationships>
</file>

<file path=ppt/slides/_rels/slide59.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17.bin"/><Relationship Id="rId7" Type="http://schemas.openxmlformats.org/officeDocument/2006/relationships/oleObject" Target="../embeddings/oleObject119.bin"/><Relationship Id="rId2" Type="http://schemas.openxmlformats.org/officeDocument/2006/relationships/slideLayout" Target="../slideLayouts/slideLayout7.xml"/><Relationship Id="rId1" Type="http://schemas.openxmlformats.org/officeDocument/2006/relationships/vmlDrawing" Target="../drawings/vmlDrawing43.vml"/><Relationship Id="rId6" Type="http://schemas.openxmlformats.org/officeDocument/2006/relationships/image" Target="../media/image43.wmf"/><Relationship Id="rId5" Type="http://schemas.openxmlformats.org/officeDocument/2006/relationships/oleObject" Target="../embeddings/oleObject118.bin"/><Relationship Id="rId4" Type="http://schemas.openxmlformats.org/officeDocument/2006/relationships/image" Target="../media/image24.w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20.bin"/><Relationship Id="rId7" Type="http://schemas.openxmlformats.org/officeDocument/2006/relationships/oleObject" Target="../embeddings/oleObject122.bin"/><Relationship Id="rId2" Type="http://schemas.openxmlformats.org/officeDocument/2006/relationships/slideLayout" Target="../slideLayouts/slideLayout7.xml"/><Relationship Id="rId1" Type="http://schemas.openxmlformats.org/officeDocument/2006/relationships/vmlDrawing" Target="../drawings/vmlDrawing44.vml"/><Relationship Id="rId6" Type="http://schemas.openxmlformats.org/officeDocument/2006/relationships/image" Target="../media/image43.wmf"/><Relationship Id="rId5" Type="http://schemas.openxmlformats.org/officeDocument/2006/relationships/oleObject" Target="../embeddings/oleObject121.bin"/><Relationship Id="rId4" Type="http://schemas.openxmlformats.org/officeDocument/2006/relationships/image" Target="../media/image24.wmf"/></Relationships>
</file>

<file path=ppt/slides/_rels/slide61.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23.bin"/><Relationship Id="rId7" Type="http://schemas.openxmlformats.org/officeDocument/2006/relationships/oleObject" Target="../embeddings/oleObject125.bin"/><Relationship Id="rId2" Type="http://schemas.openxmlformats.org/officeDocument/2006/relationships/slideLayout" Target="../slideLayouts/slideLayout7.xml"/><Relationship Id="rId1" Type="http://schemas.openxmlformats.org/officeDocument/2006/relationships/vmlDrawing" Target="../drawings/vmlDrawing45.vml"/><Relationship Id="rId6" Type="http://schemas.openxmlformats.org/officeDocument/2006/relationships/image" Target="../media/image43.wmf"/><Relationship Id="rId5" Type="http://schemas.openxmlformats.org/officeDocument/2006/relationships/oleObject" Target="../embeddings/oleObject124.bin"/><Relationship Id="rId4" Type="http://schemas.openxmlformats.org/officeDocument/2006/relationships/image" Target="../media/image24.wmf"/></Relationships>
</file>

<file path=ppt/slides/_rels/slide62.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26.bin"/><Relationship Id="rId7" Type="http://schemas.openxmlformats.org/officeDocument/2006/relationships/oleObject" Target="../embeddings/oleObject128.bin"/><Relationship Id="rId2" Type="http://schemas.openxmlformats.org/officeDocument/2006/relationships/slideLayout" Target="../slideLayouts/slideLayout7.xml"/><Relationship Id="rId1" Type="http://schemas.openxmlformats.org/officeDocument/2006/relationships/vmlDrawing" Target="../drawings/vmlDrawing46.vml"/><Relationship Id="rId6" Type="http://schemas.openxmlformats.org/officeDocument/2006/relationships/image" Target="../media/image43.wmf"/><Relationship Id="rId5" Type="http://schemas.openxmlformats.org/officeDocument/2006/relationships/oleObject" Target="../embeddings/oleObject127.bin"/><Relationship Id="rId4" Type="http://schemas.openxmlformats.org/officeDocument/2006/relationships/image" Target="../media/image24.wmf"/></Relationships>
</file>

<file path=ppt/slides/_rels/slide63.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29.bin"/><Relationship Id="rId7" Type="http://schemas.openxmlformats.org/officeDocument/2006/relationships/oleObject" Target="../embeddings/oleObject131.bin"/><Relationship Id="rId2" Type="http://schemas.openxmlformats.org/officeDocument/2006/relationships/slideLayout" Target="../slideLayouts/slideLayout7.xml"/><Relationship Id="rId1" Type="http://schemas.openxmlformats.org/officeDocument/2006/relationships/vmlDrawing" Target="../drawings/vmlDrawing47.vml"/><Relationship Id="rId6" Type="http://schemas.openxmlformats.org/officeDocument/2006/relationships/image" Target="../media/image43.wmf"/><Relationship Id="rId5" Type="http://schemas.openxmlformats.org/officeDocument/2006/relationships/oleObject" Target="../embeddings/oleObject130.bin"/><Relationship Id="rId4" Type="http://schemas.openxmlformats.org/officeDocument/2006/relationships/image" Target="../media/image24.wmf"/></Relationships>
</file>

<file path=ppt/slides/_rels/slide64.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32.bin"/><Relationship Id="rId7" Type="http://schemas.openxmlformats.org/officeDocument/2006/relationships/oleObject" Target="../embeddings/oleObject134.bin"/><Relationship Id="rId2" Type="http://schemas.openxmlformats.org/officeDocument/2006/relationships/slideLayout" Target="../slideLayouts/slideLayout7.xml"/><Relationship Id="rId1" Type="http://schemas.openxmlformats.org/officeDocument/2006/relationships/vmlDrawing" Target="../drawings/vmlDrawing48.vml"/><Relationship Id="rId6" Type="http://schemas.openxmlformats.org/officeDocument/2006/relationships/image" Target="../media/image43.wmf"/><Relationship Id="rId5" Type="http://schemas.openxmlformats.org/officeDocument/2006/relationships/oleObject" Target="../embeddings/oleObject133.bin"/><Relationship Id="rId4" Type="http://schemas.openxmlformats.org/officeDocument/2006/relationships/image" Target="../media/image24.wmf"/></Relationships>
</file>

<file path=ppt/slides/_rels/slide65.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35.bin"/><Relationship Id="rId7" Type="http://schemas.openxmlformats.org/officeDocument/2006/relationships/oleObject" Target="../embeddings/oleObject137.bin"/><Relationship Id="rId2" Type="http://schemas.openxmlformats.org/officeDocument/2006/relationships/slideLayout" Target="../slideLayouts/slideLayout7.xml"/><Relationship Id="rId1" Type="http://schemas.openxmlformats.org/officeDocument/2006/relationships/vmlDrawing" Target="../drawings/vmlDrawing49.vml"/><Relationship Id="rId6" Type="http://schemas.openxmlformats.org/officeDocument/2006/relationships/image" Target="../media/image43.wmf"/><Relationship Id="rId5" Type="http://schemas.openxmlformats.org/officeDocument/2006/relationships/oleObject" Target="../embeddings/oleObject136.bin"/><Relationship Id="rId4" Type="http://schemas.openxmlformats.org/officeDocument/2006/relationships/image" Target="../media/image24.wmf"/></Relationships>
</file>

<file path=ppt/slides/_rels/slide66.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oleObject" Target="../embeddings/oleObject138.bin"/><Relationship Id="rId7" Type="http://schemas.openxmlformats.org/officeDocument/2006/relationships/oleObject" Target="../embeddings/oleObject140.bin"/><Relationship Id="rId2" Type="http://schemas.openxmlformats.org/officeDocument/2006/relationships/slideLayout" Target="../slideLayouts/slideLayout7.xml"/><Relationship Id="rId1" Type="http://schemas.openxmlformats.org/officeDocument/2006/relationships/vmlDrawing" Target="../drawings/vmlDrawing50.vml"/><Relationship Id="rId6" Type="http://schemas.openxmlformats.org/officeDocument/2006/relationships/image" Target="../media/image43.wmf"/><Relationship Id="rId11" Type="http://schemas.openxmlformats.org/officeDocument/2006/relationships/slide" Target="slide144.xml"/><Relationship Id="rId5" Type="http://schemas.openxmlformats.org/officeDocument/2006/relationships/oleObject" Target="../embeddings/oleObject139.bin"/><Relationship Id="rId10" Type="http://schemas.openxmlformats.org/officeDocument/2006/relationships/image" Target="../media/image45.wmf"/><Relationship Id="rId4" Type="http://schemas.openxmlformats.org/officeDocument/2006/relationships/image" Target="../media/image24.wmf"/><Relationship Id="rId9" Type="http://schemas.openxmlformats.org/officeDocument/2006/relationships/oleObject" Target="../embeddings/oleObject141.bin"/></Relationships>
</file>

<file path=ppt/slides/_rels/slide67.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48.png"/><Relationship Id="rId2" Type="http://schemas.openxmlformats.org/officeDocument/2006/relationships/slideLayout" Target="../slideLayouts/slideLayout7.xml"/><Relationship Id="rId1" Type="http://schemas.openxmlformats.org/officeDocument/2006/relationships/vmlDrawing" Target="../drawings/vmlDrawing51.vml"/><Relationship Id="rId6" Type="http://schemas.openxmlformats.org/officeDocument/2006/relationships/image" Target="../media/image46.wmf"/><Relationship Id="rId5" Type="http://schemas.openxmlformats.org/officeDocument/2006/relationships/oleObject" Target="../embeddings/oleObject142.bin"/><Relationship Id="rId4" Type="http://schemas.openxmlformats.org/officeDocument/2006/relationships/image" Target="../media/image47.gif"/></Relationships>
</file>

<file path=ppt/slides/_rels/slide6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4.wmf"/><Relationship Id="rId5" Type="http://schemas.openxmlformats.org/officeDocument/2006/relationships/oleObject" Target="../embeddings/oleObject4.bin"/><Relationship Id="rId4" Type="http://schemas.openxmlformats.org/officeDocument/2006/relationships/image" Target="../media/image3.wmf"/></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52.wmf"/><Relationship Id="rId2" Type="http://schemas.openxmlformats.org/officeDocument/2006/relationships/image" Target="../media/image51.wmf"/><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54.wmf"/><Relationship Id="rId2" Type="http://schemas.openxmlformats.org/officeDocument/2006/relationships/image" Target="../media/image53.wmf"/><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8" Type="http://schemas.openxmlformats.org/officeDocument/2006/relationships/oleObject" Target="../embeddings/oleObject144.bin"/><Relationship Id="rId3" Type="http://schemas.openxmlformats.org/officeDocument/2006/relationships/image" Target="../media/image55.png"/><Relationship Id="rId7" Type="http://schemas.openxmlformats.org/officeDocument/2006/relationships/image" Target="../media/image59.wmf"/><Relationship Id="rId2" Type="http://schemas.openxmlformats.org/officeDocument/2006/relationships/slideLayout" Target="../slideLayouts/slideLayout7.xml"/><Relationship Id="rId1" Type="http://schemas.openxmlformats.org/officeDocument/2006/relationships/vmlDrawing" Target="../drawings/vmlDrawing52.vml"/><Relationship Id="rId6" Type="http://schemas.openxmlformats.org/officeDocument/2006/relationships/image" Target="../media/image56.emf"/><Relationship Id="rId5" Type="http://schemas.openxmlformats.org/officeDocument/2006/relationships/oleObject" Target="../embeddings/oleObject143.bin"/><Relationship Id="rId4" Type="http://schemas.openxmlformats.org/officeDocument/2006/relationships/image" Target="../media/image58.wmf"/><Relationship Id="rId9" Type="http://schemas.openxmlformats.org/officeDocument/2006/relationships/image" Target="../media/image57.emf"/></Relationships>
</file>

<file path=ppt/slides/_rels/slide76.xml.rels><?xml version="1.0" encoding="UTF-8" standalone="yes"?>
<Relationships xmlns="http://schemas.openxmlformats.org/package/2006/relationships"><Relationship Id="rId8" Type="http://schemas.openxmlformats.org/officeDocument/2006/relationships/image" Target="../media/image61.emf"/><Relationship Id="rId13" Type="http://schemas.openxmlformats.org/officeDocument/2006/relationships/oleObject" Target="../embeddings/oleObject148.bin"/><Relationship Id="rId3" Type="http://schemas.openxmlformats.org/officeDocument/2006/relationships/image" Target="../media/image55.png"/><Relationship Id="rId7" Type="http://schemas.openxmlformats.org/officeDocument/2006/relationships/oleObject" Target="../embeddings/oleObject146.bin"/><Relationship Id="rId12" Type="http://schemas.openxmlformats.org/officeDocument/2006/relationships/image" Target="../media/image66.wmf"/><Relationship Id="rId2" Type="http://schemas.openxmlformats.org/officeDocument/2006/relationships/slideLayout" Target="../slideLayouts/slideLayout7.xml"/><Relationship Id="rId16" Type="http://schemas.openxmlformats.org/officeDocument/2006/relationships/image" Target="../media/image64.emf"/><Relationship Id="rId1" Type="http://schemas.openxmlformats.org/officeDocument/2006/relationships/vmlDrawing" Target="../drawings/vmlDrawing53.vml"/><Relationship Id="rId6" Type="http://schemas.openxmlformats.org/officeDocument/2006/relationships/image" Target="../media/image60.emf"/><Relationship Id="rId11" Type="http://schemas.openxmlformats.org/officeDocument/2006/relationships/image" Target="../media/image65.wmf"/><Relationship Id="rId5" Type="http://schemas.openxmlformats.org/officeDocument/2006/relationships/oleObject" Target="../embeddings/oleObject145.bin"/><Relationship Id="rId15" Type="http://schemas.openxmlformats.org/officeDocument/2006/relationships/oleObject" Target="../embeddings/oleObject149.bin"/><Relationship Id="rId10" Type="http://schemas.openxmlformats.org/officeDocument/2006/relationships/image" Target="../media/image62.emf"/><Relationship Id="rId4" Type="http://schemas.openxmlformats.org/officeDocument/2006/relationships/image" Target="../media/image58.wmf"/><Relationship Id="rId9" Type="http://schemas.openxmlformats.org/officeDocument/2006/relationships/oleObject" Target="../embeddings/oleObject147.bin"/><Relationship Id="rId14" Type="http://schemas.openxmlformats.org/officeDocument/2006/relationships/image" Target="../media/image63.emf"/></Relationships>
</file>

<file path=ppt/slides/_rels/slide77.xml.rels><?xml version="1.0" encoding="UTF-8" standalone="yes"?>
<Relationships xmlns="http://schemas.openxmlformats.org/package/2006/relationships"><Relationship Id="rId8" Type="http://schemas.openxmlformats.org/officeDocument/2006/relationships/image" Target="../media/image68.emf"/><Relationship Id="rId13" Type="http://schemas.openxmlformats.org/officeDocument/2006/relationships/oleObject" Target="../embeddings/oleObject154.bin"/><Relationship Id="rId18" Type="http://schemas.openxmlformats.org/officeDocument/2006/relationships/image" Target="../media/image73.emf"/><Relationship Id="rId3" Type="http://schemas.openxmlformats.org/officeDocument/2006/relationships/image" Target="../media/image55.png"/><Relationship Id="rId21" Type="http://schemas.openxmlformats.org/officeDocument/2006/relationships/oleObject" Target="../embeddings/oleObject157.bin"/><Relationship Id="rId7" Type="http://schemas.openxmlformats.org/officeDocument/2006/relationships/oleObject" Target="../embeddings/oleObject151.bin"/><Relationship Id="rId12" Type="http://schemas.openxmlformats.org/officeDocument/2006/relationships/image" Target="../media/image70.emf"/><Relationship Id="rId17" Type="http://schemas.openxmlformats.org/officeDocument/2006/relationships/oleObject" Target="../embeddings/oleObject156.bin"/><Relationship Id="rId2" Type="http://schemas.openxmlformats.org/officeDocument/2006/relationships/slideLayout" Target="../slideLayouts/slideLayout7.xml"/><Relationship Id="rId16" Type="http://schemas.openxmlformats.org/officeDocument/2006/relationships/image" Target="../media/image72.emf"/><Relationship Id="rId20" Type="http://schemas.openxmlformats.org/officeDocument/2006/relationships/image" Target="../media/image77.wmf"/><Relationship Id="rId1" Type="http://schemas.openxmlformats.org/officeDocument/2006/relationships/vmlDrawing" Target="../drawings/vmlDrawing54.vml"/><Relationship Id="rId6" Type="http://schemas.openxmlformats.org/officeDocument/2006/relationships/image" Target="../media/image67.emf"/><Relationship Id="rId11" Type="http://schemas.openxmlformats.org/officeDocument/2006/relationships/oleObject" Target="../embeddings/oleObject153.bin"/><Relationship Id="rId24" Type="http://schemas.openxmlformats.org/officeDocument/2006/relationships/image" Target="../media/image75.emf"/><Relationship Id="rId5" Type="http://schemas.openxmlformats.org/officeDocument/2006/relationships/oleObject" Target="../embeddings/oleObject150.bin"/><Relationship Id="rId15" Type="http://schemas.openxmlformats.org/officeDocument/2006/relationships/oleObject" Target="../embeddings/oleObject155.bin"/><Relationship Id="rId23" Type="http://schemas.openxmlformats.org/officeDocument/2006/relationships/oleObject" Target="../embeddings/oleObject158.bin"/><Relationship Id="rId10" Type="http://schemas.openxmlformats.org/officeDocument/2006/relationships/image" Target="../media/image69.emf"/><Relationship Id="rId19" Type="http://schemas.openxmlformats.org/officeDocument/2006/relationships/image" Target="../media/image76.wmf"/><Relationship Id="rId4" Type="http://schemas.openxmlformats.org/officeDocument/2006/relationships/image" Target="../media/image58.wmf"/><Relationship Id="rId9" Type="http://schemas.openxmlformats.org/officeDocument/2006/relationships/oleObject" Target="../embeddings/oleObject152.bin"/><Relationship Id="rId14" Type="http://schemas.openxmlformats.org/officeDocument/2006/relationships/image" Target="../media/image71.emf"/><Relationship Id="rId22" Type="http://schemas.openxmlformats.org/officeDocument/2006/relationships/image" Target="../media/image74.emf"/></Relationships>
</file>

<file path=ppt/slides/_rels/slide78.xml.rels><?xml version="1.0" encoding="UTF-8" standalone="yes"?>
<Relationships xmlns="http://schemas.openxmlformats.org/package/2006/relationships"><Relationship Id="rId8" Type="http://schemas.openxmlformats.org/officeDocument/2006/relationships/image" Target="../media/image79.emf"/><Relationship Id="rId13" Type="http://schemas.openxmlformats.org/officeDocument/2006/relationships/oleObject" Target="../embeddings/oleObject163.bin"/><Relationship Id="rId18" Type="http://schemas.openxmlformats.org/officeDocument/2006/relationships/image" Target="../media/image84.emf"/><Relationship Id="rId26" Type="http://schemas.openxmlformats.org/officeDocument/2006/relationships/image" Target="../media/image87.emf"/><Relationship Id="rId3" Type="http://schemas.openxmlformats.org/officeDocument/2006/relationships/image" Target="../media/image55.png"/><Relationship Id="rId21" Type="http://schemas.openxmlformats.org/officeDocument/2006/relationships/oleObject" Target="../embeddings/oleObject167.bin"/><Relationship Id="rId7" Type="http://schemas.openxmlformats.org/officeDocument/2006/relationships/oleObject" Target="../embeddings/oleObject160.bin"/><Relationship Id="rId12" Type="http://schemas.openxmlformats.org/officeDocument/2006/relationships/image" Target="../media/image81.emf"/><Relationship Id="rId17" Type="http://schemas.openxmlformats.org/officeDocument/2006/relationships/oleObject" Target="../embeddings/oleObject165.bin"/><Relationship Id="rId25" Type="http://schemas.openxmlformats.org/officeDocument/2006/relationships/oleObject" Target="../embeddings/oleObject168.bin"/><Relationship Id="rId2" Type="http://schemas.openxmlformats.org/officeDocument/2006/relationships/slideLayout" Target="../slideLayouts/slideLayout7.xml"/><Relationship Id="rId16" Type="http://schemas.openxmlformats.org/officeDocument/2006/relationships/image" Target="../media/image83.emf"/><Relationship Id="rId20" Type="http://schemas.openxmlformats.org/officeDocument/2006/relationships/image" Target="../media/image85.emf"/><Relationship Id="rId29" Type="http://schemas.openxmlformats.org/officeDocument/2006/relationships/oleObject" Target="../embeddings/oleObject170.bin"/><Relationship Id="rId1" Type="http://schemas.openxmlformats.org/officeDocument/2006/relationships/vmlDrawing" Target="../drawings/vmlDrawing55.vml"/><Relationship Id="rId6" Type="http://schemas.openxmlformats.org/officeDocument/2006/relationships/image" Target="../media/image78.emf"/><Relationship Id="rId11" Type="http://schemas.openxmlformats.org/officeDocument/2006/relationships/oleObject" Target="../embeddings/oleObject162.bin"/><Relationship Id="rId24" Type="http://schemas.openxmlformats.org/officeDocument/2006/relationships/image" Target="../media/image92.wmf"/><Relationship Id="rId32" Type="http://schemas.openxmlformats.org/officeDocument/2006/relationships/image" Target="../media/image90.emf"/><Relationship Id="rId5" Type="http://schemas.openxmlformats.org/officeDocument/2006/relationships/oleObject" Target="../embeddings/oleObject159.bin"/><Relationship Id="rId15" Type="http://schemas.openxmlformats.org/officeDocument/2006/relationships/oleObject" Target="../embeddings/oleObject164.bin"/><Relationship Id="rId23" Type="http://schemas.openxmlformats.org/officeDocument/2006/relationships/image" Target="../media/image91.wmf"/><Relationship Id="rId28" Type="http://schemas.openxmlformats.org/officeDocument/2006/relationships/image" Target="../media/image88.emf"/><Relationship Id="rId10" Type="http://schemas.openxmlformats.org/officeDocument/2006/relationships/image" Target="../media/image80.emf"/><Relationship Id="rId19" Type="http://schemas.openxmlformats.org/officeDocument/2006/relationships/oleObject" Target="../embeddings/oleObject166.bin"/><Relationship Id="rId31" Type="http://schemas.openxmlformats.org/officeDocument/2006/relationships/oleObject" Target="../embeddings/oleObject171.bin"/><Relationship Id="rId4" Type="http://schemas.openxmlformats.org/officeDocument/2006/relationships/image" Target="../media/image58.wmf"/><Relationship Id="rId9" Type="http://schemas.openxmlformats.org/officeDocument/2006/relationships/oleObject" Target="../embeddings/oleObject161.bin"/><Relationship Id="rId14" Type="http://schemas.openxmlformats.org/officeDocument/2006/relationships/image" Target="../media/image82.emf"/><Relationship Id="rId22" Type="http://schemas.openxmlformats.org/officeDocument/2006/relationships/image" Target="../media/image86.emf"/><Relationship Id="rId27" Type="http://schemas.openxmlformats.org/officeDocument/2006/relationships/oleObject" Target="../embeddings/oleObject169.bin"/><Relationship Id="rId30" Type="http://schemas.openxmlformats.org/officeDocument/2006/relationships/image" Target="../media/image89.emf"/></Relationships>
</file>

<file path=ppt/slides/_rels/slide79.xml.rels><?xml version="1.0" encoding="UTF-8" standalone="yes"?>
<Relationships xmlns="http://schemas.openxmlformats.org/package/2006/relationships"><Relationship Id="rId8" Type="http://schemas.openxmlformats.org/officeDocument/2006/relationships/image" Target="../media/image94.emf"/><Relationship Id="rId13" Type="http://schemas.openxmlformats.org/officeDocument/2006/relationships/oleObject" Target="../embeddings/oleObject176.bin"/><Relationship Id="rId18" Type="http://schemas.openxmlformats.org/officeDocument/2006/relationships/image" Target="../media/image99.emf"/><Relationship Id="rId26" Type="http://schemas.openxmlformats.org/officeDocument/2006/relationships/image" Target="../media/image103.emf"/><Relationship Id="rId39" Type="http://schemas.openxmlformats.org/officeDocument/2006/relationships/oleObject" Target="../embeddings/oleObject188.bin"/><Relationship Id="rId3" Type="http://schemas.openxmlformats.org/officeDocument/2006/relationships/image" Target="../media/image55.png"/><Relationship Id="rId21" Type="http://schemas.openxmlformats.org/officeDocument/2006/relationships/oleObject" Target="../embeddings/oleObject180.bin"/><Relationship Id="rId34" Type="http://schemas.openxmlformats.org/officeDocument/2006/relationships/image" Target="../media/image106.emf"/><Relationship Id="rId7" Type="http://schemas.openxmlformats.org/officeDocument/2006/relationships/oleObject" Target="../embeddings/oleObject173.bin"/><Relationship Id="rId12" Type="http://schemas.openxmlformats.org/officeDocument/2006/relationships/image" Target="../media/image96.emf"/><Relationship Id="rId17" Type="http://schemas.openxmlformats.org/officeDocument/2006/relationships/oleObject" Target="../embeddings/oleObject178.bin"/><Relationship Id="rId25" Type="http://schemas.openxmlformats.org/officeDocument/2006/relationships/oleObject" Target="../embeddings/oleObject182.bin"/><Relationship Id="rId33" Type="http://schemas.openxmlformats.org/officeDocument/2006/relationships/oleObject" Target="../embeddings/oleObject185.bin"/><Relationship Id="rId38" Type="http://schemas.openxmlformats.org/officeDocument/2006/relationships/image" Target="../media/image108.emf"/><Relationship Id="rId2" Type="http://schemas.openxmlformats.org/officeDocument/2006/relationships/slideLayout" Target="../slideLayouts/slideLayout7.xml"/><Relationship Id="rId16" Type="http://schemas.openxmlformats.org/officeDocument/2006/relationships/image" Target="../media/image98.emf"/><Relationship Id="rId20" Type="http://schemas.openxmlformats.org/officeDocument/2006/relationships/image" Target="../media/image100.emf"/><Relationship Id="rId29" Type="http://schemas.openxmlformats.org/officeDocument/2006/relationships/oleObject" Target="../embeddings/oleObject184.bin"/><Relationship Id="rId1" Type="http://schemas.openxmlformats.org/officeDocument/2006/relationships/vmlDrawing" Target="../drawings/vmlDrawing56.vml"/><Relationship Id="rId6" Type="http://schemas.openxmlformats.org/officeDocument/2006/relationships/image" Target="../media/image93.emf"/><Relationship Id="rId11" Type="http://schemas.openxmlformats.org/officeDocument/2006/relationships/oleObject" Target="../embeddings/oleObject175.bin"/><Relationship Id="rId24" Type="http://schemas.openxmlformats.org/officeDocument/2006/relationships/image" Target="../media/image102.emf"/><Relationship Id="rId32" Type="http://schemas.openxmlformats.org/officeDocument/2006/relationships/image" Target="../media/image111.wmf"/><Relationship Id="rId37" Type="http://schemas.openxmlformats.org/officeDocument/2006/relationships/oleObject" Target="../embeddings/oleObject187.bin"/><Relationship Id="rId40" Type="http://schemas.openxmlformats.org/officeDocument/2006/relationships/image" Target="../media/image109.emf"/><Relationship Id="rId5" Type="http://schemas.openxmlformats.org/officeDocument/2006/relationships/oleObject" Target="../embeddings/oleObject172.bin"/><Relationship Id="rId15" Type="http://schemas.openxmlformats.org/officeDocument/2006/relationships/oleObject" Target="../embeddings/oleObject177.bin"/><Relationship Id="rId23" Type="http://schemas.openxmlformats.org/officeDocument/2006/relationships/oleObject" Target="../embeddings/oleObject181.bin"/><Relationship Id="rId28" Type="http://schemas.openxmlformats.org/officeDocument/2006/relationships/image" Target="../media/image104.emf"/><Relationship Id="rId36" Type="http://schemas.openxmlformats.org/officeDocument/2006/relationships/image" Target="../media/image107.emf"/><Relationship Id="rId10" Type="http://schemas.openxmlformats.org/officeDocument/2006/relationships/image" Target="../media/image95.emf"/><Relationship Id="rId19" Type="http://schemas.openxmlformats.org/officeDocument/2006/relationships/oleObject" Target="../embeddings/oleObject179.bin"/><Relationship Id="rId31" Type="http://schemas.openxmlformats.org/officeDocument/2006/relationships/image" Target="../media/image110.wmf"/><Relationship Id="rId4" Type="http://schemas.openxmlformats.org/officeDocument/2006/relationships/image" Target="../media/image58.wmf"/><Relationship Id="rId9" Type="http://schemas.openxmlformats.org/officeDocument/2006/relationships/oleObject" Target="../embeddings/oleObject174.bin"/><Relationship Id="rId14" Type="http://schemas.openxmlformats.org/officeDocument/2006/relationships/image" Target="../media/image97.emf"/><Relationship Id="rId22" Type="http://schemas.openxmlformats.org/officeDocument/2006/relationships/image" Target="../media/image101.emf"/><Relationship Id="rId27" Type="http://schemas.openxmlformats.org/officeDocument/2006/relationships/oleObject" Target="../embeddings/oleObject183.bin"/><Relationship Id="rId30" Type="http://schemas.openxmlformats.org/officeDocument/2006/relationships/image" Target="../media/image105.emf"/><Relationship Id="rId35" Type="http://schemas.openxmlformats.org/officeDocument/2006/relationships/oleObject" Target="../embeddings/oleObject186.bin"/></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8" Type="http://schemas.openxmlformats.org/officeDocument/2006/relationships/image" Target="../media/image113.emf"/><Relationship Id="rId13" Type="http://schemas.openxmlformats.org/officeDocument/2006/relationships/oleObject" Target="../embeddings/oleObject193.bin"/><Relationship Id="rId18" Type="http://schemas.openxmlformats.org/officeDocument/2006/relationships/image" Target="../media/image118.emf"/><Relationship Id="rId26" Type="http://schemas.openxmlformats.org/officeDocument/2006/relationships/image" Target="../media/image122.emf"/><Relationship Id="rId39" Type="http://schemas.openxmlformats.org/officeDocument/2006/relationships/image" Target="../media/image133.wmf"/><Relationship Id="rId3" Type="http://schemas.openxmlformats.org/officeDocument/2006/relationships/image" Target="../media/image55.png"/><Relationship Id="rId21" Type="http://schemas.openxmlformats.org/officeDocument/2006/relationships/oleObject" Target="../embeddings/oleObject197.bin"/><Relationship Id="rId34" Type="http://schemas.openxmlformats.org/officeDocument/2006/relationships/image" Target="../media/image126.emf"/><Relationship Id="rId42" Type="http://schemas.openxmlformats.org/officeDocument/2006/relationships/image" Target="../media/image129.emf"/><Relationship Id="rId47" Type="http://schemas.openxmlformats.org/officeDocument/2006/relationships/oleObject" Target="../embeddings/oleObject209.bin"/><Relationship Id="rId7" Type="http://schemas.openxmlformats.org/officeDocument/2006/relationships/oleObject" Target="../embeddings/oleObject190.bin"/><Relationship Id="rId12" Type="http://schemas.openxmlformats.org/officeDocument/2006/relationships/image" Target="../media/image115.emf"/><Relationship Id="rId17" Type="http://schemas.openxmlformats.org/officeDocument/2006/relationships/oleObject" Target="../embeddings/oleObject195.bin"/><Relationship Id="rId25" Type="http://schemas.openxmlformats.org/officeDocument/2006/relationships/oleObject" Target="../embeddings/oleObject199.bin"/><Relationship Id="rId33" Type="http://schemas.openxmlformats.org/officeDocument/2006/relationships/oleObject" Target="../embeddings/oleObject203.bin"/><Relationship Id="rId38" Type="http://schemas.openxmlformats.org/officeDocument/2006/relationships/image" Target="../media/image128.emf"/><Relationship Id="rId46" Type="http://schemas.openxmlformats.org/officeDocument/2006/relationships/image" Target="../media/image131.emf"/><Relationship Id="rId2" Type="http://schemas.openxmlformats.org/officeDocument/2006/relationships/slideLayout" Target="../slideLayouts/slideLayout7.xml"/><Relationship Id="rId16" Type="http://schemas.openxmlformats.org/officeDocument/2006/relationships/image" Target="../media/image117.emf"/><Relationship Id="rId20" Type="http://schemas.openxmlformats.org/officeDocument/2006/relationships/image" Target="../media/image119.emf"/><Relationship Id="rId29" Type="http://schemas.openxmlformats.org/officeDocument/2006/relationships/oleObject" Target="../embeddings/oleObject201.bin"/><Relationship Id="rId41" Type="http://schemas.openxmlformats.org/officeDocument/2006/relationships/oleObject" Target="../embeddings/oleObject206.bin"/><Relationship Id="rId1" Type="http://schemas.openxmlformats.org/officeDocument/2006/relationships/vmlDrawing" Target="../drawings/vmlDrawing57.vml"/><Relationship Id="rId6" Type="http://schemas.openxmlformats.org/officeDocument/2006/relationships/image" Target="../media/image112.emf"/><Relationship Id="rId11" Type="http://schemas.openxmlformats.org/officeDocument/2006/relationships/oleObject" Target="../embeddings/oleObject192.bin"/><Relationship Id="rId24" Type="http://schemas.openxmlformats.org/officeDocument/2006/relationships/image" Target="../media/image121.emf"/><Relationship Id="rId32" Type="http://schemas.openxmlformats.org/officeDocument/2006/relationships/image" Target="../media/image125.emf"/><Relationship Id="rId37" Type="http://schemas.openxmlformats.org/officeDocument/2006/relationships/oleObject" Target="../embeddings/oleObject205.bin"/><Relationship Id="rId40" Type="http://schemas.openxmlformats.org/officeDocument/2006/relationships/image" Target="../media/image134.wmf"/><Relationship Id="rId45" Type="http://schemas.openxmlformats.org/officeDocument/2006/relationships/oleObject" Target="../embeddings/oleObject208.bin"/><Relationship Id="rId5" Type="http://schemas.openxmlformats.org/officeDocument/2006/relationships/oleObject" Target="../embeddings/oleObject189.bin"/><Relationship Id="rId15" Type="http://schemas.openxmlformats.org/officeDocument/2006/relationships/oleObject" Target="../embeddings/oleObject194.bin"/><Relationship Id="rId23" Type="http://schemas.openxmlformats.org/officeDocument/2006/relationships/oleObject" Target="../embeddings/oleObject198.bin"/><Relationship Id="rId28" Type="http://schemas.openxmlformats.org/officeDocument/2006/relationships/image" Target="../media/image123.emf"/><Relationship Id="rId36" Type="http://schemas.openxmlformats.org/officeDocument/2006/relationships/image" Target="../media/image127.emf"/><Relationship Id="rId10" Type="http://schemas.openxmlformats.org/officeDocument/2006/relationships/image" Target="../media/image114.emf"/><Relationship Id="rId19" Type="http://schemas.openxmlformats.org/officeDocument/2006/relationships/oleObject" Target="../embeddings/oleObject196.bin"/><Relationship Id="rId31" Type="http://schemas.openxmlformats.org/officeDocument/2006/relationships/oleObject" Target="../embeddings/oleObject202.bin"/><Relationship Id="rId44" Type="http://schemas.openxmlformats.org/officeDocument/2006/relationships/image" Target="../media/image130.emf"/><Relationship Id="rId4" Type="http://schemas.openxmlformats.org/officeDocument/2006/relationships/image" Target="../media/image58.wmf"/><Relationship Id="rId9" Type="http://schemas.openxmlformats.org/officeDocument/2006/relationships/oleObject" Target="../embeddings/oleObject191.bin"/><Relationship Id="rId14" Type="http://schemas.openxmlformats.org/officeDocument/2006/relationships/image" Target="../media/image116.emf"/><Relationship Id="rId22" Type="http://schemas.openxmlformats.org/officeDocument/2006/relationships/image" Target="../media/image120.emf"/><Relationship Id="rId27" Type="http://schemas.openxmlformats.org/officeDocument/2006/relationships/oleObject" Target="../embeddings/oleObject200.bin"/><Relationship Id="rId30" Type="http://schemas.openxmlformats.org/officeDocument/2006/relationships/image" Target="../media/image124.emf"/><Relationship Id="rId35" Type="http://schemas.openxmlformats.org/officeDocument/2006/relationships/oleObject" Target="../embeddings/oleObject204.bin"/><Relationship Id="rId43" Type="http://schemas.openxmlformats.org/officeDocument/2006/relationships/oleObject" Target="../embeddings/oleObject207.bin"/><Relationship Id="rId48" Type="http://schemas.openxmlformats.org/officeDocument/2006/relationships/image" Target="../media/image132.emf"/></Relationships>
</file>

<file path=ppt/slides/_rels/slide81.xml.rels><?xml version="1.0" encoding="UTF-8" standalone="yes"?>
<Relationships xmlns="http://schemas.openxmlformats.org/package/2006/relationships"><Relationship Id="rId13" Type="http://schemas.openxmlformats.org/officeDocument/2006/relationships/oleObject" Target="../embeddings/oleObject214.bin"/><Relationship Id="rId18" Type="http://schemas.openxmlformats.org/officeDocument/2006/relationships/image" Target="../media/image141.emf"/><Relationship Id="rId26" Type="http://schemas.openxmlformats.org/officeDocument/2006/relationships/image" Target="../media/image145.emf"/><Relationship Id="rId39" Type="http://schemas.openxmlformats.org/officeDocument/2006/relationships/oleObject" Target="../embeddings/oleObject227.bin"/><Relationship Id="rId21" Type="http://schemas.openxmlformats.org/officeDocument/2006/relationships/oleObject" Target="../embeddings/oleObject218.bin"/><Relationship Id="rId34" Type="http://schemas.openxmlformats.org/officeDocument/2006/relationships/image" Target="../media/image149.emf"/><Relationship Id="rId42" Type="http://schemas.openxmlformats.org/officeDocument/2006/relationships/image" Target="../media/image153.emf"/><Relationship Id="rId47" Type="http://schemas.openxmlformats.org/officeDocument/2006/relationships/image" Target="../media/image160.wmf"/><Relationship Id="rId50" Type="http://schemas.openxmlformats.org/officeDocument/2006/relationships/image" Target="../media/image156.emf"/><Relationship Id="rId55" Type="http://schemas.openxmlformats.org/officeDocument/2006/relationships/oleObject" Target="../embeddings/oleObject234.bin"/><Relationship Id="rId7" Type="http://schemas.openxmlformats.org/officeDocument/2006/relationships/oleObject" Target="../embeddings/oleObject211.bin"/><Relationship Id="rId12" Type="http://schemas.openxmlformats.org/officeDocument/2006/relationships/image" Target="../media/image138.emf"/><Relationship Id="rId17" Type="http://schemas.openxmlformats.org/officeDocument/2006/relationships/oleObject" Target="../embeddings/oleObject216.bin"/><Relationship Id="rId25" Type="http://schemas.openxmlformats.org/officeDocument/2006/relationships/oleObject" Target="../embeddings/oleObject220.bin"/><Relationship Id="rId33" Type="http://schemas.openxmlformats.org/officeDocument/2006/relationships/oleObject" Target="../embeddings/oleObject224.bin"/><Relationship Id="rId38" Type="http://schemas.openxmlformats.org/officeDocument/2006/relationships/image" Target="../media/image151.emf"/><Relationship Id="rId46" Type="http://schemas.openxmlformats.org/officeDocument/2006/relationships/image" Target="../media/image155.emf"/><Relationship Id="rId2" Type="http://schemas.openxmlformats.org/officeDocument/2006/relationships/slideLayout" Target="../slideLayouts/slideLayout7.xml"/><Relationship Id="rId16" Type="http://schemas.openxmlformats.org/officeDocument/2006/relationships/image" Target="../media/image140.emf"/><Relationship Id="rId20" Type="http://schemas.openxmlformats.org/officeDocument/2006/relationships/image" Target="../media/image142.emf"/><Relationship Id="rId29" Type="http://schemas.openxmlformats.org/officeDocument/2006/relationships/oleObject" Target="../embeddings/oleObject222.bin"/><Relationship Id="rId41" Type="http://schemas.openxmlformats.org/officeDocument/2006/relationships/oleObject" Target="../embeddings/oleObject228.bin"/><Relationship Id="rId54" Type="http://schemas.openxmlformats.org/officeDocument/2006/relationships/image" Target="../media/image158.emf"/><Relationship Id="rId1" Type="http://schemas.openxmlformats.org/officeDocument/2006/relationships/vmlDrawing" Target="../drawings/vmlDrawing58.vml"/><Relationship Id="rId6" Type="http://schemas.openxmlformats.org/officeDocument/2006/relationships/image" Target="../media/image135.emf"/><Relationship Id="rId11" Type="http://schemas.openxmlformats.org/officeDocument/2006/relationships/oleObject" Target="../embeddings/oleObject213.bin"/><Relationship Id="rId24" Type="http://schemas.openxmlformats.org/officeDocument/2006/relationships/image" Target="../media/image144.emf"/><Relationship Id="rId32" Type="http://schemas.openxmlformats.org/officeDocument/2006/relationships/image" Target="../media/image148.emf"/><Relationship Id="rId37" Type="http://schemas.openxmlformats.org/officeDocument/2006/relationships/oleObject" Target="../embeddings/oleObject226.bin"/><Relationship Id="rId40" Type="http://schemas.openxmlformats.org/officeDocument/2006/relationships/image" Target="../media/image152.emf"/><Relationship Id="rId45" Type="http://schemas.openxmlformats.org/officeDocument/2006/relationships/oleObject" Target="../embeddings/oleObject230.bin"/><Relationship Id="rId53" Type="http://schemas.openxmlformats.org/officeDocument/2006/relationships/oleObject" Target="../embeddings/oleObject233.bin"/><Relationship Id="rId5" Type="http://schemas.openxmlformats.org/officeDocument/2006/relationships/oleObject" Target="../embeddings/oleObject210.bin"/><Relationship Id="rId15" Type="http://schemas.openxmlformats.org/officeDocument/2006/relationships/oleObject" Target="../embeddings/oleObject215.bin"/><Relationship Id="rId23" Type="http://schemas.openxmlformats.org/officeDocument/2006/relationships/oleObject" Target="../embeddings/oleObject219.bin"/><Relationship Id="rId28" Type="http://schemas.openxmlformats.org/officeDocument/2006/relationships/image" Target="../media/image146.emf"/><Relationship Id="rId36" Type="http://schemas.openxmlformats.org/officeDocument/2006/relationships/image" Target="../media/image150.emf"/><Relationship Id="rId49" Type="http://schemas.openxmlformats.org/officeDocument/2006/relationships/oleObject" Target="../embeddings/oleObject231.bin"/><Relationship Id="rId10" Type="http://schemas.openxmlformats.org/officeDocument/2006/relationships/image" Target="../media/image137.emf"/><Relationship Id="rId19" Type="http://schemas.openxmlformats.org/officeDocument/2006/relationships/oleObject" Target="../embeddings/oleObject217.bin"/><Relationship Id="rId31" Type="http://schemas.openxmlformats.org/officeDocument/2006/relationships/oleObject" Target="../embeddings/oleObject223.bin"/><Relationship Id="rId44" Type="http://schemas.openxmlformats.org/officeDocument/2006/relationships/image" Target="../media/image154.emf"/><Relationship Id="rId52" Type="http://schemas.openxmlformats.org/officeDocument/2006/relationships/image" Target="../media/image157.emf"/><Relationship Id="rId4" Type="http://schemas.openxmlformats.org/officeDocument/2006/relationships/image" Target="../media/image58.wmf"/><Relationship Id="rId9" Type="http://schemas.openxmlformats.org/officeDocument/2006/relationships/oleObject" Target="../embeddings/oleObject212.bin"/><Relationship Id="rId14" Type="http://schemas.openxmlformats.org/officeDocument/2006/relationships/image" Target="../media/image139.emf"/><Relationship Id="rId22" Type="http://schemas.openxmlformats.org/officeDocument/2006/relationships/image" Target="../media/image143.emf"/><Relationship Id="rId27" Type="http://schemas.openxmlformats.org/officeDocument/2006/relationships/oleObject" Target="../embeddings/oleObject221.bin"/><Relationship Id="rId30" Type="http://schemas.openxmlformats.org/officeDocument/2006/relationships/image" Target="../media/image147.emf"/><Relationship Id="rId35" Type="http://schemas.openxmlformats.org/officeDocument/2006/relationships/oleObject" Target="../embeddings/oleObject225.bin"/><Relationship Id="rId43" Type="http://schemas.openxmlformats.org/officeDocument/2006/relationships/oleObject" Target="../embeddings/oleObject229.bin"/><Relationship Id="rId48" Type="http://schemas.openxmlformats.org/officeDocument/2006/relationships/image" Target="../media/image161.wmf"/><Relationship Id="rId56" Type="http://schemas.openxmlformats.org/officeDocument/2006/relationships/image" Target="../media/image159.emf"/><Relationship Id="rId8" Type="http://schemas.openxmlformats.org/officeDocument/2006/relationships/image" Target="../media/image136.emf"/><Relationship Id="rId51" Type="http://schemas.openxmlformats.org/officeDocument/2006/relationships/oleObject" Target="../embeddings/oleObject232.bin"/><Relationship Id="rId3" Type="http://schemas.openxmlformats.org/officeDocument/2006/relationships/image" Target="../media/image55.png"/></Relationships>
</file>

<file path=ppt/slides/_rels/slide82.xml.rels><?xml version="1.0" encoding="UTF-8" standalone="yes"?>
<Relationships xmlns="http://schemas.openxmlformats.org/package/2006/relationships"><Relationship Id="rId13" Type="http://schemas.openxmlformats.org/officeDocument/2006/relationships/oleObject" Target="../embeddings/oleObject239.bin"/><Relationship Id="rId18" Type="http://schemas.openxmlformats.org/officeDocument/2006/relationships/image" Target="../media/image168.emf"/><Relationship Id="rId26" Type="http://schemas.openxmlformats.org/officeDocument/2006/relationships/image" Target="../media/image172.emf"/><Relationship Id="rId39" Type="http://schemas.openxmlformats.org/officeDocument/2006/relationships/oleObject" Target="../embeddings/oleObject252.bin"/><Relationship Id="rId21" Type="http://schemas.openxmlformats.org/officeDocument/2006/relationships/oleObject" Target="../embeddings/oleObject243.bin"/><Relationship Id="rId34" Type="http://schemas.openxmlformats.org/officeDocument/2006/relationships/image" Target="../media/image176.emf"/><Relationship Id="rId42" Type="http://schemas.openxmlformats.org/officeDocument/2006/relationships/image" Target="../media/image180.emf"/><Relationship Id="rId47" Type="http://schemas.openxmlformats.org/officeDocument/2006/relationships/oleObject" Target="../embeddings/oleObject256.bin"/><Relationship Id="rId50" Type="http://schemas.openxmlformats.org/officeDocument/2006/relationships/image" Target="../media/image184.emf"/><Relationship Id="rId55" Type="http://schemas.openxmlformats.org/officeDocument/2006/relationships/image" Target="../media/image191.wmf"/><Relationship Id="rId63" Type="http://schemas.openxmlformats.org/officeDocument/2006/relationships/oleObject" Target="../embeddings/oleObject263.bin"/><Relationship Id="rId7" Type="http://schemas.openxmlformats.org/officeDocument/2006/relationships/oleObject" Target="../embeddings/oleObject236.bin"/><Relationship Id="rId2" Type="http://schemas.openxmlformats.org/officeDocument/2006/relationships/slideLayout" Target="../slideLayouts/slideLayout7.xml"/><Relationship Id="rId16" Type="http://schemas.openxmlformats.org/officeDocument/2006/relationships/image" Target="../media/image167.emf"/><Relationship Id="rId20" Type="http://schemas.openxmlformats.org/officeDocument/2006/relationships/image" Target="../media/image169.emf"/><Relationship Id="rId29" Type="http://schemas.openxmlformats.org/officeDocument/2006/relationships/oleObject" Target="../embeddings/oleObject247.bin"/><Relationship Id="rId41" Type="http://schemas.openxmlformats.org/officeDocument/2006/relationships/oleObject" Target="../embeddings/oleObject253.bin"/><Relationship Id="rId54" Type="http://schemas.openxmlformats.org/officeDocument/2006/relationships/image" Target="../media/image186.emf"/><Relationship Id="rId62" Type="http://schemas.openxmlformats.org/officeDocument/2006/relationships/image" Target="../media/image189.emf"/><Relationship Id="rId1" Type="http://schemas.openxmlformats.org/officeDocument/2006/relationships/vmlDrawing" Target="../drawings/vmlDrawing59.vml"/><Relationship Id="rId6" Type="http://schemas.openxmlformats.org/officeDocument/2006/relationships/image" Target="../media/image162.emf"/><Relationship Id="rId11" Type="http://schemas.openxmlformats.org/officeDocument/2006/relationships/oleObject" Target="../embeddings/oleObject238.bin"/><Relationship Id="rId24" Type="http://schemas.openxmlformats.org/officeDocument/2006/relationships/image" Target="../media/image171.emf"/><Relationship Id="rId32" Type="http://schemas.openxmlformats.org/officeDocument/2006/relationships/image" Target="../media/image175.emf"/><Relationship Id="rId37" Type="http://schemas.openxmlformats.org/officeDocument/2006/relationships/oleObject" Target="../embeddings/oleObject251.bin"/><Relationship Id="rId40" Type="http://schemas.openxmlformats.org/officeDocument/2006/relationships/image" Target="../media/image179.emf"/><Relationship Id="rId45" Type="http://schemas.openxmlformats.org/officeDocument/2006/relationships/oleObject" Target="../embeddings/oleObject255.bin"/><Relationship Id="rId53" Type="http://schemas.openxmlformats.org/officeDocument/2006/relationships/oleObject" Target="../embeddings/oleObject259.bin"/><Relationship Id="rId58" Type="http://schemas.openxmlformats.org/officeDocument/2006/relationships/image" Target="../media/image187.emf"/><Relationship Id="rId5" Type="http://schemas.openxmlformats.org/officeDocument/2006/relationships/oleObject" Target="../embeddings/oleObject235.bin"/><Relationship Id="rId15" Type="http://schemas.openxmlformats.org/officeDocument/2006/relationships/oleObject" Target="../embeddings/oleObject240.bin"/><Relationship Id="rId23" Type="http://schemas.openxmlformats.org/officeDocument/2006/relationships/oleObject" Target="../embeddings/oleObject244.bin"/><Relationship Id="rId28" Type="http://schemas.openxmlformats.org/officeDocument/2006/relationships/image" Target="../media/image173.emf"/><Relationship Id="rId36" Type="http://schemas.openxmlformats.org/officeDocument/2006/relationships/image" Target="../media/image177.emf"/><Relationship Id="rId49" Type="http://schemas.openxmlformats.org/officeDocument/2006/relationships/oleObject" Target="../embeddings/oleObject257.bin"/><Relationship Id="rId57" Type="http://schemas.openxmlformats.org/officeDocument/2006/relationships/oleObject" Target="../embeddings/oleObject260.bin"/><Relationship Id="rId61" Type="http://schemas.openxmlformats.org/officeDocument/2006/relationships/oleObject" Target="../embeddings/oleObject262.bin"/><Relationship Id="rId10" Type="http://schemas.openxmlformats.org/officeDocument/2006/relationships/image" Target="../media/image164.emf"/><Relationship Id="rId19" Type="http://schemas.openxmlformats.org/officeDocument/2006/relationships/oleObject" Target="../embeddings/oleObject242.bin"/><Relationship Id="rId31" Type="http://schemas.openxmlformats.org/officeDocument/2006/relationships/oleObject" Target="../embeddings/oleObject248.bin"/><Relationship Id="rId44" Type="http://schemas.openxmlformats.org/officeDocument/2006/relationships/image" Target="../media/image181.emf"/><Relationship Id="rId52" Type="http://schemas.openxmlformats.org/officeDocument/2006/relationships/image" Target="../media/image185.emf"/><Relationship Id="rId60" Type="http://schemas.openxmlformats.org/officeDocument/2006/relationships/image" Target="../media/image188.emf"/><Relationship Id="rId4" Type="http://schemas.openxmlformats.org/officeDocument/2006/relationships/image" Target="../media/image58.wmf"/><Relationship Id="rId9" Type="http://schemas.openxmlformats.org/officeDocument/2006/relationships/oleObject" Target="../embeddings/oleObject237.bin"/><Relationship Id="rId14" Type="http://schemas.openxmlformats.org/officeDocument/2006/relationships/image" Target="../media/image166.emf"/><Relationship Id="rId22" Type="http://schemas.openxmlformats.org/officeDocument/2006/relationships/image" Target="../media/image170.emf"/><Relationship Id="rId27" Type="http://schemas.openxmlformats.org/officeDocument/2006/relationships/oleObject" Target="../embeddings/oleObject246.bin"/><Relationship Id="rId30" Type="http://schemas.openxmlformats.org/officeDocument/2006/relationships/image" Target="../media/image174.emf"/><Relationship Id="rId35" Type="http://schemas.openxmlformats.org/officeDocument/2006/relationships/oleObject" Target="../embeddings/oleObject250.bin"/><Relationship Id="rId43" Type="http://schemas.openxmlformats.org/officeDocument/2006/relationships/oleObject" Target="../embeddings/oleObject254.bin"/><Relationship Id="rId48" Type="http://schemas.openxmlformats.org/officeDocument/2006/relationships/image" Target="../media/image183.emf"/><Relationship Id="rId56" Type="http://schemas.openxmlformats.org/officeDocument/2006/relationships/image" Target="../media/image192.wmf"/><Relationship Id="rId64" Type="http://schemas.openxmlformats.org/officeDocument/2006/relationships/image" Target="../media/image190.emf"/><Relationship Id="rId8" Type="http://schemas.openxmlformats.org/officeDocument/2006/relationships/image" Target="../media/image163.emf"/><Relationship Id="rId51" Type="http://schemas.openxmlformats.org/officeDocument/2006/relationships/oleObject" Target="../embeddings/oleObject258.bin"/><Relationship Id="rId3" Type="http://schemas.openxmlformats.org/officeDocument/2006/relationships/image" Target="../media/image55.png"/><Relationship Id="rId12" Type="http://schemas.openxmlformats.org/officeDocument/2006/relationships/image" Target="../media/image165.emf"/><Relationship Id="rId17" Type="http://schemas.openxmlformats.org/officeDocument/2006/relationships/oleObject" Target="../embeddings/oleObject241.bin"/><Relationship Id="rId25" Type="http://schemas.openxmlformats.org/officeDocument/2006/relationships/oleObject" Target="../embeddings/oleObject245.bin"/><Relationship Id="rId33" Type="http://schemas.openxmlformats.org/officeDocument/2006/relationships/oleObject" Target="../embeddings/oleObject249.bin"/><Relationship Id="rId38" Type="http://schemas.openxmlformats.org/officeDocument/2006/relationships/image" Target="../media/image178.emf"/><Relationship Id="rId46" Type="http://schemas.openxmlformats.org/officeDocument/2006/relationships/image" Target="../media/image182.emf"/><Relationship Id="rId59" Type="http://schemas.openxmlformats.org/officeDocument/2006/relationships/oleObject" Target="../embeddings/oleObject261.bin"/></Relationships>
</file>

<file path=ppt/slides/_rels/slide83.xml.rels><?xml version="1.0" encoding="UTF-8" standalone="yes"?>
<Relationships xmlns="http://schemas.openxmlformats.org/package/2006/relationships"><Relationship Id="rId13" Type="http://schemas.openxmlformats.org/officeDocument/2006/relationships/oleObject" Target="../embeddings/oleObject268.bin"/><Relationship Id="rId18" Type="http://schemas.openxmlformats.org/officeDocument/2006/relationships/image" Target="../media/image199.emf"/><Relationship Id="rId26" Type="http://schemas.openxmlformats.org/officeDocument/2006/relationships/image" Target="../media/image203.emf"/><Relationship Id="rId39" Type="http://schemas.openxmlformats.org/officeDocument/2006/relationships/oleObject" Target="../embeddings/oleObject281.bin"/><Relationship Id="rId21" Type="http://schemas.openxmlformats.org/officeDocument/2006/relationships/oleObject" Target="../embeddings/oleObject272.bin"/><Relationship Id="rId34" Type="http://schemas.openxmlformats.org/officeDocument/2006/relationships/image" Target="../media/image207.emf"/><Relationship Id="rId42" Type="http://schemas.openxmlformats.org/officeDocument/2006/relationships/image" Target="../media/image211.emf"/><Relationship Id="rId47" Type="http://schemas.openxmlformats.org/officeDocument/2006/relationships/oleObject" Target="../embeddings/oleObject285.bin"/><Relationship Id="rId50" Type="http://schemas.openxmlformats.org/officeDocument/2006/relationships/image" Target="../media/image215.emf"/><Relationship Id="rId55" Type="http://schemas.openxmlformats.org/officeDocument/2006/relationships/oleObject" Target="../embeddings/oleObject289.bin"/><Relationship Id="rId63" Type="http://schemas.openxmlformats.org/officeDocument/2006/relationships/image" Target="../media/image227.wmf"/><Relationship Id="rId68" Type="http://schemas.openxmlformats.org/officeDocument/2006/relationships/image" Target="../media/image223.emf"/><Relationship Id="rId7" Type="http://schemas.openxmlformats.org/officeDocument/2006/relationships/oleObject" Target="../embeddings/oleObject265.bin"/><Relationship Id="rId71" Type="http://schemas.openxmlformats.org/officeDocument/2006/relationships/oleObject" Target="../embeddings/oleObject296.bin"/><Relationship Id="rId2" Type="http://schemas.openxmlformats.org/officeDocument/2006/relationships/slideLayout" Target="../slideLayouts/slideLayout7.xml"/><Relationship Id="rId16" Type="http://schemas.openxmlformats.org/officeDocument/2006/relationships/image" Target="../media/image198.emf"/><Relationship Id="rId29" Type="http://schemas.openxmlformats.org/officeDocument/2006/relationships/oleObject" Target="../embeddings/oleObject276.bin"/><Relationship Id="rId11" Type="http://schemas.openxmlformats.org/officeDocument/2006/relationships/oleObject" Target="../embeddings/oleObject267.bin"/><Relationship Id="rId24" Type="http://schemas.openxmlformats.org/officeDocument/2006/relationships/image" Target="../media/image202.emf"/><Relationship Id="rId32" Type="http://schemas.openxmlformats.org/officeDocument/2006/relationships/image" Target="../media/image206.emf"/><Relationship Id="rId37" Type="http://schemas.openxmlformats.org/officeDocument/2006/relationships/oleObject" Target="../embeddings/oleObject280.bin"/><Relationship Id="rId40" Type="http://schemas.openxmlformats.org/officeDocument/2006/relationships/image" Target="../media/image210.emf"/><Relationship Id="rId45" Type="http://schemas.openxmlformats.org/officeDocument/2006/relationships/oleObject" Target="../embeddings/oleObject284.bin"/><Relationship Id="rId53" Type="http://schemas.openxmlformats.org/officeDocument/2006/relationships/oleObject" Target="../embeddings/oleObject288.bin"/><Relationship Id="rId58" Type="http://schemas.openxmlformats.org/officeDocument/2006/relationships/image" Target="../media/image219.emf"/><Relationship Id="rId66" Type="http://schemas.openxmlformats.org/officeDocument/2006/relationships/image" Target="../media/image222.emf"/><Relationship Id="rId74" Type="http://schemas.openxmlformats.org/officeDocument/2006/relationships/image" Target="../media/image226.emf"/><Relationship Id="rId5" Type="http://schemas.openxmlformats.org/officeDocument/2006/relationships/oleObject" Target="../embeddings/oleObject264.bin"/><Relationship Id="rId15" Type="http://schemas.openxmlformats.org/officeDocument/2006/relationships/oleObject" Target="../embeddings/oleObject269.bin"/><Relationship Id="rId23" Type="http://schemas.openxmlformats.org/officeDocument/2006/relationships/oleObject" Target="../embeddings/oleObject273.bin"/><Relationship Id="rId28" Type="http://schemas.openxmlformats.org/officeDocument/2006/relationships/image" Target="../media/image204.emf"/><Relationship Id="rId36" Type="http://schemas.openxmlformats.org/officeDocument/2006/relationships/image" Target="../media/image208.emf"/><Relationship Id="rId49" Type="http://schemas.openxmlformats.org/officeDocument/2006/relationships/oleObject" Target="../embeddings/oleObject286.bin"/><Relationship Id="rId57" Type="http://schemas.openxmlformats.org/officeDocument/2006/relationships/oleObject" Target="../embeddings/oleObject290.bin"/><Relationship Id="rId61" Type="http://schemas.openxmlformats.org/officeDocument/2006/relationships/oleObject" Target="../embeddings/oleObject292.bin"/><Relationship Id="rId10" Type="http://schemas.openxmlformats.org/officeDocument/2006/relationships/image" Target="../media/image195.emf"/><Relationship Id="rId19" Type="http://schemas.openxmlformats.org/officeDocument/2006/relationships/oleObject" Target="../embeddings/oleObject271.bin"/><Relationship Id="rId31" Type="http://schemas.openxmlformats.org/officeDocument/2006/relationships/oleObject" Target="../embeddings/oleObject277.bin"/><Relationship Id="rId44" Type="http://schemas.openxmlformats.org/officeDocument/2006/relationships/image" Target="../media/image212.emf"/><Relationship Id="rId52" Type="http://schemas.openxmlformats.org/officeDocument/2006/relationships/image" Target="../media/image216.emf"/><Relationship Id="rId60" Type="http://schemas.openxmlformats.org/officeDocument/2006/relationships/image" Target="../media/image220.emf"/><Relationship Id="rId65" Type="http://schemas.openxmlformats.org/officeDocument/2006/relationships/oleObject" Target="../embeddings/oleObject293.bin"/><Relationship Id="rId73" Type="http://schemas.openxmlformats.org/officeDocument/2006/relationships/oleObject" Target="../embeddings/oleObject297.bin"/><Relationship Id="rId4" Type="http://schemas.openxmlformats.org/officeDocument/2006/relationships/image" Target="../media/image58.wmf"/><Relationship Id="rId9" Type="http://schemas.openxmlformats.org/officeDocument/2006/relationships/oleObject" Target="../embeddings/oleObject266.bin"/><Relationship Id="rId14" Type="http://schemas.openxmlformats.org/officeDocument/2006/relationships/image" Target="../media/image197.emf"/><Relationship Id="rId22" Type="http://schemas.openxmlformats.org/officeDocument/2006/relationships/image" Target="../media/image201.emf"/><Relationship Id="rId27" Type="http://schemas.openxmlformats.org/officeDocument/2006/relationships/oleObject" Target="../embeddings/oleObject275.bin"/><Relationship Id="rId30" Type="http://schemas.openxmlformats.org/officeDocument/2006/relationships/image" Target="../media/image205.emf"/><Relationship Id="rId35" Type="http://schemas.openxmlformats.org/officeDocument/2006/relationships/oleObject" Target="../embeddings/oleObject279.bin"/><Relationship Id="rId43" Type="http://schemas.openxmlformats.org/officeDocument/2006/relationships/oleObject" Target="../embeddings/oleObject283.bin"/><Relationship Id="rId48" Type="http://schemas.openxmlformats.org/officeDocument/2006/relationships/image" Target="../media/image214.emf"/><Relationship Id="rId56" Type="http://schemas.openxmlformats.org/officeDocument/2006/relationships/image" Target="../media/image218.emf"/><Relationship Id="rId64" Type="http://schemas.openxmlformats.org/officeDocument/2006/relationships/image" Target="../media/image228.wmf"/><Relationship Id="rId69" Type="http://schemas.openxmlformats.org/officeDocument/2006/relationships/oleObject" Target="../embeddings/oleObject295.bin"/><Relationship Id="rId8" Type="http://schemas.openxmlformats.org/officeDocument/2006/relationships/image" Target="../media/image194.emf"/><Relationship Id="rId51" Type="http://schemas.openxmlformats.org/officeDocument/2006/relationships/oleObject" Target="../embeddings/oleObject287.bin"/><Relationship Id="rId72" Type="http://schemas.openxmlformats.org/officeDocument/2006/relationships/image" Target="../media/image225.emf"/><Relationship Id="rId3" Type="http://schemas.openxmlformats.org/officeDocument/2006/relationships/image" Target="../media/image55.png"/><Relationship Id="rId12" Type="http://schemas.openxmlformats.org/officeDocument/2006/relationships/image" Target="../media/image196.emf"/><Relationship Id="rId17" Type="http://schemas.openxmlformats.org/officeDocument/2006/relationships/oleObject" Target="../embeddings/oleObject270.bin"/><Relationship Id="rId25" Type="http://schemas.openxmlformats.org/officeDocument/2006/relationships/oleObject" Target="../embeddings/oleObject274.bin"/><Relationship Id="rId33" Type="http://schemas.openxmlformats.org/officeDocument/2006/relationships/oleObject" Target="../embeddings/oleObject278.bin"/><Relationship Id="rId38" Type="http://schemas.openxmlformats.org/officeDocument/2006/relationships/image" Target="../media/image209.emf"/><Relationship Id="rId46" Type="http://schemas.openxmlformats.org/officeDocument/2006/relationships/image" Target="../media/image213.emf"/><Relationship Id="rId59" Type="http://schemas.openxmlformats.org/officeDocument/2006/relationships/oleObject" Target="../embeddings/oleObject291.bin"/><Relationship Id="rId67" Type="http://schemas.openxmlformats.org/officeDocument/2006/relationships/oleObject" Target="../embeddings/oleObject294.bin"/><Relationship Id="rId20" Type="http://schemas.openxmlformats.org/officeDocument/2006/relationships/image" Target="../media/image200.emf"/><Relationship Id="rId41" Type="http://schemas.openxmlformats.org/officeDocument/2006/relationships/oleObject" Target="../embeddings/oleObject282.bin"/><Relationship Id="rId54" Type="http://schemas.openxmlformats.org/officeDocument/2006/relationships/image" Target="../media/image217.emf"/><Relationship Id="rId62" Type="http://schemas.openxmlformats.org/officeDocument/2006/relationships/image" Target="../media/image221.emf"/><Relationship Id="rId70" Type="http://schemas.openxmlformats.org/officeDocument/2006/relationships/image" Target="../media/image224.emf"/><Relationship Id="rId1" Type="http://schemas.openxmlformats.org/officeDocument/2006/relationships/vmlDrawing" Target="../drawings/vmlDrawing60.vml"/><Relationship Id="rId6" Type="http://schemas.openxmlformats.org/officeDocument/2006/relationships/image" Target="../media/image193.emf"/></Relationships>
</file>

<file path=ppt/slides/_rels/slide84.xml.rels><?xml version="1.0" encoding="UTF-8" standalone="yes"?>
<Relationships xmlns="http://schemas.openxmlformats.org/package/2006/relationships"><Relationship Id="rId13" Type="http://schemas.openxmlformats.org/officeDocument/2006/relationships/oleObject" Target="../embeddings/oleObject302.bin"/><Relationship Id="rId18" Type="http://schemas.openxmlformats.org/officeDocument/2006/relationships/image" Target="../media/image235.emf"/><Relationship Id="rId26" Type="http://schemas.openxmlformats.org/officeDocument/2006/relationships/image" Target="../media/image239.emf"/><Relationship Id="rId39" Type="http://schemas.openxmlformats.org/officeDocument/2006/relationships/oleObject" Target="../embeddings/oleObject315.bin"/><Relationship Id="rId21" Type="http://schemas.openxmlformats.org/officeDocument/2006/relationships/oleObject" Target="../embeddings/oleObject306.bin"/><Relationship Id="rId34" Type="http://schemas.openxmlformats.org/officeDocument/2006/relationships/image" Target="../media/image243.emf"/><Relationship Id="rId42" Type="http://schemas.openxmlformats.org/officeDocument/2006/relationships/image" Target="../media/image247.emf"/><Relationship Id="rId47" Type="http://schemas.openxmlformats.org/officeDocument/2006/relationships/oleObject" Target="../embeddings/oleObject319.bin"/><Relationship Id="rId50" Type="http://schemas.openxmlformats.org/officeDocument/2006/relationships/image" Target="../media/image251.emf"/><Relationship Id="rId55" Type="http://schemas.openxmlformats.org/officeDocument/2006/relationships/oleObject" Target="../embeddings/oleObject323.bin"/><Relationship Id="rId63" Type="http://schemas.openxmlformats.org/officeDocument/2006/relationships/oleObject" Target="../embeddings/oleObject327.bin"/><Relationship Id="rId68" Type="http://schemas.openxmlformats.org/officeDocument/2006/relationships/image" Target="../media/image260.emf"/><Relationship Id="rId76" Type="http://schemas.openxmlformats.org/officeDocument/2006/relationships/image" Target="../media/image263.emf"/><Relationship Id="rId7" Type="http://schemas.openxmlformats.org/officeDocument/2006/relationships/oleObject" Target="../embeddings/oleObject299.bin"/><Relationship Id="rId71" Type="http://schemas.openxmlformats.org/officeDocument/2006/relationships/oleObject" Target="../embeddings/oleObject331.bin"/><Relationship Id="rId2" Type="http://schemas.openxmlformats.org/officeDocument/2006/relationships/slideLayout" Target="../slideLayouts/slideLayout7.xml"/><Relationship Id="rId16" Type="http://schemas.openxmlformats.org/officeDocument/2006/relationships/image" Target="../media/image234.emf"/><Relationship Id="rId29" Type="http://schemas.openxmlformats.org/officeDocument/2006/relationships/oleObject" Target="../embeddings/oleObject310.bin"/><Relationship Id="rId11" Type="http://schemas.openxmlformats.org/officeDocument/2006/relationships/oleObject" Target="../embeddings/oleObject301.bin"/><Relationship Id="rId24" Type="http://schemas.openxmlformats.org/officeDocument/2006/relationships/image" Target="../media/image238.emf"/><Relationship Id="rId32" Type="http://schemas.openxmlformats.org/officeDocument/2006/relationships/image" Target="../media/image242.emf"/><Relationship Id="rId37" Type="http://schemas.openxmlformats.org/officeDocument/2006/relationships/oleObject" Target="../embeddings/oleObject314.bin"/><Relationship Id="rId40" Type="http://schemas.openxmlformats.org/officeDocument/2006/relationships/image" Target="../media/image246.emf"/><Relationship Id="rId45" Type="http://schemas.openxmlformats.org/officeDocument/2006/relationships/oleObject" Target="../embeddings/oleObject318.bin"/><Relationship Id="rId53" Type="http://schemas.openxmlformats.org/officeDocument/2006/relationships/oleObject" Target="../embeddings/oleObject322.bin"/><Relationship Id="rId58" Type="http://schemas.openxmlformats.org/officeDocument/2006/relationships/image" Target="../media/image255.emf"/><Relationship Id="rId66" Type="http://schemas.openxmlformats.org/officeDocument/2006/relationships/image" Target="../media/image259.emf"/><Relationship Id="rId74" Type="http://schemas.openxmlformats.org/officeDocument/2006/relationships/image" Target="../media/image268.wmf"/><Relationship Id="rId79" Type="http://schemas.openxmlformats.org/officeDocument/2006/relationships/oleObject" Target="../embeddings/oleObject334.bin"/><Relationship Id="rId5" Type="http://schemas.openxmlformats.org/officeDocument/2006/relationships/oleObject" Target="../embeddings/oleObject298.bin"/><Relationship Id="rId61" Type="http://schemas.openxmlformats.org/officeDocument/2006/relationships/oleObject" Target="../embeddings/oleObject326.bin"/><Relationship Id="rId82" Type="http://schemas.openxmlformats.org/officeDocument/2006/relationships/image" Target="../media/image266.emf"/><Relationship Id="rId10" Type="http://schemas.openxmlformats.org/officeDocument/2006/relationships/image" Target="../media/image231.emf"/><Relationship Id="rId19" Type="http://schemas.openxmlformats.org/officeDocument/2006/relationships/oleObject" Target="../embeddings/oleObject305.bin"/><Relationship Id="rId31" Type="http://schemas.openxmlformats.org/officeDocument/2006/relationships/oleObject" Target="../embeddings/oleObject311.bin"/><Relationship Id="rId44" Type="http://schemas.openxmlformats.org/officeDocument/2006/relationships/image" Target="../media/image248.emf"/><Relationship Id="rId52" Type="http://schemas.openxmlformats.org/officeDocument/2006/relationships/image" Target="../media/image252.emf"/><Relationship Id="rId60" Type="http://schemas.openxmlformats.org/officeDocument/2006/relationships/image" Target="../media/image256.emf"/><Relationship Id="rId65" Type="http://schemas.openxmlformats.org/officeDocument/2006/relationships/oleObject" Target="../embeddings/oleObject328.bin"/><Relationship Id="rId73" Type="http://schemas.openxmlformats.org/officeDocument/2006/relationships/image" Target="../media/image267.wmf"/><Relationship Id="rId78" Type="http://schemas.openxmlformats.org/officeDocument/2006/relationships/image" Target="../media/image264.emf"/><Relationship Id="rId81" Type="http://schemas.openxmlformats.org/officeDocument/2006/relationships/oleObject" Target="../embeddings/oleObject335.bin"/><Relationship Id="rId4" Type="http://schemas.openxmlformats.org/officeDocument/2006/relationships/image" Target="../media/image58.wmf"/><Relationship Id="rId9" Type="http://schemas.openxmlformats.org/officeDocument/2006/relationships/oleObject" Target="../embeddings/oleObject300.bin"/><Relationship Id="rId14" Type="http://schemas.openxmlformats.org/officeDocument/2006/relationships/image" Target="../media/image233.emf"/><Relationship Id="rId22" Type="http://schemas.openxmlformats.org/officeDocument/2006/relationships/image" Target="../media/image237.emf"/><Relationship Id="rId27" Type="http://schemas.openxmlformats.org/officeDocument/2006/relationships/oleObject" Target="../embeddings/oleObject309.bin"/><Relationship Id="rId30" Type="http://schemas.openxmlformats.org/officeDocument/2006/relationships/image" Target="../media/image241.emf"/><Relationship Id="rId35" Type="http://schemas.openxmlformats.org/officeDocument/2006/relationships/oleObject" Target="../embeddings/oleObject313.bin"/><Relationship Id="rId43" Type="http://schemas.openxmlformats.org/officeDocument/2006/relationships/oleObject" Target="../embeddings/oleObject317.bin"/><Relationship Id="rId48" Type="http://schemas.openxmlformats.org/officeDocument/2006/relationships/image" Target="../media/image250.emf"/><Relationship Id="rId56" Type="http://schemas.openxmlformats.org/officeDocument/2006/relationships/image" Target="../media/image254.emf"/><Relationship Id="rId64" Type="http://schemas.openxmlformats.org/officeDocument/2006/relationships/image" Target="../media/image258.emf"/><Relationship Id="rId69" Type="http://schemas.openxmlformats.org/officeDocument/2006/relationships/oleObject" Target="../embeddings/oleObject330.bin"/><Relationship Id="rId77" Type="http://schemas.openxmlformats.org/officeDocument/2006/relationships/oleObject" Target="../embeddings/oleObject333.bin"/><Relationship Id="rId8" Type="http://schemas.openxmlformats.org/officeDocument/2006/relationships/image" Target="../media/image230.emf"/><Relationship Id="rId51" Type="http://schemas.openxmlformats.org/officeDocument/2006/relationships/oleObject" Target="../embeddings/oleObject321.bin"/><Relationship Id="rId72" Type="http://schemas.openxmlformats.org/officeDocument/2006/relationships/image" Target="../media/image262.emf"/><Relationship Id="rId80" Type="http://schemas.openxmlformats.org/officeDocument/2006/relationships/image" Target="../media/image265.emf"/><Relationship Id="rId3" Type="http://schemas.openxmlformats.org/officeDocument/2006/relationships/image" Target="../media/image55.png"/><Relationship Id="rId12" Type="http://schemas.openxmlformats.org/officeDocument/2006/relationships/image" Target="../media/image232.emf"/><Relationship Id="rId17" Type="http://schemas.openxmlformats.org/officeDocument/2006/relationships/oleObject" Target="../embeddings/oleObject304.bin"/><Relationship Id="rId25" Type="http://schemas.openxmlformats.org/officeDocument/2006/relationships/oleObject" Target="../embeddings/oleObject308.bin"/><Relationship Id="rId33" Type="http://schemas.openxmlformats.org/officeDocument/2006/relationships/oleObject" Target="../embeddings/oleObject312.bin"/><Relationship Id="rId38" Type="http://schemas.openxmlformats.org/officeDocument/2006/relationships/image" Target="../media/image245.emf"/><Relationship Id="rId46" Type="http://schemas.openxmlformats.org/officeDocument/2006/relationships/image" Target="../media/image249.emf"/><Relationship Id="rId59" Type="http://schemas.openxmlformats.org/officeDocument/2006/relationships/oleObject" Target="../embeddings/oleObject325.bin"/><Relationship Id="rId67" Type="http://schemas.openxmlformats.org/officeDocument/2006/relationships/oleObject" Target="../embeddings/oleObject329.bin"/><Relationship Id="rId20" Type="http://schemas.openxmlformats.org/officeDocument/2006/relationships/image" Target="../media/image236.emf"/><Relationship Id="rId41" Type="http://schemas.openxmlformats.org/officeDocument/2006/relationships/oleObject" Target="../embeddings/oleObject316.bin"/><Relationship Id="rId54" Type="http://schemas.openxmlformats.org/officeDocument/2006/relationships/image" Target="../media/image253.emf"/><Relationship Id="rId62" Type="http://schemas.openxmlformats.org/officeDocument/2006/relationships/image" Target="../media/image257.emf"/><Relationship Id="rId70" Type="http://schemas.openxmlformats.org/officeDocument/2006/relationships/image" Target="../media/image261.emf"/><Relationship Id="rId75" Type="http://schemas.openxmlformats.org/officeDocument/2006/relationships/oleObject" Target="../embeddings/oleObject332.bin"/><Relationship Id="rId1" Type="http://schemas.openxmlformats.org/officeDocument/2006/relationships/vmlDrawing" Target="../drawings/vmlDrawing61.vml"/><Relationship Id="rId6" Type="http://schemas.openxmlformats.org/officeDocument/2006/relationships/image" Target="../media/image229.emf"/><Relationship Id="rId15" Type="http://schemas.openxmlformats.org/officeDocument/2006/relationships/oleObject" Target="../embeddings/oleObject303.bin"/><Relationship Id="rId23" Type="http://schemas.openxmlformats.org/officeDocument/2006/relationships/oleObject" Target="../embeddings/oleObject307.bin"/><Relationship Id="rId28" Type="http://schemas.openxmlformats.org/officeDocument/2006/relationships/image" Target="../media/image240.emf"/><Relationship Id="rId36" Type="http://schemas.openxmlformats.org/officeDocument/2006/relationships/image" Target="../media/image244.emf"/><Relationship Id="rId49" Type="http://schemas.openxmlformats.org/officeDocument/2006/relationships/oleObject" Target="../embeddings/oleObject320.bin"/><Relationship Id="rId57" Type="http://schemas.openxmlformats.org/officeDocument/2006/relationships/oleObject" Target="../embeddings/oleObject324.bin"/></Relationships>
</file>

<file path=ppt/slides/_rels/slide85.xml.rels><?xml version="1.0" encoding="UTF-8" standalone="yes"?>
<Relationships xmlns="http://schemas.openxmlformats.org/package/2006/relationships"><Relationship Id="rId13" Type="http://schemas.openxmlformats.org/officeDocument/2006/relationships/oleObject" Target="../embeddings/oleObject340.bin"/><Relationship Id="rId18" Type="http://schemas.openxmlformats.org/officeDocument/2006/relationships/image" Target="../media/image275.emf"/><Relationship Id="rId26" Type="http://schemas.openxmlformats.org/officeDocument/2006/relationships/image" Target="../media/image279.emf"/><Relationship Id="rId39" Type="http://schemas.openxmlformats.org/officeDocument/2006/relationships/oleObject" Target="../embeddings/oleObject353.bin"/><Relationship Id="rId21" Type="http://schemas.openxmlformats.org/officeDocument/2006/relationships/oleObject" Target="../embeddings/oleObject344.bin"/><Relationship Id="rId34" Type="http://schemas.openxmlformats.org/officeDocument/2006/relationships/image" Target="../media/image283.emf"/><Relationship Id="rId42" Type="http://schemas.openxmlformats.org/officeDocument/2006/relationships/image" Target="../media/image287.emf"/><Relationship Id="rId47" Type="http://schemas.openxmlformats.org/officeDocument/2006/relationships/oleObject" Target="../embeddings/oleObject357.bin"/><Relationship Id="rId50" Type="http://schemas.openxmlformats.org/officeDocument/2006/relationships/image" Target="../media/image291.emf"/><Relationship Id="rId55" Type="http://schemas.openxmlformats.org/officeDocument/2006/relationships/oleObject" Target="../embeddings/oleObject361.bin"/><Relationship Id="rId63" Type="http://schemas.openxmlformats.org/officeDocument/2006/relationships/oleObject" Target="../embeddings/oleObject365.bin"/><Relationship Id="rId68" Type="http://schemas.openxmlformats.org/officeDocument/2006/relationships/image" Target="../media/image300.emf"/><Relationship Id="rId76" Type="http://schemas.openxmlformats.org/officeDocument/2006/relationships/image" Target="../media/image303.emf"/><Relationship Id="rId7" Type="http://schemas.openxmlformats.org/officeDocument/2006/relationships/oleObject" Target="../embeddings/oleObject337.bin"/><Relationship Id="rId71" Type="http://schemas.openxmlformats.org/officeDocument/2006/relationships/oleObject" Target="../embeddings/oleObject369.bin"/><Relationship Id="rId2" Type="http://schemas.openxmlformats.org/officeDocument/2006/relationships/slideLayout" Target="../slideLayouts/slideLayout7.xml"/><Relationship Id="rId16" Type="http://schemas.openxmlformats.org/officeDocument/2006/relationships/image" Target="../media/image274.emf"/><Relationship Id="rId29" Type="http://schemas.openxmlformats.org/officeDocument/2006/relationships/oleObject" Target="../embeddings/oleObject348.bin"/><Relationship Id="rId11" Type="http://schemas.openxmlformats.org/officeDocument/2006/relationships/oleObject" Target="../embeddings/oleObject339.bin"/><Relationship Id="rId24" Type="http://schemas.openxmlformats.org/officeDocument/2006/relationships/image" Target="../media/image278.emf"/><Relationship Id="rId32" Type="http://schemas.openxmlformats.org/officeDocument/2006/relationships/image" Target="../media/image282.emf"/><Relationship Id="rId37" Type="http://schemas.openxmlformats.org/officeDocument/2006/relationships/oleObject" Target="../embeddings/oleObject352.bin"/><Relationship Id="rId40" Type="http://schemas.openxmlformats.org/officeDocument/2006/relationships/image" Target="../media/image286.emf"/><Relationship Id="rId45" Type="http://schemas.openxmlformats.org/officeDocument/2006/relationships/oleObject" Target="../embeddings/oleObject356.bin"/><Relationship Id="rId53" Type="http://schemas.openxmlformats.org/officeDocument/2006/relationships/oleObject" Target="../embeddings/oleObject360.bin"/><Relationship Id="rId58" Type="http://schemas.openxmlformats.org/officeDocument/2006/relationships/image" Target="../media/image295.emf"/><Relationship Id="rId66" Type="http://schemas.openxmlformats.org/officeDocument/2006/relationships/image" Target="../media/image299.emf"/><Relationship Id="rId74" Type="http://schemas.openxmlformats.org/officeDocument/2006/relationships/image" Target="../media/image268.wmf"/><Relationship Id="rId79" Type="http://schemas.openxmlformats.org/officeDocument/2006/relationships/oleObject" Target="../embeddings/oleObject372.bin"/><Relationship Id="rId5" Type="http://schemas.openxmlformats.org/officeDocument/2006/relationships/oleObject" Target="../embeddings/oleObject336.bin"/><Relationship Id="rId61" Type="http://schemas.openxmlformats.org/officeDocument/2006/relationships/oleObject" Target="../embeddings/oleObject364.bin"/><Relationship Id="rId82" Type="http://schemas.openxmlformats.org/officeDocument/2006/relationships/image" Target="../media/image306.emf"/><Relationship Id="rId10" Type="http://schemas.openxmlformats.org/officeDocument/2006/relationships/image" Target="../media/image271.emf"/><Relationship Id="rId19" Type="http://schemas.openxmlformats.org/officeDocument/2006/relationships/oleObject" Target="../embeddings/oleObject343.bin"/><Relationship Id="rId31" Type="http://schemas.openxmlformats.org/officeDocument/2006/relationships/oleObject" Target="../embeddings/oleObject349.bin"/><Relationship Id="rId44" Type="http://schemas.openxmlformats.org/officeDocument/2006/relationships/image" Target="../media/image288.emf"/><Relationship Id="rId52" Type="http://schemas.openxmlformats.org/officeDocument/2006/relationships/image" Target="../media/image292.emf"/><Relationship Id="rId60" Type="http://schemas.openxmlformats.org/officeDocument/2006/relationships/image" Target="../media/image296.emf"/><Relationship Id="rId65" Type="http://schemas.openxmlformats.org/officeDocument/2006/relationships/oleObject" Target="../embeddings/oleObject366.bin"/><Relationship Id="rId73" Type="http://schemas.openxmlformats.org/officeDocument/2006/relationships/image" Target="../media/image267.wmf"/><Relationship Id="rId78" Type="http://schemas.openxmlformats.org/officeDocument/2006/relationships/image" Target="../media/image304.emf"/><Relationship Id="rId81" Type="http://schemas.openxmlformats.org/officeDocument/2006/relationships/oleObject" Target="../embeddings/oleObject373.bin"/><Relationship Id="rId4" Type="http://schemas.openxmlformats.org/officeDocument/2006/relationships/image" Target="../media/image58.wmf"/><Relationship Id="rId9" Type="http://schemas.openxmlformats.org/officeDocument/2006/relationships/oleObject" Target="../embeddings/oleObject338.bin"/><Relationship Id="rId14" Type="http://schemas.openxmlformats.org/officeDocument/2006/relationships/image" Target="../media/image273.emf"/><Relationship Id="rId22" Type="http://schemas.openxmlformats.org/officeDocument/2006/relationships/image" Target="../media/image277.emf"/><Relationship Id="rId27" Type="http://schemas.openxmlformats.org/officeDocument/2006/relationships/oleObject" Target="../embeddings/oleObject347.bin"/><Relationship Id="rId30" Type="http://schemas.openxmlformats.org/officeDocument/2006/relationships/image" Target="../media/image281.emf"/><Relationship Id="rId35" Type="http://schemas.openxmlformats.org/officeDocument/2006/relationships/oleObject" Target="../embeddings/oleObject351.bin"/><Relationship Id="rId43" Type="http://schemas.openxmlformats.org/officeDocument/2006/relationships/oleObject" Target="../embeddings/oleObject355.bin"/><Relationship Id="rId48" Type="http://schemas.openxmlformats.org/officeDocument/2006/relationships/image" Target="../media/image290.emf"/><Relationship Id="rId56" Type="http://schemas.openxmlformats.org/officeDocument/2006/relationships/image" Target="../media/image294.emf"/><Relationship Id="rId64" Type="http://schemas.openxmlformats.org/officeDocument/2006/relationships/image" Target="../media/image298.emf"/><Relationship Id="rId69" Type="http://schemas.openxmlformats.org/officeDocument/2006/relationships/oleObject" Target="../embeddings/oleObject368.bin"/><Relationship Id="rId77" Type="http://schemas.openxmlformats.org/officeDocument/2006/relationships/oleObject" Target="../embeddings/oleObject371.bin"/><Relationship Id="rId8" Type="http://schemas.openxmlformats.org/officeDocument/2006/relationships/image" Target="../media/image270.emf"/><Relationship Id="rId51" Type="http://schemas.openxmlformats.org/officeDocument/2006/relationships/oleObject" Target="../embeddings/oleObject359.bin"/><Relationship Id="rId72" Type="http://schemas.openxmlformats.org/officeDocument/2006/relationships/image" Target="../media/image302.emf"/><Relationship Id="rId80" Type="http://schemas.openxmlformats.org/officeDocument/2006/relationships/image" Target="../media/image305.emf"/><Relationship Id="rId3" Type="http://schemas.openxmlformats.org/officeDocument/2006/relationships/image" Target="../media/image55.png"/><Relationship Id="rId12" Type="http://schemas.openxmlformats.org/officeDocument/2006/relationships/image" Target="../media/image272.emf"/><Relationship Id="rId17" Type="http://schemas.openxmlformats.org/officeDocument/2006/relationships/oleObject" Target="../embeddings/oleObject342.bin"/><Relationship Id="rId25" Type="http://schemas.openxmlformats.org/officeDocument/2006/relationships/oleObject" Target="../embeddings/oleObject346.bin"/><Relationship Id="rId33" Type="http://schemas.openxmlformats.org/officeDocument/2006/relationships/oleObject" Target="../embeddings/oleObject350.bin"/><Relationship Id="rId38" Type="http://schemas.openxmlformats.org/officeDocument/2006/relationships/image" Target="../media/image285.emf"/><Relationship Id="rId46" Type="http://schemas.openxmlformats.org/officeDocument/2006/relationships/image" Target="../media/image289.emf"/><Relationship Id="rId59" Type="http://schemas.openxmlformats.org/officeDocument/2006/relationships/oleObject" Target="../embeddings/oleObject363.bin"/><Relationship Id="rId67" Type="http://schemas.openxmlformats.org/officeDocument/2006/relationships/oleObject" Target="../embeddings/oleObject367.bin"/><Relationship Id="rId20" Type="http://schemas.openxmlformats.org/officeDocument/2006/relationships/image" Target="../media/image276.emf"/><Relationship Id="rId41" Type="http://schemas.openxmlformats.org/officeDocument/2006/relationships/oleObject" Target="../embeddings/oleObject354.bin"/><Relationship Id="rId54" Type="http://schemas.openxmlformats.org/officeDocument/2006/relationships/image" Target="../media/image293.emf"/><Relationship Id="rId62" Type="http://schemas.openxmlformats.org/officeDocument/2006/relationships/image" Target="../media/image297.emf"/><Relationship Id="rId70" Type="http://schemas.openxmlformats.org/officeDocument/2006/relationships/image" Target="../media/image301.emf"/><Relationship Id="rId75" Type="http://schemas.openxmlformats.org/officeDocument/2006/relationships/oleObject" Target="../embeddings/oleObject370.bin"/><Relationship Id="rId1" Type="http://schemas.openxmlformats.org/officeDocument/2006/relationships/vmlDrawing" Target="../drawings/vmlDrawing62.vml"/><Relationship Id="rId6" Type="http://schemas.openxmlformats.org/officeDocument/2006/relationships/image" Target="../media/image269.emf"/><Relationship Id="rId15" Type="http://schemas.openxmlformats.org/officeDocument/2006/relationships/oleObject" Target="../embeddings/oleObject341.bin"/><Relationship Id="rId23" Type="http://schemas.openxmlformats.org/officeDocument/2006/relationships/oleObject" Target="../embeddings/oleObject345.bin"/><Relationship Id="rId28" Type="http://schemas.openxmlformats.org/officeDocument/2006/relationships/image" Target="../media/image280.emf"/><Relationship Id="rId36" Type="http://schemas.openxmlformats.org/officeDocument/2006/relationships/image" Target="../media/image284.emf"/><Relationship Id="rId49" Type="http://schemas.openxmlformats.org/officeDocument/2006/relationships/oleObject" Target="../embeddings/oleObject358.bin"/><Relationship Id="rId57" Type="http://schemas.openxmlformats.org/officeDocument/2006/relationships/oleObject" Target="../embeddings/oleObject362.bin"/></Relationships>
</file>

<file path=ppt/slides/_rels/slide86.xml.rels><?xml version="1.0" encoding="UTF-8" standalone="yes"?>
<Relationships xmlns="http://schemas.openxmlformats.org/package/2006/relationships"><Relationship Id="rId13" Type="http://schemas.openxmlformats.org/officeDocument/2006/relationships/image" Target="../media/image310.emf"/><Relationship Id="rId18" Type="http://schemas.openxmlformats.org/officeDocument/2006/relationships/oleObject" Target="../embeddings/oleObject380.bin"/><Relationship Id="rId26" Type="http://schemas.openxmlformats.org/officeDocument/2006/relationships/oleObject" Target="../embeddings/oleObject384.bin"/><Relationship Id="rId39" Type="http://schemas.openxmlformats.org/officeDocument/2006/relationships/image" Target="../media/image323.emf"/><Relationship Id="rId21" Type="http://schemas.openxmlformats.org/officeDocument/2006/relationships/image" Target="../media/image314.emf"/><Relationship Id="rId34" Type="http://schemas.openxmlformats.org/officeDocument/2006/relationships/oleObject" Target="../embeddings/oleObject388.bin"/><Relationship Id="rId42" Type="http://schemas.openxmlformats.org/officeDocument/2006/relationships/oleObject" Target="../embeddings/oleObject392.bin"/><Relationship Id="rId47" Type="http://schemas.openxmlformats.org/officeDocument/2006/relationships/image" Target="../media/image327.emf"/><Relationship Id="rId50" Type="http://schemas.openxmlformats.org/officeDocument/2006/relationships/oleObject" Target="../embeddings/oleObject396.bin"/><Relationship Id="rId55" Type="http://schemas.openxmlformats.org/officeDocument/2006/relationships/image" Target="../media/image331.emf"/><Relationship Id="rId63" Type="http://schemas.openxmlformats.org/officeDocument/2006/relationships/image" Target="../media/image335.emf"/><Relationship Id="rId68" Type="http://schemas.openxmlformats.org/officeDocument/2006/relationships/oleObject" Target="../embeddings/oleObject405.bin"/><Relationship Id="rId76" Type="http://schemas.openxmlformats.org/officeDocument/2006/relationships/image" Target="../media/image341.emf"/><Relationship Id="rId84" Type="http://schemas.openxmlformats.org/officeDocument/2006/relationships/slide" Target="slide144.xml"/><Relationship Id="rId7" Type="http://schemas.openxmlformats.org/officeDocument/2006/relationships/image" Target="../media/image307.emf"/><Relationship Id="rId71" Type="http://schemas.openxmlformats.org/officeDocument/2006/relationships/image" Target="../media/image339.emf"/><Relationship Id="rId2" Type="http://schemas.openxmlformats.org/officeDocument/2006/relationships/slideLayout" Target="../slideLayouts/slideLayout7.xml"/><Relationship Id="rId16" Type="http://schemas.openxmlformats.org/officeDocument/2006/relationships/oleObject" Target="../embeddings/oleObject379.bin"/><Relationship Id="rId29" Type="http://schemas.openxmlformats.org/officeDocument/2006/relationships/image" Target="../media/image318.emf"/><Relationship Id="rId11" Type="http://schemas.openxmlformats.org/officeDocument/2006/relationships/image" Target="../media/image309.emf"/><Relationship Id="rId24" Type="http://schemas.openxmlformats.org/officeDocument/2006/relationships/oleObject" Target="../embeddings/oleObject383.bin"/><Relationship Id="rId32" Type="http://schemas.openxmlformats.org/officeDocument/2006/relationships/oleObject" Target="../embeddings/oleObject387.bin"/><Relationship Id="rId37" Type="http://schemas.openxmlformats.org/officeDocument/2006/relationships/image" Target="../media/image322.emf"/><Relationship Id="rId40" Type="http://schemas.openxmlformats.org/officeDocument/2006/relationships/oleObject" Target="../embeddings/oleObject391.bin"/><Relationship Id="rId45" Type="http://schemas.openxmlformats.org/officeDocument/2006/relationships/image" Target="../media/image326.emf"/><Relationship Id="rId53" Type="http://schemas.openxmlformats.org/officeDocument/2006/relationships/image" Target="../media/image330.emf"/><Relationship Id="rId58" Type="http://schemas.openxmlformats.org/officeDocument/2006/relationships/oleObject" Target="../embeddings/oleObject400.bin"/><Relationship Id="rId66" Type="http://schemas.openxmlformats.org/officeDocument/2006/relationships/oleObject" Target="../embeddings/oleObject404.bin"/><Relationship Id="rId74" Type="http://schemas.openxmlformats.org/officeDocument/2006/relationships/image" Target="../media/image268.wmf"/><Relationship Id="rId79" Type="http://schemas.openxmlformats.org/officeDocument/2006/relationships/oleObject" Target="../embeddings/oleObject410.bin"/><Relationship Id="rId5" Type="http://schemas.openxmlformats.org/officeDocument/2006/relationships/image" Target="../media/image58.wmf"/><Relationship Id="rId61" Type="http://schemas.openxmlformats.org/officeDocument/2006/relationships/image" Target="../media/image334.emf"/><Relationship Id="rId82" Type="http://schemas.openxmlformats.org/officeDocument/2006/relationships/image" Target="../media/image344.emf"/><Relationship Id="rId10" Type="http://schemas.openxmlformats.org/officeDocument/2006/relationships/oleObject" Target="../embeddings/oleObject376.bin"/><Relationship Id="rId19" Type="http://schemas.openxmlformats.org/officeDocument/2006/relationships/image" Target="../media/image313.emf"/><Relationship Id="rId31" Type="http://schemas.openxmlformats.org/officeDocument/2006/relationships/image" Target="../media/image319.emf"/><Relationship Id="rId44" Type="http://schemas.openxmlformats.org/officeDocument/2006/relationships/oleObject" Target="../embeddings/oleObject393.bin"/><Relationship Id="rId52" Type="http://schemas.openxmlformats.org/officeDocument/2006/relationships/oleObject" Target="../embeddings/oleObject397.bin"/><Relationship Id="rId60" Type="http://schemas.openxmlformats.org/officeDocument/2006/relationships/oleObject" Target="../embeddings/oleObject401.bin"/><Relationship Id="rId65" Type="http://schemas.openxmlformats.org/officeDocument/2006/relationships/image" Target="../media/image336.emf"/><Relationship Id="rId73" Type="http://schemas.openxmlformats.org/officeDocument/2006/relationships/image" Target="../media/image340.emf"/><Relationship Id="rId78" Type="http://schemas.openxmlformats.org/officeDocument/2006/relationships/image" Target="../media/image342.emf"/><Relationship Id="rId81" Type="http://schemas.openxmlformats.org/officeDocument/2006/relationships/oleObject" Target="../embeddings/oleObject411.bin"/><Relationship Id="rId4" Type="http://schemas.openxmlformats.org/officeDocument/2006/relationships/image" Target="../media/image55.png"/><Relationship Id="rId9" Type="http://schemas.openxmlformats.org/officeDocument/2006/relationships/image" Target="../media/image308.emf"/><Relationship Id="rId14" Type="http://schemas.openxmlformats.org/officeDocument/2006/relationships/oleObject" Target="../embeddings/oleObject378.bin"/><Relationship Id="rId22" Type="http://schemas.openxmlformats.org/officeDocument/2006/relationships/oleObject" Target="../embeddings/oleObject382.bin"/><Relationship Id="rId27" Type="http://schemas.openxmlformats.org/officeDocument/2006/relationships/image" Target="../media/image317.emf"/><Relationship Id="rId30" Type="http://schemas.openxmlformats.org/officeDocument/2006/relationships/oleObject" Target="../embeddings/oleObject386.bin"/><Relationship Id="rId35" Type="http://schemas.openxmlformats.org/officeDocument/2006/relationships/image" Target="../media/image321.emf"/><Relationship Id="rId43" Type="http://schemas.openxmlformats.org/officeDocument/2006/relationships/image" Target="../media/image325.emf"/><Relationship Id="rId48" Type="http://schemas.openxmlformats.org/officeDocument/2006/relationships/oleObject" Target="../embeddings/oleObject395.bin"/><Relationship Id="rId56" Type="http://schemas.openxmlformats.org/officeDocument/2006/relationships/oleObject" Target="../embeddings/oleObject399.bin"/><Relationship Id="rId64" Type="http://schemas.openxmlformats.org/officeDocument/2006/relationships/oleObject" Target="../embeddings/oleObject403.bin"/><Relationship Id="rId69" Type="http://schemas.openxmlformats.org/officeDocument/2006/relationships/image" Target="../media/image338.emf"/><Relationship Id="rId77" Type="http://schemas.openxmlformats.org/officeDocument/2006/relationships/oleObject" Target="../embeddings/oleObject409.bin"/><Relationship Id="rId8" Type="http://schemas.openxmlformats.org/officeDocument/2006/relationships/oleObject" Target="../embeddings/oleObject375.bin"/><Relationship Id="rId51" Type="http://schemas.openxmlformats.org/officeDocument/2006/relationships/image" Target="../media/image329.emf"/><Relationship Id="rId72" Type="http://schemas.openxmlformats.org/officeDocument/2006/relationships/oleObject" Target="../embeddings/oleObject407.bin"/><Relationship Id="rId80" Type="http://schemas.openxmlformats.org/officeDocument/2006/relationships/image" Target="../media/image343.emf"/><Relationship Id="rId3" Type="http://schemas.openxmlformats.org/officeDocument/2006/relationships/image" Target="../media/image345.gif"/><Relationship Id="rId12" Type="http://schemas.openxmlformats.org/officeDocument/2006/relationships/oleObject" Target="../embeddings/oleObject377.bin"/><Relationship Id="rId17" Type="http://schemas.openxmlformats.org/officeDocument/2006/relationships/image" Target="../media/image312.emf"/><Relationship Id="rId25" Type="http://schemas.openxmlformats.org/officeDocument/2006/relationships/image" Target="../media/image316.emf"/><Relationship Id="rId33" Type="http://schemas.openxmlformats.org/officeDocument/2006/relationships/image" Target="../media/image320.emf"/><Relationship Id="rId38" Type="http://schemas.openxmlformats.org/officeDocument/2006/relationships/oleObject" Target="../embeddings/oleObject390.bin"/><Relationship Id="rId46" Type="http://schemas.openxmlformats.org/officeDocument/2006/relationships/oleObject" Target="../embeddings/oleObject394.bin"/><Relationship Id="rId59" Type="http://schemas.openxmlformats.org/officeDocument/2006/relationships/image" Target="../media/image333.emf"/><Relationship Id="rId67" Type="http://schemas.openxmlformats.org/officeDocument/2006/relationships/image" Target="../media/image337.emf"/><Relationship Id="rId20" Type="http://schemas.openxmlformats.org/officeDocument/2006/relationships/oleObject" Target="../embeddings/oleObject381.bin"/><Relationship Id="rId41" Type="http://schemas.openxmlformats.org/officeDocument/2006/relationships/image" Target="../media/image324.emf"/><Relationship Id="rId54" Type="http://schemas.openxmlformats.org/officeDocument/2006/relationships/oleObject" Target="../embeddings/oleObject398.bin"/><Relationship Id="rId62" Type="http://schemas.openxmlformats.org/officeDocument/2006/relationships/oleObject" Target="../embeddings/oleObject402.bin"/><Relationship Id="rId70" Type="http://schemas.openxmlformats.org/officeDocument/2006/relationships/oleObject" Target="../embeddings/oleObject406.bin"/><Relationship Id="rId75" Type="http://schemas.openxmlformats.org/officeDocument/2006/relationships/oleObject" Target="../embeddings/oleObject408.bin"/><Relationship Id="rId83" Type="http://schemas.openxmlformats.org/officeDocument/2006/relationships/image" Target="../media/image59.wmf"/><Relationship Id="rId1" Type="http://schemas.openxmlformats.org/officeDocument/2006/relationships/vmlDrawing" Target="../drawings/vmlDrawing63.vml"/><Relationship Id="rId6" Type="http://schemas.openxmlformats.org/officeDocument/2006/relationships/oleObject" Target="../embeddings/oleObject374.bin"/><Relationship Id="rId15" Type="http://schemas.openxmlformats.org/officeDocument/2006/relationships/image" Target="../media/image311.emf"/><Relationship Id="rId23" Type="http://schemas.openxmlformats.org/officeDocument/2006/relationships/image" Target="../media/image315.emf"/><Relationship Id="rId28" Type="http://schemas.openxmlformats.org/officeDocument/2006/relationships/oleObject" Target="../embeddings/oleObject385.bin"/><Relationship Id="rId36" Type="http://schemas.openxmlformats.org/officeDocument/2006/relationships/oleObject" Target="../embeddings/oleObject389.bin"/><Relationship Id="rId49" Type="http://schemas.openxmlformats.org/officeDocument/2006/relationships/image" Target="../media/image328.emf"/><Relationship Id="rId57" Type="http://schemas.openxmlformats.org/officeDocument/2006/relationships/image" Target="../media/image332.emf"/></Relationships>
</file>

<file path=ppt/slides/_rels/slide87.xml.rels><?xml version="1.0" encoding="UTF-8" standalone="yes"?>
<Relationships xmlns="http://schemas.openxmlformats.org/package/2006/relationships"><Relationship Id="rId2" Type="http://schemas.openxmlformats.org/officeDocument/2006/relationships/slide" Target="slide89.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slide" Target="slide96.xml"/><Relationship Id="rId2" Type="http://schemas.openxmlformats.org/officeDocument/2006/relationships/slide" Target="slide90.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8" Type="http://schemas.openxmlformats.org/officeDocument/2006/relationships/image" Target="../media/image348.wmf"/><Relationship Id="rId13" Type="http://schemas.openxmlformats.org/officeDocument/2006/relationships/image" Target="../media/image350.wmf"/><Relationship Id="rId3" Type="http://schemas.openxmlformats.org/officeDocument/2006/relationships/oleObject" Target="../embeddings/oleObject412.bin"/><Relationship Id="rId7" Type="http://schemas.openxmlformats.org/officeDocument/2006/relationships/oleObject" Target="../embeddings/oleObject414.bin"/><Relationship Id="rId12" Type="http://schemas.openxmlformats.org/officeDocument/2006/relationships/oleObject" Target="../embeddings/oleObject417.bin"/><Relationship Id="rId2" Type="http://schemas.openxmlformats.org/officeDocument/2006/relationships/slideLayout" Target="../slideLayouts/slideLayout7.xml"/><Relationship Id="rId1" Type="http://schemas.openxmlformats.org/officeDocument/2006/relationships/vmlDrawing" Target="../drawings/vmlDrawing64.vml"/><Relationship Id="rId6" Type="http://schemas.openxmlformats.org/officeDocument/2006/relationships/image" Target="../media/image347.wmf"/><Relationship Id="rId11" Type="http://schemas.openxmlformats.org/officeDocument/2006/relationships/image" Target="../media/image349.wmf"/><Relationship Id="rId5" Type="http://schemas.openxmlformats.org/officeDocument/2006/relationships/oleObject" Target="../embeddings/oleObject413.bin"/><Relationship Id="rId10" Type="http://schemas.openxmlformats.org/officeDocument/2006/relationships/oleObject" Target="../embeddings/oleObject416.bin"/><Relationship Id="rId4" Type="http://schemas.openxmlformats.org/officeDocument/2006/relationships/image" Target="../media/image346.wmf"/><Relationship Id="rId9" Type="http://schemas.openxmlformats.org/officeDocument/2006/relationships/oleObject" Target="../embeddings/oleObject415.bin"/></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5.wmf"/><Relationship Id="rId5" Type="http://schemas.openxmlformats.org/officeDocument/2006/relationships/oleObject" Target="../embeddings/oleObject6.bin"/><Relationship Id="rId4" Type="http://schemas.openxmlformats.org/officeDocument/2006/relationships/image" Target="../media/image4.wmf"/></Relationships>
</file>

<file path=ppt/slides/_rels/slide90.xml.rels><?xml version="1.0" encoding="UTF-8" standalone="yes"?>
<Relationships xmlns="http://schemas.openxmlformats.org/package/2006/relationships"><Relationship Id="rId8" Type="http://schemas.openxmlformats.org/officeDocument/2006/relationships/image" Target="../media/image348.wmf"/><Relationship Id="rId13" Type="http://schemas.openxmlformats.org/officeDocument/2006/relationships/image" Target="../media/image350.wmf"/><Relationship Id="rId3" Type="http://schemas.openxmlformats.org/officeDocument/2006/relationships/oleObject" Target="../embeddings/oleObject418.bin"/><Relationship Id="rId7" Type="http://schemas.openxmlformats.org/officeDocument/2006/relationships/oleObject" Target="../embeddings/oleObject420.bin"/><Relationship Id="rId12" Type="http://schemas.openxmlformats.org/officeDocument/2006/relationships/oleObject" Target="../embeddings/oleObject423.bin"/><Relationship Id="rId2" Type="http://schemas.openxmlformats.org/officeDocument/2006/relationships/slideLayout" Target="../slideLayouts/slideLayout7.xml"/><Relationship Id="rId1" Type="http://schemas.openxmlformats.org/officeDocument/2006/relationships/vmlDrawing" Target="../drawings/vmlDrawing65.vml"/><Relationship Id="rId6" Type="http://schemas.openxmlformats.org/officeDocument/2006/relationships/image" Target="../media/image347.wmf"/><Relationship Id="rId11" Type="http://schemas.openxmlformats.org/officeDocument/2006/relationships/image" Target="../media/image349.wmf"/><Relationship Id="rId5" Type="http://schemas.openxmlformats.org/officeDocument/2006/relationships/oleObject" Target="../embeddings/oleObject419.bin"/><Relationship Id="rId10" Type="http://schemas.openxmlformats.org/officeDocument/2006/relationships/oleObject" Target="../embeddings/oleObject422.bin"/><Relationship Id="rId4" Type="http://schemas.openxmlformats.org/officeDocument/2006/relationships/image" Target="../media/image346.wmf"/><Relationship Id="rId9" Type="http://schemas.openxmlformats.org/officeDocument/2006/relationships/oleObject" Target="../embeddings/oleObject421.bin"/></Relationships>
</file>

<file path=ppt/slides/_rels/slide91.xml.rels><?xml version="1.0" encoding="UTF-8" standalone="yes"?>
<Relationships xmlns="http://schemas.openxmlformats.org/package/2006/relationships"><Relationship Id="rId8" Type="http://schemas.openxmlformats.org/officeDocument/2006/relationships/image" Target="../media/image353.wmf"/><Relationship Id="rId13" Type="http://schemas.openxmlformats.org/officeDocument/2006/relationships/image" Target="../media/image355.wmf"/><Relationship Id="rId3" Type="http://schemas.openxmlformats.org/officeDocument/2006/relationships/oleObject" Target="../embeddings/oleObject424.bin"/><Relationship Id="rId7" Type="http://schemas.openxmlformats.org/officeDocument/2006/relationships/oleObject" Target="../embeddings/oleObject426.bin"/><Relationship Id="rId12" Type="http://schemas.openxmlformats.org/officeDocument/2006/relationships/oleObject" Target="../embeddings/oleObject429.bin"/><Relationship Id="rId2" Type="http://schemas.openxmlformats.org/officeDocument/2006/relationships/slideLayout" Target="../slideLayouts/slideLayout4.xml"/><Relationship Id="rId1" Type="http://schemas.openxmlformats.org/officeDocument/2006/relationships/vmlDrawing" Target="../drawings/vmlDrawing66.vml"/><Relationship Id="rId6" Type="http://schemas.openxmlformats.org/officeDocument/2006/relationships/image" Target="../media/image352.wmf"/><Relationship Id="rId11" Type="http://schemas.openxmlformats.org/officeDocument/2006/relationships/image" Target="../media/image354.wmf"/><Relationship Id="rId5" Type="http://schemas.openxmlformats.org/officeDocument/2006/relationships/oleObject" Target="../embeddings/oleObject425.bin"/><Relationship Id="rId10" Type="http://schemas.openxmlformats.org/officeDocument/2006/relationships/oleObject" Target="../embeddings/oleObject428.bin"/><Relationship Id="rId4" Type="http://schemas.openxmlformats.org/officeDocument/2006/relationships/image" Target="../media/image351.wmf"/><Relationship Id="rId9" Type="http://schemas.openxmlformats.org/officeDocument/2006/relationships/oleObject" Target="../embeddings/oleObject427.bin"/></Relationships>
</file>

<file path=ppt/slides/_rels/slide92.xml.rels><?xml version="1.0" encoding="UTF-8" standalone="yes"?>
<Relationships xmlns="http://schemas.openxmlformats.org/package/2006/relationships"><Relationship Id="rId8" Type="http://schemas.openxmlformats.org/officeDocument/2006/relationships/image" Target="../media/image357.wmf"/><Relationship Id="rId3" Type="http://schemas.openxmlformats.org/officeDocument/2006/relationships/oleObject" Target="../embeddings/oleObject430.bin"/><Relationship Id="rId7" Type="http://schemas.openxmlformats.org/officeDocument/2006/relationships/oleObject" Target="../embeddings/oleObject432.bin"/><Relationship Id="rId2" Type="http://schemas.openxmlformats.org/officeDocument/2006/relationships/slideLayout" Target="../slideLayouts/slideLayout7.xml"/><Relationship Id="rId1" Type="http://schemas.openxmlformats.org/officeDocument/2006/relationships/vmlDrawing" Target="../drawings/vmlDrawing67.vml"/><Relationship Id="rId6" Type="http://schemas.openxmlformats.org/officeDocument/2006/relationships/image" Target="../media/image356.wmf"/><Relationship Id="rId5" Type="http://schemas.openxmlformats.org/officeDocument/2006/relationships/oleObject" Target="../embeddings/oleObject431.bin"/><Relationship Id="rId4" Type="http://schemas.openxmlformats.org/officeDocument/2006/relationships/image" Target="../media/image352.wmf"/></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8" Type="http://schemas.openxmlformats.org/officeDocument/2006/relationships/slide" Target="slide89.xml"/><Relationship Id="rId3" Type="http://schemas.openxmlformats.org/officeDocument/2006/relationships/oleObject" Target="../embeddings/oleObject433.bin"/><Relationship Id="rId7" Type="http://schemas.openxmlformats.org/officeDocument/2006/relationships/oleObject" Target="../embeddings/oleObject435.bin"/><Relationship Id="rId2" Type="http://schemas.openxmlformats.org/officeDocument/2006/relationships/slideLayout" Target="../slideLayouts/slideLayout7.xml"/><Relationship Id="rId1" Type="http://schemas.openxmlformats.org/officeDocument/2006/relationships/vmlDrawing" Target="../drawings/vmlDrawing68.vml"/><Relationship Id="rId6" Type="http://schemas.openxmlformats.org/officeDocument/2006/relationships/image" Target="../media/image359.wmf"/><Relationship Id="rId5" Type="http://schemas.openxmlformats.org/officeDocument/2006/relationships/oleObject" Target="../embeddings/oleObject434.bin"/><Relationship Id="rId4" Type="http://schemas.openxmlformats.org/officeDocument/2006/relationships/image" Target="../media/image358.wmf"/></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8" Type="http://schemas.openxmlformats.org/officeDocument/2006/relationships/image" Target="../media/image362.wmf"/><Relationship Id="rId3" Type="http://schemas.openxmlformats.org/officeDocument/2006/relationships/oleObject" Target="../embeddings/oleObject436.bin"/><Relationship Id="rId7" Type="http://schemas.openxmlformats.org/officeDocument/2006/relationships/oleObject" Target="../embeddings/oleObject438.bin"/><Relationship Id="rId2" Type="http://schemas.openxmlformats.org/officeDocument/2006/relationships/slideLayout" Target="../slideLayouts/slideLayout7.xml"/><Relationship Id="rId1" Type="http://schemas.openxmlformats.org/officeDocument/2006/relationships/vmlDrawing" Target="../drawings/vmlDrawing69.vml"/><Relationship Id="rId6" Type="http://schemas.openxmlformats.org/officeDocument/2006/relationships/image" Target="../media/image361.wmf"/><Relationship Id="rId5" Type="http://schemas.openxmlformats.org/officeDocument/2006/relationships/oleObject" Target="../embeddings/oleObject437.bin"/><Relationship Id="rId4" Type="http://schemas.openxmlformats.org/officeDocument/2006/relationships/image" Target="../media/image360.wmf"/></Relationships>
</file>

<file path=ppt/slides/_rels/slide98.xml.rels><?xml version="1.0" encoding="UTF-8" standalone="yes"?>
<Relationships xmlns="http://schemas.openxmlformats.org/package/2006/relationships"><Relationship Id="rId8" Type="http://schemas.openxmlformats.org/officeDocument/2006/relationships/image" Target="../media/image365.wmf"/><Relationship Id="rId13" Type="http://schemas.openxmlformats.org/officeDocument/2006/relationships/oleObject" Target="../embeddings/oleObject444.bin"/><Relationship Id="rId18" Type="http://schemas.openxmlformats.org/officeDocument/2006/relationships/image" Target="../media/image369.wmf"/><Relationship Id="rId3" Type="http://schemas.openxmlformats.org/officeDocument/2006/relationships/oleObject" Target="../embeddings/oleObject439.bin"/><Relationship Id="rId7" Type="http://schemas.openxmlformats.org/officeDocument/2006/relationships/oleObject" Target="../embeddings/oleObject441.bin"/><Relationship Id="rId12" Type="http://schemas.openxmlformats.org/officeDocument/2006/relationships/image" Target="../media/image367.wmf"/><Relationship Id="rId17" Type="http://schemas.openxmlformats.org/officeDocument/2006/relationships/oleObject" Target="../embeddings/oleObject447.bin"/><Relationship Id="rId2" Type="http://schemas.openxmlformats.org/officeDocument/2006/relationships/slideLayout" Target="../slideLayouts/slideLayout7.xml"/><Relationship Id="rId16" Type="http://schemas.openxmlformats.org/officeDocument/2006/relationships/image" Target="../media/image368.wmf"/><Relationship Id="rId20" Type="http://schemas.openxmlformats.org/officeDocument/2006/relationships/image" Target="../media/image370.wmf"/><Relationship Id="rId1" Type="http://schemas.openxmlformats.org/officeDocument/2006/relationships/vmlDrawing" Target="../drawings/vmlDrawing70.vml"/><Relationship Id="rId6" Type="http://schemas.openxmlformats.org/officeDocument/2006/relationships/image" Target="../media/image364.wmf"/><Relationship Id="rId11" Type="http://schemas.openxmlformats.org/officeDocument/2006/relationships/oleObject" Target="../embeddings/oleObject443.bin"/><Relationship Id="rId5" Type="http://schemas.openxmlformats.org/officeDocument/2006/relationships/oleObject" Target="../embeddings/oleObject440.bin"/><Relationship Id="rId15" Type="http://schemas.openxmlformats.org/officeDocument/2006/relationships/oleObject" Target="../embeddings/oleObject446.bin"/><Relationship Id="rId10" Type="http://schemas.openxmlformats.org/officeDocument/2006/relationships/image" Target="../media/image366.wmf"/><Relationship Id="rId19" Type="http://schemas.openxmlformats.org/officeDocument/2006/relationships/oleObject" Target="../embeddings/oleObject448.bin"/><Relationship Id="rId4" Type="http://schemas.openxmlformats.org/officeDocument/2006/relationships/image" Target="../media/image363.wmf"/><Relationship Id="rId9" Type="http://schemas.openxmlformats.org/officeDocument/2006/relationships/oleObject" Target="../embeddings/oleObject442.bin"/><Relationship Id="rId14" Type="http://schemas.openxmlformats.org/officeDocument/2006/relationships/oleObject" Target="../embeddings/oleObject445.bin"/></Relationships>
</file>

<file path=ppt/slides/_rels/slide99.xml.rels><?xml version="1.0" encoding="UTF-8" standalone="yes"?>
<Relationships xmlns="http://schemas.openxmlformats.org/package/2006/relationships"><Relationship Id="rId3" Type="http://schemas.openxmlformats.org/officeDocument/2006/relationships/slide" Target="slide101.xml"/><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9" name="Oval 7"/>
          <p:cNvSpPr>
            <a:spLocks noChangeArrowheads="1"/>
          </p:cNvSpPr>
          <p:nvPr/>
        </p:nvSpPr>
        <p:spPr bwMode="auto">
          <a:xfrm>
            <a:off x="4872038" y="382181"/>
            <a:ext cx="2735262" cy="908864"/>
          </a:xfrm>
          <a:prstGeom prst="ellipse">
            <a:avLst/>
          </a:prstGeom>
          <a:noFill/>
          <a:ln w="5715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0" name="Text Box 8"/>
          <p:cNvSpPr txBox="1">
            <a:spLocks noChangeArrowheads="1"/>
          </p:cNvSpPr>
          <p:nvPr/>
        </p:nvSpPr>
        <p:spPr bwMode="auto">
          <a:xfrm>
            <a:off x="5016500" y="549275"/>
            <a:ext cx="2590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2400" b="1" i="0">
                <a:hlinkClick r:id="rId3" action="ppaction://hlinksldjump"/>
              </a:rPr>
              <a:t>MATRICES</a:t>
            </a:r>
            <a:endParaRPr lang="es-ES" sz="2400" b="1" i="0"/>
          </a:p>
        </p:txBody>
      </p:sp>
      <p:sp>
        <p:nvSpPr>
          <p:cNvPr id="156681" name="Oval 9"/>
          <p:cNvSpPr>
            <a:spLocks noChangeArrowheads="1"/>
          </p:cNvSpPr>
          <p:nvPr/>
        </p:nvSpPr>
        <p:spPr bwMode="auto">
          <a:xfrm>
            <a:off x="2711450" y="1570425"/>
            <a:ext cx="2305050"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2" name="Oval 10"/>
          <p:cNvSpPr>
            <a:spLocks noChangeArrowheads="1"/>
          </p:cNvSpPr>
          <p:nvPr/>
        </p:nvSpPr>
        <p:spPr bwMode="auto">
          <a:xfrm>
            <a:off x="7824788" y="1570425"/>
            <a:ext cx="2303462"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3" name="Oval 11"/>
          <p:cNvSpPr>
            <a:spLocks noChangeArrowheads="1"/>
          </p:cNvSpPr>
          <p:nvPr/>
        </p:nvSpPr>
        <p:spPr bwMode="auto">
          <a:xfrm>
            <a:off x="3792539" y="4005264"/>
            <a:ext cx="4752975" cy="936625"/>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4" name="Oval 12"/>
          <p:cNvSpPr>
            <a:spLocks noChangeArrowheads="1"/>
          </p:cNvSpPr>
          <p:nvPr/>
        </p:nvSpPr>
        <p:spPr bwMode="auto">
          <a:xfrm>
            <a:off x="5016500" y="1535500"/>
            <a:ext cx="2808288"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5" name="Text Box 13"/>
          <p:cNvSpPr txBox="1">
            <a:spLocks noChangeArrowheads="1"/>
          </p:cNvSpPr>
          <p:nvPr/>
        </p:nvSpPr>
        <p:spPr bwMode="auto">
          <a:xfrm>
            <a:off x="2782888" y="1700214"/>
            <a:ext cx="208756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2000" b="1" i="0">
                <a:hlinkClick r:id="rId4" action="ppaction://hlinksldjump"/>
              </a:rPr>
              <a:t>Rango de una matriz</a:t>
            </a:r>
            <a:endParaRPr lang="es-ES" sz="2000" b="1" i="0"/>
          </a:p>
        </p:txBody>
      </p:sp>
      <p:sp>
        <p:nvSpPr>
          <p:cNvPr id="156687" name="Text Box 15"/>
          <p:cNvSpPr txBox="1">
            <a:spLocks noChangeArrowheads="1"/>
          </p:cNvSpPr>
          <p:nvPr/>
        </p:nvSpPr>
        <p:spPr bwMode="auto">
          <a:xfrm>
            <a:off x="7967664" y="1773238"/>
            <a:ext cx="2232025" cy="406400"/>
          </a:xfrm>
          <a:prstGeom prst="rect">
            <a:avLst/>
          </a:prstGeom>
          <a:noFill/>
          <a:ln w="9525" algn="ctr">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000" b="1" i="0">
                <a:hlinkClick r:id="rId5" action="ppaction://hlinksldjump"/>
              </a:rPr>
              <a:t>Matriz Inversa</a:t>
            </a:r>
            <a:endParaRPr lang="es-ES" sz="2000" b="1" i="0"/>
          </a:p>
        </p:txBody>
      </p:sp>
      <p:sp>
        <p:nvSpPr>
          <p:cNvPr id="156688" name="Text Box 16"/>
          <p:cNvSpPr txBox="1">
            <a:spLocks noChangeArrowheads="1"/>
          </p:cNvSpPr>
          <p:nvPr/>
        </p:nvSpPr>
        <p:spPr bwMode="auto">
          <a:xfrm>
            <a:off x="5016500" y="1700214"/>
            <a:ext cx="28082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2000" b="1" i="0">
                <a:hlinkClick r:id="rId6" action="ppaction://hlinksldjump"/>
              </a:rPr>
              <a:t>Determinante de una matriz cuadrada</a:t>
            </a:r>
            <a:endParaRPr lang="es-ES" sz="2000" b="1" i="0"/>
          </a:p>
        </p:txBody>
      </p:sp>
      <p:sp>
        <p:nvSpPr>
          <p:cNvPr id="156689" name="Text Box 17"/>
          <p:cNvSpPr txBox="1">
            <a:spLocks noChangeArrowheads="1"/>
          </p:cNvSpPr>
          <p:nvPr/>
        </p:nvSpPr>
        <p:spPr bwMode="auto">
          <a:xfrm>
            <a:off x="4008439" y="4292601"/>
            <a:ext cx="43195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2000" b="1" i="0">
                <a:hlinkClick r:id="rId7" action="ppaction://hlinksldjump"/>
              </a:rPr>
              <a:t>Sistemas de Ecuaciones Lineales</a:t>
            </a:r>
            <a:endParaRPr lang="es-ES" sz="2000" b="1" i="0"/>
          </a:p>
        </p:txBody>
      </p:sp>
      <p:sp>
        <p:nvSpPr>
          <p:cNvPr id="156690" name="Line 18"/>
          <p:cNvSpPr>
            <a:spLocks noChangeShapeType="1"/>
          </p:cNvSpPr>
          <p:nvPr/>
        </p:nvSpPr>
        <p:spPr bwMode="auto">
          <a:xfrm flipH="1">
            <a:off x="4151313" y="1052513"/>
            <a:ext cx="1079500" cy="576262"/>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56691" name="Line 19"/>
          <p:cNvSpPr>
            <a:spLocks noChangeShapeType="1"/>
          </p:cNvSpPr>
          <p:nvPr/>
        </p:nvSpPr>
        <p:spPr bwMode="auto">
          <a:xfrm>
            <a:off x="7248526" y="1125539"/>
            <a:ext cx="1223963" cy="574675"/>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56692" name="Line 20"/>
          <p:cNvSpPr>
            <a:spLocks noChangeShapeType="1"/>
          </p:cNvSpPr>
          <p:nvPr/>
        </p:nvSpPr>
        <p:spPr bwMode="auto">
          <a:xfrm>
            <a:off x="6240463" y="1196976"/>
            <a:ext cx="0" cy="360363"/>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56693" name="Line 21"/>
          <p:cNvSpPr>
            <a:spLocks noChangeShapeType="1"/>
          </p:cNvSpPr>
          <p:nvPr/>
        </p:nvSpPr>
        <p:spPr bwMode="auto">
          <a:xfrm>
            <a:off x="3575051" y="2420939"/>
            <a:ext cx="1008063" cy="1728787"/>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56695" name="Line 23"/>
          <p:cNvSpPr>
            <a:spLocks noChangeShapeType="1"/>
          </p:cNvSpPr>
          <p:nvPr/>
        </p:nvSpPr>
        <p:spPr bwMode="auto">
          <a:xfrm>
            <a:off x="6240463" y="2420939"/>
            <a:ext cx="0" cy="1584325"/>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56696" name="Line 24"/>
          <p:cNvSpPr>
            <a:spLocks noChangeShapeType="1"/>
          </p:cNvSpPr>
          <p:nvPr/>
        </p:nvSpPr>
        <p:spPr bwMode="auto">
          <a:xfrm flipH="1">
            <a:off x="7896226" y="2420939"/>
            <a:ext cx="1152525" cy="1728787"/>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56697" name="Line 25"/>
          <p:cNvSpPr>
            <a:spLocks noChangeShapeType="1"/>
          </p:cNvSpPr>
          <p:nvPr/>
        </p:nvSpPr>
        <p:spPr bwMode="auto">
          <a:xfrm>
            <a:off x="6167438" y="4941888"/>
            <a:ext cx="0" cy="4318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4115" name="Oval 27"/>
          <p:cNvSpPr>
            <a:spLocks noChangeArrowheads="1"/>
          </p:cNvSpPr>
          <p:nvPr/>
        </p:nvSpPr>
        <p:spPr bwMode="auto">
          <a:xfrm>
            <a:off x="6038348" y="5639187"/>
            <a:ext cx="259766" cy="908864"/>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700" name="Oval 28"/>
          <p:cNvSpPr>
            <a:spLocks noChangeArrowheads="1"/>
          </p:cNvSpPr>
          <p:nvPr/>
        </p:nvSpPr>
        <p:spPr bwMode="auto">
          <a:xfrm>
            <a:off x="3935414" y="5423287"/>
            <a:ext cx="4321175"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701" name="Text Box 29"/>
          <p:cNvSpPr txBox="1">
            <a:spLocks noChangeArrowheads="1"/>
          </p:cNvSpPr>
          <p:nvPr/>
        </p:nvSpPr>
        <p:spPr bwMode="auto">
          <a:xfrm>
            <a:off x="4008439" y="5589589"/>
            <a:ext cx="4105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hlinkClick r:id="rId8" action="ppaction://hlinksldjump"/>
              </a:rPr>
              <a:t>Elementos de los espacios vectoriales</a:t>
            </a:r>
            <a:endParaRPr lang="es-ES" sz="2000" b="1">
              <a:effectLst>
                <a:outerShdw blurRad="38100" dist="38100" dir="2700000" algn="tl">
                  <a:srgbClr val="C0C0C0"/>
                </a:outerShdw>
              </a:effectLst>
            </a:endParaRPr>
          </a:p>
        </p:txBody>
      </p:sp>
      <p:sp>
        <p:nvSpPr>
          <p:cNvPr id="4118" name="Line 31"/>
          <p:cNvSpPr>
            <a:spLocks noChangeShapeType="1"/>
          </p:cNvSpPr>
          <p:nvPr/>
        </p:nvSpPr>
        <p:spPr bwMode="auto">
          <a:xfrm>
            <a:off x="4800600" y="1916113"/>
            <a:ext cx="21590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Tree>
    <p:extLst>
      <p:ext uri="{BB962C8B-B14F-4D97-AF65-F5344CB8AC3E}">
        <p14:creationId xmlns:p14="http://schemas.microsoft.com/office/powerpoint/2010/main" val="313563715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56679"/>
                                        </p:tgtEl>
                                        <p:attrNameLst>
                                          <p:attrName>style.visibility</p:attrName>
                                        </p:attrNameLst>
                                      </p:cBhvr>
                                      <p:to>
                                        <p:strVal val="visible"/>
                                      </p:to>
                                    </p:set>
                                    <p:animEffect transition="in" filter="box(in)">
                                      <p:cBhvr>
                                        <p:cTn id="7" dur="500"/>
                                        <p:tgtEl>
                                          <p:spTgt spid="156679"/>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56680"/>
                                        </p:tgtEl>
                                        <p:attrNameLst>
                                          <p:attrName>style.visibility</p:attrName>
                                        </p:attrNameLst>
                                      </p:cBhvr>
                                      <p:to>
                                        <p:strVal val="visible"/>
                                      </p:to>
                                    </p:set>
                                    <p:animEffect transition="in" filter="box(in)">
                                      <p:cBhvr>
                                        <p:cTn id="11" dur="500"/>
                                        <p:tgtEl>
                                          <p:spTgt spid="156680"/>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156690"/>
                                        </p:tgtEl>
                                        <p:attrNameLst>
                                          <p:attrName>style.visibility</p:attrName>
                                        </p:attrNameLst>
                                      </p:cBhvr>
                                      <p:to>
                                        <p:strVal val="visible"/>
                                      </p:to>
                                    </p:set>
                                    <p:animEffect transition="in" filter="box(in)">
                                      <p:cBhvr>
                                        <p:cTn id="15" dur="500"/>
                                        <p:tgtEl>
                                          <p:spTgt spid="156690"/>
                                        </p:tgtEl>
                                      </p:cBhvr>
                                    </p:animEffect>
                                  </p:childTnLst>
                                </p:cTn>
                              </p:par>
                            </p:childTnLst>
                          </p:cTn>
                        </p:par>
                        <p:par>
                          <p:cTn id="16" fill="hold" nodeType="afterGroup">
                            <p:stCondLst>
                              <p:cond delay="1500"/>
                            </p:stCondLst>
                            <p:childTnLst>
                              <p:par>
                                <p:cTn id="17" presetID="4" presetClass="entr" presetSubtype="16" fill="hold" grpId="0" nodeType="afterEffect">
                                  <p:stCondLst>
                                    <p:cond delay="0"/>
                                  </p:stCondLst>
                                  <p:childTnLst>
                                    <p:set>
                                      <p:cBhvr>
                                        <p:cTn id="18" dur="1" fill="hold">
                                          <p:stCondLst>
                                            <p:cond delay="0"/>
                                          </p:stCondLst>
                                        </p:cTn>
                                        <p:tgtEl>
                                          <p:spTgt spid="156692"/>
                                        </p:tgtEl>
                                        <p:attrNameLst>
                                          <p:attrName>style.visibility</p:attrName>
                                        </p:attrNameLst>
                                      </p:cBhvr>
                                      <p:to>
                                        <p:strVal val="visible"/>
                                      </p:to>
                                    </p:set>
                                    <p:animEffect transition="in" filter="box(in)">
                                      <p:cBhvr>
                                        <p:cTn id="19" dur="500"/>
                                        <p:tgtEl>
                                          <p:spTgt spid="156692"/>
                                        </p:tgtEl>
                                      </p:cBhvr>
                                    </p:animEffect>
                                  </p:childTnLst>
                                </p:cTn>
                              </p:par>
                            </p:childTnLst>
                          </p:cTn>
                        </p:par>
                        <p:par>
                          <p:cTn id="20" fill="hold" nodeType="afterGroup">
                            <p:stCondLst>
                              <p:cond delay="2000"/>
                            </p:stCondLst>
                            <p:childTnLst>
                              <p:par>
                                <p:cTn id="21" presetID="4" presetClass="entr" presetSubtype="16" fill="hold" grpId="0" nodeType="afterEffect">
                                  <p:stCondLst>
                                    <p:cond delay="0"/>
                                  </p:stCondLst>
                                  <p:childTnLst>
                                    <p:set>
                                      <p:cBhvr>
                                        <p:cTn id="22" dur="1" fill="hold">
                                          <p:stCondLst>
                                            <p:cond delay="0"/>
                                          </p:stCondLst>
                                        </p:cTn>
                                        <p:tgtEl>
                                          <p:spTgt spid="156691"/>
                                        </p:tgtEl>
                                        <p:attrNameLst>
                                          <p:attrName>style.visibility</p:attrName>
                                        </p:attrNameLst>
                                      </p:cBhvr>
                                      <p:to>
                                        <p:strVal val="visible"/>
                                      </p:to>
                                    </p:set>
                                    <p:animEffect transition="in" filter="box(in)">
                                      <p:cBhvr>
                                        <p:cTn id="23" dur="500"/>
                                        <p:tgtEl>
                                          <p:spTgt spid="156691"/>
                                        </p:tgtEl>
                                      </p:cBhvr>
                                    </p:animEffect>
                                  </p:childTnLst>
                                </p:cTn>
                              </p:par>
                            </p:childTnLst>
                          </p:cTn>
                        </p:par>
                        <p:par>
                          <p:cTn id="24" fill="hold" nodeType="afterGroup">
                            <p:stCondLst>
                              <p:cond delay="2500"/>
                            </p:stCondLst>
                            <p:childTnLst>
                              <p:par>
                                <p:cTn id="25" presetID="4" presetClass="entr" presetSubtype="16" fill="hold" grpId="0" nodeType="afterEffect">
                                  <p:stCondLst>
                                    <p:cond delay="0"/>
                                  </p:stCondLst>
                                  <p:childTnLst>
                                    <p:set>
                                      <p:cBhvr>
                                        <p:cTn id="26" dur="1" fill="hold">
                                          <p:stCondLst>
                                            <p:cond delay="0"/>
                                          </p:stCondLst>
                                        </p:cTn>
                                        <p:tgtEl>
                                          <p:spTgt spid="156681"/>
                                        </p:tgtEl>
                                        <p:attrNameLst>
                                          <p:attrName>style.visibility</p:attrName>
                                        </p:attrNameLst>
                                      </p:cBhvr>
                                      <p:to>
                                        <p:strVal val="visible"/>
                                      </p:to>
                                    </p:set>
                                    <p:animEffect transition="in" filter="box(in)">
                                      <p:cBhvr>
                                        <p:cTn id="27" dur="500"/>
                                        <p:tgtEl>
                                          <p:spTgt spid="156681"/>
                                        </p:tgtEl>
                                      </p:cBhvr>
                                    </p:animEffect>
                                  </p:childTnLst>
                                </p:cTn>
                              </p:par>
                            </p:childTnLst>
                          </p:cTn>
                        </p:par>
                        <p:par>
                          <p:cTn id="28" fill="hold" nodeType="afterGroup">
                            <p:stCondLst>
                              <p:cond delay="3000"/>
                            </p:stCondLst>
                            <p:childTnLst>
                              <p:par>
                                <p:cTn id="29" presetID="4" presetClass="entr" presetSubtype="16" fill="hold" grpId="0" nodeType="afterEffect">
                                  <p:stCondLst>
                                    <p:cond delay="0"/>
                                  </p:stCondLst>
                                  <p:childTnLst>
                                    <p:set>
                                      <p:cBhvr>
                                        <p:cTn id="30" dur="1" fill="hold">
                                          <p:stCondLst>
                                            <p:cond delay="0"/>
                                          </p:stCondLst>
                                        </p:cTn>
                                        <p:tgtEl>
                                          <p:spTgt spid="156682"/>
                                        </p:tgtEl>
                                        <p:attrNameLst>
                                          <p:attrName>style.visibility</p:attrName>
                                        </p:attrNameLst>
                                      </p:cBhvr>
                                      <p:to>
                                        <p:strVal val="visible"/>
                                      </p:to>
                                    </p:set>
                                    <p:animEffect transition="in" filter="box(in)">
                                      <p:cBhvr>
                                        <p:cTn id="31" dur="500"/>
                                        <p:tgtEl>
                                          <p:spTgt spid="156682"/>
                                        </p:tgtEl>
                                      </p:cBhvr>
                                    </p:animEffect>
                                  </p:childTnLst>
                                </p:cTn>
                              </p:par>
                            </p:childTnLst>
                          </p:cTn>
                        </p:par>
                        <p:par>
                          <p:cTn id="32" fill="hold" nodeType="afterGroup">
                            <p:stCondLst>
                              <p:cond delay="3500"/>
                            </p:stCondLst>
                            <p:childTnLst>
                              <p:par>
                                <p:cTn id="33" presetID="4" presetClass="entr" presetSubtype="16" fill="hold" grpId="0" nodeType="afterEffect">
                                  <p:stCondLst>
                                    <p:cond delay="0"/>
                                  </p:stCondLst>
                                  <p:childTnLst>
                                    <p:set>
                                      <p:cBhvr>
                                        <p:cTn id="34" dur="1" fill="hold">
                                          <p:stCondLst>
                                            <p:cond delay="0"/>
                                          </p:stCondLst>
                                        </p:cTn>
                                        <p:tgtEl>
                                          <p:spTgt spid="156684"/>
                                        </p:tgtEl>
                                        <p:attrNameLst>
                                          <p:attrName>style.visibility</p:attrName>
                                        </p:attrNameLst>
                                      </p:cBhvr>
                                      <p:to>
                                        <p:strVal val="visible"/>
                                      </p:to>
                                    </p:set>
                                    <p:animEffect transition="in" filter="box(in)">
                                      <p:cBhvr>
                                        <p:cTn id="35" dur="500"/>
                                        <p:tgtEl>
                                          <p:spTgt spid="156684"/>
                                        </p:tgtEl>
                                      </p:cBhvr>
                                    </p:animEffect>
                                  </p:childTnLst>
                                </p:cTn>
                              </p:par>
                            </p:childTnLst>
                          </p:cTn>
                        </p:par>
                        <p:par>
                          <p:cTn id="36" fill="hold" nodeType="afterGroup">
                            <p:stCondLst>
                              <p:cond delay="4000"/>
                            </p:stCondLst>
                            <p:childTnLst>
                              <p:par>
                                <p:cTn id="37" presetID="4" presetClass="entr" presetSubtype="16" fill="hold" grpId="0" nodeType="afterEffect">
                                  <p:stCondLst>
                                    <p:cond delay="0"/>
                                  </p:stCondLst>
                                  <p:childTnLst>
                                    <p:set>
                                      <p:cBhvr>
                                        <p:cTn id="38" dur="1" fill="hold">
                                          <p:stCondLst>
                                            <p:cond delay="0"/>
                                          </p:stCondLst>
                                        </p:cTn>
                                        <p:tgtEl>
                                          <p:spTgt spid="156685"/>
                                        </p:tgtEl>
                                        <p:attrNameLst>
                                          <p:attrName>style.visibility</p:attrName>
                                        </p:attrNameLst>
                                      </p:cBhvr>
                                      <p:to>
                                        <p:strVal val="visible"/>
                                      </p:to>
                                    </p:set>
                                    <p:animEffect transition="in" filter="box(in)">
                                      <p:cBhvr>
                                        <p:cTn id="39" dur="500"/>
                                        <p:tgtEl>
                                          <p:spTgt spid="156685"/>
                                        </p:tgtEl>
                                      </p:cBhvr>
                                    </p:animEffect>
                                  </p:childTnLst>
                                </p:cTn>
                              </p:par>
                            </p:childTnLst>
                          </p:cTn>
                        </p:par>
                        <p:par>
                          <p:cTn id="40" fill="hold" nodeType="afterGroup">
                            <p:stCondLst>
                              <p:cond delay="4500"/>
                            </p:stCondLst>
                            <p:childTnLst>
                              <p:par>
                                <p:cTn id="41" presetID="4" presetClass="entr" presetSubtype="16" fill="hold" grpId="0" nodeType="afterEffect">
                                  <p:stCondLst>
                                    <p:cond delay="0"/>
                                  </p:stCondLst>
                                  <p:childTnLst>
                                    <p:set>
                                      <p:cBhvr>
                                        <p:cTn id="42" dur="1" fill="hold">
                                          <p:stCondLst>
                                            <p:cond delay="0"/>
                                          </p:stCondLst>
                                        </p:cTn>
                                        <p:tgtEl>
                                          <p:spTgt spid="156687"/>
                                        </p:tgtEl>
                                        <p:attrNameLst>
                                          <p:attrName>style.visibility</p:attrName>
                                        </p:attrNameLst>
                                      </p:cBhvr>
                                      <p:to>
                                        <p:strVal val="visible"/>
                                      </p:to>
                                    </p:set>
                                    <p:animEffect transition="in" filter="box(in)">
                                      <p:cBhvr>
                                        <p:cTn id="43" dur="500"/>
                                        <p:tgtEl>
                                          <p:spTgt spid="156687"/>
                                        </p:tgtEl>
                                      </p:cBhvr>
                                    </p:animEffect>
                                  </p:childTnLst>
                                </p:cTn>
                              </p:par>
                            </p:childTnLst>
                          </p:cTn>
                        </p:par>
                        <p:par>
                          <p:cTn id="44" fill="hold" nodeType="afterGroup">
                            <p:stCondLst>
                              <p:cond delay="5000"/>
                            </p:stCondLst>
                            <p:childTnLst>
                              <p:par>
                                <p:cTn id="45" presetID="4" presetClass="entr" presetSubtype="16" fill="hold" grpId="0" nodeType="afterEffect">
                                  <p:stCondLst>
                                    <p:cond delay="0"/>
                                  </p:stCondLst>
                                  <p:childTnLst>
                                    <p:set>
                                      <p:cBhvr>
                                        <p:cTn id="46" dur="1" fill="hold">
                                          <p:stCondLst>
                                            <p:cond delay="0"/>
                                          </p:stCondLst>
                                        </p:cTn>
                                        <p:tgtEl>
                                          <p:spTgt spid="156688"/>
                                        </p:tgtEl>
                                        <p:attrNameLst>
                                          <p:attrName>style.visibility</p:attrName>
                                        </p:attrNameLst>
                                      </p:cBhvr>
                                      <p:to>
                                        <p:strVal val="visible"/>
                                      </p:to>
                                    </p:set>
                                    <p:animEffect transition="in" filter="box(in)">
                                      <p:cBhvr>
                                        <p:cTn id="47" dur="500"/>
                                        <p:tgtEl>
                                          <p:spTgt spid="156688"/>
                                        </p:tgtEl>
                                      </p:cBhvr>
                                    </p:animEffect>
                                  </p:childTnLst>
                                </p:cTn>
                              </p:par>
                            </p:childTnLst>
                          </p:cTn>
                        </p:par>
                        <p:par>
                          <p:cTn id="48" fill="hold" nodeType="afterGroup">
                            <p:stCondLst>
                              <p:cond delay="5500"/>
                            </p:stCondLst>
                            <p:childTnLst>
                              <p:par>
                                <p:cTn id="49" presetID="4" presetClass="entr" presetSubtype="16" fill="hold" grpId="0" nodeType="afterEffect">
                                  <p:stCondLst>
                                    <p:cond delay="0"/>
                                  </p:stCondLst>
                                  <p:childTnLst>
                                    <p:set>
                                      <p:cBhvr>
                                        <p:cTn id="50" dur="1" fill="hold">
                                          <p:stCondLst>
                                            <p:cond delay="0"/>
                                          </p:stCondLst>
                                        </p:cTn>
                                        <p:tgtEl>
                                          <p:spTgt spid="156693"/>
                                        </p:tgtEl>
                                        <p:attrNameLst>
                                          <p:attrName>style.visibility</p:attrName>
                                        </p:attrNameLst>
                                      </p:cBhvr>
                                      <p:to>
                                        <p:strVal val="visible"/>
                                      </p:to>
                                    </p:set>
                                    <p:animEffect transition="in" filter="box(in)">
                                      <p:cBhvr>
                                        <p:cTn id="51" dur="500"/>
                                        <p:tgtEl>
                                          <p:spTgt spid="156693"/>
                                        </p:tgtEl>
                                      </p:cBhvr>
                                    </p:animEffect>
                                  </p:childTnLst>
                                </p:cTn>
                              </p:par>
                            </p:childTnLst>
                          </p:cTn>
                        </p:par>
                        <p:par>
                          <p:cTn id="52" fill="hold" nodeType="afterGroup">
                            <p:stCondLst>
                              <p:cond delay="6000"/>
                            </p:stCondLst>
                            <p:childTnLst>
                              <p:par>
                                <p:cTn id="53" presetID="4" presetClass="entr" presetSubtype="16" fill="hold" grpId="0" nodeType="afterEffect">
                                  <p:stCondLst>
                                    <p:cond delay="0"/>
                                  </p:stCondLst>
                                  <p:childTnLst>
                                    <p:set>
                                      <p:cBhvr>
                                        <p:cTn id="54" dur="1" fill="hold">
                                          <p:stCondLst>
                                            <p:cond delay="0"/>
                                          </p:stCondLst>
                                        </p:cTn>
                                        <p:tgtEl>
                                          <p:spTgt spid="156695"/>
                                        </p:tgtEl>
                                        <p:attrNameLst>
                                          <p:attrName>style.visibility</p:attrName>
                                        </p:attrNameLst>
                                      </p:cBhvr>
                                      <p:to>
                                        <p:strVal val="visible"/>
                                      </p:to>
                                    </p:set>
                                    <p:animEffect transition="in" filter="box(in)">
                                      <p:cBhvr>
                                        <p:cTn id="55" dur="500"/>
                                        <p:tgtEl>
                                          <p:spTgt spid="156695"/>
                                        </p:tgtEl>
                                      </p:cBhvr>
                                    </p:animEffect>
                                  </p:childTnLst>
                                </p:cTn>
                              </p:par>
                            </p:childTnLst>
                          </p:cTn>
                        </p:par>
                        <p:par>
                          <p:cTn id="56" fill="hold" nodeType="afterGroup">
                            <p:stCondLst>
                              <p:cond delay="6500"/>
                            </p:stCondLst>
                            <p:childTnLst>
                              <p:par>
                                <p:cTn id="57" presetID="4" presetClass="entr" presetSubtype="16" fill="hold" grpId="0" nodeType="afterEffect">
                                  <p:stCondLst>
                                    <p:cond delay="0"/>
                                  </p:stCondLst>
                                  <p:childTnLst>
                                    <p:set>
                                      <p:cBhvr>
                                        <p:cTn id="58" dur="1" fill="hold">
                                          <p:stCondLst>
                                            <p:cond delay="0"/>
                                          </p:stCondLst>
                                        </p:cTn>
                                        <p:tgtEl>
                                          <p:spTgt spid="156696"/>
                                        </p:tgtEl>
                                        <p:attrNameLst>
                                          <p:attrName>style.visibility</p:attrName>
                                        </p:attrNameLst>
                                      </p:cBhvr>
                                      <p:to>
                                        <p:strVal val="visible"/>
                                      </p:to>
                                    </p:set>
                                    <p:animEffect transition="in" filter="box(in)">
                                      <p:cBhvr>
                                        <p:cTn id="59" dur="500"/>
                                        <p:tgtEl>
                                          <p:spTgt spid="156696"/>
                                        </p:tgtEl>
                                      </p:cBhvr>
                                    </p:animEffect>
                                  </p:childTnLst>
                                </p:cTn>
                              </p:par>
                            </p:childTnLst>
                          </p:cTn>
                        </p:par>
                        <p:par>
                          <p:cTn id="60" fill="hold" nodeType="afterGroup">
                            <p:stCondLst>
                              <p:cond delay="7000"/>
                            </p:stCondLst>
                            <p:childTnLst>
                              <p:par>
                                <p:cTn id="61" presetID="4" presetClass="entr" presetSubtype="16" fill="hold" grpId="0" nodeType="afterEffect">
                                  <p:stCondLst>
                                    <p:cond delay="0"/>
                                  </p:stCondLst>
                                  <p:childTnLst>
                                    <p:set>
                                      <p:cBhvr>
                                        <p:cTn id="62" dur="1" fill="hold">
                                          <p:stCondLst>
                                            <p:cond delay="0"/>
                                          </p:stCondLst>
                                        </p:cTn>
                                        <p:tgtEl>
                                          <p:spTgt spid="156683"/>
                                        </p:tgtEl>
                                        <p:attrNameLst>
                                          <p:attrName>style.visibility</p:attrName>
                                        </p:attrNameLst>
                                      </p:cBhvr>
                                      <p:to>
                                        <p:strVal val="visible"/>
                                      </p:to>
                                    </p:set>
                                    <p:animEffect transition="in" filter="box(in)">
                                      <p:cBhvr>
                                        <p:cTn id="63" dur="500"/>
                                        <p:tgtEl>
                                          <p:spTgt spid="156683"/>
                                        </p:tgtEl>
                                      </p:cBhvr>
                                    </p:animEffect>
                                  </p:childTnLst>
                                </p:cTn>
                              </p:par>
                            </p:childTnLst>
                          </p:cTn>
                        </p:par>
                        <p:par>
                          <p:cTn id="64" fill="hold" nodeType="afterGroup">
                            <p:stCondLst>
                              <p:cond delay="7500"/>
                            </p:stCondLst>
                            <p:childTnLst>
                              <p:par>
                                <p:cTn id="65" presetID="4" presetClass="entr" presetSubtype="16" fill="hold" grpId="0" nodeType="afterEffect">
                                  <p:stCondLst>
                                    <p:cond delay="0"/>
                                  </p:stCondLst>
                                  <p:childTnLst>
                                    <p:set>
                                      <p:cBhvr>
                                        <p:cTn id="66" dur="1" fill="hold">
                                          <p:stCondLst>
                                            <p:cond delay="0"/>
                                          </p:stCondLst>
                                        </p:cTn>
                                        <p:tgtEl>
                                          <p:spTgt spid="156689"/>
                                        </p:tgtEl>
                                        <p:attrNameLst>
                                          <p:attrName>style.visibility</p:attrName>
                                        </p:attrNameLst>
                                      </p:cBhvr>
                                      <p:to>
                                        <p:strVal val="visible"/>
                                      </p:to>
                                    </p:set>
                                    <p:animEffect transition="in" filter="box(in)">
                                      <p:cBhvr>
                                        <p:cTn id="67" dur="500"/>
                                        <p:tgtEl>
                                          <p:spTgt spid="156689"/>
                                        </p:tgtEl>
                                      </p:cBhvr>
                                    </p:animEffect>
                                  </p:childTnLst>
                                </p:cTn>
                              </p:par>
                            </p:childTnLst>
                          </p:cTn>
                        </p:par>
                        <p:par>
                          <p:cTn id="68" fill="hold" nodeType="afterGroup">
                            <p:stCondLst>
                              <p:cond delay="8000"/>
                            </p:stCondLst>
                            <p:childTnLst>
                              <p:par>
                                <p:cTn id="69" presetID="4" presetClass="entr" presetSubtype="16" fill="hold" grpId="0" nodeType="afterEffect">
                                  <p:stCondLst>
                                    <p:cond delay="0"/>
                                  </p:stCondLst>
                                  <p:childTnLst>
                                    <p:set>
                                      <p:cBhvr>
                                        <p:cTn id="70" dur="1" fill="hold">
                                          <p:stCondLst>
                                            <p:cond delay="0"/>
                                          </p:stCondLst>
                                        </p:cTn>
                                        <p:tgtEl>
                                          <p:spTgt spid="156697"/>
                                        </p:tgtEl>
                                        <p:attrNameLst>
                                          <p:attrName>style.visibility</p:attrName>
                                        </p:attrNameLst>
                                      </p:cBhvr>
                                      <p:to>
                                        <p:strVal val="visible"/>
                                      </p:to>
                                    </p:set>
                                    <p:animEffect transition="in" filter="box(in)">
                                      <p:cBhvr>
                                        <p:cTn id="71" dur="500"/>
                                        <p:tgtEl>
                                          <p:spTgt spid="156697"/>
                                        </p:tgtEl>
                                      </p:cBhvr>
                                    </p:animEffect>
                                  </p:childTnLst>
                                </p:cTn>
                              </p:par>
                            </p:childTnLst>
                          </p:cTn>
                        </p:par>
                        <p:par>
                          <p:cTn id="72" fill="hold" nodeType="afterGroup">
                            <p:stCondLst>
                              <p:cond delay="8500"/>
                            </p:stCondLst>
                            <p:childTnLst>
                              <p:par>
                                <p:cTn id="73" presetID="4" presetClass="entr" presetSubtype="16" fill="hold" grpId="0" nodeType="afterEffect">
                                  <p:stCondLst>
                                    <p:cond delay="0"/>
                                  </p:stCondLst>
                                  <p:childTnLst>
                                    <p:set>
                                      <p:cBhvr>
                                        <p:cTn id="74" dur="1" fill="hold">
                                          <p:stCondLst>
                                            <p:cond delay="0"/>
                                          </p:stCondLst>
                                        </p:cTn>
                                        <p:tgtEl>
                                          <p:spTgt spid="156700"/>
                                        </p:tgtEl>
                                        <p:attrNameLst>
                                          <p:attrName>style.visibility</p:attrName>
                                        </p:attrNameLst>
                                      </p:cBhvr>
                                      <p:to>
                                        <p:strVal val="visible"/>
                                      </p:to>
                                    </p:set>
                                    <p:animEffect transition="in" filter="box(in)">
                                      <p:cBhvr>
                                        <p:cTn id="75" dur="500"/>
                                        <p:tgtEl>
                                          <p:spTgt spid="156700"/>
                                        </p:tgtEl>
                                      </p:cBhvr>
                                    </p:animEffect>
                                  </p:childTnLst>
                                </p:cTn>
                              </p:par>
                            </p:childTnLst>
                          </p:cTn>
                        </p:par>
                        <p:par>
                          <p:cTn id="76" fill="hold" nodeType="afterGroup">
                            <p:stCondLst>
                              <p:cond delay="9000"/>
                            </p:stCondLst>
                            <p:childTnLst>
                              <p:par>
                                <p:cTn id="77" presetID="4" presetClass="entr" presetSubtype="16" fill="hold" grpId="0" nodeType="afterEffect">
                                  <p:stCondLst>
                                    <p:cond delay="0"/>
                                  </p:stCondLst>
                                  <p:childTnLst>
                                    <p:set>
                                      <p:cBhvr>
                                        <p:cTn id="78" dur="1" fill="hold">
                                          <p:stCondLst>
                                            <p:cond delay="0"/>
                                          </p:stCondLst>
                                        </p:cTn>
                                        <p:tgtEl>
                                          <p:spTgt spid="156701"/>
                                        </p:tgtEl>
                                        <p:attrNameLst>
                                          <p:attrName>style.visibility</p:attrName>
                                        </p:attrNameLst>
                                      </p:cBhvr>
                                      <p:to>
                                        <p:strVal val="visible"/>
                                      </p:to>
                                    </p:set>
                                    <p:animEffect transition="in" filter="box(in)">
                                      <p:cBhvr>
                                        <p:cTn id="79" dur="500"/>
                                        <p:tgtEl>
                                          <p:spTgt spid="156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9" grpId="0" animBg="1"/>
      <p:bldP spid="156680" grpId="0" autoUpdateAnimBg="0"/>
      <p:bldP spid="156681" grpId="0" animBg="1"/>
      <p:bldP spid="156682" grpId="0" animBg="1"/>
      <p:bldP spid="156683" grpId="0" animBg="1"/>
      <p:bldP spid="156684" grpId="0" animBg="1"/>
      <p:bldP spid="156685" grpId="0" autoUpdateAnimBg="0"/>
      <p:bldP spid="156687" grpId="0" animBg="1" autoUpdateAnimBg="0"/>
      <p:bldP spid="156688" grpId="0" autoUpdateAnimBg="0"/>
      <p:bldP spid="156689" grpId="0" autoUpdateAnimBg="0"/>
      <p:bldP spid="156690" grpId="0" animBg="1"/>
      <p:bldP spid="156691" grpId="0" animBg="1"/>
      <p:bldP spid="156692" grpId="0" animBg="1"/>
      <p:bldP spid="156693" grpId="0" animBg="1"/>
      <p:bldP spid="156695" grpId="0" animBg="1"/>
      <p:bldP spid="156696" grpId="0" animBg="1"/>
      <p:bldP spid="156697" grpId="0" animBg="1"/>
      <p:bldP spid="156700" grpId="0" animBg="1"/>
      <p:bldP spid="156701"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p>
        </p:txBody>
      </p:sp>
      <p:sp>
        <p:nvSpPr>
          <p:cNvPr id="538627" name="Text Box 3"/>
          <p:cNvSpPr txBox="1">
            <a:spLocks noChangeArrowheads="1"/>
          </p:cNvSpPr>
          <p:nvPr/>
        </p:nvSpPr>
        <p:spPr bwMode="auto">
          <a:xfrm>
            <a:off x="1524000" y="1371600"/>
            <a:ext cx="91440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NULA: Es una matriz de cualquier orden en que todos sus elementos son iguales a cero.</a:t>
            </a:r>
          </a:p>
        </p:txBody>
      </p:sp>
    </p:spTree>
    <p:extLst>
      <p:ext uri="{BB962C8B-B14F-4D97-AF65-F5344CB8AC3E}">
        <p14:creationId xmlns:p14="http://schemas.microsoft.com/office/powerpoint/2010/main" val="32938786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38627"/>
                                        </p:tgtEl>
                                        <p:attrNameLst>
                                          <p:attrName>style.visibility</p:attrName>
                                        </p:attrNameLst>
                                      </p:cBhvr>
                                      <p:to>
                                        <p:strVal val="visible"/>
                                      </p:to>
                                    </p:set>
                                    <p:anim calcmode="lin" valueType="num">
                                      <p:cBhvr>
                                        <p:cTn id="7" dur="500" fill="hold"/>
                                        <p:tgtEl>
                                          <p:spTgt spid="538627"/>
                                        </p:tgtEl>
                                        <p:attrNameLst>
                                          <p:attrName>ppt_w</p:attrName>
                                        </p:attrNameLst>
                                      </p:cBhvr>
                                      <p:tavLst>
                                        <p:tav tm="0">
                                          <p:val>
                                            <p:fltVal val="0"/>
                                          </p:val>
                                        </p:tav>
                                        <p:tav tm="100000">
                                          <p:val>
                                            <p:strVal val="#ppt_w"/>
                                          </p:val>
                                        </p:tav>
                                      </p:tavLst>
                                    </p:anim>
                                    <p:anim calcmode="lin" valueType="num">
                                      <p:cBhvr>
                                        <p:cTn id="8" dur="500" fill="hold"/>
                                        <p:tgtEl>
                                          <p:spTgt spid="5386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627" grpId="0"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5" name="Text Box 3"/>
          <p:cNvSpPr txBox="1">
            <a:spLocks noChangeArrowheads="1"/>
          </p:cNvSpPr>
          <p:nvPr/>
        </p:nvSpPr>
        <p:spPr bwMode="auto">
          <a:xfrm>
            <a:off x="1774826" y="1916113"/>
            <a:ext cx="8208963" cy="3600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400" b="1" i="0">
                <a:hlinkClick r:id="rId3" action="ppaction://hlinksldjump"/>
              </a:rPr>
              <a:t>SISTEMA DE ECUACIONES.</a:t>
            </a:r>
            <a:endParaRPr lang="es-ES" sz="2400" b="1" i="0"/>
          </a:p>
          <a:p>
            <a:pPr algn="l" eaLnBrk="1" hangingPunct="1">
              <a:buFontTx/>
              <a:buChar char="-"/>
            </a:pPr>
            <a:r>
              <a:rPr lang="es-ES" sz="2400" b="1" i="0">
                <a:hlinkClick r:id="rId4" action="ppaction://hlinksldjump"/>
              </a:rPr>
              <a:t>INTERPRETACIÓN GEOMÉTRICA DE LA SOLUCIÓN  DE UN SISTEMA DE ECUACIONES</a:t>
            </a:r>
            <a:endParaRPr lang="es-ES" sz="2400" b="1" i="0"/>
          </a:p>
          <a:p>
            <a:pPr algn="l" eaLnBrk="1" hangingPunct="1">
              <a:buFontTx/>
              <a:buChar char="-"/>
            </a:pPr>
            <a:r>
              <a:rPr lang="es-ES" sz="2400" b="1" i="0">
                <a:hlinkClick r:id="rId5" action="ppaction://hlinksldjump"/>
              </a:rPr>
              <a:t>MÉTODO DE GAUSS.</a:t>
            </a:r>
            <a:endParaRPr lang="es-ES" sz="2400" b="1" i="0"/>
          </a:p>
          <a:p>
            <a:pPr algn="l" eaLnBrk="1" hangingPunct="1">
              <a:buFontTx/>
              <a:buChar char="-"/>
            </a:pPr>
            <a:r>
              <a:rPr lang="es-ES" sz="2400" b="1" i="0">
                <a:hlinkClick r:id="rId6" action="ppaction://hlinksldjump"/>
              </a:rPr>
              <a:t>TEOREMA DE CRONEKER – CAPELLI.</a:t>
            </a:r>
            <a:endParaRPr lang="es-ES" sz="2400" b="1" i="0"/>
          </a:p>
          <a:p>
            <a:pPr algn="l" eaLnBrk="1" hangingPunct="1">
              <a:buFontTx/>
              <a:buChar char="-"/>
            </a:pPr>
            <a:r>
              <a:rPr lang="es-ES" sz="2400" b="1" i="0">
                <a:hlinkClick r:id="rId7" action="ppaction://hlinksldjump"/>
              </a:rPr>
              <a:t>MÉTODO DE CRAMER.</a:t>
            </a:r>
            <a:endParaRPr lang="es-ES" sz="2400" b="1" i="0"/>
          </a:p>
          <a:p>
            <a:pPr algn="l" eaLnBrk="1" hangingPunct="1">
              <a:buFontTx/>
              <a:buChar char="-"/>
            </a:pPr>
            <a:r>
              <a:rPr lang="es-ES" sz="2400" b="1" i="0">
                <a:hlinkClick r:id="rId8" action="ppaction://hlinksldjump"/>
              </a:rPr>
              <a:t>MÉTODO DE LA INVERSA</a:t>
            </a:r>
            <a:r>
              <a:rPr lang="es-ES" sz="2400" b="1" i="0"/>
              <a:t>.</a:t>
            </a:r>
          </a:p>
        </p:txBody>
      </p:sp>
      <p:sp>
        <p:nvSpPr>
          <p:cNvPr id="632836" name="Text Box 4"/>
          <p:cNvSpPr txBox="1">
            <a:spLocks noChangeArrowheads="1"/>
          </p:cNvSpPr>
          <p:nvPr/>
        </p:nvSpPr>
        <p:spPr bwMode="auto">
          <a:xfrm>
            <a:off x="1703389" y="404814"/>
            <a:ext cx="87852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SISTEMAS DE ECUACIONES LINEALES.</a:t>
            </a:r>
          </a:p>
        </p:txBody>
      </p:sp>
    </p:spTree>
    <p:extLst>
      <p:ext uri="{BB962C8B-B14F-4D97-AF65-F5344CB8AC3E}">
        <p14:creationId xmlns:p14="http://schemas.microsoft.com/office/powerpoint/2010/main" val="1402065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32836"/>
                                        </p:tgtEl>
                                        <p:attrNameLst>
                                          <p:attrName>style.visibility</p:attrName>
                                        </p:attrNameLst>
                                      </p:cBhvr>
                                      <p:to>
                                        <p:strVal val="visible"/>
                                      </p:to>
                                    </p:set>
                                    <p:anim calcmode="lin" valueType="num">
                                      <p:cBhvr additive="base">
                                        <p:cTn id="7" dur="500" fill="hold"/>
                                        <p:tgtEl>
                                          <p:spTgt spid="632836"/>
                                        </p:tgtEl>
                                        <p:attrNameLst>
                                          <p:attrName>ppt_x</p:attrName>
                                        </p:attrNameLst>
                                      </p:cBhvr>
                                      <p:tavLst>
                                        <p:tav tm="0">
                                          <p:val>
                                            <p:strVal val="0-#ppt_w/2"/>
                                          </p:val>
                                        </p:tav>
                                        <p:tav tm="100000">
                                          <p:val>
                                            <p:strVal val="#ppt_x"/>
                                          </p:val>
                                        </p:tav>
                                      </p:tavLst>
                                    </p:anim>
                                    <p:anim calcmode="lin" valueType="num">
                                      <p:cBhvr additive="base">
                                        <p:cTn id="8" dur="500" fill="hold"/>
                                        <p:tgtEl>
                                          <p:spTgt spid="63283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32835"/>
                                        </p:tgtEl>
                                        <p:attrNameLst>
                                          <p:attrName>style.visibility</p:attrName>
                                        </p:attrNameLst>
                                      </p:cBhvr>
                                      <p:to>
                                        <p:strVal val="visible"/>
                                      </p:to>
                                    </p:set>
                                    <p:anim calcmode="lin" valueType="num">
                                      <p:cBhvr additive="base">
                                        <p:cTn id="12" dur="500" fill="hold"/>
                                        <p:tgtEl>
                                          <p:spTgt spid="632835"/>
                                        </p:tgtEl>
                                        <p:attrNameLst>
                                          <p:attrName>ppt_x</p:attrName>
                                        </p:attrNameLst>
                                      </p:cBhvr>
                                      <p:tavLst>
                                        <p:tav tm="0">
                                          <p:val>
                                            <p:strVal val="0-#ppt_w/2"/>
                                          </p:val>
                                        </p:tav>
                                        <p:tav tm="100000">
                                          <p:val>
                                            <p:strVal val="#ppt_x"/>
                                          </p:val>
                                        </p:tav>
                                      </p:tavLst>
                                    </p:anim>
                                    <p:anim calcmode="lin" valueType="num">
                                      <p:cBhvr additive="base">
                                        <p:cTn id="13" dur="500" fill="hold"/>
                                        <p:tgtEl>
                                          <p:spTgt spid="6328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35" grpId="0" autoUpdateAnimBg="0"/>
      <p:bldP spid="632836"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4882" name="Object 2"/>
          <p:cNvGraphicFramePr>
            <a:graphicFrameLocks noChangeAspect="1"/>
          </p:cNvGraphicFramePr>
          <p:nvPr/>
        </p:nvGraphicFramePr>
        <p:xfrm>
          <a:off x="2286000" y="1905000"/>
          <a:ext cx="7696200" cy="3625850"/>
        </p:xfrm>
        <a:graphic>
          <a:graphicData uri="http://schemas.openxmlformats.org/presentationml/2006/ole">
            <mc:AlternateContent xmlns:mc="http://schemas.openxmlformats.org/markup-compatibility/2006">
              <mc:Choice xmlns:v="urn:schemas-microsoft-com:vml" Requires="v">
                <p:oleObj spid="_x0000_s72708" name="Ecuación" r:id="rId4" imgW="3098800" imgH="1612900" progId="Equation.3">
                  <p:embed/>
                </p:oleObj>
              </mc:Choice>
              <mc:Fallback>
                <p:oleObj name="Ecuación" r:id="rId4" imgW="3098800" imgH="16129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0" y="1905000"/>
                        <a:ext cx="7696200" cy="362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34883" name="Text Box 3"/>
          <p:cNvSpPr txBox="1">
            <a:spLocks noChangeArrowheads="1"/>
          </p:cNvSpPr>
          <p:nvPr/>
        </p:nvSpPr>
        <p:spPr bwMode="auto">
          <a:xfrm>
            <a:off x="1992314" y="333376"/>
            <a:ext cx="8207375" cy="830997"/>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400" b="1">
                <a:effectLst>
                  <a:outerShdw blurRad="38100" dist="38100" dir="2700000" algn="tl">
                    <a:srgbClr val="C0C0C0"/>
                  </a:outerShdw>
                </a:effectLst>
              </a:rPr>
              <a:t>FORMA GENERAL DE UN SISTEMA DE </a:t>
            </a:r>
            <a:r>
              <a:rPr lang="es-ES_tradnl" sz="2400" b="1">
                <a:solidFill>
                  <a:srgbClr val="FF0000"/>
                </a:solidFill>
                <a:effectLst>
                  <a:outerShdw blurRad="38100" dist="38100" dir="2700000" algn="tl">
                    <a:srgbClr val="C0C0C0"/>
                  </a:outerShdw>
                </a:effectLst>
              </a:rPr>
              <a:t>p</a:t>
            </a:r>
            <a:r>
              <a:rPr lang="es-ES_tradnl" sz="2400" b="1">
                <a:effectLst>
                  <a:outerShdw blurRad="38100" dist="38100" dir="2700000" algn="tl">
                    <a:srgbClr val="C0C0C0"/>
                  </a:outerShdw>
                </a:effectLst>
              </a:rPr>
              <a:t> ECUACIONES CON </a:t>
            </a:r>
            <a:r>
              <a:rPr lang="es-ES_tradnl" sz="2400" b="1">
                <a:solidFill>
                  <a:srgbClr val="FF0000"/>
                </a:solidFill>
                <a:effectLst>
                  <a:outerShdw blurRad="38100" dist="38100" dir="2700000" algn="tl">
                    <a:srgbClr val="C0C0C0"/>
                  </a:outerShdw>
                </a:effectLst>
              </a:rPr>
              <a:t>n</a:t>
            </a:r>
            <a:r>
              <a:rPr lang="es-ES_tradnl" sz="2400" b="1">
                <a:effectLst>
                  <a:outerShdw blurRad="38100" dist="38100" dir="2700000" algn="tl">
                    <a:srgbClr val="C0C0C0"/>
                  </a:outerShdw>
                </a:effectLst>
              </a:rPr>
              <a:t> INCÓGNITAS (S.E.L.)</a:t>
            </a:r>
            <a:endParaRPr lang="es-ES_tradnl" b="1">
              <a:effectLst>
                <a:outerShdw blurRad="38100" dist="38100" dir="2700000" algn="tl">
                  <a:srgbClr val="C0C0C0"/>
                </a:outerShdw>
              </a:effectLst>
            </a:endParaRPr>
          </a:p>
        </p:txBody>
      </p:sp>
      <p:sp>
        <p:nvSpPr>
          <p:cNvPr id="109572" name="AutoShape 4">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09573" name="AutoShape 5">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09574" name="AutoShape 6">
            <a:hlinkClick r:id="rId6" action="ppaction://hlinksldjump" highlightClick="1"/>
          </p:cNvPr>
          <p:cNvSpPr>
            <a:spLocks noChangeArrowheads="1"/>
          </p:cNvSpPr>
          <p:nvPr/>
        </p:nvSpPr>
        <p:spPr bwMode="auto">
          <a:xfrm>
            <a:off x="9567572" y="6368148"/>
            <a:ext cx="184730"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34242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34883"/>
                                        </p:tgtEl>
                                        <p:attrNameLst>
                                          <p:attrName>style.visibility</p:attrName>
                                        </p:attrNameLst>
                                      </p:cBhvr>
                                      <p:to>
                                        <p:strVal val="visible"/>
                                      </p:to>
                                    </p:set>
                                    <p:anim calcmode="lin" valueType="num">
                                      <p:cBhvr>
                                        <p:cTn id="7" dur="500" fill="hold"/>
                                        <p:tgtEl>
                                          <p:spTgt spid="634883"/>
                                        </p:tgtEl>
                                        <p:attrNameLst>
                                          <p:attrName>ppt_w</p:attrName>
                                        </p:attrNameLst>
                                      </p:cBhvr>
                                      <p:tavLst>
                                        <p:tav tm="0">
                                          <p:val>
                                            <p:fltVal val="0"/>
                                          </p:val>
                                        </p:tav>
                                        <p:tav tm="100000">
                                          <p:val>
                                            <p:strVal val="#ppt_w"/>
                                          </p:val>
                                        </p:tav>
                                      </p:tavLst>
                                    </p:anim>
                                    <p:anim calcmode="lin" valueType="num">
                                      <p:cBhvr>
                                        <p:cTn id="8" dur="500" fill="hold"/>
                                        <p:tgtEl>
                                          <p:spTgt spid="634883"/>
                                        </p:tgtEl>
                                        <p:attrNameLst>
                                          <p:attrName>ppt_h</p:attrName>
                                        </p:attrNameLst>
                                      </p:cBhvr>
                                      <p:tavLst>
                                        <p:tav tm="0">
                                          <p:val>
                                            <p:fltVal val="0"/>
                                          </p:val>
                                        </p:tav>
                                        <p:tav tm="100000">
                                          <p:val>
                                            <p:strVal val="#ppt_h"/>
                                          </p:val>
                                        </p:tav>
                                      </p:tavLst>
                                    </p:anim>
                                    <p:anim calcmode="lin" valueType="num">
                                      <p:cBhvr>
                                        <p:cTn id="9" dur="500" fill="hold"/>
                                        <p:tgtEl>
                                          <p:spTgt spid="634883"/>
                                        </p:tgtEl>
                                        <p:attrNameLst>
                                          <p:attrName>ppt_x</p:attrName>
                                        </p:attrNameLst>
                                      </p:cBhvr>
                                      <p:tavLst>
                                        <p:tav tm="0">
                                          <p:val>
                                            <p:fltVal val="0.5"/>
                                          </p:val>
                                        </p:tav>
                                        <p:tav tm="100000">
                                          <p:val>
                                            <p:strVal val="#ppt_x"/>
                                          </p:val>
                                        </p:tav>
                                      </p:tavLst>
                                    </p:anim>
                                    <p:anim calcmode="lin" valueType="num">
                                      <p:cBhvr>
                                        <p:cTn id="10" dur="500" fill="hold"/>
                                        <p:tgtEl>
                                          <p:spTgt spid="63488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34882"/>
                                        </p:tgtEl>
                                        <p:attrNameLst>
                                          <p:attrName>style.visibility</p:attrName>
                                        </p:attrNameLst>
                                      </p:cBhvr>
                                      <p:to>
                                        <p:strVal val="visible"/>
                                      </p:to>
                                    </p:set>
                                    <p:anim calcmode="lin" valueType="num">
                                      <p:cBhvr>
                                        <p:cTn id="14" dur="500" fill="hold"/>
                                        <p:tgtEl>
                                          <p:spTgt spid="634882"/>
                                        </p:tgtEl>
                                        <p:attrNameLst>
                                          <p:attrName>ppt_w</p:attrName>
                                        </p:attrNameLst>
                                      </p:cBhvr>
                                      <p:tavLst>
                                        <p:tav tm="0">
                                          <p:val>
                                            <p:fltVal val="0"/>
                                          </p:val>
                                        </p:tav>
                                        <p:tav tm="100000">
                                          <p:val>
                                            <p:strVal val="#ppt_w"/>
                                          </p:val>
                                        </p:tav>
                                      </p:tavLst>
                                    </p:anim>
                                    <p:anim calcmode="lin" valueType="num">
                                      <p:cBhvr>
                                        <p:cTn id="15" dur="500" fill="hold"/>
                                        <p:tgtEl>
                                          <p:spTgt spid="63488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883" grpId="0" animBg="1"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Text Box 2"/>
          <p:cNvSpPr txBox="1">
            <a:spLocks noChangeArrowheads="1"/>
          </p:cNvSpPr>
          <p:nvPr/>
        </p:nvSpPr>
        <p:spPr bwMode="auto">
          <a:xfrm>
            <a:off x="1992314" y="765176"/>
            <a:ext cx="8353425" cy="461665"/>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400" b="1">
                <a:effectLst>
                  <a:outerShdw blurRad="38100" dist="38100" dir="2700000" algn="tl">
                    <a:srgbClr val="C0C0C0"/>
                  </a:outerShdw>
                </a:effectLst>
              </a:rPr>
              <a:t>Según su solución, un S.E.L. puede ser clasificado :</a:t>
            </a:r>
          </a:p>
        </p:txBody>
      </p:sp>
      <p:sp>
        <p:nvSpPr>
          <p:cNvPr id="636931" name="Text Box 3"/>
          <p:cNvSpPr txBox="1">
            <a:spLocks noChangeArrowheads="1"/>
          </p:cNvSpPr>
          <p:nvPr/>
        </p:nvSpPr>
        <p:spPr bwMode="auto">
          <a:xfrm>
            <a:off x="2286000" y="2228851"/>
            <a:ext cx="3048000" cy="584775"/>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Compatible</a:t>
            </a:r>
          </a:p>
        </p:txBody>
      </p:sp>
      <p:sp>
        <p:nvSpPr>
          <p:cNvPr id="636932" name="Text Box 4"/>
          <p:cNvSpPr txBox="1">
            <a:spLocks noChangeArrowheads="1"/>
          </p:cNvSpPr>
          <p:nvPr/>
        </p:nvSpPr>
        <p:spPr bwMode="auto">
          <a:xfrm>
            <a:off x="6858000" y="2228850"/>
            <a:ext cx="3276600" cy="523220"/>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800" b="1" i="0"/>
              <a:t>Incompatible</a:t>
            </a:r>
          </a:p>
        </p:txBody>
      </p:sp>
      <p:grpSp>
        <p:nvGrpSpPr>
          <p:cNvPr id="636933" name="Group 5"/>
          <p:cNvGrpSpPr>
            <a:grpSpLocks/>
          </p:cNvGrpSpPr>
          <p:nvPr/>
        </p:nvGrpSpPr>
        <p:grpSpPr bwMode="auto">
          <a:xfrm>
            <a:off x="3429000" y="1314450"/>
            <a:ext cx="5486400" cy="914400"/>
            <a:chOff x="1008" y="720"/>
            <a:chExt cx="3696" cy="576"/>
          </a:xfrm>
        </p:grpSpPr>
        <p:sp>
          <p:nvSpPr>
            <p:cNvPr id="111638" name="Line 6"/>
            <p:cNvSpPr>
              <a:spLocks noChangeShapeType="1"/>
            </p:cNvSpPr>
            <p:nvPr/>
          </p:nvSpPr>
          <p:spPr bwMode="auto">
            <a:xfrm>
              <a:off x="1008" y="1104"/>
              <a:ext cx="36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39" name="Line 7"/>
            <p:cNvSpPr>
              <a:spLocks noChangeShapeType="1"/>
            </p:cNvSpPr>
            <p:nvPr/>
          </p:nvSpPr>
          <p:spPr bwMode="auto">
            <a:xfrm flipV="1">
              <a:off x="2880" y="720"/>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40" name="Line 8"/>
            <p:cNvSpPr>
              <a:spLocks noChangeShapeType="1"/>
            </p:cNvSpPr>
            <p:nvPr/>
          </p:nvSpPr>
          <p:spPr bwMode="auto">
            <a:xfrm>
              <a:off x="1008" y="1104"/>
              <a:ext cx="0"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41" name="Line 9"/>
            <p:cNvSpPr>
              <a:spLocks noChangeShapeType="1"/>
            </p:cNvSpPr>
            <p:nvPr/>
          </p:nvSpPr>
          <p:spPr bwMode="auto">
            <a:xfrm>
              <a:off x="4704" y="1104"/>
              <a:ext cx="0"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36938" name="Group 10"/>
          <p:cNvGrpSpPr>
            <a:grpSpLocks/>
          </p:cNvGrpSpPr>
          <p:nvPr/>
        </p:nvGrpSpPr>
        <p:grpSpPr bwMode="auto">
          <a:xfrm>
            <a:off x="2667000" y="2914650"/>
            <a:ext cx="4114800" cy="990600"/>
            <a:chOff x="720" y="1728"/>
            <a:chExt cx="2592" cy="624"/>
          </a:xfrm>
        </p:grpSpPr>
        <p:sp>
          <p:nvSpPr>
            <p:cNvPr id="111634" name="Line 11"/>
            <p:cNvSpPr>
              <a:spLocks noChangeShapeType="1"/>
            </p:cNvSpPr>
            <p:nvPr/>
          </p:nvSpPr>
          <p:spPr bwMode="auto">
            <a:xfrm>
              <a:off x="720" y="2112"/>
              <a:ext cx="25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35" name="Line 12"/>
            <p:cNvSpPr>
              <a:spLocks noChangeShapeType="1"/>
            </p:cNvSpPr>
            <p:nvPr/>
          </p:nvSpPr>
          <p:spPr bwMode="auto">
            <a:xfrm>
              <a:off x="1200" y="172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36" name="Line 13"/>
            <p:cNvSpPr>
              <a:spLocks noChangeShapeType="1"/>
            </p:cNvSpPr>
            <p:nvPr/>
          </p:nvSpPr>
          <p:spPr bwMode="auto">
            <a:xfrm>
              <a:off x="720" y="2112"/>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37" name="Line 14"/>
            <p:cNvSpPr>
              <a:spLocks noChangeShapeType="1"/>
            </p:cNvSpPr>
            <p:nvPr/>
          </p:nvSpPr>
          <p:spPr bwMode="auto">
            <a:xfrm>
              <a:off x="3312" y="2112"/>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36943" name="Text Box 15"/>
          <p:cNvSpPr txBox="1">
            <a:spLocks noChangeArrowheads="1"/>
          </p:cNvSpPr>
          <p:nvPr/>
        </p:nvSpPr>
        <p:spPr bwMode="auto">
          <a:xfrm>
            <a:off x="1600200" y="3905251"/>
            <a:ext cx="3048000" cy="584775"/>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Determinado</a:t>
            </a:r>
          </a:p>
        </p:txBody>
      </p:sp>
      <p:sp>
        <p:nvSpPr>
          <p:cNvPr id="636944" name="Text Box 16"/>
          <p:cNvSpPr txBox="1">
            <a:spLocks noChangeArrowheads="1"/>
          </p:cNvSpPr>
          <p:nvPr/>
        </p:nvSpPr>
        <p:spPr bwMode="auto">
          <a:xfrm>
            <a:off x="5105400" y="3905251"/>
            <a:ext cx="3352800" cy="584775"/>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Indeterminado</a:t>
            </a:r>
          </a:p>
        </p:txBody>
      </p:sp>
      <p:sp>
        <p:nvSpPr>
          <p:cNvPr id="636945" name="Line 17"/>
          <p:cNvSpPr>
            <a:spLocks noChangeShapeType="1"/>
          </p:cNvSpPr>
          <p:nvPr/>
        </p:nvSpPr>
        <p:spPr bwMode="auto">
          <a:xfrm>
            <a:off x="2667000" y="459105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6946" name="Text Box 18"/>
          <p:cNvSpPr txBox="1">
            <a:spLocks noChangeArrowheads="1"/>
          </p:cNvSpPr>
          <p:nvPr/>
        </p:nvSpPr>
        <p:spPr bwMode="auto">
          <a:xfrm>
            <a:off x="1676400" y="5048251"/>
            <a:ext cx="2286000" cy="1368425"/>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Solución</a:t>
            </a:r>
            <a:endParaRPr lang="es-ES_tradnl" b="1" i="0"/>
          </a:p>
          <a:p>
            <a:r>
              <a:rPr lang="es-ES_tradnl" sz="3200" b="1" i="0"/>
              <a:t>única</a:t>
            </a:r>
          </a:p>
        </p:txBody>
      </p:sp>
      <p:sp>
        <p:nvSpPr>
          <p:cNvPr id="636947" name="Text Box 19"/>
          <p:cNvSpPr txBox="1">
            <a:spLocks noChangeArrowheads="1"/>
          </p:cNvSpPr>
          <p:nvPr/>
        </p:nvSpPr>
        <p:spPr bwMode="auto">
          <a:xfrm>
            <a:off x="5303838" y="5048250"/>
            <a:ext cx="2468562" cy="1077218"/>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Infinitas soluciones</a:t>
            </a:r>
            <a:endParaRPr lang="es-ES_tradnl" b="1" i="0"/>
          </a:p>
        </p:txBody>
      </p:sp>
      <p:sp>
        <p:nvSpPr>
          <p:cNvPr id="636948" name="Line 20"/>
          <p:cNvSpPr>
            <a:spLocks noChangeShapeType="1"/>
          </p:cNvSpPr>
          <p:nvPr/>
        </p:nvSpPr>
        <p:spPr bwMode="auto">
          <a:xfrm>
            <a:off x="6781800" y="459105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6949" name="Text Box 21"/>
          <p:cNvSpPr txBox="1">
            <a:spLocks noChangeArrowheads="1"/>
          </p:cNvSpPr>
          <p:nvPr/>
        </p:nvSpPr>
        <p:spPr bwMode="auto">
          <a:xfrm>
            <a:off x="8153400" y="5048250"/>
            <a:ext cx="2286000" cy="1077218"/>
          </a:xfrm>
          <a:prstGeom prst="rect">
            <a:avLst/>
          </a:prstGeom>
          <a:noFill/>
          <a:ln w="57150" cmpd="thickThin">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No tiene solución</a:t>
            </a:r>
            <a:endParaRPr lang="es-ES_tradnl" b="1" i="0"/>
          </a:p>
        </p:txBody>
      </p:sp>
      <p:sp>
        <p:nvSpPr>
          <p:cNvPr id="636950" name="Line 22"/>
          <p:cNvSpPr>
            <a:spLocks noChangeShapeType="1"/>
          </p:cNvSpPr>
          <p:nvPr/>
        </p:nvSpPr>
        <p:spPr bwMode="auto">
          <a:xfrm>
            <a:off x="8915400" y="2914650"/>
            <a:ext cx="0" cy="2133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31" name="AutoShape 23">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1632" name="AutoShape 24">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1633" name="AutoShape 25">
            <a:hlinkClick r:id="rId3" action="ppaction://hlinksldjump" highlightClick="1"/>
          </p:cNvPr>
          <p:cNvSpPr>
            <a:spLocks noChangeArrowheads="1"/>
          </p:cNvSpPr>
          <p:nvPr/>
        </p:nvSpPr>
        <p:spPr bwMode="auto">
          <a:xfrm>
            <a:off x="9567572" y="6368148"/>
            <a:ext cx="184730"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4174729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36930"/>
                                        </p:tgtEl>
                                        <p:attrNameLst>
                                          <p:attrName>style.visibility</p:attrName>
                                        </p:attrNameLst>
                                      </p:cBhvr>
                                      <p:to>
                                        <p:strVal val="visible"/>
                                      </p:to>
                                    </p:set>
                                    <p:anim calcmode="lin" valueType="num">
                                      <p:cBhvr>
                                        <p:cTn id="7" dur="500" fill="hold"/>
                                        <p:tgtEl>
                                          <p:spTgt spid="636930"/>
                                        </p:tgtEl>
                                        <p:attrNameLst>
                                          <p:attrName>ppt_w</p:attrName>
                                        </p:attrNameLst>
                                      </p:cBhvr>
                                      <p:tavLst>
                                        <p:tav tm="0">
                                          <p:val>
                                            <p:fltVal val="0"/>
                                          </p:val>
                                        </p:tav>
                                        <p:tav tm="100000">
                                          <p:val>
                                            <p:strVal val="#ppt_w"/>
                                          </p:val>
                                        </p:tav>
                                      </p:tavLst>
                                    </p:anim>
                                    <p:anim calcmode="lin" valueType="num">
                                      <p:cBhvr>
                                        <p:cTn id="8" dur="500" fill="hold"/>
                                        <p:tgtEl>
                                          <p:spTgt spid="636930"/>
                                        </p:tgtEl>
                                        <p:attrNameLst>
                                          <p:attrName>ppt_h</p:attrName>
                                        </p:attrNameLst>
                                      </p:cBhvr>
                                      <p:tavLst>
                                        <p:tav tm="0">
                                          <p:val>
                                            <p:fltVal val="0"/>
                                          </p:val>
                                        </p:tav>
                                        <p:tav tm="100000">
                                          <p:val>
                                            <p:strVal val="#ppt_h"/>
                                          </p:val>
                                        </p:tav>
                                      </p:tavLst>
                                    </p:anim>
                                    <p:anim calcmode="lin" valueType="num">
                                      <p:cBhvr>
                                        <p:cTn id="9" dur="500" fill="hold"/>
                                        <p:tgtEl>
                                          <p:spTgt spid="636930"/>
                                        </p:tgtEl>
                                        <p:attrNameLst>
                                          <p:attrName>ppt_x</p:attrName>
                                        </p:attrNameLst>
                                      </p:cBhvr>
                                      <p:tavLst>
                                        <p:tav tm="0">
                                          <p:val>
                                            <p:fltVal val="0.5"/>
                                          </p:val>
                                        </p:tav>
                                        <p:tav tm="100000">
                                          <p:val>
                                            <p:strVal val="#ppt_x"/>
                                          </p:val>
                                        </p:tav>
                                      </p:tavLst>
                                    </p:anim>
                                    <p:anim calcmode="lin" valueType="num">
                                      <p:cBhvr>
                                        <p:cTn id="10" dur="500" fill="hold"/>
                                        <p:tgtEl>
                                          <p:spTgt spid="63693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8" fill="hold" nodeType="afterEffect">
                                  <p:stCondLst>
                                    <p:cond delay="0"/>
                                  </p:stCondLst>
                                  <p:childTnLst>
                                    <p:set>
                                      <p:cBhvr>
                                        <p:cTn id="13" dur="1" fill="hold">
                                          <p:stCondLst>
                                            <p:cond delay="0"/>
                                          </p:stCondLst>
                                        </p:cTn>
                                        <p:tgtEl>
                                          <p:spTgt spid="636933"/>
                                        </p:tgtEl>
                                        <p:attrNameLst>
                                          <p:attrName>style.visibility</p:attrName>
                                        </p:attrNameLst>
                                      </p:cBhvr>
                                      <p:to>
                                        <p:strVal val="visible"/>
                                      </p:to>
                                    </p:set>
                                    <p:anim calcmode="lin" valueType="num">
                                      <p:cBhvr additive="base">
                                        <p:cTn id="14" dur="500" fill="hold"/>
                                        <p:tgtEl>
                                          <p:spTgt spid="636933"/>
                                        </p:tgtEl>
                                        <p:attrNameLst>
                                          <p:attrName>ppt_x</p:attrName>
                                        </p:attrNameLst>
                                      </p:cBhvr>
                                      <p:tavLst>
                                        <p:tav tm="0">
                                          <p:val>
                                            <p:strVal val="0-#ppt_w/2"/>
                                          </p:val>
                                        </p:tav>
                                        <p:tav tm="100000">
                                          <p:val>
                                            <p:strVal val="#ppt_x"/>
                                          </p:val>
                                        </p:tav>
                                      </p:tavLst>
                                    </p:anim>
                                    <p:anim calcmode="lin" valueType="num">
                                      <p:cBhvr additive="base">
                                        <p:cTn id="15" dur="500" fill="hold"/>
                                        <p:tgtEl>
                                          <p:spTgt spid="636933"/>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636931"/>
                                        </p:tgtEl>
                                        <p:attrNameLst>
                                          <p:attrName>style.visibility</p:attrName>
                                        </p:attrNameLst>
                                      </p:cBhvr>
                                      <p:to>
                                        <p:strVal val="visible"/>
                                      </p:to>
                                    </p:set>
                                    <p:anim calcmode="lin" valueType="num">
                                      <p:cBhvr>
                                        <p:cTn id="19" dur="500" fill="hold"/>
                                        <p:tgtEl>
                                          <p:spTgt spid="636931"/>
                                        </p:tgtEl>
                                        <p:attrNameLst>
                                          <p:attrName>ppt_w</p:attrName>
                                        </p:attrNameLst>
                                      </p:cBhvr>
                                      <p:tavLst>
                                        <p:tav tm="0">
                                          <p:val>
                                            <p:fltVal val="0"/>
                                          </p:val>
                                        </p:tav>
                                        <p:tav tm="100000">
                                          <p:val>
                                            <p:strVal val="#ppt_w"/>
                                          </p:val>
                                        </p:tav>
                                      </p:tavLst>
                                    </p:anim>
                                    <p:anim calcmode="lin" valueType="num">
                                      <p:cBhvr>
                                        <p:cTn id="20" dur="500" fill="hold"/>
                                        <p:tgtEl>
                                          <p:spTgt spid="636931"/>
                                        </p:tgtEl>
                                        <p:attrNameLst>
                                          <p:attrName>ppt_h</p:attrName>
                                        </p:attrNameLst>
                                      </p:cBhvr>
                                      <p:tavLst>
                                        <p:tav tm="0">
                                          <p:val>
                                            <p:fltVal val="0"/>
                                          </p:val>
                                        </p:tav>
                                        <p:tav tm="100000">
                                          <p:val>
                                            <p:strVal val="#ppt_h"/>
                                          </p:val>
                                        </p:tav>
                                      </p:tavLst>
                                    </p:anim>
                                  </p:childTnLst>
                                </p:cTn>
                              </p:par>
                            </p:childTnLst>
                          </p:cTn>
                        </p:par>
                        <p:par>
                          <p:cTn id="21" fill="hold" nodeType="afterGroup">
                            <p:stCondLst>
                              <p:cond delay="1500"/>
                            </p:stCondLst>
                            <p:childTnLst>
                              <p:par>
                                <p:cTn id="22" presetID="23" presetClass="entr" presetSubtype="16" fill="hold" grpId="0" nodeType="afterEffect">
                                  <p:stCondLst>
                                    <p:cond delay="0"/>
                                  </p:stCondLst>
                                  <p:childTnLst>
                                    <p:set>
                                      <p:cBhvr>
                                        <p:cTn id="23" dur="1" fill="hold">
                                          <p:stCondLst>
                                            <p:cond delay="0"/>
                                          </p:stCondLst>
                                        </p:cTn>
                                        <p:tgtEl>
                                          <p:spTgt spid="636932"/>
                                        </p:tgtEl>
                                        <p:attrNameLst>
                                          <p:attrName>style.visibility</p:attrName>
                                        </p:attrNameLst>
                                      </p:cBhvr>
                                      <p:to>
                                        <p:strVal val="visible"/>
                                      </p:to>
                                    </p:set>
                                    <p:anim calcmode="lin" valueType="num">
                                      <p:cBhvr>
                                        <p:cTn id="24" dur="500" fill="hold"/>
                                        <p:tgtEl>
                                          <p:spTgt spid="636932"/>
                                        </p:tgtEl>
                                        <p:attrNameLst>
                                          <p:attrName>ppt_w</p:attrName>
                                        </p:attrNameLst>
                                      </p:cBhvr>
                                      <p:tavLst>
                                        <p:tav tm="0">
                                          <p:val>
                                            <p:fltVal val="0"/>
                                          </p:val>
                                        </p:tav>
                                        <p:tav tm="100000">
                                          <p:val>
                                            <p:strVal val="#ppt_w"/>
                                          </p:val>
                                        </p:tav>
                                      </p:tavLst>
                                    </p:anim>
                                    <p:anim calcmode="lin" valueType="num">
                                      <p:cBhvr>
                                        <p:cTn id="25" dur="500" fill="hold"/>
                                        <p:tgtEl>
                                          <p:spTgt spid="636932"/>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000"/>
                            </p:stCondLst>
                            <p:childTnLst>
                              <p:par>
                                <p:cTn id="27" presetID="23" presetClass="entr" presetSubtype="16" fill="hold" nodeType="afterEffect">
                                  <p:stCondLst>
                                    <p:cond delay="0"/>
                                  </p:stCondLst>
                                  <p:childTnLst>
                                    <p:set>
                                      <p:cBhvr>
                                        <p:cTn id="28" dur="1" fill="hold">
                                          <p:stCondLst>
                                            <p:cond delay="0"/>
                                          </p:stCondLst>
                                        </p:cTn>
                                        <p:tgtEl>
                                          <p:spTgt spid="636938"/>
                                        </p:tgtEl>
                                        <p:attrNameLst>
                                          <p:attrName>style.visibility</p:attrName>
                                        </p:attrNameLst>
                                      </p:cBhvr>
                                      <p:to>
                                        <p:strVal val="visible"/>
                                      </p:to>
                                    </p:set>
                                    <p:anim calcmode="lin" valueType="num">
                                      <p:cBhvr>
                                        <p:cTn id="29" dur="500" fill="hold"/>
                                        <p:tgtEl>
                                          <p:spTgt spid="636938"/>
                                        </p:tgtEl>
                                        <p:attrNameLst>
                                          <p:attrName>ppt_w</p:attrName>
                                        </p:attrNameLst>
                                      </p:cBhvr>
                                      <p:tavLst>
                                        <p:tav tm="0">
                                          <p:val>
                                            <p:fltVal val="0"/>
                                          </p:val>
                                        </p:tav>
                                        <p:tav tm="100000">
                                          <p:val>
                                            <p:strVal val="#ppt_w"/>
                                          </p:val>
                                        </p:tav>
                                      </p:tavLst>
                                    </p:anim>
                                    <p:anim calcmode="lin" valueType="num">
                                      <p:cBhvr>
                                        <p:cTn id="30" dur="500" fill="hold"/>
                                        <p:tgtEl>
                                          <p:spTgt spid="63693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636943"/>
                                        </p:tgtEl>
                                        <p:attrNameLst>
                                          <p:attrName>style.visibility</p:attrName>
                                        </p:attrNameLst>
                                      </p:cBhvr>
                                      <p:to>
                                        <p:strVal val="visible"/>
                                      </p:to>
                                    </p:set>
                                    <p:anim calcmode="lin" valueType="num">
                                      <p:cBhvr>
                                        <p:cTn id="34" dur="500" fill="hold"/>
                                        <p:tgtEl>
                                          <p:spTgt spid="636943"/>
                                        </p:tgtEl>
                                        <p:attrNameLst>
                                          <p:attrName>ppt_w</p:attrName>
                                        </p:attrNameLst>
                                      </p:cBhvr>
                                      <p:tavLst>
                                        <p:tav tm="0">
                                          <p:val>
                                            <p:fltVal val="0"/>
                                          </p:val>
                                        </p:tav>
                                        <p:tav tm="100000">
                                          <p:val>
                                            <p:strVal val="#ppt_w"/>
                                          </p:val>
                                        </p:tav>
                                      </p:tavLst>
                                    </p:anim>
                                    <p:anim calcmode="lin" valueType="num">
                                      <p:cBhvr>
                                        <p:cTn id="35" dur="500" fill="hold"/>
                                        <p:tgtEl>
                                          <p:spTgt spid="63694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3000"/>
                            </p:stCondLst>
                            <p:childTnLst>
                              <p:par>
                                <p:cTn id="37" presetID="23" presetClass="entr" presetSubtype="16" fill="hold" grpId="0" nodeType="afterEffect">
                                  <p:stCondLst>
                                    <p:cond delay="0"/>
                                  </p:stCondLst>
                                  <p:childTnLst>
                                    <p:set>
                                      <p:cBhvr>
                                        <p:cTn id="38" dur="1" fill="hold">
                                          <p:stCondLst>
                                            <p:cond delay="0"/>
                                          </p:stCondLst>
                                        </p:cTn>
                                        <p:tgtEl>
                                          <p:spTgt spid="636944"/>
                                        </p:tgtEl>
                                        <p:attrNameLst>
                                          <p:attrName>style.visibility</p:attrName>
                                        </p:attrNameLst>
                                      </p:cBhvr>
                                      <p:to>
                                        <p:strVal val="visible"/>
                                      </p:to>
                                    </p:set>
                                    <p:anim calcmode="lin" valueType="num">
                                      <p:cBhvr>
                                        <p:cTn id="39" dur="500" fill="hold"/>
                                        <p:tgtEl>
                                          <p:spTgt spid="636944"/>
                                        </p:tgtEl>
                                        <p:attrNameLst>
                                          <p:attrName>ppt_w</p:attrName>
                                        </p:attrNameLst>
                                      </p:cBhvr>
                                      <p:tavLst>
                                        <p:tav tm="0">
                                          <p:val>
                                            <p:fltVal val="0"/>
                                          </p:val>
                                        </p:tav>
                                        <p:tav tm="100000">
                                          <p:val>
                                            <p:strVal val="#ppt_w"/>
                                          </p:val>
                                        </p:tav>
                                      </p:tavLst>
                                    </p:anim>
                                    <p:anim calcmode="lin" valueType="num">
                                      <p:cBhvr>
                                        <p:cTn id="40" dur="500" fill="hold"/>
                                        <p:tgtEl>
                                          <p:spTgt spid="6369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3500"/>
                            </p:stCondLst>
                            <p:childTnLst>
                              <p:par>
                                <p:cTn id="42" presetID="23" presetClass="entr" presetSubtype="16" fill="hold" grpId="0" nodeType="afterEffect">
                                  <p:stCondLst>
                                    <p:cond delay="0"/>
                                  </p:stCondLst>
                                  <p:childTnLst>
                                    <p:set>
                                      <p:cBhvr>
                                        <p:cTn id="43" dur="1" fill="hold">
                                          <p:stCondLst>
                                            <p:cond delay="0"/>
                                          </p:stCondLst>
                                        </p:cTn>
                                        <p:tgtEl>
                                          <p:spTgt spid="636945"/>
                                        </p:tgtEl>
                                        <p:attrNameLst>
                                          <p:attrName>style.visibility</p:attrName>
                                        </p:attrNameLst>
                                      </p:cBhvr>
                                      <p:to>
                                        <p:strVal val="visible"/>
                                      </p:to>
                                    </p:set>
                                    <p:anim calcmode="lin" valueType="num">
                                      <p:cBhvr>
                                        <p:cTn id="44" dur="500" fill="hold"/>
                                        <p:tgtEl>
                                          <p:spTgt spid="636945"/>
                                        </p:tgtEl>
                                        <p:attrNameLst>
                                          <p:attrName>ppt_w</p:attrName>
                                        </p:attrNameLst>
                                      </p:cBhvr>
                                      <p:tavLst>
                                        <p:tav tm="0">
                                          <p:val>
                                            <p:fltVal val="0"/>
                                          </p:val>
                                        </p:tav>
                                        <p:tav tm="100000">
                                          <p:val>
                                            <p:strVal val="#ppt_w"/>
                                          </p:val>
                                        </p:tav>
                                      </p:tavLst>
                                    </p:anim>
                                    <p:anim calcmode="lin" valueType="num">
                                      <p:cBhvr>
                                        <p:cTn id="45" dur="500" fill="hold"/>
                                        <p:tgtEl>
                                          <p:spTgt spid="636945"/>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000"/>
                            </p:stCondLst>
                            <p:childTnLst>
                              <p:par>
                                <p:cTn id="47" presetID="23" presetClass="entr" presetSubtype="16" fill="hold" grpId="0" nodeType="afterEffect">
                                  <p:stCondLst>
                                    <p:cond delay="0"/>
                                  </p:stCondLst>
                                  <p:childTnLst>
                                    <p:set>
                                      <p:cBhvr>
                                        <p:cTn id="48" dur="1" fill="hold">
                                          <p:stCondLst>
                                            <p:cond delay="0"/>
                                          </p:stCondLst>
                                        </p:cTn>
                                        <p:tgtEl>
                                          <p:spTgt spid="636946"/>
                                        </p:tgtEl>
                                        <p:attrNameLst>
                                          <p:attrName>style.visibility</p:attrName>
                                        </p:attrNameLst>
                                      </p:cBhvr>
                                      <p:to>
                                        <p:strVal val="visible"/>
                                      </p:to>
                                    </p:set>
                                    <p:anim calcmode="lin" valueType="num">
                                      <p:cBhvr>
                                        <p:cTn id="49" dur="500" fill="hold"/>
                                        <p:tgtEl>
                                          <p:spTgt spid="636946"/>
                                        </p:tgtEl>
                                        <p:attrNameLst>
                                          <p:attrName>ppt_w</p:attrName>
                                        </p:attrNameLst>
                                      </p:cBhvr>
                                      <p:tavLst>
                                        <p:tav tm="0">
                                          <p:val>
                                            <p:fltVal val="0"/>
                                          </p:val>
                                        </p:tav>
                                        <p:tav tm="100000">
                                          <p:val>
                                            <p:strVal val="#ppt_w"/>
                                          </p:val>
                                        </p:tav>
                                      </p:tavLst>
                                    </p:anim>
                                    <p:anim calcmode="lin" valueType="num">
                                      <p:cBhvr>
                                        <p:cTn id="50" dur="500" fill="hold"/>
                                        <p:tgtEl>
                                          <p:spTgt spid="636946"/>
                                        </p:tgtEl>
                                        <p:attrNameLst>
                                          <p:attrName>ppt_h</p:attrName>
                                        </p:attrNameLst>
                                      </p:cBhvr>
                                      <p:tavLst>
                                        <p:tav tm="0">
                                          <p:val>
                                            <p:fltVal val="0"/>
                                          </p:val>
                                        </p:tav>
                                        <p:tav tm="100000">
                                          <p:val>
                                            <p:strVal val="#ppt_h"/>
                                          </p:val>
                                        </p:tav>
                                      </p:tavLst>
                                    </p:anim>
                                  </p:childTnLst>
                                </p:cTn>
                              </p:par>
                            </p:childTnLst>
                          </p:cTn>
                        </p:par>
                        <p:par>
                          <p:cTn id="51" fill="hold" nodeType="afterGroup">
                            <p:stCondLst>
                              <p:cond delay="4500"/>
                            </p:stCondLst>
                            <p:childTnLst>
                              <p:par>
                                <p:cTn id="52" presetID="23" presetClass="entr" presetSubtype="16" fill="hold" grpId="0" nodeType="afterEffect">
                                  <p:stCondLst>
                                    <p:cond delay="0"/>
                                  </p:stCondLst>
                                  <p:childTnLst>
                                    <p:set>
                                      <p:cBhvr>
                                        <p:cTn id="53" dur="1" fill="hold">
                                          <p:stCondLst>
                                            <p:cond delay="0"/>
                                          </p:stCondLst>
                                        </p:cTn>
                                        <p:tgtEl>
                                          <p:spTgt spid="636948"/>
                                        </p:tgtEl>
                                        <p:attrNameLst>
                                          <p:attrName>style.visibility</p:attrName>
                                        </p:attrNameLst>
                                      </p:cBhvr>
                                      <p:to>
                                        <p:strVal val="visible"/>
                                      </p:to>
                                    </p:set>
                                    <p:anim calcmode="lin" valueType="num">
                                      <p:cBhvr>
                                        <p:cTn id="54" dur="500" fill="hold"/>
                                        <p:tgtEl>
                                          <p:spTgt spid="636948"/>
                                        </p:tgtEl>
                                        <p:attrNameLst>
                                          <p:attrName>ppt_w</p:attrName>
                                        </p:attrNameLst>
                                      </p:cBhvr>
                                      <p:tavLst>
                                        <p:tav tm="0">
                                          <p:val>
                                            <p:fltVal val="0"/>
                                          </p:val>
                                        </p:tav>
                                        <p:tav tm="100000">
                                          <p:val>
                                            <p:strVal val="#ppt_w"/>
                                          </p:val>
                                        </p:tav>
                                      </p:tavLst>
                                    </p:anim>
                                    <p:anim calcmode="lin" valueType="num">
                                      <p:cBhvr>
                                        <p:cTn id="55" dur="500" fill="hold"/>
                                        <p:tgtEl>
                                          <p:spTgt spid="636948"/>
                                        </p:tgtEl>
                                        <p:attrNameLst>
                                          <p:attrName>ppt_h</p:attrName>
                                        </p:attrNameLst>
                                      </p:cBhvr>
                                      <p:tavLst>
                                        <p:tav tm="0">
                                          <p:val>
                                            <p:fltVal val="0"/>
                                          </p:val>
                                        </p:tav>
                                        <p:tav tm="100000">
                                          <p:val>
                                            <p:strVal val="#ppt_h"/>
                                          </p:val>
                                        </p:tav>
                                      </p:tavLst>
                                    </p:anim>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636947"/>
                                        </p:tgtEl>
                                        <p:attrNameLst>
                                          <p:attrName>style.visibility</p:attrName>
                                        </p:attrNameLst>
                                      </p:cBhvr>
                                      <p:to>
                                        <p:strVal val="visible"/>
                                      </p:to>
                                    </p:set>
                                    <p:anim calcmode="lin" valueType="num">
                                      <p:cBhvr>
                                        <p:cTn id="59" dur="500" fill="hold"/>
                                        <p:tgtEl>
                                          <p:spTgt spid="636947"/>
                                        </p:tgtEl>
                                        <p:attrNameLst>
                                          <p:attrName>ppt_w</p:attrName>
                                        </p:attrNameLst>
                                      </p:cBhvr>
                                      <p:tavLst>
                                        <p:tav tm="0">
                                          <p:val>
                                            <p:fltVal val="0"/>
                                          </p:val>
                                        </p:tav>
                                        <p:tav tm="100000">
                                          <p:val>
                                            <p:strVal val="#ppt_w"/>
                                          </p:val>
                                        </p:tav>
                                      </p:tavLst>
                                    </p:anim>
                                    <p:anim calcmode="lin" valueType="num">
                                      <p:cBhvr>
                                        <p:cTn id="60" dur="500" fill="hold"/>
                                        <p:tgtEl>
                                          <p:spTgt spid="636947"/>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0"/>
                                  </p:stCondLst>
                                  <p:childTnLst>
                                    <p:set>
                                      <p:cBhvr>
                                        <p:cTn id="63" dur="1" fill="hold">
                                          <p:stCondLst>
                                            <p:cond delay="0"/>
                                          </p:stCondLst>
                                        </p:cTn>
                                        <p:tgtEl>
                                          <p:spTgt spid="636950"/>
                                        </p:tgtEl>
                                        <p:attrNameLst>
                                          <p:attrName>style.visibility</p:attrName>
                                        </p:attrNameLst>
                                      </p:cBhvr>
                                      <p:to>
                                        <p:strVal val="visible"/>
                                      </p:to>
                                    </p:set>
                                    <p:anim calcmode="lin" valueType="num">
                                      <p:cBhvr>
                                        <p:cTn id="64" dur="500" fill="hold"/>
                                        <p:tgtEl>
                                          <p:spTgt spid="636950"/>
                                        </p:tgtEl>
                                        <p:attrNameLst>
                                          <p:attrName>ppt_w</p:attrName>
                                        </p:attrNameLst>
                                      </p:cBhvr>
                                      <p:tavLst>
                                        <p:tav tm="0">
                                          <p:val>
                                            <p:fltVal val="0"/>
                                          </p:val>
                                        </p:tav>
                                        <p:tav tm="100000">
                                          <p:val>
                                            <p:strVal val="#ppt_w"/>
                                          </p:val>
                                        </p:tav>
                                      </p:tavLst>
                                    </p:anim>
                                    <p:anim calcmode="lin" valueType="num">
                                      <p:cBhvr>
                                        <p:cTn id="65" dur="500" fill="hold"/>
                                        <p:tgtEl>
                                          <p:spTgt spid="636950"/>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000"/>
                            </p:stCondLst>
                            <p:childTnLst>
                              <p:par>
                                <p:cTn id="67" presetID="23" presetClass="entr" presetSubtype="16" fill="hold" grpId="0" nodeType="afterEffect">
                                  <p:stCondLst>
                                    <p:cond delay="0"/>
                                  </p:stCondLst>
                                  <p:childTnLst>
                                    <p:set>
                                      <p:cBhvr>
                                        <p:cTn id="68" dur="1" fill="hold">
                                          <p:stCondLst>
                                            <p:cond delay="0"/>
                                          </p:stCondLst>
                                        </p:cTn>
                                        <p:tgtEl>
                                          <p:spTgt spid="636949"/>
                                        </p:tgtEl>
                                        <p:attrNameLst>
                                          <p:attrName>style.visibility</p:attrName>
                                        </p:attrNameLst>
                                      </p:cBhvr>
                                      <p:to>
                                        <p:strVal val="visible"/>
                                      </p:to>
                                    </p:set>
                                    <p:anim calcmode="lin" valueType="num">
                                      <p:cBhvr>
                                        <p:cTn id="69" dur="500" fill="hold"/>
                                        <p:tgtEl>
                                          <p:spTgt spid="636949"/>
                                        </p:tgtEl>
                                        <p:attrNameLst>
                                          <p:attrName>ppt_w</p:attrName>
                                        </p:attrNameLst>
                                      </p:cBhvr>
                                      <p:tavLst>
                                        <p:tav tm="0">
                                          <p:val>
                                            <p:fltVal val="0"/>
                                          </p:val>
                                        </p:tav>
                                        <p:tav tm="100000">
                                          <p:val>
                                            <p:strVal val="#ppt_w"/>
                                          </p:val>
                                        </p:tav>
                                      </p:tavLst>
                                    </p:anim>
                                    <p:anim calcmode="lin" valueType="num">
                                      <p:cBhvr>
                                        <p:cTn id="70" dur="500" fill="hold"/>
                                        <p:tgtEl>
                                          <p:spTgt spid="6369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6930" grpId="0" animBg="1" autoUpdateAnimBg="0"/>
      <p:bldP spid="636931" grpId="0" animBg="1" autoUpdateAnimBg="0"/>
      <p:bldP spid="636932" grpId="0" animBg="1" autoUpdateAnimBg="0"/>
      <p:bldP spid="636943" grpId="0" animBg="1" autoUpdateAnimBg="0"/>
      <p:bldP spid="636944" grpId="0" animBg="1" autoUpdateAnimBg="0"/>
      <p:bldP spid="636945" grpId="0" animBg="1"/>
      <p:bldP spid="636946" grpId="0" animBg="1" autoUpdateAnimBg="0"/>
      <p:bldP spid="636947" grpId="0" animBg="1" autoUpdateAnimBg="0"/>
      <p:bldP spid="636948" grpId="0" animBg="1"/>
      <p:bldP spid="636949" grpId="0" animBg="1" autoUpdateAnimBg="0"/>
      <p:bldP spid="63695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Text Box 2"/>
          <p:cNvSpPr txBox="1">
            <a:spLocks noChangeArrowheads="1"/>
          </p:cNvSpPr>
          <p:nvPr/>
        </p:nvSpPr>
        <p:spPr bwMode="auto">
          <a:xfrm>
            <a:off x="1524000" y="304801"/>
            <a:ext cx="9144000" cy="3968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2000" b="1">
                <a:effectLst>
                  <a:outerShdw blurRad="38100" dist="38100" dir="2700000" algn="tl">
                    <a:srgbClr val="C0C0C0"/>
                  </a:outerShdw>
                </a:effectLst>
              </a:rPr>
              <a:t>SISTEMAS DE ECUACIONES LINEALES EN FORMA MATRICIAL</a:t>
            </a:r>
          </a:p>
        </p:txBody>
      </p:sp>
      <p:graphicFrame>
        <p:nvGraphicFramePr>
          <p:cNvPr id="638979" name="Object 3"/>
          <p:cNvGraphicFramePr>
            <a:graphicFrameLocks noChangeAspect="1"/>
          </p:cNvGraphicFramePr>
          <p:nvPr/>
        </p:nvGraphicFramePr>
        <p:xfrm>
          <a:off x="3071813" y="2060575"/>
          <a:ext cx="6019800" cy="3194050"/>
        </p:xfrm>
        <a:graphic>
          <a:graphicData uri="http://schemas.openxmlformats.org/presentationml/2006/ole">
            <mc:AlternateContent xmlns:mc="http://schemas.openxmlformats.org/markup-compatibility/2006">
              <mc:Choice xmlns:v="urn:schemas-microsoft-com:vml" Requires="v">
                <p:oleObj spid="_x0000_s73732" name="Ecuación" r:id="rId4" imgW="2286000" imgH="1358640" progId="Equation.3">
                  <p:embed/>
                </p:oleObj>
              </mc:Choice>
              <mc:Fallback>
                <p:oleObj name="Ecuación" r:id="rId4" imgW="2286000" imgH="13586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1813" y="2060575"/>
                        <a:ext cx="6019800" cy="3194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38980" name="Text Box 4"/>
          <p:cNvSpPr txBox="1">
            <a:spLocks noChangeArrowheads="1"/>
          </p:cNvSpPr>
          <p:nvPr/>
        </p:nvSpPr>
        <p:spPr bwMode="auto">
          <a:xfrm>
            <a:off x="1774825" y="1052514"/>
            <a:ext cx="8458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Matriz (A) del sistema formada por los coeficientes de las incógnitas del sistema dado.</a:t>
            </a:r>
          </a:p>
        </p:txBody>
      </p:sp>
      <p:sp>
        <p:nvSpPr>
          <p:cNvPr id="113669"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3670"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444261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38978"/>
                                        </p:tgtEl>
                                        <p:attrNameLst>
                                          <p:attrName>style.visibility</p:attrName>
                                        </p:attrNameLst>
                                      </p:cBhvr>
                                      <p:to>
                                        <p:strVal val="visible"/>
                                      </p:to>
                                    </p:set>
                                    <p:anim calcmode="lin" valueType="num">
                                      <p:cBhvr additive="base">
                                        <p:cTn id="7" dur="500" fill="hold"/>
                                        <p:tgtEl>
                                          <p:spTgt spid="638978"/>
                                        </p:tgtEl>
                                        <p:attrNameLst>
                                          <p:attrName>ppt_x</p:attrName>
                                        </p:attrNameLst>
                                      </p:cBhvr>
                                      <p:tavLst>
                                        <p:tav tm="0">
                                          <p:val>
                                            <p:strVal val="0-#ppt_w/2"/>
                                          </p:val>
                                        </p:tav>
                                        <p:tav tm="100000">
                                          <p:val>
                                            <p:strVal val="#ppt_x"/>
                                          </p:val>
                                        </p:tav>
                                      </p:tavLst>
                                    </p:anim>
                                    <p:anim calcmode="lin" valueType="num">
                                      <p:cBhvr additive="base">
                                        <p:cTn id="8" dur="500" fill="hold"/>
                                        <p:tgtEl>
                                          <p:spTgt spid="63897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638980"/>
                                        </p:tgtEl>
                                        <p:attrNameLst>
                                          <p:attrName>style.visibility</p:attrName>
                                        </p:attrNameLst>
                                      </p:cBhvr>
                                      <p:to>
                                        <p:strVal val="visible"/>
                                      </p:to>
                                    </p:set>
                                    <p:anim calcmode="lin" valueType="num">
                                      <p:cBhvr>
                                        <p:cTn id="12" dur="500" fill="hold"/>
                                        <p:tgtEl>
                                          <p:spTgt spid="638980"/>
                                        </p:tgtEl>
                                        <p:attrNameLst>
                                          <p:attrName>ppt_w</p:attrName>
                                        </p:attrNameLst>
                                      </p:cBhvr>
                                      <p:tavLst>
                                        <p:tav tm="0">
                                          <p:val>
                                            <p:fltVal val="0"/>
                                          </p:val>
                                        </p:tav>
                                        <p:tav tm="100000">
                                          <p:val>
                                            <p:strVal val="#ppt_w"/>
                                          </p:val>
                                        </p:tav>
                                      </p:tavLst>
                                    </p:anim>
                                    <p:anim calcmode="lin" valueType="num">
                                      <p:cBhvr>
                                        <p:cTn id="13" dur="500" fill="hold"/>
                                        <p:tgtEl>
                                          <p:spTgt spid="638980"/>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38979"/>
                                        </p:tgtEl>
                                        <p:attrNameLst>
                                          <p:attrName>style.visibility</p:attrName>
                                        </p:attrNameLst>
                                      </p:cBhvr>
                                      <p:to>
                                        <p:strVal val="visible"/>
                                      </p:to>
                                    </p:set>
                                    <p:anim calcmode="lin" valueType="num">
                                      <p:cBhvr>
                                        <p:cTn id="17" dur="500" fill="hold"/>
                                        <p:tgtEl>
                                          <p:spTgt spid="638979"/>
                                        </p:tgtEl>
                                        <p:attrNameLst>
                                          <p:attrName>ppt_w</p:attrName>
                                        </p:attrNameLst>
                                      </p:cBhvr>
                                      <p:tavLst>
                                        <p:tav tm="0">
                                          <p:val>
                                            <p:fltVal val="0"/>
                                          </p:val>
                                        </p:tav>
                                        <p:tav tm="100000">
                                          <p:val>
                                            <p:strVal val="#ppt_w"/>
                                          </p:val>
                                        </p:tav>
                                      </p:tavLst>
                                    </p:anim>
                                    <p:anim calcmode="lin" valueType="num">
                                      <p:cBhvr>
                                        <p:cTn id="18" dur="500" fill="hold"/>
                                        <p:tgtEl>
                                          <p:spTgt spid="63897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8" grpId="0" autoUpdateAnimBg="0"/>
      <p:bldP spid="638980"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1026" name="Object 2"/>
          <p:cNvGraphicFramePr>
            <a:graphicFrameLocks noChangeAspect="1"/>
          </p:cNvGraphicFramePr>
          <p:nvPr/>
        </p:nvGraphicFramePr>
        <p:xfrm>
          <a:off x="3432175" y="2708275"/>
          <a:ext cx="6013450" cy="3386138"/>
        </p:xfrm>
        <a:graphic>
          <a:graphicData uri="http://schemas.openxmlformats.org/presentationml/2006/ole">
            <mc:AlternateContent xmlns:mc="http://schemas.openxmlformats.org/markup-compatibility/2006">
              <mc:Choice xmlns:v="urn:schemas-microsoft-com:vml" Requires="v">
                <p:oleObj spid="_x0000_s74756" name="Ecuación" r:id="rId4" imgW="2514600" imgH="1384200" progId="Equation.3">
                  <p:embed/>
                </p:oleObj>
              </mc:Choice>
              <mc:Fallback>
                <p:oleObj name="Ecuación" r:id="rId4" imgW="2514600" imgH="1384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32175" y="2708275"/>
                        <a:ext cx="6013450" cy="3386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41027" name="Text Box 3"/>
          <p:cNvSpPr txBox="1">
            <a:spLocks noChangeArrowheads="1"/>
          </p:cNvSpPr>
          <p:nvPr/>
        </p:nvSpPr>
        <p:spPr bwMode="auto">
          <a:xfrm>
            <a:off x="1703388" y="1196976"/>
            <a:ext cx="84582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Matriz Ampliada (A, B) formada por los elementos de la matriz A del sistema y la columna de términos independientes.</a:t>
            </a:r>
          </a:p>
        </p:txBody>
      </p:sp>
      <p:sp>
        <p:nvSpPr>
          <p:cNvPr id="115716" name="AutoShape 4">
            <a:hlinkClick r:id="rId6" action="ppaction://hlinksldjump" highlightClick="1"/>
          </p:cNvPr>
          <p:cNvSpPr>
            <a:spLocks noChangeArrowheads="1"/>
          </p:cNvSpPr>
          <p:nvPr/>
        </p:nvSpPr>
        <p:spPr bwMode="auto">
          <a:xfrm>
            <a:off x="10377992" y="6368148"/>
            <a:ext cx="184731" cy="646331"/>
          </a:xfrm>
          <a:prstGeom prst="actionButtonBeginning">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5717"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5718"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41031" name="Text Box 7"/>
          <p:cNvSpPr txBox="1">
            <a:spLocks noChangeArrowheads="1"/>
          </p:cNvSpPr>
          <p:nvPr/>
        </p:nvSpPr>
        <p:spPr bwMode="auto">
          <a:xfrm>
            <a:off x="1524000" y="304801"/>
            <a:ext cx="9144000" cy="3968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2000" b="1">
                <a:effectLst>
                  <a:outerShdw blurRad="38100" dist="38100" dir="2700000" algn="tl">
                    <a:srgbClr val="C0C0C0"/>
                  </a:outerShdw>
                </a:effectLst>
              </a:rPr>
              <a:t>SISTEMAS DE ECUACIONES LINEALES EN FORMA MATRICIAL</a:t>
            </a:r>
          </a:p>
        </p:txBody>
      </p:sp>
    </p:spTree>
    <p:extLst>
      <p:ext uri="{BB962C8B-B14F-4D97-AF65-F5344CB8AC3E}">
        <p14:creationId xmlns:p14="http://schemas.microsoft.com/office/powerpoint/2010/main" val="41039409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41027"/>
                                        </p:tgtEl>
                                        <p:attrNameLst>
                                          <p:attrName>style.visibility</p:attrName>
                                        </p:attrNameLst>
                                      </p:cBhvr>
                                      <p:to>
                                        <p:strVal val="visible"/>
                                      </p:to>
                                    </p:set>
                                    <p:anim calcmode="lin" valueType="num">
                                      <p:cBhvr>
                                        <p:cTn id="7" dur="500" fill="hold"/>
                                        <p:tgtEl>
                                          <p:spTgt spid="641027"/>
                                        </p:tgtEl>
                                        <p:attrNameLst>
                                          <p:attrName>ppt_w</p:attrName>
                                        </p:attrNameLst>
                                      </p:cBhvr>
                                      <p:tavLst>
                                        <p:tav tm="0">
                                          <p:val>
                                            <p:fltVal val="0"/>
                                          </p:val>
                                        </p:tav>
                                        <p:tav tm="100000">
                                          <p:val>
                                            <p:strVal val="#ppt_w"/>
                                          </p:val>
                                        </p:tav>
                                      </p:tavLst>
                                    </p:anim>
                                    <p:anim calcmode="lin" valueType="num">
                                      <p:cBhvr>
                                        <p:cTn id="8" dur="500" fill="hold"/>
                                        <p:tgtEl>
                                          <p:spTgt spid="64102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41026"/>
                                        </p:tgtEl>
                                        <p:attrNameLst>
                                          <p:attrName>style.visibility</p:attrName>
                                        </p:attrNameLst>
                                      </p:cBhvr>
                                      <p:to>
                                        <p:strVal val="visible"/>
                                      </p:to>
                                    </p:set>
                                    <p:anim calcmode="lin" valueType="num">
                                      <p:cBhvr>
                                        <p:cTn id="12" dur="500" fill="hold"/>
                                        <p:tgtEl>
                                          <p:spTgt spid="641026"/>
                                        </p:tgtEl>
                                        <p:attrNameLst>
                                          <p:attrName>ppt_w</p:attrName>
                                        </p:attrNameLst>
                                      </p:cBhvr>
                                      <p:tavLst>
                                        <p:tav tm="0">
                                          <p:val>
                                            <p:fltVal val="0"/>
                                          </p:val>
                                        </p:tav>
                                        <p:tav tm="100000">
                                          <p:val>
                                            <p:strVal val="#ppt_w"/>
                                          </p:val>
                                        </p:tav>
                                      </p:tavLst>
                                    </p:anim>
                                    <p:anim calcmode="lin" valueType="num">
                                      <p:cBhvr>
                                        <p:cTn id="13" dur="500" fill="hold"/>
                                        <p:tgtEl>
                                          <p:spTgt spid="6410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1027"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nvSpPr>
        <p:spPr bwMode="auto">
          <a:xfrm>
            <a:off x="1774825" y="404814"/>
            <a:ext cx="86423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3200" b="1" i="0"/>
          </a:p>
        </p:txBody>
      </p:sp>
      <p:sp>
        <p:nvSpPr>
          <p:cNvPr id="643075" name="Text Box 3"/>
          <p:cNvSpPr txBox="1">
            <a:spLocks noChangeArrowheads="1"/>
          </p:cNvSpPr>
          <p:nvPr/>
        </p:nvSpPr>
        <p:spPr bwMode="auto">
          <a:xfrm>
            <a:off x="1847850" y="1268414"/>
            <a:ext cx="86423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endParaRPr lang="es-ES" sz="3200" b="1">
              <a:effectLst>
                <a:outerShdw blurRad="38100" dist="38100" dir="2700000" algn="tl">
                  <a:srgbClr val="C0C0C0"/>
                </a:outerShdw>
              </a:effectLst>
            </a:endParaRPr>
          </a:p>
        </p:txBody>
      </p:sp>
      <p:sp>
        <p:nvSpPr>
          <p:cNvPr id="643076" name="Text Box 4"/>
          <p:cNvSpPr txBox="1">
            <a:spLocks noChangeArrowheads="1"/>
          </p:cNvSpPr>
          <p:nvPr/>
        </p:nvSpPr>
        <p:spPr bwMode="auto">
          <a:xfrm>
            <a:off x="1847851" y="1125539"/>
            <a:ext cx="8569325" cy="42165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eaLnBrk="1" hangingPunct="1"/>
            <a:r>
              <a:rPr lang="es-ES" sz="2800" b="1" i="0"/>
              <a:t> </a:t>
            </a:r>
            <a:r>
              <a:rPr lang="es-ES" sz="2400" b="1" i="0"/>
              <a:t>Al  efectuar el producto matricial AX = B en el cual A es la matriz del sistema,  X es la matriz columna de las incógnitas y B es la matriz columna de los términos independientes; se obtiene el  sistema de ecuaciones lineales inicial.</a:t>
            </a:r>
          </a:p>
          <a:p>
            <a:pPr algn="just" eaLnBrk="1" hangingPunct="1">
              <a:buFontTx/>
              <a:buChar char="•"/>
            </a:pPr>
            <a:r>
              <a:rPr lang="es-ES" sz="2400" b="1" i="0"/>
              <a:t> Si  B </a:t>
            </a:r>
            <a:r>
              <a:rPr lang="es-ES" sz="2400" b="1" i="0">
                <a:cs typeface="Arial" panose="020B0604020202020204" pitchFamily="34" charset="0"/>
              </a:rPr>
              <a:t>≠ 0,  la  ecuación   representa  un  sistema  de ecuaciones  lineales  no  homogéneo.</a:t>
            </a:r>
          </a:p>
          <a:p>
            <a:pPr algn="just" eaLnBrk="1" hangingPunct="1">
              <a:buFontTx/>
              <a:buChar char="•"/>
            </a:pPr>
            <a:r>
              <a:rPr lang="es-ES" sz="2400" b="1" i="0">
                <a:cs typeface="Arial" panose="020B0604020202020204" pitchFamily="34" charset="0"/>
              </a:rPr>
              <a:t> Si B = 0, la ecuación matricial AX = 0 representa un          sistema  de  ecuaciones  lineales homogéneo en el que   X = 0 es siempre solución de dicho sistema.</a:t>
            </a:r>
          </a:p>
        </p:txBody>
      </p:sp>
      <p:sp>
        <p:nvSpPr>
          <p:cNvPr id="117765"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7766"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43079" name="Text Box 7"/>
          <p:cNvSpPr txBox="1">
            <a:spLocks noChangeArrowheads="1"/>
          </p:cNvSpPr>
          <p:nvPr/>
        </p:nvSpPr>
        <p:spPr bwMode="auto">
          <a:xfrm>
            <a:off x="1524000" y="304801"/>
            <a:ext cx="9144000" cy="3968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2000" b="1">
                <a:effectLst>
                  <a:outerShdw blurRad="38100" dist="38100" dir="2700000" algn="tl">
                    <a:srgbClr val="C0C0C0"/>
                  </a:outerShdw>
                </a:effectLst>
              </a:rPr>
              <a:t>SISTEMAS DE ECUACIONES LINEALES EN FORMA MATRICIAL</a:t>
            </a:r>
          </a:p>
        </p:txBody>
      </p:sp>
      <p:sp>
        <p:nvSpPr>
          <p:cNvPr id="643080" name="AutoShape 8">
            <a:hlinkClick r:id="rId3" action="ppaction://hlinksldjump" highlightClick="1"/>
          </p:cNvPr>
          <p:cNvSpPr>
            <a:spLocks noChangeArrowheads="1"/>
          </p:cNvSpPr>
          <p:nvPr/>
        </p:nvSpPr>
        <p:spPr bwMode="auto">
          <a:xfrm>
            <a:off x="9460416" y="6283217"/>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3428008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43079"/>
                                        </p:tgtEl>
                                        <p:attrNameLst>
                                          <p:attrName>style.visibility</p:attrName>
                                        </p:attrNameLst>
                                      </p:cBhvr>
                                      <p:to>
                                        <p:strVal val="visible"/>
                                      </p:to>
                                    </p:set>
                                    <p:anim calcmode="lin" valueType="num">
                                      <p:cBhvr additive="base">
                                        <p:cTn id="7" dur="500" fill="hold"/>
                                        <p:tgtEl>
                                          <p:spTgt spid="643079"/>
                                        </p:tgtEl>
                                        <p:attrNameLst>
                                          <p:attrName>ppt_x</p:attrName>
                                        </p:attrNameLst>
                                      </p:cBhvr>
                                      <p:tavLst>
                                        <p:tav tm="0">
                                          <p:val>
                                            <p:strVal val="0-#ppt_w/2"/>
                                          </p:val>
                                        </p:tav>
                                        <p:tav tm="100000">
                                          <p:val>
                                            <p:strVal val="#ppt_x"/>
                                          </p:val>
                                        </p:tav>
                                      </p:tavLst>
                                    </p:anim>
                                    <p:anim calcmode="lin" valueType="num">
                                      <p:cBhvr additive="base">
                                        <p:cTn id="8" dur="500" fill="hold"/>
                                        <p:tgtEl>
                                          <p:spTgt spid="64307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43076"/>
                                        </p:tgtEl>
                                        <p:attrNameLst>
                                          <p:attrName>style.visibility</p:attrName>
                                        </p:attrNameLst>
                                      </p:cBhvr>
                                      <p:to>
                                        <p:strVal val="visible"/>
                                      </p:to>
                                    </p:set>
                                    <p:anim calcmode="lin" valueType="num">
                                      <p:cBhvr additive="base">
                                        <p:cTn id="12" dur="500" fill="hold"/>
                                        <p:tgtEl>
                                          <p:spTgt spid="643076"/>
                                        </p:tgtEl>
                                        <p:attrNameLst>
                                          <p:attrName>ppt_x</p:attrName>
                                        </p:attrNameLst>
                                      </p:cBhvr>
                                      <p:tavLst>
                                        <p:tav tm="0">
                                          <p:val>
                                            <p:strVal val="0-#ppt_w/2"/>
                                          </p:val>
                                        </p:tav>
                                        <p:tav tm="100000">
                                          <p:val>
                                            <p:strVal val="#ppt_x"/>
                                          </p:val>
                                        </p:tav>
                                      </p:tavLst>
                                    </p:anim>
                                    <p:anim calcmode="lin" valueType="num">
                                      <p:cBhvr additive="base">
                                        <p:cTn id="13" dur="500" fill="hold"/>
                                        <p:tgtEl>
                                          <p:spTgt spid="64307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643080"/>
                                        </p:tgtEl>
                                        <p:attrNameLst>
                                          <p:attrName>style.visibility</p:attrName>
                                        </p:attrNameLst>
                                      </p:cBhvr>
                                      <p:to>
                                        <p:strVal val="visible"/>
                                      </p:to>
                                    </p:set>
                                    <p:anim calcmode="lin" valueType="num">
                                      <p:cBhvr additive="base">
                                        <p:cTn id="17" dur="500" fill="hold"/>
                                        <p:tgtEl>
                                          <p:spTgt spid="643080"/>
                                        </p:tgtEl>
                                        <p:attrNameLst>
                                          <p:attrName>ppt_x</p:attrName>
                                        </p:attrNameLst>
                                      </p:cBhvr>
                                      <p:tavLst>
                                        <p:tav tm="0">
                                          <p:val>
                                            <p:strVal val="0-#ppt_w/2"/>
                                          </p:val>
                                        </p:tav>
                                        <p:tav tm="100000">
                                          <p:val>
                                            <p:strVal val="#ppt_x"/>
                                          </p:val>
                                        </p:tav>
                                      </p:tavLst>
                                    </p:anim>
                                    <p:anim calcmode="lin" valueType="num">
                                      <p:cBhvr additive="base">
                                        <p:cTn id="18" dur="500" fill="hold"/>
                                        <p:tgtEl>
                                          <p:spTgt spid="6430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076" grpId="0" autoUpdateAnimBg="0"/>
      <p:bldP spid="643079" grpId="0" autoUpdateAnimBg="0"/>
      <p:bldP spid="643080"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Line 2"/>
          <p:cNvSpPr>
            <a:spLocks noChangeShapeType="1"/>
          </p:cNvSpPr>
          <p:nvPr/>
        </p:nvSpPr>
        <p:spPr bwMode="auto">
          <a:xfrm flipH="1" flipV="1">
            <a:off x="2854326" y="2420938"/>
            <a:ext cx="5400675" cy="273685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123" name="Text Box 3"/>
          <p:cNvSpPr txBox="1">
            <a:spLocks noChangeArrowheads="1"/>
          </p:cNvSpPr>
          <p:nvPr/>
        </p:nvSpPr>
        <p:spPr bwMode="auto">
          <a:xfrm>
            <a:off x="1524000" y="1"/>
            <a:ext cx="9144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dos incógnitas.</a:t>
            </a:r>
          </a:p>
        </p:txBody>
      </p:sp>
      <p:sp>
        <p:nvSpPr>
          <p:cNvPr id="645124" name="Line 4"/>
          <p:cNvSpPr>
            <a:spLocks noChangeShapeType="1"/>
          </p:cNvSpPr>
          <p:nvPr/>
        </p:nvSpPr>
        <p:spPr bwMode="auto">
          <a:xfrm flipV="1">
            <a:off x="3862388" y="1916114"/>
            <a:ext cx="3600450" cy="3457575"/>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125" name="Text Box 5"/>
          <p:cNvSpPr txBox="1">
            <a:spLocks noChangeArrowheads="1"/>
          </p:cNvSpPr>
          <p:nvPr/>
        </p:nvSpPr>
        <p:spPr bwMode="auto">
          <a:xfrm>
            <a:off x="7464425" y="1557338"/>
            <a:ext cx="220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x - y = 1</a:t>
            </a:r>
          </a:p>
        </p:txBody>
      </p:sp>
      <p:sp>
        <p:nvSpPr>
          <p:cNvPr id="645126" name="Text Box 6"/>
          <p:cNvSpPr txBox="1">
            <a:spLocks noChangeArrowheads="1"/>
          </p:cNvSpPr>
          <p:nvPr/>
        </p:nvSpPr>
        <p:spPr bwMode="auto">
          <a:xfrm>
            <a:off x="8040688" y="5157788"/>
            <a:ext cx="220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x + 2y = 4</a:t>
            </a:r>
          </a:p>
        </p:txBody>
      </p:sp>
      <p:sp>
        <p:nvSpPr>
          <p:cNvPr id="645127" name="Oval 7"/>
          <p:cNvSpPr>
            <a:spLocks noChangeArrowheads="1"/>
          </p:cNvSpPr>
          <p:nvPr/>
        </p:nvSpPr>
        <p:spPr bwMode="auto">
          <a:xfrm>
            <a:off x="5446713" y="3716338"/>
            <a:ext cx="152400" cy="152400"/>
          </a:xfrm>
          <a:prstGeom prst="ellipse">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645128" name="Group 8"/>
          <p:cNvGrpSpPr>
            <a:grpSpLocks/>
          </p:cNvGrpSpPr>
          <p:nvPr/>
        </p:nvGrpSpPr>
        <p:grpSpPr bwMode="auto">
          <a:xfrm>
            <a:off x="2566988" y="981076"/>
            <a:ext cx="6742112" cy="4479925"/>
            <a:chOff x="720" y="643"/>
            <a:chExt cx="4512" cy="3341"/>
          </a:xfrm>
        </p:grpSpPr>
        <p:sp>
          <p:nvSpPr>
            <p:cNvPr id="119832" name="Line 9"/>
            <p:cNvSpPr>
              <a:spLocks noChangeShapeType="1"/>
            </p:cNvSpPr>
            <p:nvPr/>
          </p:nvSpPr>
          <p:spPr bwMode="auto">
            <a:xfrm>
              <a:off x="1968" y="3504"/>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33" name="Line 10"/>
            <p:cNvSpPr>
              <a:spLocks noChangeShapeType="1"/>
            </p:cNvSpPr>
            <p:nvPr/>
          </p:nvSpPr>
          <p:spPr bwMode="auto">
            <a:xfrm>
              <a:off x="1968" y="3840"/>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19834" name="Group 11"/>
            <p:cNvGrpSpPr>
              <a:grpSpLocks/>
            </p:cNvGrpSpPr>
            <p:nvPr/>
          </p:nvGrpSpPr>
          <p:grpSpPr bwMode="auto">
            <a:xfrm>
              <a:off x="720" y="643"/>
              <a:ext cx="4512" cy="3341"/>
              <a:chOff x="720" y="643"/>
              <a:chExt cx="4512" cy="3341"/>
            </a:xfrm>
          </p:grpSpPr>
          <p:sp>
            <p:nvSpPr>
              <p:cNvPr id="119835" name="Line 12"/>
              <p:cNvSpPr>
                <a:spLocks noChangeShapeType="1"/>
              </p:cNvSpPr>
              <p:nvPr/>
            </p:nvSpPr>
            <p:spPr bwMode="auto">
              <a:xfrm flipV="1">
                <a:off x="2352" y="3024"/>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36" name="Line 13"/>
              <p:cNvSpPr>
                <a:spLocks noChangeShapeType="1"/>
              </p:cNvSpPr>
              <p:nvPr/>
            </p:nvSpPr>
            <p:spPr bwMode="auto">
              <a:xfrm flipV="1">
                <a:off x="2736" y="3024"/>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37" name="Line 14"/>
              <p:cNvSpPr>
                <a:spLocks noChangeShapeType="1"/>
              </p:cNvSpPr>
              <p:nvPr/>
            </p:nvSpPr>
            <p:spPr bwMode="auto">
              <a:xfrm flipV="1">
                <a:off x="3072" y="3024"/>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38" name="Line 15"/>
              <p:cNvSpPr>
                <a:spLocks noChangeShapeType="1"/>
              </p:cNvSpPr>
              <p:nvPr/>
            </p:nvSpPr>
            <p:spPr bwMode="auto">
              <a:xfrm flipV="1">
                <a:off x="3408" y="3024"/>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39" name="Line 16"/>
              <p:cNvSpPr>
                <a:spLocks noChangeShapeType="1"/>
              </p:cNvSpPr>
              <p:nvPr/>
            </p:nvSpPr>
            <p:spPr bwMode="auto">
              <a:xfrm flipV="1">
                <a:off x="3792" y="3024"/>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0" name="Line 17"/>
              <p:cNvSpPr>
                <a:spLocks noChangeShapeType="1"/>
              </p:cNvSpPr>
              <p:nvPr/>
            </p:nvSpPr>
            <p:spPr bwMode="auto">
              <a:xfrm flipV="1">
                <a:off x="4176" y="3024"/>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1" name="Line 18"/>
              <p:cNvSpPr>
                <a:spLocks noChangeShapeType="1"/>
              </p:cNvSpPr>
              <p:nvPr/>
            </p:nvSpPr>
            <p:spPr bwMode="auto">
              <a:xfrm>
                <a:off x="1968" y="2736"/>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2" name="Line 19"/>
              <p:cNvSpPr>
                <a:spLocks noChangeShapeType="1"/>
              </p:cNvSpPr>
              <p:nvPr/>
            </p:nvSpPr>
            <p:spPr bwMode="auto">
              <a:xfrm flipV="1">
                <a:off x="1968" y="1056"/>
                <a:ext cx="0" cy="292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3" name="Text Box 20"/>
              <p:cNvSpPr txBox="1">
                <a:spLocks noChangeArrowheads="1"/>
              </p:cNvSpPr>
              <p:nvPr/>
            </p:nvSpPr>
            <p:spPr bwMode="auto">
              <a:xfrm>
                <a:off x="4896" y="2879"/>
                <a:ext cx="336" cy="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x</a:t>
                </a:r>
                <a:endParaRPr lang="es-ES_tradnl" sz="3200" b="1" i="0">
                  <a:solidFill>
                    <a:srgbClr val="FF3300"/>
                  </a:solidFill>
                </a:endParaRPr>
              </a:p>
            </p:txBody>
          </p:sp>
          <p:sp>
            <p:nvSpPr>
              <p:cNvPr id="119844" name="Text Box 21"/>
              <p:cNvSpPr txBox="1">
                <a:spLocks noChangeArrowheads="1"/>
              </p:cNvSpPr>
              <p:nvPr/>
            </p:nvSpPr>
            <p:spPr bwMode="auto">
              <a:xfrm>
                <a:off x="1872" y="643"/>
                <a:ext cx="336"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y</a:t>
                </a:r>
                <a:endParaRPr lang="es-ES_tradnl" sz="3200" b="1" i="0">
                  <a:solidFill>
                    <a:srgbClr val="FF3300"/>
                  </a:solidFill>
                </a:endParaRPr>
              </a:p>
            </p:txBody>
          </p:sp>
          <p:sp>
            <p:nvSpPr>
              <p:cNvPr id="119845" name="Line 22"/>
              <p:cNvSpPr>
                <a:spLocks noChangeShapeType="1"/>
              </p:cNvSpPr>
              <p:nvPr/>
            </p:nvSpPr>
            <p:spPr bwMode="auto">
              <a:xfrm>
                <a:off x="1968" y="1296"/>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6" name="Line 23"/>
              <p:cNvSpPr>
                <a:spLocks noChangeShapeType="1"/>
              </p:cNvSpPr>
              <p:nvPr/>
            </p:nvSpPr>
            <p:spPr bwMode="auto">
              <a:xfrm>
                <a:off x="1968" y="1632"/>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7" name="Line 24"/>
              <p:cNvSpPr>
                <a:spLocks noChangeShapeType="1"/>
              </p:cNvSpPr>
              <p:nvPr/>
            </p:nvSpPr>
            <p:spPr bwMode="auto">
              <a:xfrm>
                <a:off x="1968" y="2016"/>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8" name="Line 25"/>
              <p:cNvSpPr>
                <a:spLocks noChangeShapeType="1"/>
              </p:cNvSpPr>
              <p:nvPr/>
            </p:nvSpPr>
            <p:spPr bwMode="auto">
              <a:xfrm>
                <a:off x="1968" y="2352"/>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9849" name="Line 26"/>
              <p:cNvSpPr>
                <a:spLocks noChangeShapeType="1"/>
              </p:cNvSpPr>
              <p:nvPr/>
            </p:nvSpPr>
            <p:spPr bwMode="auto">
              <a:xfrm>
                <a:off x="720" y="3120"/>
                <a:ext cx="4176"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645147" name="Group 27"/>
          <p:cNvGrpSpPr>
            <a:grpSpLocks/>
          </p:cNvGrpSpPr>
          <p:nvPr/>
        </p:nvGrpSpPr>
        <p:grpSpPr bwMode="auto">
          <a:xfrm>
            <a:off x="5735639" y="3573464"/>
            <a:ext cx="1800225" cy="427037"/>
            <a:chOff x="2832" y="2640"/>
            <a:chExt cx="1104" cy="269"/>
          </a:xfrm>
        </p:grpSpPr>
        <p:sp>
          <p:nvSpPr>
            <p:cNvPr id="119827" name="Freeform 28"/>
            <p:cNvSpPr>
              <a:spLocks/>
            </p:cNvSpPr>
            <p:nvPr/>
          </p:nvSpPr>
          <p:spPr bwMode="auto">
            <a:xfrm>
              <a:off x="2832" y="2640"/>
              <a:ext cx="1104" cy="195"/>
            </a:xfrm>
            <a:custGeom>
              <a:avLst/>
              <a:gdLst>
                <a:gd name="T0" fmla="*/ 905 w 2208"/>
                <a:gd name="T1" fmla="*/ 3 h 391"/>
                <a:gd name="T2" fmla="*/ 1104 w 2208"/>
                <a:gd name="T3" fmla="*/ 64 h 391"/>
                <a:gd name="T4" fmla="*/ 871 w 2208"/>
                <a:gd name="T5" fmla="*/ 137 h 391"/>
                <a:gd name="T6" fmla="*/ 911 w 2208"/>
                <a:gd name="T7" fmla="*/ 77 h 391"/>
                <a:gd name="T8" fmla="*/ 837 w 2208"/>
                <a:gd name="T9" fmla="*/ 46 h 391"/>
                <a:gd name="T10" fmla="*/ 800 w 2208"/>
                <a:gd name="T11" fmla="*/ 182 h 391"/>
                <a:gd name="T12" fmla="*/ 707 w 2208"/>
                <a:gd name="T13" fmla="*/ 50 h 391"/>
                <a:gd name="T14" fmla="*/ 548 w 2208"/>
                <a:gd name="T15" fmla="*/ 195 h 391"/>
                <a:gd name="T16" fmla="*/ 554 w 2208"/>
                <a:gd name="T17" fmla="*/ 65 h 391"/>
                <a:gd name="T18" fmla="*/ 494 w 2208"/>
                <a:gd name="T19" fmla="*/ 118 h 391"/>
                <a:gd name="T20" fmla="*/ 207 w 2208"/>
                <a:gd name="T21" fmla="*/ 95 h 391"/>
                <a:gd name="T22" fmla="*/ 136 w 2208"/>
                <a:gd name="T23" fmla="*/ 134 h 391"/>
                <a:gd name="T24" fmla="*/ 0 w 2208"/>
                <a:gd name="T25" fmla="*/ 121 h 391"/>
                <a:gd name="T26" fmla="*/ 100 w 2208"/>
                <a:gd name="T27" fmla="*/ 76 h 391"/>
                <a:gd name="T28" fmla="*/ 21 w 2208"/>
                <a:gd name="T29" fmla="*/ 11 h 391"/>
                <a:gd name="T30" fmla="*/ 153 w 2208"/>
                <a:gd name="T31" fmla="*/ 20 h 391"/>
                <a:gd name="T32" fmla="*/ 211 w 2208"/>
                <a:gd name="T33" fmla="*/ 67 h 391"/>
                <a:gd name="T34" fmla="*/ 472 w 2208"/>
                <a:gd name="T35" fmla="*/ 92 h 391"/>
                <a:gd name="T36" fmla="*/ 573 w 2208"/>
                <a:gd name="T37" fmla="*/ 15 h 391"/>
                <a:gd name="T38" fmla="*/ 587 w 2208"/>
                <a:gd name="T39" fmla="*/ 124 h 391"/>
                <a:gd name="T40" fmla="*/ 707 w 2208"/>
                <a:gd name="T41" fmla="*/ 5 h 391"/>
                <a:gd name="T42" fmla="*/ 787 w 2208"/>
                <a:gd name="T43" fmla="*/ 110 h 391"/>
                <a:gd name="T44" fmla="*/ 819 w 2208"/>
                <a:gd name="T45" fmla="*/ 0 h 391"/>
                <a:gd name="T46" fmla="*/ 918 w 2208"/>
                <a:gd name="T47" fmla="*/ 62 h 391"/>
                <a:gd name="T48" fmla="*/ 905 w 2208"/>
                <a:gd name="T49" fmla="*/ 3 h 3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08" h="391">
                  <a:moveTo>
                    <a:pt x="1809" y="6"/>
                  </a:moveTo>
                  <a:lnTo>
                    <a:pt x="2208" y="128"/>
                  </a:lnTo>
                  <a:lnTo>
                    <a:pt x="1741" y="275"/>
                  </a:lnTo>
                  <a:lnTo>
                    <a:pt x="1822" y="154"/>
                  </a:lnTo>
                  <a:lnTo>
                    <a:pt x="1673" y="93"/>
                  </a:lnTo>
                  <a:lnTo>
                    <a:pt x="1599" y="364"/>
                  </a:lnTo>
                  <a:lnTo>
                    <a:pt x="1414" y="101"/>
                  </a:lnTo>
                  <a:lnTo>
                    <a:pt x="1095" y="391"/>
                  </a:lnTo>
                  <a:lnTo>
                    <a:pt x="1108" y="130"/>
                  </a:lnTo>
                  <a:lnTo>
                    <a:pt x="988" y="237"/>
                  </a:lnTo>
                  <a:lnTo>
                    <a:pt x="414" y="190"/>
                  </a:lnTo>
                  <a:lnTo>
                    <a:pt x="271" y="269"/>
                  </a:lnTo>
                  <a:lnTo>
                    <a:pt x="0" y="243"/>
                  </a:lnTo>
                  <a:lnTo>
                    <a:pt x="199" y="153"/>
                  </a:lnTo>
                  <a:lnTo>
                    <a:pt x="41" y="23"/>
                  </a:lnTo>
                  <a:lnTo>
                    <a:pt x="306" y="41"/>
                  </a:lnTo>
                  <a:lnTo>
                    <a:pt x="421" y="135"/>
                  </a:lnTo>
                  <a:lnTo>
                    <a:pt x="943" y="184"/>
                  </a:lnTo>
                  <a:lnTo>
                    <a:pt x="1146" y="31"/>
                  </a:lnTo>
                  <a:lnTo>
                    <a:pt x="1174" y="248"/>
                  </a:lnTo>
                  <a:lnTo>
                    <a:pt x="1414" y="10"/>
                  </a:lnTo>
                  <a:lnTo>
                    <a:pt x="1573" y="221"/>
                  </a:lnTo>
                  <a:lnTo>
                    <a:pt x="1638" y="0"/>
                  </a:lnTo>
                  <a:lnTo>
                    <a:pt x="1835" y="125"/>
                  </a:lnTo>
                  <a:lnTo>
                    <a:pt x="1809" y="6"/>
                  </a:lnTo>
                  <a:close/>
                </a:path>
              </a:pathLst>
            </a:custGeom>
            <a:solidFill>
              <a:srgbClr val="FFFF00"/>
            </a:solidFill>
            <a:ln w="9525">
              <a:solidFill>
                <a:schemeClr val="tx1"/>
              </a:solidFill>
              <a:round/>
              <a:headEnd/>
              <a:tailEnd/>
            </a:ln>
          </p:spPr>
          <p:txBody>
            <a:bodyPr/>
            <a:lstStyle/>
            <a:p>
              <a:endParaRPr lang="en-US"/>
            </a:p>
          </p:txBody>
        </p:sp>
        <p:sp>
          <p:nvSpPr>
            <p:cNvPr id="119828" name="Freeform 29"/>
            <p:cNvSpPr>
              <a:spLocks/>
            </p:cNvSpPr>
            <p:nvPr/>
          </p:nvSpPr>
          <p:spPr bwMode="auto">
            <a:xfrm>
              <a:off x="3347" y="2804"/>
              <a:ext cx="80" cy="68"/>
            </a:xfrm>
            <a:custGeom>
              <a:avLst/>
              <a:gdLst>
                <a:gd name="T0" fmla="*/ 0 w 161"/>
                <a:gd name="T1" fmla="*/ 0 h 136"/>
                <a:gd name="T2" fmla="*/ 25 w 161"/>
                <a:gd name="T3" fmla="*/ 49 h 136"/>
                <a:gd name="T4" fmla="*/ 80 w 161"/>
                <a:gd name="T5" fmla="*/ 10 h 136"/>
                <a:gd name="T6" fmla="*/ 16 w 161"/>
                <a:gd name="T7" fmla="*/ 68 h 136"/>
                <a:gd name="T8" fmla="*/ 0 w 161"/>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1" h="136">
                  <a:moveTo>
                    <a:pt x="0" y="0"/>
                  </a:moveTo>
                  <a:lnTo>
                    <a:pt x="50" y="97"/>
                  </a:lnTo>
                  <a:lnTo>
                    <a:pt x="161" y="20"/>
                  </a:lnTo>
                  <a:lnTo>
                    <a:pt x="33" y="136"/>
                  </a:lnTo>
                  <a:lnTo>
                    <a:pt x="0" y="0"/>
                  </a:lnTo>
                  <a:close/>
                </a:path>
              </a:pathLst>
            </a:custGeom>
            <a:solidFill>
              <a:srgbClr val="FFFF00"/>
            </a:solidFill>
            <a:ln w="9525">
              <a:solidFill>
                <a:schemeClr val="tx1"/>
              </a:solidFill>
              <a:round/>
              <a:headEnd/>
              <a:tailEnd/>
            </a:ln>
          </p:spPr>
          <p:txBody>
            <a:bodyPr/>
            <a:lstStyle/>
            <a:p>
              <a:endParaRPr lang="en-US"/>
            </a:p>
          </p:txBody>
        </p:sp>
        <p:sp>
          <p:nvSpPr>
            <p:cNvPr id="119829" name="Freeform 30"/>
            <p:cNvSpPr>
              <a:spLocks/>
            </p:cNvSpPr>
            <p:nvPr/>
          </p:nvSpPr>
          <p:spPr bwMode="auto">
            <a:xfrm>
              <a:off x="3332" y="2839"/>
              <a:ext cx="81" cy="70"/>
            </a:xfrm>
            <a:custGeom>
              <a:avLst/>
              <a:gdLst>
                <a:gd name="T0" fmla="*/ 0 w 160"/>
                <a:gd name="T1" fmla="*/ 0 h 139"/>
                <a:gd name="T2" fmla="*/ 24 w 160"/>
                <a:gd name="T3" fmla="*/ 50 h 139"/>
                <a:gd name="T4" fmla="*/ 81 w 160"/>
                <a:gd name="T5" fmla="*/ 11 h 139"/>
                <a:gd name="T6" fmla="*/ 16 w 160"/>
                <a:gd name="T7" fmla="*/ 70 h 139"/>
                <a:gd name="T8" fmla="*/ 0 w 160"/>
                <a:gd name="T9" fmla="*/ 0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39">
                  <a:moveTo>
                    <a:pt x="0" y="0"/>
                  </a:moveTo>
                  <a:lnTo>
                    <a:pt x="48" y="99"/>
                  </a:lnTo>
                  <a:lnTo>
                    <a:pt x="160" y="22"/>
                  </a:lnTo>
                  <a:lnTo>
                    <a:pt x="31" y="139"/>
                  </a:lnTo>
                  <a:lnTo>
                    <a:pt x="0" y="0"/>
                  </a:lnTo>
                  <a:close/>
                </a:path>
              </a:pathLst>
            </a:custGeom>
            <a:solidFill>
              <a:srgbClr val="FFFF00"/>
            </a:solidFill>
            <a:ln w="9525">
              <a:solidFill>
                <a:schemeClr val="tx1"/>
              </a:solidFill>
              <a:round/>
              <a:headEnd/>
              <a:tailEnd/>
            </a:ln>
          </p:spPr>
          <p:txBody>
            <a:bodyPr/>
            <a:lstStyle/>
            <a:p>
              <a:endParaRPr lang="en-US"/>
            </a:p>
          </p:txBody>
        </p:sp>
        <p:sp>
          <p:nvSpPr>
            <p:cNvPr id="119830" name="Freeform 31"/>
            <p:cNvSpPr>
              <a:spLocks/>
            </p:cNvSpPr>
            <p:nvPr/>
          </p:nvSpPr>
          <p:spPr bwMode="auto">
            <a:xfrm>
              <a:off x="3040" y="2688"/>
              <a:ext cx="154" cy="25"/>
            </a:xfrm>
            <a:custGeom>
              <a:avLst/>
              <a:gdLst>
                <a:gd name="T0" fmla="*/ 0 w 309"/>
                <a:gd name="T1" fmla="*/ 0 h 51"/>
                <a:gd name="T2" fmla="*/ 21 w 309"/>
                <a:gd name="T3" fmla="*/ 9 h 51"/>
                <a:gd name="T4" fmla="*/ 141 w 309"/>
                <a:gd name="T5" fmla="*/ 20 h 51"/>
                <a:gd name="T6" fmla="*/ 154 w 309"/>
                <a:gd name="T7" fmla="*/ 25 h 51"/>
                <a:gd name="T8" fmla="*/ 17 w 309"/>
                <a:gd name="T9" fmla="*/ 13 h 51"/>
                <a:gd name="T10" fmla="*/ 0 w 309"/>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9" h="51">
                  <a:moveTo>
                    <a:pt x="0" y="0"/>
                  </a:moveTo>
                  <a:lnTo>
                    <a:pt x="43" y="19"/>
                  </a:lnTo>
                  <a:lnTo>
                    <a:pt x="283" y="41"/>
                  </a:lnTo>
                  <a:lnTo>
                    <a:pt x="309" y="51"/>
                  </a:lnTo>
                  <a:lnTo>
                    <a:pt x="35" y="27"/>
                  </a:lnTo>
                  <a:lnTo>
                    <a:pt x="0" y="0"/>
                  </a:lnTo>
                  <a:close/>
                </a:path>
              </a:pathLst>
            </a:custGeom>
            <a:solidFill>
              <a:srgbClr val="FFFF00"/>
            </a:solidFill>
            <a:ln w="9525">
              <a:solidFill>
                <a:schemeClr val="tx1"/>
              </a:solidFill>
              <a:round/>
              <a:headEnd/>
              <a:tailEnd/>
            </a:ln>
          </p:spPr>
          <p:txBody>
            <a:bodyPr/>
            <a:lstStyle/>
            <a:p>
              <a:endParaRPr lang="en-US"/>
            </a:p>
          </p:txBody>
        </p:sp>
        <p:sp>
          <p:nvSpPr>
            <p:cNvPr id="119831" name="Freeform 32"/>
            <p:cNvSpPr>
              <a:spLocks/>
            </p:cNvSpPr>
            <p:nvPr/>
          </p:nvSpPr>
          <p:spPr bwMode="auto">
            <a:xfrm>
              <a:off x="3054" y="2676"/>
              <a:ext cx="155" cy="26"/>
            </a:xfrm>
            <a:custGeom>
              <a:avLst/>
              <a:gdLst>
                <a:gd name="T0" fmla="*/ 0 w 308"/>
                <a:gd name="T1" fmla="*/ 0 h 51"/>
                <a:gd name="T2" fmla="*/ 21 w 308"/>
                <a:gd name="T3" fmla="*/ 10 h 51"/>
                <a:gd name="T4" fmla="*/ 142 w 308"/>
                <a:gd name="T5" fmla="*/ 21 h 51"/>
                <a:gd name="T6" fmla="*/ 155 w 308"/>
                <a:gd name="T7" fmla="*/ 26 h 51"/>
                <a:gd name="T8" fmla="*/ 18 w 308"/>
                <a:gd name="T9" fmla="*/ 14 h 51"/>
                <a:gd name="T10" fmla="*/ 0 w 308"/>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8" h="51">
                  <a:moveTo>
                    <a:pt x="0" y="0"/>
                  </a:moveTo>
                  <a:lnTo>
                    <a:pt x="42" y="19"/>
                  </a:lnTo>
                  <a:lnTo>
                    <a:pt x="282" y="41"/>
                  </a:lnTo>
                  <a:lnTo>
                    <a:pt x="308" y="51"/>
                  </a:lnTo>
                  <a:lnTo>
                    <a:pt x="35" y="27"/>
                  </a:lnTo>
                  <a:lnTo>
                    <a:pt x="0" y="0"/>
                  </a:lnTo>
                  <a:close/>
                </a:path>
              </a:pathLst>
            </a:custGeom>
            <a:solidFill>
              <a:srgbClr val="FFFF00"/>
            </a:solidFill>
            <a:ln w="9525">
              <a:solidFill>
                <a:schemeClr val="tx1"/>
              </a:solidFill>
              <a:round/>
              <a:headEnd/>
              <a:tailEnd/>
            </a:ln>
          </p:spPr>
          <p:txBody>
            <a:bodyPr/>
            <a:lstStyle/>
            <a:p>
              <a:endParaRPr lang="en-US"/>
            </a:p>
          </p:txBody>
        </p:sp>
      </p:grpSp>
      <p:sp>
        <p:nvSpPr>
          <p:cNvPr id="645153" name="Text Box 33"/>
          <p:cNvSpPr txBox="1">
            <a:spLocks noChangeArrowheads="1"/>
          </p:cNvSpPr>
          <p:nvPr/>
        </p:nvSpPr>
        <p:spPr bwMode="auto">
          <a:xfrm>
            <a:off x="7608888" y="2997201"/>
            <a:ext cx="2590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000" b="1" i="0"/>
              <a:t>Rectas que se cortan en un punto llamado intercepto</a:t>
            </a:r>
          </a:p>
        </p:txBody>
      </p:sp>
      <p:sp>
        <p:nvSpPr>
          <p:cNvPr id="645154" name="Text Box 34"/>
          <p:cNvSpPr txBox="1">
            <a:spLocks noChangeArrowheads="1"/>
          </p:cNvSpPr>
          <p:nvPr/>
        </p:nvSpPr>
        <p:spPr bwMode="auto">
          <a:xfrm>
            <a:off x="4438651" y="6021388"/>
            <a:ext cx="56165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Tiene solución única S   (2,1)</a:t>
            </a:r>
          </a:p>
        </p:txBody>
      </p:sp>
      <p:sp>
        <p:nvSpPr>
          <p:cNvPr id="645155" name="AutoShape 35"/>
          <p:cNvSpPr>
            <a:spLocks/>
          </p:cNvSpPr>
          <p:nvPr/>
        </p:nvSpPr>
        <p:spPr bwMode="auto">
          <a:xfrm>
            <a:off x="7894638" y="6021389"/>
            <a:ext cx="144462" cy="503237"/>
          </a:xfrm>
          <a:prstGeom prst="leftBrace">
            <a:avLst>
              <a:gd name="adj1" fmla="val 2902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45156" name="AutoShape 36"/>
          <p:cNvSpPr>
            <a:spLocks/>
          </p:cNvSpPr>
          <p:nvPr/>
        </p:nvSpPr>
        <p:spPr bwMode="auto">
          <a:xfrm>
            <a:off x="8759825" y="6021389"/>
            <a:ext cx="215900" cy="503237"/>
          </a:xfrm>
          <a:prstGeom prst="rightBrace">
            <a:avLst>
              <a:gd name="adj1" fmla="val 1942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45157" name="AutoShape 37"/>
          <p:cNvSpPr>
            <a:spLocks/>
          </p:cNvSpPr>
          <p:nvPr/>
        </p:nvSpPr>
        <p:spPr bwMode="auto">
          <a:xfrm>
            <a:off x="4872039" y="4581526"/>
            <a:ext cx="73025" cy="1223963"/>
          </a:xfrm>
          <a:prstGeom prst="leftBrace">
            <a:avLst>
              <a:gd name="adj1" fmla="val 13967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45158" name="Text Box 38"/>
          <p:cNvSpPr txBox="1">
            <a:spLocks noChangeArrowheads="1"/>
          </p:cNvSpPr>
          <p:nvPr/>
        </p:nvSpPr>
        <p:spPr bwMode="auto">
          <a:xfrm>
            <a:off x="4872039" y="4724401"/>
            <a:ext cx="1800225"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X – y = 1</a:t>
            </a:r>
          </a:p>
          <a:p>
            <a:pPr algn="l" eaLnBrk="1" hangingPunct="1"/>
            <a:r>
              <a:rPr lang="es-ES" sz="2400" b="1" i="0"/>
              <a:t>X + 2y = 4</a:t>
            </a:r>
          </a:p>
        </p:txBody>
      </p:sp>
      <p:sp>
        <p:nvSpPr>
          <p:cNvPr id="119824" name="AutoShape 39">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9825" name="AutoShape 40">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19826" name="AutoShape 41">
            <a:hlinkClick r:id="rId3" action="ppaction://hlinksldjump" highlightClick="1"/>
          </p:cNvPr>
          <p:cNvSpPr>
            <a:spLocks noChangeArrowheads="1"/>
          </p:cNvSpPr>
          <p:nvPr/>
        </p:nvSpPr>
        <p:spPr bwMode="auto">
          <a:xfrm>
            <a:off x="9567572" y="6368148"/>
            <a:ext cx="184730"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5347675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45123"/>
                                        </p:tgtEl>
                                        <p:attrNameLst>
                                          <p:attrName>style.visibility</p:attrName>
                                        </p:attrNameLst>
                                      </p:cBhvr>
                                      <p:to>
                                        <p:strVal val="visible"/>
                                      </p:to>
                                    </p:set>
                                    <p:anim calcmode="lin" valueType="num">
                                      <p:cBhvr>
                                        <p:cTn id="7" dur="500" fill="hold"/>
                                        <p:tgtEl>
                                          <p:spTgt spid="645123"/>
                                        </p:tgtEl>
                                        <p:attrNameLst>
                                          <p:attrName>ppt_w</p:attrName>
                                        </p:attrNameLst>
                                      </p:cBhvr>
                                      <p:tavLst>
                                        <p:tav tm="0">
                                          <p:val>
                                            <p:fltVal val="0"/>
                                          </p:val>
                                        </p:tav>
                                        <p:tav tm="100000">
                                          <p:val>
                                            <p:strVal val="#ppt_w"/>
                                          </p:val>
                                        </p:tav>
                                      </p:tavLst>
                                    </p:anim>
                                    <p:anim calcmode="lin" valueType="num">
                                      <p:cBhvr>
                                        <p:cTn id="8" dur="500" fill="hold"/>
                                        <p:tgtEl>
                                          <p:spTgt spid="645123"/>
                                        </p:tgtEl>
                                        <p:attrNameLst>
                                          <p:attrName>ppt_h</p:attrName>
                                        </p:attrNameLst>
                                      </p:cBhvr>
                                      <p:tavLst>
                                        <p:tav tm="0">
                                          <p:val>
                                            <p:fltVal val="0"/>
                                          </p:val>
                                        </p:tav>
                                        <p:tav tm="100000">
                                          <p:val>
                                            <p:strVal val="#ppt_h"/>
                                          </p:val>
                                        </p:tav>
                                      </p:tavLst>
                                    </p:anim>
                                    <p:anim calcmode="lin" valueType="num">
                                      <p:cBhvr>
                                        <p:cTn id="9" dur="500" fill="hold"/>
                                        <p:tgtEl>
                                          <p:spTgt spid="645123"/>
                                        </p:tgtEl>
                                        <p:attrNameLst>
                                          <p:attrName>ppt_x</p:attrName>
                                        </p:attrNameLst>
                                      </p:cBhvr>
                                      <p:tavLst>
                                        <p:tav tm="0">
                                          <p:val>
                                            <p:fltVal val="0.5"/>
                                          </p:val>
                                        </p:tav>
                                        <p:tav tm="100000">
                                          <p:val>
                                            <p:strVal val="#ppt_x"/>
                                          </p:val>
                                        </p:tav>
                                      </p:tavLst>
                                    </p:anim>
                                    <p:anim calcmode="lin" valueType="num">
                                      <p:cBhvr>
                                        <p:cTn id="10" dur="500" fill="hold"/>
                                        <p:tgtEl>
                                          <p:spTgt spid="64512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 presetClass="entr" presetSubtype="0" fill="hold" nodeType="afterEffect">
                                  <p:stCondLst>
                                    <p:cond delay="0"/>
                                  </p:stCondLst>
                                  <p:childTnLst>
                                    <p:set>
                                      <p:cBhvr>
                                        <p:cTn id="13" dur="1" fill="hold">
                                          <p:stCondLst>
                                            <p:cond delay="499"/>
                                          </p:stCondLst>
                                        </p:cTn>
                                        <p:tgtEl>
                                          <p:spTgt spid="645128"/>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645124"/>
                                        </p:tgtEl>
                                        <p:attrNameLst>
                                          <p:attrName>style.visibility</p:attrName>
                                        </p:attrNameLst>
                                      </p:cBhvr>
                                      <p:to>
                                        <p:strVal val="visible"/>
                                      </p:to>
                                    </p:set>
                                    <p:anim calcmode="lin" valueType="num">
                                      <p:cBhvr>
                                        <p:cTn id="18" dur="500" fill="hold"/>
                                        <p:tgtEl>
                                          <p:spTgt spid="645124"/>
                                        </p:tgtEl>
                                        <p:attrNameLst>
                                          <p:attrName>ppt_w</p:attrName>
                                        </p:attrNameLst>
                                      </p:cBhvr>
                                      <p:tavLst>
                                        <p:tav tm="0">
                                          <p:val>
                                            <p:fltVal val="0"/>
                                          </p:val>
                                        </p:tav>
                                        <p:tav tm="100000">
                                          <p:val>
                                            <p:strVal val="#ppt_w"/>
                                          </p:val>
                                        </p:tav>
                                      </p:tavLst>
                                    </p:anim>
                                    <p:anim calcmode="lin" valueType="num">
                                      <p:cBhvr>
                                        <p:cTn id="19" dur="500" fill="hold"/>
                                        <p:tgtEl>
                                          <p:spTgt spid="64512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500"/>
                            </p:stCondLst>
                            <p:childTnLst>
                              <p:par>
                                <p:cTn id="21" presetID="23" presetClass="entr" presetSubtype="16" fill="hold" grpId="0" nodeType="afterEffect">
                                  <p:stCondLst>
                                    <p:cond delay="0"/>
                                  </p:stCondLst>
                                  <p:childTnLst>
                                    <p:set>
                                      <p:cBhvr>
                                        <p:cTn id="22" dur="1" fill="hold">
                                          <p:stCondLst>
                                            <p:cond delay="0"/>
                                          </p:stCondLst>
                                        </p:cTn>
                                        <p:tgtEl>
                                          <p:spTgt spid="645125"/>
                                        </p:tgtEl>
                                        <p:attrNameLst>
                                          <p:attrName>style.visibility</p:attrName>
                                        </p:attrNameLst>
                                      </p:cBhvr>
                                      <p:to>
                                        <p:strVal val="visible"/>
                                      </p:to>
                                    </p:set>
                                    <p:anim calcmode="lin" valueType="num">
                                      <p:cBhvr>
                                        <p:cTn id="23" dur="500" fill="hold"/>
                                        <p:tgtEl>
                                          <p:spTgt spid="645125"/>
                                        </p:tgtEl>
                                        <p:attrNameLst>
                                          <p:attrName>ppt_w</p:attrName>
                                        </p:attrNameLst>
                                      </p:cBhvr>
                                      <p:tavLst>
                                        <p:tav tm="0">
                                          <p:val>
                                            <p:fltVal val="0"/>
                                          </p:val>
                                        </p:tav>
                                        <p:tav tm="100000">
                                          <p:val>
                                            <p:strVal val="#ppt_w"/>
                                          </p:val>
                                        </p:tav>
                                      </p:tavLst>
                                    </p:anim>
                                    <p:anim calcmode="lin" valueType="num">
                                      <p:cBhvr>
                                        <p:cTn id="24" dur="500" fill="hold"/>
                                        <p:tgtEl>
                                          <p:spTgt spid="645125"/>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645122"/>
                                        </p:tgtEl>
                                        <p:attrNameLst>
                                          <p:attrName>style.visibility</p:attrName>
                                        </p:attrNameLst>
                                      </p:cBhvr>
                                      <p:to>
                                        <p:strVal val="visible"/>
                                      </p:to>
                                    </p:set>
                                    <p:anim calcmode="lin" valueType="num">
                                      <p:cBhvr>
                                        <p:cTn id="29" dur="500" fill="hold"/>
                                        <p:tgtEl>
                                          <p:spTgt spid="645122"/>
                                        </p:tgtEl>
                                        <p:attrNameLst>
                                          <p:attrName>ppt_w</p:attrName>
                                        </p:attrNameLst>
                                      </p:cBhvr>
                                      <p:tavLst>
                                        <p:tav tm="0">
                                          <p:val>
                                            <p:fltVal val="0"/>
                                          </p:val>
                                        </p:tav>
                                        <p:tav tm="100000">
                                          <p:val>
                                            <p:strVal val="#ppt_w"/>
                                          </p:val>
                                        </p:tav>
                                      </p:tavLst>
                                    </p:anim>
                                    <p:anim calcmode="lin" valueType="num">
                                      <p:cBhvr>
                                        <p:cTn id="30" dur="500" fill="hold"/>
                                        <p:tgtEl>
                                          <p:spTgt spid="645122"/>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645126"/>
                                        </p:tgtEl>
                                        <p:attrNameLst>
                                          <p:attrName>style.visibility</p:attrName>
                                        </p:attrNameLst>
                                      </p:cBhvr>
                                      <p:to>
                                        <p:strVal val="visible"/>
                                      </p:to>
                                    </p:set>
                                    <p:anim calcmode="lin" valueType="num">
                                      <p:cBhvr>
                                        <p:cTn id="34" dur="500" fill="hold"/>
                                        <p:tgtEl>
                                          <p:spTgt spid="645126"/>
                                        </p:tgtEl>
                                        <p:attrNameLst>
                                          <p:attrName>ppt_w</p:attrName>
                                        </p:attrNameLst>
                                      </p:cBhvr>
                                      <p:tavLst>
                                        <p:tav tm="0">
                                          <p:val>
                                            <p:fltVal val="0"/>
                                          </p:val>
                                        </p:tav>
                                        <p:tav tm="100000">
                                          <p:val>
                                            <p:strVal val="#ppt_w"/>
                                          </p:val>
                                        </p:tav>
                                      </p:tavLst>
                                    </p:anim>
                                    <p:anim calcmode="lin" valueType="num">
                                      <p:cBhvr>
                                        <p:cTn id="35" dur="500" fill="hold"/>
                                        <p:tgtEl>
                                          <p:spTgt spid="645126"/>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23" presetClass="entr" presetSubtype="16" fill="hold" grpId="0" nodeType="afterEffect">
                                  <p:stCondLst>
                                    <p:cond delay="0"/>
                                  </p:stCondLst>
                                  <p:childTnLst>
                                    <p:set>
                                      <p:cBhvr>
                                        <p:cTn id="38" dur="1" fill="hold">
                                          <p:stCondLst>
                                            <p:cond delay="0"/>
                                          </p:stCondLst>
                                        </p:cTn>
                                        <p:tgtEl>
                                          <p:spTgt spid="645127"/>
                                        </p:tgtEl>
                                        <p:attrNameLst>
                                          <p:attrName>style.visibility</p:attrName>
                                        </p:attrNameLst>
                                      </p:cBhvr>
                                      <p:to>
                                        <p:strVal val="visible"/>
                                      </p:to>
                                    </p:set>
                                    <p:anim calcmode="lin" valueType="num">
                                      <p:cBhvr>
                                        <p:cTn id="39" dur="500" fill="hold"/>
                                        <p:tgtEl>
                                          <p:spTgt spid="645127"/>
                                        </p:tgtEl>
                                        <p:attrNameLst>
                                          <p:attrName>ppt_w</p:attrName>
                                        </p:attrNameLst>
                                      </p:cBhvr>
                                      <p:tavLst>
                                        <p:tav tm="0">
                                          <p:val>
                                            <p:fltVal val="0"/>
                                          </p:val>
                                        </p:tav>
                                        <p:tav tm="100000">
                                          <p:val>
                                            <p:strVal val="#ppt_w"/>
                                          </p:val>
                                        </p:tav>
                                      </p:tavLst>
                                    </p:anim>
                                    <p:anim calcmode="lin" valueType="num">
                                      <p:cBhvr>
                                        <p:cTn id="40" dur="500" fill="hold"/>
                                        <p:tgtEl>
                                          <p:spTgt spid="645127"/>
                                        </p:tgtEl>
                                        <p:attrNameLst>
                                          <p:attrName>ppt_h</p:attrName>
                                        </p:attrNameLst>
                                      </p:cBhvr>
                                      <p:tavLst>
                                        <p:tav tm="0">
                                          <p:val>
                                            <p:fltVal val="0"/>
                                          </p:val>
                                        </p:tav>
                                        <p:tav tm="100000">
                                          <p:val>
                                            <p:strVal val="#ppt_h"/>
                                          </p:val>
                                        </p:tav>
                                      </p:tavLst>
                                    </p:anim>
                                  </p:childTnLst>
                                </p:cTn>
                              </p:par>
                            </p:childTnLst>
                          </p:cTn>
                        </p:par>
                        <p:par>
                          <p:cTn id="41" fill="hold" nodeType="afterGroup">
                            <p:stCondLst>
                              <p:cond delay="1500"/>
                            </p:stCondLst>
                            <p:childTnLst>
                              <p:par>
                                <p:cTn id="42" presetID="23" presetClass="entr" presetSubtype="16" fill="hold" nodeType="afterEffect">
                                  <p:stCondLst>
                                    <p:cond delay="0"/>
                                  </p:stCondLst>
                                  <p:childTnLst>
                                    <p:set>
                                      <p:cBhvr>
                                        <p:cTn id="43" dur="1" fill="hold">
                                          <p:stCondLst>
                                            <p:cond delay="0"/>
                                          </p:stCondLst>
                                        </p:cTn>
                                        <p:tgtEl>
                                          <p:spTgt spid="645147"/>
                                        </p:tgtEl>
                                        <p:attrNameLst>
                                          <p:attrName>style.visibility</p:attrName>
                                        </p:attrNameLst>
                                      </p:cBhvr>
                                      <p:to>
                                        <p:strVal val="visible"/>
                                      </p:to>
                                    </p:set>
                                    <p:anim calcmode="lin" valueType="num">
                                      <p:cBhvr>
                                        <p:cTn id="44" dur="500" fill="hold"/>
                                        <p:tgtEl>
                                          <p:spTgt spid="645147"/>
                                        </p:tgtEl>
                                        <p:attrNameLst>
                                          <p:attrName>ppt_w</p:attrName>
                                        </p:attrNameLst>
                                      </p:cBhvr>
                                      <p:tavLst>
                                        <p:tav tm="0">
                                          <p:val>
                                            <p:fltVal val="0"/>
                                          </p:val>
                                        </p:tav>
                                        <p:tav tm="100000">
                                          <p:val>
                                            <p:strVal val="#ppt_w"/>
                                          </p:val>
                                        </p:tav>
                                      </p:tavLst>
                                    </p:anim>
                                    <p:anim calcmode="lin" valueType="num">
                                      <p:cBhvr>
                                        <p:cTn id="45" dur="500" fill="hold"/>
                                        <p:tgtEl>
                                          <p:spTgt spid="645147"/>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000"/>
                            </p:stCondLst>
                            <p:childTnLst>
                              <p:par>
                                <p:cTn id="47" presetID="23" presetClass="entr" presetSubtype="16" fill="hold" grpId="0" nodeType="afterEffect">
                                  <p:stCondLst>
                                    <p:cond delay="0"/>
                                  </p:stCondLst>
                                  <p:childTnLst>
                                    <p:set>
                                      <p:cBhvr>
                                        <p:cTn id="48" dur="1" fill="hold">
                                          <p:stCondLst>
                                            <p:cond delay="0"/>
                                          </p:stCondLst>
                                        </p:cTn>
                                        <p:tgtEl>
                                          <p:spTgt spid="645153"/>
                                        </p:tgtEl>
                                        <p:attrNameLst>
                                          <p:attrName>style.visibility</p:attrName>
                                        </p:attrNameLst>
                                      </p:cBhvr>
                                      <p:to>
                                        <p:strVal val="visible"/>
                                      </p:to>
                                    </p:set>
                                    <p:anim calcmode="lin" valueType="num">
                                      <p:cBhvr>
                                        <p:cTn id="49" dur="500" fill="hold"/>
                                        <p:tgtEl>
                                          <p:spTgt spid="645153"/>
                                        </p:tgtEl>
                                        <p:attrNameLst>
                                          <p:attrName>ppt_w</p:attrName>
                                        </p:attrNameLst>
                                      </p:cBhvr>
                                      <p:tavLst>
                                        <p:tav tm="0">
                                          <p:val>
                                            <p:fltVal val="0"/>
                                          </p:val>
                                        </p:tav>
                                        <p:tav tm="100000">
                                          <p:val>
                                            <p:strVal val="#ppt_w"/>
                                          </p:val>
                                        </p:tav>
                                      </p:tavLst>
                                    </p:anim>
                                    <p:anim calcmode="lin" valueType="num">
                                      <p:cBhvr>
                                        <p:cTn id="50" dur="500" fill="hold"/>
                                        <p:tgtEl>
                                          <p:spTgt spid="645153"/>
                                        </p:tgtEl>
                                        <p:attrNameLst>
                                          <p:attrName>ppt_h</p:attrName>
                                        </p:attrNameLst>
                                      </p:cBhvr>
                                      <p:tavLst>
                                        <p:tav tm="0">
                                          <p:val>
                                            <p:fltVal val="0"/>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4" presetClass="entr" presetSubtype="16" fill="hold" grpId="0" nodeType="clickEffect">
                                  <p:stCondLst>
                                    <p:cond delay="0"/>
                                  </p:stCondLst>
                                  <p:childTnLst>
                                    <p:set>
                                      <p:cBhvr>
                                        <p:cTn id="54" dur="1" fill="hold">
                                          <p:stCondLst>
                                            <p:cond delay="0"/>
                                          </p:stCondLst>
                                        </p:cTn>
                                        <p:tgtEl>
                                          <p:spTgt spid="645158"/>
                                        </p:tgtEl>
                                        <p:attrNameLst>
                                          <p:attrName>style.visibility</p:attrName>
                                        </p:attrNameLst>
                                      </p:cBhvr>
                                      <p:to>
                                        <p:strVal val="visible"/>
                                      </p:to>
                                    </p:set>
                                    <p:animEffect transition="in" filter="box(in)">
                                      <p:cBhvr>
                                        <p:cTn id="55" dur="500"/>
                                        <p:tgtEl>
                                          <p:spTgt spid="645158"/>
                                        </p:tgtEl>
                                      </p:cBhvr>
                                    </p:animEffect>
                                  </p:childTnLst>
                                </p:cTn>
                              </p:par>
                              <p:par>
                                <p:cTn id="56" presetID="4" presetClass="entr" presetSubtype="16" fill="hold" grpId="0" nodeType="withEffect">
                                  <p:stCondLst>
                                    <p:cond delay="0"/>
                                  </p:stCondLst>
                                  <p:childTnLst>
                                    <p:set>
                                      <p:cBhvr>
                                        <p:cTn id="57" dur="1" fill="hold">
                                          <p:stCondLst>
                                            <p:cond delay="0"/>
                                          </p:stCondLst>
                                        </p:cTn>
                                        <p:tgtEl>
                                          <p:spTgt spid="645157"/>
                                        </p:tgtEl>
                                        <p:attrNameLst>
                                          <p:attrName>style.visibility</p:attrName>
                                        </p:attrNameLst>
                                      </p:cBhvr>
                                      <p:to>
                                        <p:strVal val="visible"/>
                                      </p:to>
                                    </p:set>
                                    <p:animEffect transition="in" filter="box(in)">
                                      <p:cBhvr>
                                        <p:cTn id="58" dur="500"/>
                                        <p:tgtEl>
                                          <p:spTgt spid="645157"/>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16" fill="hold" grpId="0" nodeType="clickEffect">
                                  <p:stCondLst>
                                    <p:cond delay="0"/>
                                  </p:stCondLst>
                                  <p:childTnLst>
                                    <p:set>
                                      <p:cBhvr>
                                        <p:cTn id="62" dur="1" fill="hold">
                                          <p:stCondLst>
                                            <p:cond delay="0"/>
                                          </p:stCondLst>
                                        </p:cTn>
                                        <p:tgtEl>
                                          <p:spTgt spid="645154"/>
                                        </p:tgtEl>
                                        <p:attrNameLst>
                                          <p:attrName>style.visibility</p:attrName>
                                        </p:attrNameLst>
                                      </p:cBhvr>
                                      <p:to>
                                        <p:strVal val="visible"/>
                                      </p:to>
                                    </p:set>
                                    <p:animEffect transition="in" filter="box(in)">
                                      <p:cBhvr>
                                        <p:cTn id="63" dur="500"/>
                                        <p:tgtEl>
                                          <p:spTgt spid="645154"/>
                                        </p:tgtEl>
                                      </p:cBhvr>
                                    </p:animEffect>
                                  </p:childTnLst>
                                </p:cTn>
                              </p:par>
                              <p:par>
                                <p:cTn id="64" presetID="4" presetClass="entr" presetSubtype="16" fill="hold" grpId="0" nodeType="withEffect">
                                  <p:stCondLst>
                                    <p:cond delay="0"/>
                                  </p:stCondLst>
                                  <p:childTnLst>
                                    <p:set>
                                      <p:cBhvr>
                                        <p:cTn id="65" dur="1" fill="hold">
                                          <p:stCondLst>
                                            <p:cond delay="0"/>
                                          </p:stCondLst>
                                        </p:cTn>
                                        <p:tgtEl>
                                          <p:spTgt spid="645155"/>
                                        </p:tgtEl>
                                        <p:attrNameLst>
                                          <p:attrName>style.visibility</p:attrName>
                                        </p:attrNameLst>
                                      </p:cBhvr>
                                      <p:to>
                                        <p:strVal val="visible"/>
                                      </p:to>
                                    </p:set>
                                    <p:animEffect transition="in" filter="box(in)">
                                      <p:cBhvr>
                                        <p:cTn id="66" dur="500"/>
                                        <p:tgtEl>
                                          <p:spTgt spid="645155"/>
                                        </p:tgtEl>
                                      </p:cBhvr>
                                    </p:animEffect>
                                  </p:childTnLst>
                                </p:cTn>
                              </p:par>
                              <p:par>
                                <p:cTn id="67" presetID="4" presetClass="entr" presetSubtype="16" fill="hold" grpId="0" nodeType="withEffect">
                                  <p:stCondLst>
                                    <p:cond delay="0"/>
                                  </p:stCondLst>
                                  <p:childTnLst>
                                    <p:set>
                                      <p:cBhvr>
                                        <p:cTn id="68" dur="1" fill="hold">
                                          <p:stCondLst>
                                            <p:cond delay="0"/>
                                          </p:stCondLst>
                                        </p:cTn>
                                        <p:tgtEl>
                                          <p:spTgt spid="645156"/>
                                        </p:tgtEl>
                                        <p:attrNameLst>
                                          <p:attrName>style.visibility</p:attrName>
                                        </p:attrNameLst>
                                      </p:cBhvr>
                                      <p:to>
                                        <p:strVal val="visible"/>
                                      </p:to>
                                    </p:set>
                                    <p:animEffect transition="in" filter="box(in)">
                                      <p:cBhvr>
                                        <p:cTn id="69" dur="500"/>
                                        <p:tgtEl>
                                          <p:spTgt spid="645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22" grpId="0" animBg="1"/>
      <p:bldP spid="645123" grpId="0" autoUpdateAnimBg="0"/>
      <p:bldP spid="645124" grpId="0" animBg="1"/>
      <p:bldP spid="645125" grpId="0" autoUpdateAnimBg="0"/>
      <p:bldP spid="645126" grpId="0" autoUpdateAnimBg="0"/>
      <p:bldP spid="645127" grpId="0" animBg="1"/>
      <p:bldP spid="645153" grpId="0" autoUpdateAnimBg="0"/>
      <p:bldP spid="645154" grpId="0"/>
      <p:bldP spid="645155" grpId="0" animBg="1"/>
      <p:bldP spid="645156" grpId="0" animBg="1"/>
      <p:bldP spid="645157" grpId="0" animBg="1"/>
      <p:bldP spid="645158"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Line 2"/>
          <p:cNvSpPr>
            <a:spLocks noChangeShapeType="1"/>
          </p:cNvSpPr>
          <p:nvPr/>
        </p:nvSpPr>
        <p:spPr bwMode="auto">
          <a:xfrm>
            <a:off x="4656139" y="5445125"/>
            <a:ext cx="2238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59" name="Line 3"/>
          <p:cNvSpPr>
            <a:spLocks noChangeShapeType="1"/>
          </p:cNvSpPr>
          <p:nvPr/>
        </p:nvSpPr>
        <p:spPr bwMode="auto">
          <a:xfrm>
            <a:off x="4656138" y="5876925"/>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0" name="Line 4"/>
          <p:cNvSpPr>
            <a:spLocks noChangeShapeType="1"/>
          </p:cNvSpPr>
          <p:nvPr/>
        </p:nvSpPr>
        <p:spPr bwMode="auto">
          <a:xfrm flipV="1">
            <a:off x="5257800" y="4800600"/>
            <a:ext cx="0"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1" name="Line 5"/>
          <p:cNvSpPr>
            <a:spLocks noChangeShapeType="1"/>
          </p:cNvSpPr>
          <p:nvPr/>
        </p:nvSpPr>
        <p:spPr bwMode="auto">
          <a:xfrm flipV="1">
            <a:off x="5867400" y="4800600"/>
            <a:ext cx="0"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2" name="Line 6"/>
          <p:cNvSpPr>
            <a:spLocks noChangeShapeType="1"/>
          </p:cNvSpPr>
          <p:nvPr/>
        </p:nvSpPr>
        <p:spPr bwMode="auto">
          <a:xfrm flipV="1">
            <a:off x="6400800" y="4800600"/>
            <a:ext cx="0"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3" name="Line 7"/>
          <p:cNvSpPr>
            <a:spLocks noChangeShapeType="1"/>
          </p:cNvSpPr>
          <p:nvPr/>
        </p:nvSpPr>
        <p:spPr bwMode="auto">
          <a:xfrm flipV="1">
            <a:off x="6934200" y="4800600"/>
            <a:ext cx="0"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4" name="Line 8"/>
          <p:cNvSpPr>
            <a:spLocks noChangeShapeType="1"/>
          </p:cNvSpPr>
          <p:nvPr/>
        </p:nvSpPr>
        <p:spPr bwMode="auto">
          <a:xfrm flipV="1">
            <a:off x="7543800" y="4800600"/>
            <a:ext cx="0"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5" name="Line 9"/>
          <p:cNvSpPr>
            <a:spLocks noChangeShapeType="1"/>
          </p:cNvSpPr>
          <p:nvPr/>
        </p:nvSpPr>
        <p:spPr bwMode="auto">
          <a:xfrm flipV="1">
            <a:off x="8153400" y="4800600"/>
            <a:ext cx="0"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6" name="Line 10"/>
          <p:cNvSpPr>
            <a:spLocks noChangeShapeType="1"/>
          </p:cNvSpPr>
          <p:nvPr/>
        </p:nvSpPr>
        <p:spPr bwMode="auto">
          <a:xfrm>
            <a:off x="4648200" y="43434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7" name="Line 11"/>
          <p:cNvSpPr>
            <a:spLocks noChangeShapeType="1"/>
          </p:cNvSpPr>
          <p:nvPr/>
        </p:nvSpPr>
        <p:spPr bwMode="auto">
          <a:xfrm flipV="1">
            <a:off x="4656138" y="1676400"/>
            <a:ext cx="0" cy="477678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68" name="Text Box 12"/>
          <p:cNvSpPr txBox="1">
            <a:spLocks noChangeArrowheads="1"/>
          </p:cNvSpPr>
          <p:nvPr/>
        </p:nvSpPr>
        <p:spPr bwMode="auto">
          <a:xfrm>
            <a:off x="9296400" y="4572000"/>
            <a:ext cx="533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x</a:t>
            </a:r>
            <a:endParaRPr lang="es-ES_tradnl" sz="3200" b="1" i="0">
              <a:solidFill>
                <a:srgbClr val="FF3300"/>
              </a:solidFill>
            </a:endParaRPr>
          </a:p>
        </p:txBody>
      </p:sp>
      <p:sp>
        <p:nvSpPr>
          <p:cNvPr id="121869" name="Text Box 13"/>
          <p:cNvSpPr txBox="1">
            <a:spLocks noChangeArrowheads="1"/>
          </p:cNvSpPr>
          <p:nvPr/>
        </p:nvSpPr>
        <p:spPr bwMode="auto">
          <a:xfrm>
            <a:off x="4495800" y="1020764"/>
            <a:ext cx="533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y</a:t>
            </a:r>
            <a:endParaRPr lang="es-ES_tradnl" sz="3200" b="1" i="0">
              <a:solidFill>
                <a:srgbClr val="FF3300"/>
              </a:solidFill>
            </a:endParaRPr>
          </a:p>
        </p:txBody>
      </p:sp>
      <p:sp>
        <p:nvSpPr>
          <p:cNvPr id="121870" name="Line 14"/>
          <p:cNvSpPr>
            <a:spLocks noChangeShapeType="1"/>
          </p:cNvSpPr>
          <p:nvPr/>
        </p:nvSpPr>
        <p:spPr bwMode="auto">
          <a:xfrm>
            <a:off x="4648200" y="20574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71" name="Line 15"/>
          <p:cNvSpPr>
            <a:spLocks noChangeShapeType="1"/>
          </p:cNvSpPr>
          <p:nvPr/>
        </p:nvSpPr>
        <p:spPr bwMode="auto">
          <a:xfrm>
            <a:off x="4648200" y="2590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72" name="Line 16"/>
          <p:cNvSpPr>
            <a:spLocks noChangeShapeType="1"/>
          </p:cNvSpPr>
          <p:nvPr/>
        </p:nvSpPr>
        <p:spPr bwMode="auto">
          <a:xfrm>
            <a:off x="4648200" y="32004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73" name="Line 17"/>
          <p:cNvSpPr>
            <a:spLocks noChangeShapeType="1"/>
          </p:cNvSpPr>
          <p:nvPr/>
        </p:nvSpPr>
        <p:spPr bwMode="auto">
          <a:xfrm>
            <a:off x="4648200" y="3733800"/>
            <a:ext cx="152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74" name="Line 18"/>
          <p:cNvSpPr>
            <a:spLocks noChangeShapeType="1"/>
          </p:cNvSpPr>
          <p:nvPr/>
        </p:nvSpPr>
        <p:spPr bwMode="auto">
          <a:xfrm>
            <a:off x="2667000" y="4953000"/>
            <a:ext cx="6629400"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75" name="Line 19"/>
          <p:cNvSpPr>
            <a:spLocks noChangeShapeType="1"/>
          </p:cNvSpPr>
          <p:nvPr/>
        </p:nvSpPr>
        <p:spPr bwMode="auto">
          <a:xfrm>
            <a:off x="4656138" y="638175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188" name="Rectangle 20"/>
          <p:cNvSpPr>
            <a:spLocks noChangeArrowheads="1"/>
          </p:cNvSpPr>
          <p:nvPr/>
        </p:nvSpPr>
        <p:spPr bwMode="auto">
          <a:xfrm>
            <a:off x="1524000" y="188914"/>
            <a:ext cx="9144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dos incógnitas.</a:t>
            </a:r>
          </a:p>
        </p:txBody>
      </p:sp>
      <p:grpSp>
        <p:nvGrpSpPr>
          <p:cNvPr id="121877" name="Group 21"/>
          <p:cNvGrpSpPr>
            <a:grpSpLocks/>
          </p:cNvGrpSpPr>
          <p:nvPr/>
        </p:nvGrpSpPr>
        <p:grpSpPr bwMode="auto">
          <a:xfrm>
            <a:off x="3359150" y="2565401"/>
            <a:ext cx="7308850" cy="4552951"/>
            <a:chOff x="1156" y="1616"/>
            <a:chExt cx="4604" cy="2868"/>
          </a:xfrm>
        </p:grpSpPr>
        <p:sp>
          <p:nvSpPr>
            <p:cNvPr id="121878" name="Text Box 22"/>
            <p:cNvSpPr txBox="1">
              <a:spLocks noChangeArrowheads="1"/>
            </p:cNvSpPr>
            <p:nvPr/>
          </p:nvSpPr>
          <p:spPr bwMode="auto">
            <a:xfrm>
              <a:off x="3969" y="2024"/>
              <a:ext cx="13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2x - 4y = 4</a:t>
              </a:r>
            </a:p>
          </p:txBody>
        </p:sp>
        <p:sp>
          <p:nvSpPr>
            <p:cNvPr id="121879" name="Line 23"/>
            <p:cNvSpPr>
              <a:spLocks noChangeShapeType="1"/>
            </p:cNvSpPr>
            <p:nvPr/>
          </p:nvSpPr>
          <p:spPr bwMode="auto">
            <a:xfrm flipV="1">
              <a:off x="1156" y="2296"/>
              <a:ext cx="3629" cy="1452"/>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80" name="Line 24"/>
            <p:cNvSpPr>
              <a:spLocks noChangeShapeType="1"/>
            </p:cNvSpPr>
            <p:nvPr/>
          </p:nvSpPr>
          <p:spPr bwMode="auto">
            <a:xfrm flipV="1">
              <a:off x="1655" y="2795"/>
              <a:ext cx="3266" cy="1361"/>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881" name="Text Box 25"/>
            <p:cNvSpPr txBox="1">
              <a:spLocks noChangeArrowheads="1"/>
            </p:cNvSpPr>
            <p:nvPr/>
          </p:nvSpPr>
          <p:spPr bwMode="auto">
            <a:xfrm>
              <a:off x="2744" y="1616"/>
              <a:ext cx="20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Rectas Paralelas</a:t>
              </a:r>
            </a:p>
          </p:txBody>
        </p:sp>
        <p:sp>
          <p:nvSpPr>
            <p:cNvPr id="121882" name="AutoShape 26"/>
            <p:cNvSpPr>
              <a:spLocks/>
            </p:cNvSpPr>
            <p:nvPr/>
          </p:nvSpPr>
          <p:spPr bwMode="auto">
            <a:xfrm>
              <a:off x="3334" y="3621"/>
              <a:ext cx="136" cy="435"/>
            </a:xfrm>
            <a:prstGeom prst="leftBrace">
              <a:avLst>
                <a:gd name="adj1" fmla="val 3890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21883" name="Text Box 27"/>
            <p:cNvSpPr txBox="1">
              <a:spLocks noChangeArrowheads="1"/>
            </p:cNvSpPr>
            <p:nvPr/>
          </p:nvSpPr>
          <p:spPr bwMode="auto">
            <a:xfrm>
              <a:off x="3470" y="3612"/>
              <a:ext cx="1134" cy="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2x – 4y = 4 x – 2y = 6</a:t>
              </a:r>
            </a:p>
            <a:p>
              <a:pPr algn="l" eaLnBrk="1" hangingPunct="1"/>
              <a:endParaRPr lang="es-ES" sz="2400" b="1" i="0"/>
            </a:p>
          </p:txBody>
        </p:sp>
        <p:grpSp>
          <p:nvGrpSpPr>
            <p:cNvPr id="121884" name="Group 28"/>
            <p:cNvGrpSpPr>
              <a:grpSpLocks/>
            </p:cNvGrpSpPr>
            <p:nvPr/>
          </p:nvGrpSpPr>
          <p:grpSpPr bwMode="auto">
            <a:xfrm>
              <a:off x="4368" y="2568"/>
              <a:ext cx="1392" cy="1476"/>
              <a:chOff x="4368" y="2568"/>
              <a:chExt cx="1392" cy="1476"/>
            </a:xfrm>
          </p:grpSpPr>
          <p:sp>
            <p:nvSpPr>
              <p:cNvPr id="121885" name="Text Box 29"/>
              <p:cNvSpPr txBox="1">
                <a:spLocks noChangeArrowheads="1"/>
              </p:cNvSpPr>
              <p:nvPr/>
            </p:nvSpPr>
            <p:spPr bwMode="auto">
              <a:xfrm>
                <a:off x="4368" y="2568"/>
                <a:ext cx="13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x - 2y = 6</a:t>
                </a:r>
              </a:p>
            </p:txBody>
          </p:sp>
          <p:sp>
            <p:nvSpPr>
              <p:cNvPr id="121886" name="Text Box 30"/>
              <p:cNvSpPr txBox="1">
                <a:spLocks noChangeArrowheads="1"/>
              </p:cNvSpPr>
              <p:nvPr/>
            </p:nvSpPr>
            <p:spPr bwMode="auto">
              <a:xfrm>
                <a:off x="4558" y="3521"/>
                <a:ext cx="953" cy="5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No tiene solución</a:t>
                </a:r>
              </a:p>
            </p:txBody>
          </p:sp>
        </p:grpSp>
      </p:grpSp>
    </p:spTree>
    <p:extLst>
      <p:ext uri="{BB962C8B-B14F-4D97-AF65-F5344CB8AC3E}">
        <p14:creationId xmlns:p14="http://schemas.microsoft.com/office/powerpoint/2010/main" val="2303247053"/>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Text Box 2"/>
          <p:cNvSpPr txBox="1">
            <a:spLocks noChangeArrowheads="1"/>
          </p:cNvSpPr>
          <p:nvPr/>
        </p:nvSpPr>
        <p:spPr bwMode="auto">
          <a:xfrm>
            <a:off x="7175500" y="3429000"/>
            <a:ext cx="2590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2x - 4y =12</a:t>
            </a:r>
          </a:p>
        </p:txBody>
      </p:sp>
      <p:sp>
        <p:nvSpPr>
          <p:cNvPr id="649219" name="Text Box 3"/>
          <p:cNvSpPr txBox="1">
            <a:spLocks noChangeArrowheads="1"/>
          </p:cNvSpPr>
          <p:nvPr/>
        </p:nvSpPr>
        <p:spPr bwMode="auto">
          <a:xfrm>
            <a:off x="7319963" y="4868863"/>
            <a:ext cx="220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x - 2y = 6</a:t>
            </a:r>
          </a:p>
        </p:txBody>
      </p:sp>
      <p:grpSp>
        <p:nvGrpSpPr>
          <p:cNvPr id="649249" name="Group 33"/>
          <p:cNvGrpSpPr>
            <a:grpSpLocks/>
          </p:cNvGrpSpPr>
          <p:nvPr/>
        </p:nvGrpSpPr>
        <p:grpSpPr bwMode="auto">
          <a:xfrm>
            <a:off x="2135188" y="1020763"/>
            <a:ext cx="7162800" cy="5429250"/>
            <a:chOff x="385" y="643"/>
            <a:chExt cx="4512" cy="3420"/>
          </a:xfrm>
        </p:grpSpPr>
        <p:sp>
          <p:nvSpPr>
            <p:cNvPr id="123917" name="Text Box 4"/>
            <p:cNvSpPr txBox="1">
              <a:spLocks noChangeArrowheads="1"/>
            </p:cNvSpPr>
            <p:nvPr/>
          </p:nvSpPr>
          <p:spPr bwMode="auto">
            <a:xfrm>
              <a:off x="1872" y="643"/>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y</a:t>
              </a:r>
              <a:endParaRPr lang="es-ES_tradnl" sz="3200" b="1" i="0">
                <a:solidFill>
                  <a:srgbClr val="FF3300"/>
                </a:solidFill>
              </a:endParaRPr>
            </a:p>
          </p:txBody>
        </p:sp>
        <p:sp>
          <p:nvSpPr>
            <p:cNvPr id="123918" name="Line 7"/>
            <p:cNvSpPr>
              <a:spLocks noChangeShapeType="1"/>
            </p:cNvSpPr>
            <p:nvPr/>
          </p:nvSpPr>
          <p:spPr bwMode="auto">
            <a:xfrm>
              <a:off x="1633" y="3247"/>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19" name="Line 8"/>
            <p:cNvSpPr>
              <a:spLocks noChangeShapeType="1"/>
            </p:cNvSpPr>
            <p:nvPr/>
          </p:nvSpPr>
          <p:spPr bwMode="auto">
            <a:xfrm>
              <a:off x="1633" y="3583"/>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0" name="Line 9"/>
            <p:cNvSpPr>
              <a:spLocks noChangeShapeType="1"/>
            </p:cNvSpPr>
            <p:nvPr/>
          </p:nvSpPr>
          <p:spPr bwMode="auto">
            <a:xfrm flipV="1">
              <a:off x="2017" y="2767"/>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1" name="Line 10"/>
            <p:cNvSpPr>
              <a:spLocks noChangeShapeType="1"/>
            </p:cNvSpPr>
            <p:nvPr/>
          </p:nvSpPr>
          <p:spPr bwMode="auto">
            <a:xfrm flipV="1">
              <a:off x="2401" y="2767"/>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2" name="Line 11"/>
            <p:cNvSpPr>
              <a:spLocks noChangeShapeType="1"/>
            </p:cNvSpPr>
            <p:nvPr/>
          </p:nvSpPr>
          <p:spPr bwMode="auto">
            <a:xfrm flipV="1">
              <a:off x="2737" y="2767"/>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3" name="Line 12"/>
            <p:cNvSpPr>
              <a:spLocks noChangeShapeType="1"/>
            </p:cNvSpPr>
            <p:nvPr/>
          </p:nvSpPr>
          <p:spPr bwMode="auto">
            <a:xfrm flipV="1">
              <a:off x="3073" y="2767"/>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4" name="Line 13"/>
            <p:cNvSpPr>
              <a:spLocks noChangeShapeType="1"/>
            </p:cNvSpPr>
            <p:nvPr/>
          </p:nvSpPr>
          <p:spPr bwMode="auto">
            <a:xfrm flipV="1">
              <a:off x="3457" y="2767"/>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5" name="Line 14"/>
            <p:cNvSpPr>
              <a:spLocks noChangeShapeType="1"/>
            </p:cNvSpPr>
            <p:nvPr/>
          </p:nvSpPr>
          <p:spPr bwMode="auto">
            <a:xfrm flipV="1">
              <a:off x="3841" y="2767"/>
              <a:ext cx="0"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6" name="Line 15"/>
            <p:cNvSpPr>
              <a:spLocks noChangeShapeType="1"/>
            </p:cNvSpPr>
            <p:nvPr/>
          </p:nvSpPr>
          <p:spPr bwMode="auto">
            <a:xfrm>
              <a:off x="1633" y="2479"/>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7" name="Text Box 17"/>
            <p:cNvSpPr txBox="1">
              <a:spLocks noChangeArrowheads="1"/>
            </p:cNvSpPr>
            <p:nvPr/>
          </p:nvSpPr>
          <p:spPr bwMode="auto">
            <a:xfrm>
              <a:off x="4561" y="2623"/>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x</a:t>
              </a:r>
              <a:endParaRPr lang="es-ES_tradnl" sz="3200" b="1" i="0">
                <a:solidFill>
                  <a:srgbClr val="FF3300"/>
                </a:solidFill>
              </a:endParaRPr>
            </a:p>
          </p:txBody>
        </p:sp>
        <p:sp>
          <p:nvSpPr>
            <p:cNvPr id="123928" name="Line 18"/>
            <p:cNvSpPr>
              <a:spLocks noChangeShapeType="1"/>
            </p:cNvSpPr>
            <p:nvPr/>
          </p:nvSpPr>
          <p:spPr bwMode="auto">
            <a:xfrm>
              <a:off x="1633" y="1039"/>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9" name="Line 19"/>
            <p:cNvSpPr>
              <a:spLocks noChangeShapeType="1"/>
            </p:cNvSpPr>
            <p:nvPr/>
          </p:nvSpPr>
          <p:spPr bwMode="auto">
            <a:xfrm>
              <a:off x="1633" y="1375"/>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30" name="Line 20"/>
            <p:cNvSpPr>
              <a:spLocks noChangeShapeType="1"/>
            </p:cNvSpPr>
            <p:nvPr/>
          </p:nvSpPr>
          <p:spPr bwMode="auto">
            <a:xfrm>
              <a:off x="1633" y="1759"/>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31" name="Line 21"/>
            <p:cNvSpPr>
              <a:spLocks noChangeShapeType="1"/>
            </p:cNvSpPr>
            <p:nvPr/>
          </p:nvSpPr>
          <p:spPr bwMode="auto">
            <a:xfrm>
              <a:off x="1633" y="2095"/>
              <a:ext cx="9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32" name="Line 16"/>
            <p:cNvSpPr>
              <a:spLocks noChangeShapeType="1"/>
            </p:cNvSpPr>
            <p:nvPr/>
          </p:nvSpPr>
          <p:spPr bwMode="auto">
            <a:xfrm flipV="1">
              <a:off x="1638" y="799"/>
              <a:ext cx="0" cy="326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33" name="Line 22"/>
            <p:cNvSpPr>
              <a:spLocks noChangeShapeType="1"/>
            </p:cNvSpPr>
            <p:nvPr/>
          </p:nvSpPr>
          <p:spPr bwMode="auto">
            <a:xfrm>
              <a:off x="385" y="2863"/>
              <a:ext cx="4176"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49239" name="Line 23"/>
          <p:cNvSpPr>
            <a:spLocks noChangeShapeType="1"/>
          </p:cNvSpPr>
          <p:nvPr/>
        </p:nvSpPr>
        <p:spPr bwMode="auto">
          <a:xfrm flipV="1">
            <a:off x="3811588" y="3935413"/>
            <a:ext cx="5105400" cy="2438400"/>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9240" name="Line 24"/>
          <p:cNvSpPr>
            <a:spLocks noChangeShapeType="1"/>
          </p:cNvSpPr>
          <p:nvPr/>
        </p:nvSpPr>
        <p:spPr bwMode="auto">
          <a:xfrm flipV="1">
            <a:off x="3659188" y="4011613"/>
            <a:ext cx="5105400" cy="24384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9242" name="Text Box 26"/>
          <p:cNvSpPr txBox="1">
            <a:spLocks noChangeArrowheads="1"/>
          </p:cNvSpPr>
          <p:nvPr/>
        </p:nvSpPr>
        <p:spPr bwMode="auto">
          <a:xfrm>
            <a:off x="5232401" y="2781300"/>
            <a:ext cx="33575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Rectas coincidentes</a:t>
            </a:r>
          </a:p>
        </p:txBody>
      </p:sp>
      <p:grpSp>
        <p:nvGrpSpPr>
          <p:cNvPr id="649243" name="Group 27"/>
          <p:cNvGrpSpPr>
            <a:grpSpLocks/>
          </p:cNvGrpSpPr>
          <p:nvPr/>
        </p:nvGrpSpPr>
        <p:grpSpPr bwMode="auto">
          <a:xfrm>
            <a:off x="6096001" y="1701801"/>
            <a:ext cx="2087563" cy="830263"/>
            <a:chOff x="3198" y="3612"/>
            <a:chExt cx="1315" cy="523"/>
          </a:xfrm>
        </p:grpSpPr>
        <p:sp>
          <p:nvSpPr>
            <p:cNvPr id="123915" name="AutoShape 28"/>
            <p:cNvSpPr>
              <a:spLocks/>
            </p:cNvSpPr>
            <p:nvPr/>
          </p:nvSpPr>
          <p:spPr bwMode="auto">
            <a:xfrm>
              <a:off x="3198" y="3643"/>
              <a:ext cx="226" cy="435"/>
            </a:xfrm>
            <a:prstGeom prst="leftBrace">
              <a:avLst>
                <a:gd name="adj1" fmla="val 21718"/>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23916" name="Text Box 29"/>
            <p:cNvSpPr txBox="1">
              <a:spLocks noChangeArrowheads="1"/>
            </p:cNvSpPr>
            <p:nvPr/>
          </p:nvSpPr>
          <p:spPr bwMode="auto">
            <a:xfrm>
              <a:off x="3424" y="3612"/>
              <a:ext cx="1089" cy="5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2x – 4y = 2 x – 2y = 6</a:t>
              </a:r>
            </a:p>
          </p:txBody>
        </p:sp>
      </p:grpSp>
      <p:sp>
        <p:nvSpPr>
          <p:cNvPr id="649246" name="Text Box 30"/>
          <p:cNvSpPr txBox="1">
            <a:spLocks noChangeArrowheads="1"/>
          </p:cNvSpPr>
          <p:nvPr/>
        </p:nvSpPr>
        <p:spPr bwMode="auto">
          <a:xfrm>
            <a:off x="7248526" y="5661026"/>
            <a:ext cx="223202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Infinitas soluciones</a:t>
            </a:r>
          </a:p>
        </p:txBody>
      </p:sp>
      <p:sp>
        <p:nvSpPr>
          <p:cNvPr id="649247" name="Rectangle 31"/>
          <p:cNvSpPr>
            <a:spLocks noChangeArrowheads="1"/>
          </p:cNvSpPr>
          <p:nvPr/>
        </p:nvSpPr>
        <p:spPr bwMode="auto">
          <a:xfrm>
            <a:off x="1524000" y="188914"/>
            <a:ext cx="9144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dos incógnitas.</a:t>
            </a:r>
          </a:p>
        </p:txBody>
      </p:sp>
    </p:spTree>
    <p:extLst>
      <p:ext uri="{BB962C8B-B14F-4D97-AF65-F5344CB8AC3E}">
        <p14:creationId xmlns:p14="http://schemas.microsoft.com/office/powerpoint/2010/main" val="39598928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49247"/>
                                        </p:tgtEl>
                                        <p:attrNameLst>
                                          <p:attrName>style.visibility</p:attrName>
                                        </p:attrNameLst>
                                      </p:cBhvr>
                                      <p:to>
                                        <p:strVal val="visible"/>
                                      </p:to>
                                    </p:set>
                                    <p:anim calcmode="lin" valueType="num">
                                      <p:cBhvr additive="base">
                                        <p:cTn id="7" dur="500" fill="hold"/>
                                        <p:tgtEl>
                                          <p:spTgt spid="649247"/>
                                        </p:tgtEl>
                                        <p:attrNameLst>
                                          <p:attrName>ppt_x</p:attrName>
                                        </p:attrNameLst>
                                      </p:cBhvr>
                                      <p:tavLst>
                                        <p:tav tm="0">
                                          <p:val>
                                            <p:strVal val="0-#ppt_w/2"/>
                                          </p:val>
                                        </p:tav>
                                        <p:tav tm="100000">
                                          <p:val>
                                            <p:strVal val="#ppt_x"/>
                                          </p:val>
                                        </p:tav>
                                      </p:tavLst>
                                    </p:anim>
                                    <p:anim calcmode="lin" valueType="num">
                                      <p:cBhvr additive="base">
                                        <p:cTn id="8" dur="500" fill="hold"/>
                                        <p:tgtEl>
                                          <p:spTgt spid="6492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649243"/>
                                        </p:tgtEl>
                                        <p:attrNameLst>
                                          <p:attrName>style.visibility</p:attrName>
                                        </p:attrNameLst>
                                      </p:cBhvr>
                                      <p:to>
                                        <p:strVal val="visible"/>
                                      </p:to>
                                    </p:set>
                                    <p:anim calcmode="lin" valueType="num">
                                      <p:cBhvr additive="base">
                                        <p:cTn id="12" dur="500" fill="hold"/>
                                        <p:tgtEl>
                                          <p:spTgt spid="649243"/>
                                        </p:tgtEl>
                                        <p:attrNameLst>
                                          <p:attrName>ppt_x</p:attrName>
                                        </p:attrNameLst>
                                      </p:cBhvr>
                                      <p:tavLst>
                                        <p:tav tm="0">
                                          <p:val>
                                            <p:strVal val="0-#ppt_w/2"/>
                                          </p:val>
                                        </p:tav>
                                        <p:tav tm="100000">
                                          <p:val>
                                            <p:strVal val="#ppt_x"/>
                                          </p:val>
                                        </p:tav>
                                      </p:tavLst>
                                    </p:anim>
                                    <p:anim calcmode="lin" valueType="num">
                                      <p:cBhvr additive="base">
                                        <p:cTn id="13" dur="500" fill="hold"/>
                                        <p:tgtEl>
                                          <p:spTgt spid="64924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649249"/>
                                        </p:tgtEl>
                                        <p:attrNameLst>
                                          <p:attrName>style.visibility</p:attrName>
                                        </p:attrNameLst>
                                      </p:cBhvr>
                                      <p:to>
                                        <p:strVal val="visible"/>
                                      </p:to>
                                    </p:set>
                                    <p:anim calcmode="lin" valueType="num">
                                      <p:cBhvr additive="base">
                                        <p:cTn id="18" dur="500" fill="hold"/>
                                        <p:tgtEl>
                                          <p:spTgt spid="649249"/>
                                        </p:tgtEl>
                                        <p:attrNameLst>
                                          <p:attrName>ppt_x</p:attrName>
                                        </p:attrNameLst>
                                      </p:cBhvr>
                                      <p:tavLst>
                                        <p:tav tm="0">
                                          <p:val>
                                            <p:strVal val="0-#ppt_w/2"/>
                                          </p:val>
                                        </p:tav>
                                        <p:tav tm="100000">
                                          <p:val>
                                            <p:strVal val="#ppt_x"/>
                                          </p:val>
                                        </p:tav>
                                      </p:tavLst>
                                    </p:anim>
                                    <p:anim calcmode="lin" valueType="num">
                                      <p:cBhvr additive="base">
                                        <p:cTn id="19" dur="500" fill="hold"/>
                                        <p:tgtEl>
                                          <p:spTgt spid="649249"/>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2" presetClass="entr" presetSubtype="8" fill="hold" grpId="0" nodeType="afterEffect">
                                  <p:stCondLst>
                                    <p:cond delay="0"/>
                                  </p:stCondLst>
                                  <p:childTnLst>
                                    <p:set>
                                      <p:cBhvr>
                                        <p:cTn id="22" dur="1" fill="hold">
                                          <p:stCondLst>
                                            <p:cond delay="0"/>
                                          </p:stCondLst>
                                        </p:cTn>
                                        <p:tgtEl>
                                          <p:spTgt spid="649239"/>
                                        </p:tgtEl>
                                        <p:attrNameLst>
                                          <p:attrName>style.visibility</p:attrName>
                                        </p:attrNameLst>
                                      </p:cBhvr>
                                      <p:to>
                                        <p:strVal val="visible"/>
                                      </p:to>
                                    </p:set>
                                    <p:anim calcmode="lin" valueType="num">
                                      <p:cBhvr additive="base">
                                        <p:cTn id="23" dur="500" fill="hold"/>
                                        <p:tgtEl>
                                          <p:spTgt spid="649239"/>
                                        </p:tgtEl>
                                        <p:attrNameLst>
                                          <p:attrName>ppt_x</p:attrName>
                                        </p:attrNameLst>
                                      </p:cBhvr>
                                      <p:tavLst>
                                        <p:tav tm="0">
                                          <p:val>
                                            <p:strVal val="0-#ppt_w/2"/>
                                          </p:val>
                                        </p:tav>
                                        <p:tav tm="100000">
                                          <p:val>
                                            <p:strVal val="#ppt_x"/>
                                          </p:val>
                                        </p:tav>
                                      </p:tavLst>
                                    </p:anim>
                                    <p:anim calcmode="lin" valueType="num">
                                      <p:cBhvr additive="base">
                                        <p:cTn id="24" dur="500" fill="hold"/>
                                        <p:tgtEl>
                                          <p:spTgt spid="649239"/>
                                        </p:tgtEl>
                                        <p:attrNameLst>
                                          <p:attrName>ppt_y</p:attrName>
                                        </p:attrNameLst>
                                      </p:cBhvr>
                                      <p:tavLst>
                                        <p:tav tm="0">
                                          <p:val>
                                            <p:strVal val="#ppt_y"/>
                                          </p:val>
                                        </p:tav>
                                        <p:tav tm="100000">
                                          <p:val>
                                            <p:strVal val="#ppt_y"/>
                                          </p:val>
                                        </p:tav>
                                      </p:tavLst>
                                    </p:anim>
                                  </p:childTnLst>
                                </p:cTn>
                              </p:par>
                            </p:childTnLst>
                          </p:cTn>
                        </p:par>
                        <p:par>
                          <p:cTn id="25" fill="hold" nodeType="afterGroup">
                            <p:stCondLst>
                              <p:cond delay="1000"/>
                            </p:stCondLst>
                            <p:childTnLst>
                              <p:par>
                                <p:cTn id="26" presetID="2" presetClass="entr" presetSubtype="8" fill="hold" grpId="0" nodeType="afterEffect">
                                  <p:stCondLst>
                                    <p:cond delay="0"/>
                                  </p:stCondLst>
                                  <p:childTnLst>
                                    <p:set>
                                      <p:cBhvr>
                                        <p:cTn id="27" dur="1" fill="hold">
                                          <p:stCondLst>
                                            <p:cond delay="0"/>
                                          </p:stCondLst>
                                        </p:cTn>
                                        <p:tgtEl>
                                          <p:spTgt spid="649218"/>
                                        </p:tgtEl>
                                        <p:attrNameLst>
                                          <p:attrName>style.visibility</p:attrName>
                                        </p:attrNameLst>
                                      </p:cBhvr>
                                      <p:to>
                                        <p:strVal val="visible"/>
                                      </p:to>
                                    </p:set>
                                    <p:anim calcmode="lin" valueType="num">
                                      <p:cBhvr additive="base">
                                        <p:cTn id="28" dur="500" fill="hold"/>
                                        <p:tgtEl>
                                          <p:spTgt spid="649218"/>
                                        </p:tgtEl>
                                        <p:attrNameLst>
                                          <p:attrName>ppt_x</p:attrName>
                                        </p:attrNameLst>
                                      </p:cBhvr>
                                      <p:tavLst>
                                        <p:tav tm="0">
                                          <p:val>
                                            <p:strVal val="0-#ppt_w/2"/>
                                          </p:val>
                                        </p:tav>
                                        <p:tav tm="100000">
                                          <p:val>
                                            <p:strVal val="#ppt_x"/>
                                          </p:val>
                                        </p:tav>
                                      </p:tavLst>
                                    </p:anim>
                                    <p:anim calcmode="lin" valueType="num">
                                      <p:cBhvr additive="base">
                                        <p:cTn id="29" dur="500" fill="hold"/>
                                        <p:tgtEl>
                                          <p:spTgt spid="649218"/>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1500"/>
                            </p:stCondLst>
                            <p:childTnLst>
                              <p:par>
                                <p:cTn id="31" presetID="2" presetClass="entr" presetSubtype="8" fill="hold" grpId="0" nodeType="afterEffect">
                                  <p:stCondLst>
                                    <p:cond delay="0"/>
                                  </p:stCondLst>
                                  <p:childTnLst>
                                    <p:set>
                                      <p:cBhvr>
                                        <p:cTn id="32" dur="1" fill="hold">
                                          <p:stCondLst>
                                            <p:cond delay="0"/>
                                          </p:stCondLst>
                                        </p:cTn>
                                        <p:tgtEl>
                                          <p:spTgt spid="649240"/>
                                        </p:tgtEl>
                                        <p:attrNameLst>
                                          <p:attrName>style.visibility</p:attrName>
                                        </p:attrNameLst>
                                      </p:cBhvr>
                                      <p:to>
                                        <p:strVal val="visible"/>
                                      </p:to>
                                    </p:set>
                                    <p:anim calcmode="lin" valueType="num">
                                      <p:cBhvr additive="base">
                                        <p:cTn id="33" dur="500" fill="hold"/>
                                        <p:tgtEl>
                                          <p:spTgt spid="649240"/>
                                        </p:tgtEl>
                                        <p:attrNameLst>
                                          <p:attrName>ppt_x</p:attrName>
                                        </p:attrNameLst>
                                      </p:cBhvr>
                                      <p:tavLst>
                                        <p:tav tm="0">
                                          <p:val>
                                            <p:strVal val="0-#ppt_w/2"/>
                                          </p:val>
                                        </p:tav>
                                        <p:tav tm="100000">
                                          <p:val>
                                            <p:strVal val="#ppt_x"/>
                                          </p:val>
                                        </p:tav>
                                      </p:tavLst>
                                    </p:anim>
                                    <p:anim calcmode="lin" valueType="num">
                                      <p:cBhvr additive="base">
                                        <p:cTn id="34" dur="500" fill="hold"/>
                                        <p:tgtEl>
                                          <p:spTgt spid="649240"/>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2000"/>
                            </p:stCondLst>
                            <p:childTnLst>
                              <p:par>
                                <p:cTn id="36" presetID="2" presetClass="entr" presetSubtype="8" fill="hold" grpId="0" nodeType="afterEffect">
                                  <p:stCondLst>
                                    <p:cond delay="0"/>
                                  </p:stCondLst>
                                  <p:childTnLst>
                                    <p:set>
                                      <p:cBhvr>
                                        <p:cTn id="37" dur="1" fill="hold">
                                          <p:stCondLst>
                                            <p:cond delay="0"/>
                                          </p:stCondLst>
                                        </p:cTn>
                                        <p:tgtEl>
                                          <p:spTgt spid="649219"/>
                                        </p:tgtEl>
                                        <p:attrNameLst>
                                          <p:attrName>style.visibility</p:attrName>
                                        </p:attrNameLst>
                                      </p:cBhvr>
                                      <p:to>
                                        <p:strVal val="visible"/>
                                      </p:to>
                                    </p:set>
                                    <p:anim calcmode="lin" valueType="num">
                                      <p:cBhvr additive="base">
                                        <p:cTn id="38" dur="500" fill="hold"/>
                                        <p:tgtEl>
                                          <p:spTgt spid="649219"/>
                                        </p:tgtEl>
                                        <p:attrNameLst>
                                          <p:attrName>ppt_x</p:attrName>
                                        </p:attrNameLst>
                                      </p:cBhvr>
                                      <p:tavLst>
                                        <p:tav tm="0">
                                          <p:val>
                                            <p:strVal val="0-#ppt_w/2"/>
                                          </p:val>
                                        </p:tav>
                                        <p:tav tm="100000">
                                          <p:val>
                                            <p:strVal val="#ppt_x"/>
                                          </p:val>
                                        </p:tav>
                                      </p:tavLst>
                                    </p:anim>
                                    <p:anim calcmode="lin" valueType="num">
                                      <p:cBhvr additive="base">
                                        <p:cTn id="39" dur="500" fill="hold"/>
                                        <p:tgtEl>
                                          <p:spTgt spid="649219"/>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649242"/>
                                        </p:tgtEl>
                                        <p:attrNameLst>
                                          <p:attrName>style.visibility</p:attrName>
                                        </p:attrNameLst>
                                      </p:cBhvr>
                                      <p:to>
                                        <p:strVal val="visible"/>
                                      </p:to>
                                    </p:set>
                                    <p:anim calcmode="lin" valueType="num">
                                      <p:cBhvr additive="base">
                                        <p:cTn id="44" dur="500" fill="hold"/>
                                        <p:tgtEl>
                                          <p:spTgt spid="649242"/>
                                        </p:tgtEl>
                                        <p:attrNameLst>
                                          <p:attrName>ppt_x</p:attrName>
                                        </p:attrNameLst>
                                      </p:cBhvr>
                                      <p:tavLst>
                                        <p:tav tm="0">
                                          <p:val>
                                            <p:strVal val="0-#ppt_w/2"/>
                                          </p:val>
                                        </p:tav>
                                        <p:tav tm="100000">
                                          <p:val>
                                            <p:strVal val="#ppt_x"/>
                                          </p:val>
                                        </p:tav>
                                      </p:tavLst>
                                    </p:anim>
                                    <p:anim calcmode="lin" valueType="num">
                                      <p:cBhvr additive="base">
                                        <p:cTn id="45" dur="500" fill="hold"/>
                                        <p:tgtEl>
                                          <p:spTgt spid="649242"/>
                                        </p:tgtEl>
                                        <p:attrNameLst>
                                          <p:attrName>ppt_y</p:attrName>
                                        </p:attrNameLst>
                                      </p:cBhvr>
                                      <p:tavLst>
                                        <p:tav tm="0">
                                          <p:val>
                                            <p:strVal val="#ppt_y"/>
                                          </p:val>
                                        </p:tav>
                                        <p:tav tm="100000">
                                          <p:val>
                                            <p:strVal val="#ppt_y"/>
                                          </p:val>
                                        </p:tav>
                                      </p:tavLst>
                                    </p:anim>
                                  </p:childTnLst>
                                </p:cTn>
                              </p:par>
                            </p:childTnLst>
                          </p:cTn>
                        </p:par>
                        <p:par>
                          <p:cTn id="46" fill="hold" nodeType="afterGroup">
                            <p:stCondLst>
                              <p:cond delay="500"/>
                            </p:stCondLst>
                            <p:childTnLst>
                              <p:par>
                                <p:cTn id="47" presetID="2" presetClass="entr" presetSubtype="8" fill="hold" grpId="0" nodeType="afterEffect">
                                  <p:stCondLst>
                                    <p:cond delay="0"/>
                                  </p:stCondLst>
                                  <p:childTnLst>
                                    <p:set>
                                      <p:cBhvr>
                                        <p:cTn id="48" dur="1" fill="hold">
                                          <p:stCondLst>
                                            <p:cond delay="0"/>
                                          </p:stCondLst>
                                        </p:cTn>
                                        <p:tgtEl>
                                          <p:spTgt spid="649246"/>
                                        </p:tgtEl>
                                        <p:attrNameLst>
                                          <p:attrName>style.visibility</p:attrName>
                                        </p:attrNameLst>
                                      </p:cBhvr>
                                      <p:to>
                                        <p:strVal val="visible"/>
                                      </p:to>
                                    </p:set>
                                    <p:anim calcmode="lin" valueType="num">
                                      <p:cBhvr additive="base">
                                        <p:cTn id="49" dur="500" fill="hold"/>
                                        <p:tgtEl>
                                          <p:spTgt spid="649246"/>
                                        </p:tgtEl>
                                        <p:attrNameLst>
                                          <p:attrName>ppt_x</p:attrName>
                                        </p:attrNameLst>
                                      </p:cBhvr>
                                      <p:tavLst>
                                        <p:tav tm="0">
                                          <p:val>
                                            <p:strVal val="0-#ppt_w/2"/>
                                          </p:val>
                                        </p:tav>
                                        <p:tav tm="100000">
                                          <p:val>
                                            <p:strVal val="#ppt_x"/>
                                          </p:val>
                                        </p:tav>
                                      </p:tavLst>
                                    </p:anim>
                                    <p:anim calcmode="lin" valueType="num">
                                      <p:cBhvr additive="base">
                                        <p:cTn id="50" dur="500" fill="hold"/>
                                        <p:tgtEl>
                                          <p:spTgt spid="6492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218" grpId="0" autoUpdateAnimBg="0"/>
      <p:bldP spid="649219" grpId="0" autoUpdateAnimBg="0"/>
      <p:bldP spid="649239" grpId="0" animBg="1"/>
      <p:bldP spid="649240" grpId="0" animBg="1"/>
      <p:bldP spid="649242" grpId="0" autoUpdateAnimBg="0"/>
      <p:bldP spid="649246" grpId="0" autoUpdateAnimBg="0"/>
      <p:bldP spid="649247"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6" name="Line 2"/>
          <p:cNvSpPr>
            <a:spLocks noChangeShapeType="1"/>
          </p:cNvSpPr>
          <p:nvPr/>
        </p:nvSpPr>
        <p:spPr bwMode="auto">
          <a:xfrm flipH="1">
            <a:off x="4495800" y="2819400"/>
            <a:ext cx="762000" cy="2362200"/>
          </a:xfrm>
          <a:prstGeom prst="line">
            <a:avLst/>
          </a:prstGeom>
          <a:noFill/>
          <a:ln w="3810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51267" name="Group 3"/>
          <p:cNvGrpSpPr>
            <a:grpSpLocks/>
          </p:cNvGrpSpPr>
          <p:nvPr/>
        </p:nvGrpSpPr>
        <p:grpSpPr bwMode="auto">
          <a:xfrm>
            <a:off x="2286000" y="1143000"/>
            <a:ext cx="6934200" cy="5334000"/>
            <a:chOff x="480" y="720"/>
            <a:chExt cx="4368" cy="3360"/>
          </a:xfrm>
        </p:grpSpPr>
        <p:sp>
          <p:nvSpPr>
            <p:cNvPr id="125981" name="Line 4"/>
            <p:cNvSpPr>
              <a:spLocks noChangeShapeType="1"/>
            </p:cNvSpPr>
            <p:nvPr/>
          </p:nvSpPr>
          <p:spPr bwMode="auto">
            <a:xfrm flipV="1">
              <a:off x="1968" y="1056"/>
              <a:ext cx="0" cy="17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82" name="Text Box 5"/>
            <p:cNvSpPr txBox="1">
              <a:spLocks noChangeArrowheads="1"/>
            </p:cNvSpPr>
            <p:nvPr/>
          </p:nvSpPr>
          <p:spPr bwMode="auto">
            <a:xfrm>
              <a:off x="480" y="37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x</a:t>
              </a:r>
              <a:endParaRPr lang="es-ES_tradnl" sz="2400" b="1" i="0">
                <a:solidFill>
                  <a:srgbClr val="FF3300"/>
                </a:solidFill>
              </a:endParaRPr>
            </a:p>
          </p:txBody>
        </p:sp>
        <p:sp>
          <p:nvSpPr>
            <p:cNvPr id="125983" name="Text Box 6"/>
            <p:cNvSpPr txBox="1">
              <a:spLocks noChangeArrowheads="1"/>
            </p:cNvSpPr>
            <p:nvPr/>
          </p:nvSpPr>
          <p:spPr bwMode="auto">
            <a:xfrm>
              <a:off x="4512" y="25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y</a:t>
              </a:r>
              <a:endParaRPr lang="es-ES_tradnl" sz="2400" b="1" i="0">
                <a:solidFill>
                  <a:srgbClr val="FF3300"/>
                </a:solidFill>
              </a:endParaRPr>
            </a:p>
          </p:txBody>
        </p:sp>
        <p:sp>
          <p:nvSpPr>
            <p:cNvPr id="125984" name="Line 7"/>
            <p:cNvSpPr>
              <a:spLocks noChangeShapeType="1"/>
            </p:cNvSpPr>
            <p:nvPr/>
          </p:nvSpPr>
          <p:spPr bwMode="auto">
            <a:xfrm>
              <a:off x="1968" y="2832"/>
              <a:ext cx="2544"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85" name="Line 8"/>
            <p:cNvSpPr>
              <a:spLocks noChangeShapeType="1"/>
            </p:cNvSpPr>
            <p:nvPr/>
          </p:nvSpPr>
          <p:spPr bwMode="auto">
            <a:xfrm flipH="1">
              <a:off x="720" y="2832"/>
              <a:ext cx="1248" cy="105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86" name="Text Box 9"/>
            <p:cNvSpPr txBox="1">
              <a:spLocks noChangeArrowheads="1"/>
            </p:cNvSpPr>
            <p:nvPr/>
          </p:nvSpPr>
          <p:spPr bwMode="auto">
            <a:xfrm>
              <a:off x="1872" y="72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z</a:t>
              </a:r>
              <a:endParaRPr lang="es-ES_tradnl" sz="2400" b="1" i="0">
                <a:solidFill>
                  <a:srgbClr val="FF3300"/>
                </a:solidFill>
              </a:endParaRPr>
            </a:p>
          </p:txBody>
        </p:sp>
      </p:grpSp>
      <p:grpSp>
        <p:nvGrpSpPr>
          <p:cNvPr id="651274" name="Group 10"/>
          <p:cNvGrpSpPr>
            <a:grpSpLocks/>
          </p:cNvGrpSpPr>
          <p:nvPr/>
        </p:nvGrpSpPr>
        <p:grpSpPr bwMode="auto">
          <a:xfrm>
            <a:off x="3352800" y="1600200"/>
            <a:ext cx="2286000" cy="4572000"/>
            <a:chOff x="1152" y="1008"/>
            <a:chExt cx="1440" cy="2880"/>
          </a:xfrm>
        </p:grpSpPr>
        <p:grpSp>
          <p:nvGrpSpPr>
            <p:cNvPr id="125977" name="Group 11"/>
            <p:cNvGrpSpPr>
              <a:grpSpLocks/>
            </p:cNvGrpSpPr>
            <p:nvPr/>
          </p:nvGrpSpPr>
          <p:grpSpPr bwMode="auto">
            <a:xfrm>
              <a:off x="1152" y="1008"/>
              <a:ext cx="1200" cy="2880"/>
              <a:chOff x="1296" y="1008"/>
              <a:chExt cx="1200" cy="2880"/>
            </a:xfrm>
          </p:grpSpPr>
          <p:sp>
            <p:nvSpPr>
              <p:cNvPr id="125979" name="Line 12"/>
              <p:cNvSpPr>
                <a:spLocks noChangeShapeType="1"/>
              </p:cNvSpPr>
              <p:nvPr/>
            </p:nvSpPr>
            <p:spPr bwMode="auto">
              <a:xfrm>
                <a:off x="2496" y="1008"/>
                <a:ext cx="0" cy="182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80" name="Line 13"/>
              <p:cNvSpPr>
                <a:spLocks noChangeShapeType="1"/>
              </p:cNvSpPr>
              <p:nvPr/>
            </p:nvSpPr>
            <p:spPr bwMode="auto">
              <a:xfrm flipH="1">
                <a:off x="1296" y="2832"/>
                <a:ext cx="1200" cy="105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25978" name="Text Box 14"/>
            <p:cNvSpPr txBox="1">
              <a:spLocks noChangeArrowheads="1"/>
            </p:cNvSpPr>
            <p:nvPr/>
          </p:nvSpPr>
          <p:spPr bwMode="auto">
            <a:xfrm>
              <a:off x="2256" y="278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b="1" i="0"/>
                <a:t>1</a:t>
              </a:r>
              <a:endParaRPr lang="es-ES_tradnl" sz="3200" b="1" i="0">
                <a:solidFill>
                  <a:srgbClr val="FF3300"/>
                </a:solidFill>
              </a:endParaRPr>
            </a:p>
          </p:txBody>
        </p:sp>
      </p:grpSp>
      <p:grpSp>
        <p:nvGrpSpPr>
          <p:cNvPr id="651279" name="Group 15"/>
          <p:cNvGrpSpPr>
            <a:grpSpLocks/>
          </p:cNvGrpSpPr>
          <p:nvPr/>
        </p:nvGrpSpPr>
        <p:grpSpPr bwMode="auto">
          <a:xfrm>
            <a:off x="3429000" y="1828800"/>
            <a:ext cx="3962400" cy="3976688"/>
            <a:chOff x="1200" y="1152"/>
            <a:chExt cx="2496" cy="2505"/>
          </a:xfrm>
        </p:grpSpPr>
        <p:sp>
          <p:nvSpPr>
            <p:cNvPr id="125970" name="Text Box 16"/>
            <p:cNvSpPr txBox="1">
              <a:spLocks noChangeArrowheads="1"/>
            </p:cNvSpPr>
            <p:nvPr/>
          </p:nvSpPr>
          <p:spPr bwMode="auto">
            <a:xfrm>
              <a:off x="3360" y="278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b="1" i="0"/>
                <a:t>4</a:t>
              </a:r>
              <a:endParaRPr lang="es-ES_tradnl" sz="3200" b="1" i="0">
                <a:solidFill>
                  <a:srgbClr val="FF3300"/>
                </a:solidFill>
              </a:endParaRPr>
            </a:p>
          </p:txBody>
        </p:sp>
        <p:sp>
          <p:nvSpPr>
            <p:cNvPr id="125971" name="Text Box 17"/>
            <p:cNvSpPr txBox="1">
              <a:spLocks noChangeArrowheads="1"/>
            </p:cNvSpPr>
            <p:nvPr/>
          </p:nvSpPr>
          <p:spPr bwMode="auto">
            <a:xfrm>
              <a:off x="1200" y="3369"/>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2</a:t>
              </a:r>
              <a:endParaRPr lang="es-ES_tradnl" sz="2400" b="1" i="0">
                <a:solidFill>
                  <a:srgbClr val="FF3300"/>
                </a:solidFill>
              </a:endParaRPr>
            </a:p>
          </p:txBody>
        </p:sp>
        <p:sp>
          <p:nvSpPr>
            <p:cNvPr id="125972" name="Text Box 18"/>
            <p:cNvSpPr txBox="1">
              <a:spLocks noChangeArrowheads="1"/>
            </p:cNvSpPr>
            <p:nvPr/>
          </p:nvSpPr>
          <p:spPr bwMode="auto">
            <a:xfrm>
              <a:off x="1728" y="115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grpSp>
          <p:nvGrpSpPr>
            <p:cNvPr id="125973" name="Group 19"/>
            <p:cNvGrpSpPr>
              <a:grpSpLocks/>
            </p:cNvGrpSpPr>
            <p:nvPr/>
          </p:nvGrpSpPr>
          <p:grpSpPr bwMode="auto">
            <a:xfrm>
              <a:off x="1296" y="1392"/>
              <a:ext cx="2208" cy="2016"/>
              <a:chOff x="1296" y="1392"/>
              <a:chExt cx="2208" cy="2016"/>
            </a:xfrm>
          </p:grpSpPr>
          <p:sp>
            <p:nvSpPr>
              <p:cNvPr id="125974" name="Line 20"/>
              <p:cNvSpPr>
                <a:spLocks noChangeShapeType="1"/>
              </p:cNvSpPr>
              <p:nvPr/>
            </p:nvSpPr>
            <p:spPr bwMode="auto">
              <a:xfrm>
                <a:off x="1968" y="1392"/>
                <a:ext cx="1536" cy="1440"/>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75" name="Line 21"/>
              <p:cNvSpPr>
                <a:spLocks noChangeShapeType="1"/>
              </p:cNvSpPr>
              <p:nvPr/>
            </p:nvSpPr>
            <p:spPr bwMode="auto">
              <a:xfrm flipH="1">
                <a:off x="1296" y="1392"/>
                <a:ext cx="672" cy="201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76" name="Line 22"/>
              <p:cNvSpPr>
                <a:spLocks noChangeShapeType="1"/>
              </p:cNvSpPr>
              <p:nvPr/>
            </p:nvSpPr>
            <p:spPr bwMode="auto">
              <a:xfrm flipV="1">
                <a:off x="1296" y="2832"/>
                <a:ext cx="2208" cy="57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651287" name="Text Box 23"/>
          <p:cNvSpPr txBox="1">
            <a:spLocks noChangeArrowheads="1"/>
          </p:cNvSpPr>
          <p:nvPr/>
        </p:nvSpPr>
        <p:spPr bwMode="auto">
          <a:xfrm>
            <a:off x="5715000" y="26971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2x + y + z = 4</a:t>
            </a:r>
          </a:p>
        </p:txBody>
      </p:sp>
      <p:sp>
        <p:nvSpPr>
          <p:cNvPr id="651288" name="Text Box 24"/>
          <p:cNvSpPr txBox="1">
            <a:spLocks noChangeArrowheads="1"/>
          </p:cNvSpPr>
          <p:nvPr/>
        </p:nvSpPr>
        <p:spPr bwMode="auto">
          <a:xfrm>
            <a:off x="4038601" y="5486401"/>
            <a:ext cx="3281363"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y = 1</a:t>
            </a:r>
          </a:p>
          <a:p>
            <a:pPr algn="l"/>
            <a:r>
              <a:rPr lang="es-ES_tradnl" sz="2400" b="1" i="0"/>
              <a:t>Planos que se cortan</a:t>
            </a:r>
          </a:p>
        </p:txBody>
      </p:sp>
      <p:grpSp>
        <p:nvGrpSpPr>
          <p:cNvPr id="651289" name="Group 25"/>
          <p:cNvGrpSpPr>
            <a:grpSpLocks/>
          </p:cNvGrpSpPr>
          <p:nvPr/>
        </p:nvGrpSpPr>
        <p:grpSpPr bwMode="auto">
          <a:xfrm rot="1885102">
            <a:off x="4648200" y="4648200"/>
            <a:ext cx="2667000" cy="533400"/>
            <a:chOff x="2832" y="2640"/>
            <a:chExt cx="1104" cy="269"/>
          </a:xfrm>
        </p:grpSpPr>
        <p:sp>
          <p:nvSpPr>
            <p:cNvPr id="125965" name="Freeform 26"/>
            <p:cNvSpPr>
              <a:spLocks/>
            </p:cNvSpPr>
            <p:nvPr/>
          </p:nvSpPr>
          <p:spPr bwMode="auto">
            <a:xfrm>
              <a:off x="2832" y="2640"/>
              <a:ext cx="1104" cy="195"/>
            </a:xfrm>
            <a:custGeom>
              <a:avLst/>
              <a:gdLst>
                <a:gd name="T0" fmla="*/ 905 w 2208"/>
                <a:gd name="T1" fmla="*/ 3 h 391"/>
                <a:gd name="T2" fmla="*/ 1104 w 2208"/>
                <a:gd name="T3" fmla="*/ 64 h 391"/>
                <a:gd name="T4" fmla="*/ 871 w 2208"/>
                <a:gd name="T5" fmla="*/ 137 h 391"/>
                <a:gd name="T6" fmla="*/ 911 w 2208"/>
                <a:gd name="T7" fmla="*/ 77 h 391"/>
                <a:gd name="T8" fmla="*/ 837 w 2208"/>
                <a:gd name="T9" fmla="*/ 46 h 391"/>
                <a:gd name="T10" fmla="*/ 800 w 2208"/>
                <a:gd name="T11" fmla="*/ 182 h 391"/>
                <a:gd name="T12" fmla="*/ 707 w 2208"/>
                <a:gd name="T13" fmla="*/ 50 h 391"/>
                <a:gd name="T14" fmla="*/ 548 w 2208"/>
                <a:gd name="T15" fmla="*/ 195 h 391"/>
                <a:gd name="T16" fmla="*/ 554 w 2208"/>
                <a:gd name="T17" fmla="*/ 65 h 391"/>
                <a:gd name="T18" fmla="*/ 494 w 2208"/>
                <a:gd name="T19" fmla="*/ 118 h 391"/>
                <a:gd name="T20" fmla="*/ 207 w 2208"/>
                <a:gd name="T21" fmla="*/ 95 h 391"/>
                <a:gd name="T22" fmla="*/ 136 w 2208"/>
                <a:gd name="T23" fmla="*/ 134 h 391"/>
                <a:gd name="T24" fmla="*/ 0 w 2208"/>
                <a:gd name="T25" fmla="*/ 121 h 391"/>
                <a:gd name="T26" fmla="*/ 100 w 2208"/>
                <a:gd name="T27" fmla="*/ 76 h 391"/>
                <a:gd name="T28" fmla="*/ 21 w 2208"/>
                <a:gd name="T29" fmla="*/ 11 h 391"/>
                <a:gd name="T30" fmla="*/ 153 w 2208"/>
                <a:gd name="T31" fmla="*/ 20 h 391"/>
                <a:gd name="T32" fmla="*/ 211 w 2208"/>
                <a:gd name="T33" fmla="*/ 67 h 391"/>
                <a:gd name="T34" fmla="*/ 472 w 2208"/>
                <a:gd name="T35" fmla="*/ 92 h 391"/>
                <a:gd name="T36" fmla="*/ 573 w 2208"/>
                <a:gd name="T37" fmla="*/ 15 h 391"/>
                <a:gd name="T38" fmla="*/ 587 w 2208"/>
                <a:gd name="T39" fmla="*/ 124 h 391"/>
                <a:gd name="T40" fmla="*/ 707 w 2208"/>
                <a:gd name="T41" fmla="*/ 5 h 391"/>
                <a:gd name="T42" fmla="*/ 787 w 2208"/>
                <a:gd name="T43" fmla="*/ 110 h 391"/>
                <a:gd name="T44" fmla="*/ 819 w 2208"/>
                <a:gd name="T45" fmla="*/ 0 h 391"/>
                <a:gd name="T46" fmla="*/ 918 w 2208"/>
                <a:gd name="T47" fmla="*/ 62 h 391"/>
                <a:gd name="T48" fmla="*/ 905 w 2208"/>
                <a:gd name="T49" fmla="*/ 3 h 3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08" h="391">
                  <a:moveTo>
                    <a:pt x="1809" y="6"/>
                  </a:moveTo>
                  <a:lnTo>
                    <a:pt x="2208" y="128"/>
                  </a:lnTo>
                  <a:lnTo>
                    <a:pt x="1741" y="275"/>
                  </a:lnTo>
                  <a:lnTo>
                    <a:pt x="1822" y="154"/>
                  </a:lnTo>
                  <a:lnTo>
                    <a:pt x="1673" y="93"/>
                  </a:lnTo>
                  <a:lnTo>
                    <a:pt x="1599" y="364"/>
                  </a:lnTo>
                  <a:lnTo>
                    <a:pt x="1414" y="101"/>
                  </a:lnTo>
                  <a:lnTo>
                    <a:pt x="1095" y="391"/>
                  </a:lnTo>
                  <a:lnTo>
                    <a:pt x="1108" y="130"/>
                  </a:lnTo>
                  <a:lnTo>
                    <a:pt x="988" y="237"/>
                  </a:lnTo>
                  <a:lnTo>
                    <a:pt x="414" y="190"/>
                  </a:lnTo>
                  <a:lnTo>
                    <a:pt x="271" y="269"/>
                  </a:lnTo>
                  <a:lnTo>
                    <a:pt x="0" y="243"/>
                  </a:lnTo>
                  <a:lnTo>
                    <a:pt x="199" y="153"/>
                  </a:lnTo>
                  <a:lnTo>
                    <a:pt x="41" y="23"/>
                  </a:lnTo>
                  <a:lnTo>
                    <a:pt x="306" y="41"/>
                  </a:lnTo>
                  <a:lnTo>
                    <a:pt x="421" y="135"/>
                  </a:lnTo>
                  <a:lnTo>
                    <a:pt x="943" y="184"/>
                  </a:lnTo>
                  <a:lnTo>
                    <a:pt x="1146" y="31"/>
                  </a:lnTo>
                  <a:lnTo>
                    <a:pt x="1174" y="248"/>
                  </a:lnTo>
                  <a:lnTo>
                    <a:pt x="1414" y="10"/>
                  </a:lnTo>
                  <a:lnTo>
                    <a:pt x="1573" y="221"/>
                  </a:lnTo>
                  <a:lnTo>
                    <a:pt x="1638" y="0"/>
                  </a:lnTo>
                  <a:lnTo>
                    <a:pt x="1835" y="125"/>
                  </a:lnTo>
                  <a:lnTo>
                    <a:pt x="1809" y="6"/>
                  </a:lnTo>
                  <a:close/>
                </a:path>
              </a:pathLst>
            </a:custGeom>
            <a:solidFill>
              <a:srgbClr val="FFFF00"/>
            </a:solidFill>
            <a:ln w="9525">
              <a:solidFill>
                <a:schemeClr val="tx1"/>
              </a:solidFill>
              <a:round/>
              <a:headEnd/>
              <a:tailEnd/>
            </a:ln>
          </p:spPr>
          <p:txBody>
            <a:bodyPr/>
            <a:lstStyle/>
            <a:p>
              <a:endParaRPr lang="en-US"/>
            </a:p>
          </p:txBody>
        </p:sp>
        <p:sp>
          <p:nvSpPr>
            <p:cNvPr id="125966" name="Freeform 27"/>
            <p:cNvSpPr>
              <a:spLocks/>
            </p:cNvSpPr>
            <p:nvPr/>
          </p:nvSpPr>
          <p:spPr bwMode="auto">
            <a:xfrm>
              <a:off x="3347" y="2804"/>
              <a:ext cx="80" cy="68"/>
            </a:xfrm>
            <a:custGeom>
              <a:avLst/>
              <a:gdLst>
                <a:gd name="T0" fmla="*/ 0 w 161"/>
                <a:gd name="T1" fmla="*/ 0 h 136"/>
                <a:gd name="T2" fmla="*/ 25 w 161"/>
                <a:gd name="T3" fmla="*/ 49 h 136"/>
                <a:gd name="T4" fmla="*/ 80 w 161"/>
                <a:gd name="T5" fmla="*/ 10 h 136"/>
                <a:gd name="T6" fmla="*/ 16 w 161"/>
                <a:gd name="T7" fmla="*/ 68 h 136"/>
                <a:gd name="T8" fmla="*/ 0 w 161"/>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1" h="136">
                  <a:moveTo>
                    <a:pt x="0" y="0"/>
                  </a:moveTo>
                  <a:lnTo>
                    <a:pt x="50" y="97"/>
                  </a:lnTo>
                  <a:lnTo>
                    <a:pt x="161" y="20"/>
                  </a:lnTo>
                  <a:lnTo>
                    <a:pt x="33" y="136"/>
                  </a:lnTo>
                  <a:lnTo>
                    <a:pt x="0" y="0"/>
                  </a:lnTo>
                  <a:close/>
                </a:path>
              </a:pathLst>
            </a:custGeom>
            <a:solidFill>
              <a:srgbClr val="FFFF00"/>
            </a:solidFill>
            <a:ln w="9525">
              <a:solidFill>
                <a:schemeClr val="tx1"/>
              </a:solidFill>
              <a:round/>
              <a:headEnd/>
              <a:tailEnd/>
            </a:ln>
          </p:spPr>
          <p:txBody>
            <a:bodyPr/>
            <a:lstStyle/>
            <a:p>
              <a:endParaRPr lang="en-US"/>
            </a:p>
          </p:txBody>
        </p:sp>
        <p:sp>
          <p:nvSpPr>
            <p:cNvPr id="125967" name="Freeform 28"/>
            <p:cNvSpPr>
              <a:spLocks/>
            </p:cNvSpPr>
            <p:nvPr/>
          </p:nvSpPr>
          <p:spPr bwMode="auto">
            <a:xfrm>
              <a:off x="3332" y="2839"/>
              <a:ext cx="81" cy="70"/>
            </a:xfrm>
            <a:custGeom>
              <a:avLst/>
              <a:gdLst>
                <a:gd name="T0" fmla="*/ 0 w 160"/>
                <a:gd name="T1" fmla="*/ 0 h 139"/>
                <a:gd name="T2" fmla="*/ 24 w 160"/>
                <a:gd name="T3" fmla="*/ 50 h 139"/>
                <a:gd name="T4" fmla="*/ 81 w 160"/>
                <a:gd name="T5" fmla="*/ 11 h 139"/>
                <a:gd name="T6" fmla="*/ 16 w 160"/>
                <a:gd name="T7" fmla="*/ 70 h 139"/>
                <a:gd name="T8" fmla="*/ 0 w 160"/>
                <a:gd name="T9" fmla="*/ 0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39">
                  <a:moveTo>
                    <a:pt x="0" y="0"/>
                  </a:moveTo>
                  <a:lnTo>
                    <a:pt x="48" y="99"/>
                  </a:lnTo>
                  <a:lnTo>
                    <a:pt x="160" y="22"/>
                  </a:lnTo>
                  <a:lnTo>
                    <a:pt x="31" y="139"/>
                  </a:lnTo>
                  <a:lnTo>
                    <a:pt x="0" y="0"/>
                  </a:lnTo>
                  <a:close/>
                </a:path>
              </a:pathLst>
            </a:custGeom>
            <a:solidFill>
              <a:srgbClr val="FFFF00"/>
            </a:solidFill>
            <a:ln w="9525">
              <a:solidFill>
                <a:schemeClr val="tx1"/>
              </a:solidFill>
              <a:round/>
              <a:headEnd/>
              <a:tailEnd/>
            </a:ln>
          </p:spPr>
          <p:txBody>
            <a:bodyPr/>
            <a:lstStyle/>
            <a:p>
              <a:endParaRPr lang="en-US"/>
            </a:p>
          </p:txBody>
        </p:sp>
        <p:sp>
          <p:nvSpPr>
            <p:cNvPr id="125968" name="Freeform 29"/>
            <p:cNvSpPr>
              <a:spLocks/>
            </p:cNvSpPr>
            <p:nvPr/>
          </p:nvSpPr>
          <p:spPr bwMode="auto">
            <a:xfrm>
              <a:off x="3040" y="2688"/>
              <a:ext cx="154" cy="25"/>
            </a:xfrm>
            <a:custGeom>
              <a:avLst/>
              <a:gdLst>
                <a:gd name="T0" fmla="*/ 0 w 309"/>
                <a:gd name="T1" fmla="*/ 0 h 51"/>
                <a:gd name="T2" fmla="*/ 21 w 309"/>
                <a:gd name="T3" fmla="*/ 9 h 51"/>
                <a:gd name="T4" fmla="*/ 141 w 309"/>
                <a:gd name="T5" fmla="*/ 20 h 51"/>
                <a:gd name="T6" fmla="*/ 154 w 309"/>
                <a:gd name="T7" fmla="*/ 25 h 51"/>
                <a:gd name="T8" fmla="*/ 17 w 309"/>
                <a:gd name="T9" fmla="*/ 13 h 51"/>
                <a:gd name="T10" fmla="*/ 0 w 309"/>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9" h="51">
                  <a:moveTo>
                    <a:pt x="0" y="0"/>
                  </a:moveTo>
                  <a:lnTo>
                    <a:pt x="43" y="19"/>
                  </a:lnTo>
                  <a:lnTo>
                    <a:pt x="283" y="41"/>
                  </a:lnTo>
                  <a:lnTo>
                    <a:pt x="309" y="51"/>
                  </a:lnTo>
                  <a:lnTo>
                    <a:pt x="35" y="27"/>
                  </a:lnTo>
                  <a:lnTo>
                    <a:pt x="0" y="0"/>
                  </a:lnTo>
                  <a:close/>
                </a:path>
              </a:pathLst>
            </a:custGeom>
            <a:solidFill>
              <a:srgbClr val="FFFF00"/>
            </a:solidFill>
            <a:ln w="9525">
              <a:solidFill>
                <a:schemeClr val="tx1"/>
              </a:solidFill>
              <a:round/>
              <a:headEnd/>
              <a:tailEnd/>
            </a:ln>
          </p:spPr>
          <p:txBody>
            <a:bodyPr/>
            <a:lstStyle/>
            <a:p>
              <a:endParaRPr lang="en-US"/>
            </a:p>
          </p:txBody>
        </p:sp>
        <p:sp>
          <p:nvSpPr>
            <p:cNvPr id="125969" name="Freeform 30"/>
            <p:cNvSpPr>
              <a:spLocks/>
            </p:cNvSpPr>
            <p:nvPr/>
          </p:nvSpPr>
          <p:spPr bwMode="auto">
            <a:xfrm>
              <a:off x="3054" y="2676"/>
              <a:ext cx="155" cy="26"/>
            </a:xfrm>
            <a:custGeom>
              <a:avLst/>
              <a:gdLst>
                <a:gd name="T0" fmla="*/ 0 w 308"/>
                <a:gd name="T1" fmla="*/ 0 h 51"/>
                <a:gd name="T2" fmla="*/ 21 w 308"/>
                <a:gd name="T3" fmla="*/ 10 h 51"/>
                <a:gd name="T4" fmla="*/ 142 w 308"/>
                <a:gd name="T5" fmla="*/ 21 h 51"/>
                <a:gd name="T6" fmla="*/ 155 w 308"/>
                <a:gd name="T7" fmla="*/ 26 h 51"/>
                <a:gd name="T8" fmla="*/ 18 w 308"/>
                <a:gd name="T9" fmla="*/ 14 h 51"/>
                <a:gd name="T10" fmla="*/ 0 w 308"/>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8" h="51">
                  <a:moveTo>
                    <a:pt x="0" y="0"/>
                  </a:moveTo>
                  <a:lnTo>
                    <a:pt x="42" y="19"/>
                  </a:lnTo>
                  <a:lnTo>
                    <a:pt x="282" y="41"/>
                  </a:lnTo>
                  <a:lnTo>
                    <a:pt x="308" y="51"/>
                  </a:lnTo>
                  <a:lnTo>
                    <a:pt x="35" y="27"/>
                  </a:lnTo>
                  <a:lnTo>
                    <a:pt x="0" y="0"/>
                  </a:lnTo>
                  <a:close/>
                </a:path>
              </a:pathLst>
            </a:custGeom>
            <a:solidFill>
              <a:srgbClr val="FFFF00"/>
            </a:solidFill>
            <a:ln w="9525">
              <a:solidFill>
                <a:schemeClr val="tx1"/>
              </a:solidFill>
              <a:round/>
              <a:headEnd/>
              <a:tailEnd/>
            </a:ln>
          </p:spPr>
          <p:txBody>
            <a:bodyPr/>
            <a:lstStyle/>
            <a:p>
              <a:endParaRPr lang="en-US"/>
            </a:p>
          </p:txBody>
        </p:sp>
      </p:grpSp>
      <p:sp>
        <p:nvSpPr>
          <p:cNvPr id="651295" name="Text Box 31"/>
          <p:cNvSpPr txBox="1">
            <a:spLocks noChangeArrowheads="1"/>
          </p:cNvSpPr>
          <p:nvPr/>
        </p:nvSpPr>
        <p:spPr bwMode="auto">
          <a:xfrm>
            <a:off x="7181850" y="5229225"/>
            <a:ext cx="348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Recta de Intersección</a:t>
            </a:r>
          </a:p>
        </p:txBody>
      </p:sp>
      <p:sp>
        <p:nvSpPr>
          <p:cNvPr id="651296" name="Rectangle 32"/>
          <p:cNvSpPr>
            <a:spLocks noChangeArrowheads="1"/>
          </p:cNvSpPr>
          <p:nvPr/>
        </p:nvSpPr>
        <p:spPr bwMode="auto">
          <a:xfrm>
            <a:off x="1524000" y="260351"/>
            <a:ext cx="9144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tres incógnitas.</a:t>
            </a:r>
          </a:p>
        </p:txBody>
      </p:sp>
      <p:sp>
        <p:nvSpPr>
          <p:cNvPr id="125963" name="AutoShape 33">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25964" name="AutoShape 34">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790804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65126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3" presetClass="entr" presetSubtype="16" fill="hold" nodeType="clickEffect">
                                  <p:stCondLst>
                                    <p:cond delay="0"/>
                                  </p:stCondLst>
                                  <p:childTnLst>
                                    <p:set>
                                      <p:cBhvr>
                                        <p:cTn id="10" dur="1" fill="hold">
                                          <p:stCondLst>
                                            <p:cond delay="0"/>
                                          </p:stCondLst>
                                        </p:cTn>
                                        <p:tgtEl>
                                          <p:spTgt spid="651279"/>
                                        </p:tgtEl>
                                        <p:attrNameLst>
                                          <p:attrName>style.visibility</p:attrName>
                                        </p:attrNameLst>
                                      </p:cBhvr>
                                      <p:to>
                                        <p:strVal val="visible"/>
                                      </p:to>
                                    </p:set>
                                    <p:anim calcmode="lin" valueType="num">
                                      <p:cBhvr>
                                        <p:cTn id="11" dur="500" fill="hold"/>
                                        <p:tgtEl>
                                          <p:spTgt spid="651279"/>
                                        </p:tgtEl>
                                        <p:attrNameLst>
                                          <p:attrName>ppt_w</p:attrName>
                                        </p:attrNameLst>
                                      </p:cBhvr>
                                      <p:tavLst>
                                        <p:tav tm="0">
                                          <p:val>
                                            <p:fltVal val="0"/>
                                          </p:val>
                                        </p:tav>
                                        <p:tav tm="100000">
                                          <p:val>
                                            <p:strVal val="#ppt_w"/>
                                          </p:val>
                                        </p:tav>
                                      </p:tavLst>
                                    </p:anim>
                                    <p:anim calcmode="lin" valueType="num">
                                      <p:cBhvr>
                                        <p:cTn id="12" dur="500" fill="hold"/>
                                        <p:tgtEl>
                                          <p:spTgt spid="65127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651287"/>
                                        </p:tgtEl>
                                        <p:attrNameLst>
                                          <p:attrName>style.visibility</p:attrName>
                                        </p:attrNameLst>
                                      </p:cBhvr>
                                      <p:to>
                                        <p:strVal val="visible"/>
                                      </p:to>
                                    </p:set>
                                    <p:anim calcmode="lin" valueType="num">
                                      <p:cBhvr>
                                        <p:cTn id="16" dur="500" fill="hold"/>
                                        <p:tgtEl>
                                          <p:spTgt spid="651287"/>
                                        </p:tgtEl>
                                        <p:attrNameLst>
                                          <p:attrName>ppt_w</p:attrName>
                                        </p:attrNameLst>
                                      </p:cBhvr>
                                      <p:tavLst>
                                        <p:tav tm="0">
                                          <p:val>
                                            <p:fltVal val="0"/>
                                          </p:val>
                                        </p:tav>
                                        <p:tav tm="100000">
                                          <p:val>
                                            <p:strVal val="#ppt_w"/>
                                          </p:val>
                                        </p:tav>
                                      </p:tavLst>
                                    </p:anim>
                                    <p:anim calcmode="lin" valueType="num">
                                      <p:cBhvr>
                                        <p:cTn id="17" dur="500" fill="hold"/>
                                        <p:tgtEl>
                                          <p:spTgt spid="651287"/>
                                        </p:tgtEl>
                                        <p:attrNameLst>
                                          <p:attrName>ppt_h</p:attrName>
                                        </p:attrNameLst>
                                      </p:cBhvr>
                                      <p:tavLst>
                                        <p:tav tm="0">
                                          <p:val>
                                            <p:fltVal val="0"/>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651274"/>
                                        </p:tgtEl>
                                        <p:attrNameLst>
                                          <p:attrName>style.visibility</p:attrName>
                                        </p:attrNameLst>
                                      </p:cBhvr>
                                      <p:to>
                                        <p:strVal val="visible"/>
                                      </p:to>
                                    </p:set>
                                    <p:anim calcmode="lin" valueType="num">
                                      <p:cBhvr>
                                        <p:cTn id="22" dur="500" fill="hold"/>
                                        <p:tgtEl>
                                          <p:spTgt spid="651274"/>
                                        </p:tgtEl>
                                        <p:attrNameLst>
                                          <p:attrName>ppt_w</p:attrName>
                                        </p:attrNameLst>
                                      </p:cBhvr>
                                      <p:tavLst>
                                        <p:tav tm="0">
                                          <p:val>
                                            <p:fltVal val="0"/>
                                          </p:val>
                                        </p:tav>
                                        <p:tav tm="100000">
                                          <p:val>
                                            <p:strVal val="#ppt_w"/>
                                          </p:val>
                                        </p:tav>
                                      </p:tavLst>
                                    </p:anim>
                                    <p:anim calcmode="lin" valueType="num">
                                      <p:cBhvr>
                                        <p:cTn id="23" dur="500" fill="hold"/>
                                        <p:tgtEl>
                                          <p:spTgt spid="65127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500"/>
                            </p:stCondLst>
                            <p:childTnLst>
                              <p:par>
                                <p:cTn id="25" presetID="23" presetClass="entr" presetSubtype="16" fill="hold" grpId="0" nodeType="afterEffect">
                                  <p:stCondLst>
                                    <p:cond delay="0"/>
                                  </p:stCondLst>
                                  <p:childTnLst>
                                    <p:set>
                                      <p:cBhvr>
                                        <p:cTn id="26" dur="1" fill="hold">
                                          <p:stCondLst>
                                            <p:cond delay="0"/>
                                          </p:stCondLst>
                                        </p:cTn>
                                        <p:tgtEl>
                                          <p:spTgt spid="651288"/>
                                        </p:tgtEl>
                                        <p:attrNameLst>
                                          <p:attrName>style.visibility</p:attrName>
                                        </p:attrNameLst>
                                      </p:cBhvr>
                                      <p:to>
                                        <p:strVal val="visible"/>
                                      </p:to>
                                    </p:set>
                                    <p:anim calcmode="lin" valueType="num">
                                      <p:cBhvr>
                                        <p:cTn id="27" dur="500" fill="hold"/>
                                        <p:tgtEl>
                                          <p:spTgt spid="651288"/>
                                        </p:tgtEl>
                                        <p:attrNameLst>
                                          <p:attrName>ppt_w</p:attrName>
                                        </p:attrNameLst>
                                      </p:cBhvr>
                                      <p:tavLst>
                                        <p:tav tm="0">
                                          <p:val>
                                            <p:fltVal val="0"/>
                                          </p:val>
                                        </p:tav>
                                        <p:tav tm="100000">
                                          <p:val>
                                            <p:strVal val="#ppt_w"/>
                                          </p:val>
                                        </p:tav>
                                      </p:tavLst>
                                    </p:anim>
                                    <p:anim calcmode="lin" valueType="num">
                                      <p:cBhvr>
                                        <p:cTn id="28" dur="500" fill="hold"/>
                                        <p:tgtEl>
                                          <p:spTgt spid="651288"/>
                                        </p:tgtEl>
                                        <p:attrNameLst>
                                          <p:attrName>ppt_h</p:attrName>
                                        </p:attrNameLst>
                                      </p:cBhvr>
                                      <p:tavLst>
                                        <p:tav tm="0">
                                          <p:val>
                                            <p:fltVal val="0"/>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651266"/>
                                        </p:tgtEl>
                                        <p:attrNameLst>
                                          <p:attrName>style.visibility</p:attrName>
                                        </p:attrNameLst>
                                      </p:cBhvr>
                                      <p:to>
                                        <p:strVal val="visible"/>
                                      </p:to>
                                    </p:set>
                                    <p:anim calcmode="lin" valueType="num">
                                      <p:cBhvr>
                                        <p:cTn id="33" dur="500" fill="hold"/>
                                        <p:tgtEl>
                                          <p:spTgt spid="651266"/>
                                        </p:tgtEl>
                                        <p:attrNameLst>
                                          <p:attrName>ppt_w</p:attrName>
                                        </p:attrNameLst>
                                      </p:cBhvr>
                                      <p:tavLst>
                                        <p:tav tm="0">
                                          <p:val>
                                            <p:fltVal val="0"/>
                                          </p:val>
                                        </p:tav>
                                        <p:tav tm="100000">
                                          <p:val>
                                            <p:strVal val="#ppt_w"/>
                                          </p:val>
                                        </p:tav>
                                      </p:tavLst>
                                    </p:anim>
                                    <p:anim calcmode="lin" valueType="num">
                                      <p:cBhvr>
                                        <p:cTn id="34" dur="500" fill="hold"/>
                                        <p:tgtEl>
                                          <p:spTgt spid="65126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500"/>
                            </p:stCondLst>
                            <p:childTnLst>
                              <p:par>
                                <p:cTn id="36" presetID="23" presetClass="entr" presetSubtype="16" fill="hold" nodeType="afterEffect">
                                  <p:stCondLst>
                                    <p:cond delay="0"/>
                                  </p:stCondLst>
                                  <p:childTnLst>
                                    <p:set>
                                      <p:cBhvr>
                                        <p:cTn id="37" dur="1" fill="hold">
                                          <p:stCondLst>
                                            <p:cond delay="0"/>
                                          </p:stCondLst>
                                        </p:cTn>
                                        <p:tgtEl>
                                          <p:spTgt spid="651289"/>
                                        </p:tgtEl>
                                        <p:attrNameLst>
                                          <p:attrName>style.visibility</p:attrName>
                                        </p:attrNameLst>
                                      </p:cBhvr>
                                      <p:to>
                                        <p:strVal val="visible"/>
                                      </p:to>
                                    </p:set>
                                    <p:anim calcmode="lin" valueType="num">
                                      <p:cBhvr>
                                        <p:cTn id="38" dur="500" fill="hold"/>
                                        <p:tgtEl>
                                          <p:spTgt spid="651289"/>
                                        </p:tgtEl>
                                        <p:attrNameLst>
                                          <p:attrName>ppt_w</p:attrName>
                                        </p:attrNameLst>
                                      </p:cBhvr>
                                      <p:tavLst>
                                        <p:tav tm="0">
                                          <p:val>
                                            <p:fltVal val="0"/>
                                          </p:val>
                                        </p:tav>
                                        <p:tav tm="100000">
                                          <p:val>
                                            <p:strVal val="#ppt_w"/>
                                          </p:val>
                                        </p:tav>
                                      </p:tavLst>
                                    </p:anim>
                                    <p:anim calcmode="lin" valueType="num">
                                      <p:cBhvr>
                                        <p:cTn id="39" dur="500" fill="hold"/>
                                        <p:tgtEl>
                                          <p:spTgt spid="651289"/>
                                        </p:tgtEl>
                                        <p:attrNameLst>
                                          <p:attrName>ppt_h</p:attrName>
                                        </p:attrNameLst>
                                      </p:cBhvr>
                                      <p:tavLst>
                                        <p:tav tm="0">
                                          <p:val>
                                            <p:fltVal val="0"/>
                                          </p:val>
                                        </p:tav>
                                        <p:tav tm="100000">
                                          <p:val>
                                            <p:strVal val="#ppt_h"/>
                                          </p:val>
                                        </p:tav>
                                      </p:tavLst>
                                    </p:anim>
                                  </p:childTnLst>
                                </p:cTn>
                              </p:par>
                            </p:childTnLst>
                          </p:cTn>
                        </p:par>
                        <p:par>
                          <p:cTn id="40" fill="hold" nodeType="afterGroup">
                            <p:stCondLst>
                              <p:cond delay="1000"/>
                            </p:stCondLst>
                            <p:childTnLst>
                              <p:par>
                                <p:cTn id="41" presetID="23" presetClass="entr" presetSubtype="16" fill="hold" grpId="0" nodeType="afterEffect">
                                  <p:stCondLst>
                                    <p:cond delay="0"/>
                                  </p:stCondLst>
                                  <p:childTnLst>
                                    <p:set>
                                      <p:cBhvr>
                                        <p:cTn id="42" dur="1" fill="hold">
                                          <p:stCondLst>
                                            <p:cond delay="0"/>
                                          </p:stCondLst>
                                        </p:cTn>
                                        <p:tgtEl>
                                          <p:spTgt spid="651295"/>
                                        </p:tgtEl>
                                        <p:attrNameLst>
                                          <p:attrName>style.visibility</p:attrName>
                                        </p:attrNameLst>
                                      </p:cBhvr>
                                      <p:to>
                                        <p:strVal val="visible"/>
                                      </p:to>
                                    </p:set>
                                    <p:anim calcmode="lin" valueType="num">
                                      <p:cBhvr>
                                        <p:cTn id="43" dur="500" fill="hold"/>
                                        <p:tgtEl>
                                          <p:spTgt spid="651295"/>
                                        </p:tgtEl>
                                        <p:attrNameLst>
                                          <p:attrName>ppt_w</p:attrName>
                                        </p:attrNameLst>
                                      </p:cBhvr>
                                      <p:tavLst>
                                        <p:tav tm="0">
                                          <p:val>
                                            <p:fltVal val="0"/>
                                          </p:val>
                                        </p:tav>
                                        <p:tav tm="100000">
                                          <p:val>
                                            <p:strVal val="#ppt_w"/>
                                          </p:val>
                                        </p:tav>
                                      </p:tavLst>
                                    </p:anim>
                                    <p:anim calcmode="lin" valueType="num">
                                      <p:cBhvr>
                                        <p:cTn id="44" dur="500" fill="hold"/>
                                        <p:tgtEl>
                                          <p:spTgt spid="65129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1266" grpId="0" animBg="1"/>
      <p:bldP spid="651287" grpId="0" autoUpdateAnimBg="0"/>
      <p:bldP spid="651288" grpId="0" autoUpdateAnimBg="0"/>
      <p:bldP spid="651295"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39651" name="Text Box 3"/>
          <p:cNvSpPr txBox="1">
            <a:spLocks noChangeArrowheads="1"/>
          </p:cNvSpPr>
          <p:nvPr/>
        </p:nvSpPr>
        <p:spPr bwMode="auto">
          <a:xfrm>
            <a:off x="1524000" y="1371600"/>
            <a:ext cx="91440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NULA: Es una matriz de cualquier orden en que </a:t>
            </a:r>
            <a:r>
              <a:rPr lang="es-ES_tradnl" b="1" i="0" u="sng">
                <a:solidFill>
                  <a:srgbClr val="FF5050"/>
                </a:solidFill>
              </a:rPr>
              <a:t>todos sus elementos son iguales a cero</a:t>
            </a:r>
            <a:r>
              <a:rPr lang="es-ES_tradnl" b="1" i="0"/>
              <a:t>.</a:t>
            </a:r>
          </a:p>
        </p:txBody>
      </p:sp>
    </p:spTree>
    <p:extLst>
      <p:ext uri="{BB962C8B-B14F-4D97-AF65-F5344CB8AC3E}">
        <p14:creationId xmlns:p14="http://schemas.microsoft.com/office/powerpoint/2010/main" val="2732736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9650"/>
                                        </p:tgtEl>
                                        <p:attrNameLst>
                                          <p:attrName>style.visibility</p:attrName>
                                        </p:attrNameLst>
                                      </p:cBhvr>
                                      <p:to>
                                        <p:strVal val="visible"/>
                                      </p:to>
                                    </p:set>
                                    <p:anim calcmode="lin" valueType="num">
                                      <p:cBhvr additive="base">
                                        <p:cTn id="7" dur="500" fill="hold"/>
                                        <p:tgtEl>
                                          <p:spTgt spid="539650"/>
                                        </p:tgtEl>
                                        <p:attrNameLst>
                                          <p:attrName>ppt_x</p:attrName>
                                        </p:attrNameLst>
                                      </p:cBhvr>
                                      <p:tavLst>
                                        <p:tav tm="0">
                                          <p:val>
                                            <p:strVal val="0-#ppt_w/2"/>
                                          </p:val>
                                        </p:tav>
                                        <p:tav tm="100000">
                                          <p:val>
                                            <p:strVal val="#ppt_x"/>
                                          </p:val>
                                        </p:tav>
                                      </p:tavLst>
                                    </p:anim>
                                    <p:anim calcmode="lin" valueType="num">
                                      <p:cBhvr additive="base">
                                        <p:cTn id="8" dur="500" fill="hold"/>
                                        <p:tgtEl>
                                          <p:spTgt spid="53965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39651"/>
                                        </p:tgtEl>
                                        <p:attrNameLst>
                                          <p:attrName>style.visibility</p:attrName>
                                        </p:attrNameLst>
                                      </p:cBhvr>
                                      <p:to>
                                        <p:strVal val="visible"/>
                                      </p:to>
                                    </p:set>
                                    <p:anim calcmode="lin" valueType="num">
                                      <p:cBhvr additive="base">
                                        <p:cTn id="12" dur="500" fill="hold"/>
                                        <p:tgtEl>
                                          <p:spTgt spid="539651"/>
                                        </p:tgtEl>
                                        <p:attrNameLst>
                                          <p:attrName>ppt_x</p:attrName>
                                        </p:attrNameLst>
                                      </p:cBhvr>
                                      <p:tavLst>
                                        <p:tav tm="0">
                                          <p:val>
                                            <p:strVal val="0-#ppt_w/2"/>
                                          </p:val>
                                        </p:tav>
                                        <p:tav tm="100000">
                                          <p:val>
                                            <p:strVal val="#ppt_x"/>
                                          </p:val>
                                        </p:tav>
                                      </p:tavLst>
                                    </p:anim>
                                    <p:anim calcmode="lin" valueType="num">
                                      <p:cBhvr additive="base">
                                        <p:cTn id="13" dur="500" fill="hold"/>
                                        <p:tgtEl>
                                          <p:spTgt spid="5396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650" grpId="0" autoUpdateAnimBg="0"/>
      <p:bldP spid="539651" grpId="0"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Line 2"/>
          <p:cNvSpPr>
            <a:spLocks noChangeShapeType="1"/>
          </p:cNvSpPr>
          <p:nvPr/>
        </p:nvSpPr>
        <p:spPr bwMode="auto">
          <a:xfrm flipH="1">
            <a:off x="4495800" y="2819400"/>
            <a:ext cx="762000" cy="2362200"/>
          </a:xfrm>
          <a:prstGeom prst="line">
            <a:avLst/>
          </a:prstGeom>
          <a:noFill/>
          <a:ln w="3810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28003" name="Group 3"/>
          <p:cNvGrpSpPr>
            <a:grpSpLocks/>
          </p:cNvGrpSpPr>
          <p:nvPr/>
        </p:nvGrpSpPr>
        <p:grpSpPr bwMode="auto">
          <a:xfrm>
            <a:off x="2286000" y="1143000"/>
            <a:ext cx="6934200" cy="5456238"/>
            <a:chOff x="480" y="720"/>
            <a:chExt cx="4368" cy="3437"/>
          </a:xfrm>
        </p:grpSpPr>
        <p:sp>
          <p:nvSpPr>
            <p:cNvPr id="128032" name="Line 4"/>
            <p:cNvSpPr>
              <a:spLocks noChangeShapeType="1"/>
            </p:cNvSpPr>
            <p:nvPr/>
          </p:nvSpPr>
          <p:spPr bwMode="auto">
            <a:xfrm flipV="1">
              <a:off x="1968" y="1056"/>
              <a:ext cx="0" cy="17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8033" name="Text Box 5"/>
            <p:cNvSpPr txBox="1">
              <a:spLocks noChangeArrowheads="1"/>
            </p:cNvSpPr>
            <p:nvPr/>
          </p:nvSpPr>
          <p:spPr bwMode="auto">
            <a:xfrm>
              <a:off x="480" y="379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x</a:t>
              </a:r>
              <a:endParaRPr lang="es-ES_tradnl" sz="3200" b="1" i="0">
                <a:solidFill>
                  <a:srgbClr val="FF3300"/>
                </a:solidFill>
              </a:endParaRPr>
            </a:p>
          </p:txBody>
        </p:sp>
        <p:sp>
          <p:nvSpPr>
            <p:cNvPr id="128034" name="Text Box 6"/>
            <p:cNvSpPr txBox="1">
              <a:spLocks noChangeArrowheads="1"/>
            </p:cNvSpPr>
            <p:nvPr/>
          </p:nvSpPr>
          <p:spPr bwMode="auto">
            <a:xfrm>
              <a:off x="4512" y="259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y</a:t>
              </a:r>
              <a:endParaRPr lang="es-ES_tradnl" sz="3200" b="1" i="0">
                <a:solidFill>
                  <a:srgbClr val="FF3300"/>
                </a:solidFill>
              </a:endParaRPr>
            </a:p>
          </p:txBody>
        </p:sp>
        <p:sp>
          <p:nvSpPr>
            <p:cNvPr id="128035" name="Line 7"/>
            <p:cNvSpPr>
              <a:spLocks noChangeShapeType="1"/>
            </p:cNvSpPr>
            <p:nvPr/>
          </p:nvSpPr>
          <p:spPr bwMode="auto">
            <a:xfrm>
              <a:off x="1968" y="2832"/>
              <a:ext cx="2544"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8036" name="Line 8"/>
            <p:cNvSpPr>
              <a:spLocks noChangeShapeType="1"/>
            </p:cNvSpPr>
            <p:nvPr/>
          </p:nvSpPr>
          <p:spPr bwMode="auto">
            <a:xfrm flipH="1">
              <a:off x="720" y="2832"/>
              <a:ext cx="1248" cy="105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8037" name="Text Box 9"/>
            <p:cNvSpPr txBox="1">
              <a:spLocks noChangeArrowheads="1"/>
            </p:cNvSpPr>
            <p:nvPr/>
          </p:nvSpPr>
          <p:spPr bwMode="auto">
            <a:xfrm>
              <a:off x="1872" y="72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z</a:t>
              </a:r>
              <a:endParaRPr lang="es-ES_tradnl" sz="3200" b="1" i="0">
                <a:solidFill>
                  <a:srgbClr val="FF3300"/>
                </a:solidFill>
              </a:endParaRPr>
            </a:p>
          </p:txBody>
        </p:sp>
      </p:grpSp>
      <p:grpSp>
        <p:nvGrpSpPr>
          <p:cNvPr id="128004" name="Group 10"/>
          <p:cNvGrpSpPr>
            <a:grpSpLocks/>
          </p:cNvGrpSpPr>
          <p:nvPr/>
        </p:nvGrpSpPr>
        <p:grpSpPr bwMode="auto">
          <a:xfrm>
            <a:off x="3352800" y="1600200"/>
            <a:ext cx="2286000" cy="4572000"/>
            <a:chOff x="1152" y="1008"/>
            <a:chExt cx="1440" cy="2880"/>
          </a:xfrm>
        </p:grpSpPr>
        <p:grpSp>
          <p:nvGrpSpPr>
            <p:cNvPr id="128028" name="Group 11"/>
            <p:cNvGrpSpPr>
              <a:grpSpLocks/>
            </p:cNvGrpSpPr>
            <p:nvPr/>
          </p:nvGrpSpPr>
          <p:grpSpPr bwMode="auto">
            <a:xfrm>
              <a:off x="1152" y="1008"/>
              <a:ext cx="1200" cy="2880"/>
              <a:chOff x="1296" y="1008"/>
              <a:chExt cx="1200" cy="2880"/>
            </a:xfrm>
          </p:grpSpPr>
          <p:sp>
            <p:nvSpPr>
              <p:cNvPr id="128030" name="Line 12"/>
              <p:cNvSpPr>
                <a:spLocks noChangeShapeType="1"/>
              </p:cNvSpPr>
              <p:nvPr/>
            </p:nvSpPr>
            <p:spPr bwMode="auto">
              <a:xfrm>
                <a:off x="2496" y="1008"/>
                <a:ext cx="0" cy="182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8031" name="Line 13"/>
              <p:cNvSpPr>
                <a:spLocks noChangeShapeType="1"/>
              </p:cNvSpPr>
              <p:nvPr/>
            </p:nvSpPr>
            <p:spPr bwMode="auto">
              <a:xfrm flipH="1">
                <a:off x="1296" y="2832"/>
                <a:ext cx="1200" cy="105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28029" name="Text Box 14"/>
            <p:cNvSpPr txBox="1">
              <a:spLocks noChangeArrowheads="1"/>
            </p:cNvSpPr>
            <p:nvPr/>
          </p:nvSpPr>
          <p:spPr bwMode="auto">
            <a:xfrm>
              <a:off x="2256" y="278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1</a:t>
              </a:r>
              <a:endParaRPr lang="es-ES_tradnl" sz="2400" b="1" i="0">
                <a:solidFill>
                  <a:srgbClr val="FF3300"/>
                </a:solidFill>
              </a:endParaRPr>
            </a:p>
          </p:txBody>
        </p:sp>
      </p:grpSp>
      <p:grpSp>
        <p:nvGrpSpPr>
          <p:cNvPr id="128005" name="Group 15"/>
          <p:cNvGrpSpPr>
            <a:grpSpLocks/>
          </p:cNvGrpSpPr>
          <p:nvPr/>
        </p:nvGrpSpPr>
        <p:grpSpPr bwMode="auto">
          <a:xfrm>
            <a:off x="3429000" y="1828800"/>
            <a:ext cx="3962400" cy="3976688"/>
            <a:chOff x="1200" y="1152"/>
            <a:chExt cx="2496" cy="2505"/>
          </a:xfrm>
        </p:grpSpPr>
        <p:sp>
          <p:nvSpPr>
            <p:cNvPr id="128021" name="Text Box 16"/>
            <p:cNvSpPr txBox="1">
              <a:spLocks noChangeArrowheads="1"/>
            </p:cNvSpPr>
            <p:nvPr/>
          </p:nvSpPr>
          <p:spPr bwMode="auto">
            <a:xfrm>
              <a:off x="3360" y="278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sp>
          <p:nvSpPr>
            <p:cNvPr id="128022" name="Text Box 17"/>
            <p:cNvSpPr txBox="1">
              <a:spLocks noChangeArrowheads="1"/>
            </p:cNvSpPr>
            <p:nvPr/>
          </p:nvSpPr>
          <p:spPr bwMode="auto">
            <a:xfrm>
              <a:off x="1200" y="3369"/>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2</a:t>
              </a:r>
              <a:endParaRPr lang="es-ES_tradnl" sz="2400" b="1" i="0">
                <a:solidFill>
                  <a:srgbClr val="FF3300"/>
                </a:solidFill>
              </a:endParaRPr>
            </a:p>
          </p:txBody>
        </p:sp>
        <p:sp>
          <p:nvSpPr>
            <p:cNvPr id="128023" name="Text Box 18"/>
            <p:cNvSpPr txBox="1">
              <a:spLocks noChangeArrowheads="1"/>
            </p:cNvSpPr>
            <p:nvPr/>
          </p:nvSpPr>
          <p:spPr bwMode="auto">
            <a:xfrm>
              <a:off x="1728" y="115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grpSp>
          <p:nvGrpSpPr>
            <p:cNvPr id="128024" name="Group 19"/>
            <p:cNvGrpSpPr>
              <a:grpSpLocks/>
            </p:cNvGrpSpPr>
            <p:nvPr/>
          </p:nvGrpSpPr>
          <p:grpSpPr bwMode="auto">
            <a:xfrm>
              <a:off x="1296" y="1392"/>
              <a:ext cx="2208" cy="2016"/>
              <a:chOff x="1296" y="1392"/>
              <a:chExt cx="2208" cy="2016"/>
            </a:xfrm>
          </p:grpSpPr>
          <p:sp>
            <p:nvSpPr>
              <p:cNvPr id="128025" name="Line 20"/>
              <p:cNvSpPr>
                <a:spLocks noChangeShapeType="1"/>
              </p:cNvSpPr>
              <p:nvPr/>
            </p:nvSpPr>
            <p:spPr bwMode="auto">
              <a:xfrm>
                <a:off x="1968" y="1392"/>
                <a:ext cx="1536" cy="1440"/>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8026" name="Line 21"/>
              <p:cNvSpPr>
                <a:spLocks noChangeShapeType="1"/>
              </p:cNvSpPr>
              <p:nvPr/>
            </p:nvSpPr>
            <p:spPr bwMode="auto">
              <a:xfrm flipH="1">
                <a:off x="1296" y="1392"/>
                <a:ext cx="672" cy="201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8027" name="Line 22"/>
              <p:cNvSpPr>
                <a:spLocks noChangeShapeType="1"/>
              </p:cNvSpPr>
              <p:nvPr/>
            </p:nvSpPr>
            <p:spPr bwMode="auto">
              <a:xfrm flipV="1">
                <a:off x="1296" y="2832"/>
                <a:ext cx="2208" cy="57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28006" name="Text Box 23"/>
          <p:cNvSpPr txBox="1">
            <a:spLocks noChangeArrowheads="1"/>
          </p:cNvSpPr>
          <p:nvPr/>
        </p:nvSpPr>
        <p:spPr bwMode="auto">
          <a:xfrm>
            <a:off x="5715000" y="26971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2x + y + z = 4</a:t>
            </a:r>
          </a:p>
        </p:txBody>
      </p:sp>
      <p:sp>
        <p:nvSpPr>
          <p:cNvPr id="128007" name="Text Box 24"/>
          <p:cNvSpPr txBox="1">
            <a:spLocks noChangeArrowheads="1"/>
          </p:cNvSpPr>
          <p:nvPr/>
        </p:nvSpPr>
        <p:spPr bwMode="auto">
          <a:xfrm>
            <a:off x="4038600" y="54864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y = 1</a:t>
            </a:r>
          </a:p>
        </p:txBody>
      </p:sp>
      <p:grpSp>
        <p:nvGrpSpPr>
          <p:cNvPr id="128008" name="Group 25"/>
          <p:cNvGrpSpPr>
            <a:grpSpLocks/>
          </p:cNvGrpSpPr>
          <p:nvPr/>
        </p:nvGrpSpPr>
        <p:grpSpPr bwMode="auto">
          <a:xfrm rot="1885102">
            <a:off x="4648200" y="4648200"/>
            <a:ext cx="2667000" cy="533400"/>
            <a:chOff x="2832" y="2640"/>
            <a:chExt cx="1104" cy="269"/>
          </a:xfrm>
        </p:grpSpPr>
        <p:sp>
          <p:nvSpPr>
            <p:cNvPr id="128016" name="Freeform 26"/>
            <p:cNvSpPr>
              <a:spLocks/>
            </p:cNvSpPr>
            <p:nvPr/>
          </p:nvSpPr>
          <p:spPr bwMode="auto">
            <a:xfrm>
              <a:off x="2832" y="2640"/>
              <a:ext cx="1104" cy="195"/>
            </a:xfrm>
            <a:custGeom>
              <a:avLst/>
              <a:gdLst>
                <a:gd name="T0" fmla="*/ 905 w 2208"/>
                <a:gd name="T1" fmla="*/ 3 h 391"/>
                <a:gd name="T2" fmla="*/ 1104 w 2208"/>
                <a:gd name="T3" fmla="*/ 64 h 391"/>
                <a:gd name="T4" fmla="*/ 871 w 2208"/>
                <a:gd name="T5" fmla="*/ 137 h 391"/>
                <a:gd name="T6" fmla="*/ 911 w 2208"/>
                <a:gd name="T7" fmla="*/ 77 h 391"/>
                <a:gd name="T8" fmla="*/ 837 w 2208"/>
                <a:gd name="T9" fmla="*/ 46 h 391"/>
                <a:gd name="T10" fmla="*/ 800 w 2208"/>
                <a:gd name="T11" fmla="*/ 182 h 391"/>
                <a:gd name="T12" fmla="*/ 707 w 2208"/>
                <a:gd name="T13" fmla="*/ 50 h 391"/>
                <a:gd name="T14" fmla="*/ 548 w 2208"/>
                <a:gd name="T15" fmla="*/ 195 h 391"/>
                <a:gd name="T16" fmla="*/ 554 w 2208"/>
                <a:gd name="T17" fmla="*/ 65 h 391"/>
                <a:gd name="T18" fmla="*/ 494 w 2208"/>
                <a:gd name="T19" fmla="*/ 118 h 391"/>
                <a:gd name="T20" fmla="*/ 207 w 2208"/>
                <a:gd name="T21" fmla="*/ 95 h 391"/>
                <a:gd name="T22" fmla="*/ 136 w 2208"/>
                <a:gd name="T23" fmla="*/ 134 h 391"/>
                <a:gd name="T24" fmla="*/ 0 w 2208"/>
                <a:gd name="T25" fmla="*/ 121 h 391"/>
                <a:gd name="T26" fmla="*/ 100 w 2208"/>
                <a:gd name="T27" fmla="*/ 76 h 391"/>
                <a:gd name="T28" fmla="*/ 21 w 2208"/>
                <a:gd name="T29" fmla="*/ 11 h 391"/>
                <a:gd name="T30" fmla="*/ 153 w 2208"/>
                <a:gd name="T31" fmla="*/ 20 h 391"/>
                <a:gd name="T32" fmla="*/ 211 w 2208"/>
                <a:gd name="T33" fmla="*/ 67 h 391"/>
                <a:gd name="T34" fmla="*/ 472 w 2208"/>
                <a:gd name="T35" fmla="*/ 92 h 391"/>
                <a:gd name="T36" fmla="*/ 573 w 2208"/>
                <a:gd name="T37" fmla="*/ 15 h 391"/>
                <a:gd name="T38" fmla="*/ 587 w 2208"/>
                <a:gd name="T39" fmla="*/ 124 h 391"/>
                <a:gd name="T40" fmla="*/ 707 w 2208"/>
                <a:gd name="T41" fmla="*/ 5 h 391"/>
                <a:gd name="T42" fmla="*/ 787 w 2208"/>
                <a:gd name="T43" fmla="*/ 110 h 391"/>
                <a:gd name="T44" fmla="*/ 819 w 2208"/>
                <a:gd name="T45" fmla="*/ 0 h 391"/>
                <a:gd name="T46" fmla="*/ 918 w 2208"/>
                <a:gd name="T47" fmla="*/ 62 h 391"/>
                <a:gd name="T48" fmla="*/ 905 w 2208"/>
                <a:gd name="T49" fmla="*/ 3 h 3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08" h="391">
                  <a:moveTo>
                    <a:pt x="1809" y="6"/>
                  </a:moveTo>
                  <a:lnTo>
                    <a:pt x="2208" y="128"/>
                  </a:lnTo>
                  <a:lnTo>
                    <a:pt x="1741" y="275"/>
                  </a:lnTo>
                  <a:lnTo>
                    <a:pt x="1822" y="154"/>
                  </a:lnTo>
                  <a:lnTo>
                    <a:pt x="1673" y="93"/>
                  </a:lnTo>
                  <a:lnTo>
                    <a:pt x="1599" y="364"/>
                  </a:lnTo>
                  <a:lnTo>
                    <a:pt x="1414" y="101"/>
                  </a:lnTo>
                  <a:lnTo>
                    <a:pt x="1095" y="391"/>
                  </a:lnTo>
                  <a:lnTo>
                    <a:pt x="1108" y="130"/>
                  </a:lnTo>
                  <a:lnTo>
                    <a:pt x="988" y="237"/>
                  </a:lnTo>
                  <a:lnTo>
                    <a:pt x="414" y="190"/>
                  </a:lnTo>
                  <a:lnTo>
                    <a:pt x="271" y="269"/>
                  </a:lnTo>
                  <a:lnTo>
                    <a:pt x="0" y="243"/>
                  </a:lnTo>
                  <a:lnTo>
                    <a:pt x="199" y="153"/>
                  </a:lnTo>
                  <a:lnTo>
                    <a:pt x="41" y="23"/>
                  </a:lnTo>
                  <a:lnTo>
                    <a:pt x="306" y="41"/>
                  </a:lnTo>
                  <a:lnTo>
                    <a:pt x="421" y="135"/>
                  </a:lnTo>
                  <a:lnTo>
                    <a:pt x="943" y="184"/>
                  </a:lnTo>
                  <a:lnTo>
                    <a:pt x="1146" y="31"/>
                  </a:lnTo>
                  <a:lnTo>
                    <a:pt x="1174" y="248"/>
                  </a:lnTo>
                  <a:lnTo>
                    <a:pt x="1414" y="10"/>
                  </a:lnTo>
                  <a:lnTo>
                    <a:pt x="1573" y="221"/>
                  </a:lnTo>
                  <a:lnTo>
                    <a:pt x="1638" y="0"/>
                  </a:lnTo>
                  <a:lnTo>
                    <a:pt x="1835" y="125"/>
                  </a:lnTo>
                  <a:lnTo>
                    <a:pt x="1809" y="6"/>
                  </a:lnTo>
                  <a:close/>
                </a:path>
              </a:pathLst>
            </a:custGeom>
            <a:solidFill>
              <a:srgbClr val="FFFF00"/>
            </a:solidFill>
            <a:ln w="9525">
              <a:solidFill>
                <a:schemeClr val="tx1"/>
              </a:solidFill>
              <a:round/>
              <a:headEnd/>
              <a:tailEnd/>
            </a:ln>
          </p:spPr>
          <p:txBody>
            <a:bodyPr/>
            <a:lstStyle/>
            <a:p>
              <a:endParaRPr lang="en-US"/>
            </a:p>
          </p:txBody>
        </p:sp>
        <p:sp>
          <p:nvSpPr>
            <p:cNvPr id="128017" name="Freeform 27"/>
            <p:cNvSpPr>
              <a:spLocks/>
            </p:cNvSpPr>
            <p:nvPr/>
          </p:nvSpPr>
          <p:spPr bwMode="auto">
            <a:xfrm>
              <a:off x="3347" y="2804"/>
              <a:ext cx="80" cy="68"/>
            </a:xfrm>
            <a:custGeom>
              <a:avLst/>
              <a:gdLst>
                <a:gd name="T0" fmla="*/ 0 w 161"/>
                <a:gd name="T1" fmla="*/ 0 h 136"/>
                <a:gd name="T2" fmla="*/ 25 w 161"/>
                <a:gd name="T3" fmla="*/ 49 h 136"/>
                <a:gd name="T4" fmla="*/ 80 w 161"/>
                <a:gd name="T5" fmla="*/ 10 h 136"/>
                <a:gd name="T6" fmla="*/ 16 w 161"/>
                <a:gd name="T7" fmla="*/ 68 h 136"/>
                <a:gd name="T8" fmla="*/ 0 w 161"/>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1" h="136">
                  <a:moveTo>
                    <a:pt x="0" y="0"/>
                  </a:moveTo>
                  <a:lnTo>
                    <a:pt x="50" y="97"/>
                  </a:lnTo>
                  <a:lnTo>
                    <a:pt x="161" y="20"/>
                  </a:lnTo>
                  <a:lnTo>
                    <a:pt x="33" y="136"/>
                  </a:lnTo>
                  <a:lnTo>
                    <a:pt x="0" y="0"/>
                  </a:lnTo>
                  <a:close/>
                </a:path>
              </a:pathLst>
            </a:custGeom>
            <a:solidFill>
              <a:srgbClr val="FFFF00"/>
            </a:solidFill>
            <a:ln w="9525">
              <a:solidFill>
                <a:schemeClr val="tx1"/>
              </a:solidFill>
              <a:round/>
              <a:headEnd/>
              <a:tailEnd/>
            </a:ln>
          </p:spPr>
          <p:txBody>
            <a:bodyPr/>
            <a:lstStyle/>
            <a:p>
              <a:endParaRPr lang="en-US"/>
            </a:p>
          </p:txBody>
        </p:sp>
        <p:sp>
          <p:nvSpPr>
            <p:cNvPr id="128018" name="Freeform 28"/>
            <p:cNvSpPr>
              <a:spLocks/>
            </p:cNvSpPr>
            <p:nvPr/>
          </p:nvSpPr>
          <p:spPr bwMode="auto">
            <a:xfrm>
              <a:off x="3332" y="2839"/>
              <a:ext cx="81" cy="70"/>
            </a:xfrm>
            <a:custGeom>
              <a:avLst/>
              <a:gdLst>
                <a:gd name="T0" fmla="*/ 0 w 160"/>
                <a:gd name="T1" fmla="*/ 0 h 139"/>
                <a:gd name="T2" fmla="*/ 24 w 160"/>
                <a:gd name="T3" fmla="*/ 50 h 139"/>
                <a:gd name="T4" fmla="*/ 81 w 160"/>
                <a:gd name="T5" fmla="*/ 11 h 139"/>
                <a:gd name="T6" fmla="*/ 16 w 160"/>
                <a:gd name="T7" fmla="*/ 70 h 139"/>
                <a:gd name="T8" fmla="*/ 0 w 160"/>
                <a:gd name="T9" fmla="*/ 0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39">
                  <a:moveTo>
                    <a:pt x="0" y="0"/>
                  </a:moveTo>
                  <a:lnTo>
                    <a:pt x="48" y="99"/>
                  </a:lnTo>
                  <a:lnTo>
                    <a:pt x="160" y="22"/>
                  </a:lnTo>
                  <a:lnTo>
                    <a:pt x="31" y="139"/>
                  </a:lnTo>
                  <a:lnTo>
                    <a:pt x="0" y="0"/>
                  </a:lnTo>
                  <a:close/>
                </a:path>
              </a:pathLst>
            </a:custGeom>
            <a:solidFill>
              <a:srgbClr val="FFFF00"/>
            </a:solidFill>
            <a:ln w="9525">
              <a:solidFill>
                <a:schemeClr val="tx1"/>
              </a:solidFill>
              <a:round/>
              <a:headEnd/>
              <a:tailEnd/>
            </a:ln>
          </p:spPr>
          <p:txBody>
            <a:bodyPr/>
            <a:lstStyle/>
            <a:p>
              <a:endParaRPr lang="en-US"/>
            </a:p>
          </p:txBody>
        </p:sp>
        <p:sp>
          <p:nvSpPr>
            <p:cNvPr id="128019" name="Freeform 29"/>
            <p:cNvSpPr>
              <a:spLocks/>
            </p:cNvSpPr>
            <p:nvPr/>
          </p:nvSpPr>
          <p:spPr bwMode="auto">
            <a:xfrm>
              <a:off x="3040" y="2688"/>
              <a:ext cx="154" cy="25"/>
            </a:xfrm>
            <a:custGeom>
              <a:avLst/>
              <a:gdLst>
                <a:gd name="T0" fmla="*/ 0 w 309"/>
                <a:gd name="T1" fmla="*/ 0 h 51"/>
                <a:gd name="T2" fmla="*/ 21 w 309"/>
                <a:gd name="T3" fmla="*/ 9 h 51"/>
                <a:gd name="T4" fmla="*/ 141 w 309"/>
                <a:gd name="T5" fmla="*/ 20 h 51"/>
                <a:gd name="T6" fmla="*/ 154 w 309"/>
                <a:gd name="T7" fmla="*/ 25 h 51"/>
                <a:gd name="T8" fmla="*/ 17 w 309"/>
                <a:gd name="T9" fmla="*/ 13 h 51"/>
                <a:gd name="T10" fmla="*/ 0 w 309"/>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9" h="51">
                  <a:moveTo>
                    <a:pt x="0" y="0"/>
                  </a:moveTo>
                  <a:lnTo>
                    <a:pt x="43" y="19"/>
                  </a:lnTo>
                  <a:lnTo>
                    <a:pt x="283" y="41"/>
                  </a:lnTo>
                  <a:lnTo>
                    <a:pt x="309" y="51"/>
                  </a:lnTo>
                  <a:lnTo>
                    <a:pt x="35" y="27"/>
                  </a:lnTo>
                  <a:lnTo>
                    <a:pt x="0" y="0"/>
                  </a:lnTo>
                  <a:close/>
                </a:path>
              </a:pathLst>
            </a:custGeom>
            <a:solidFill>
              <a:srgbClr val="FFFF00"/>
            </a:solidFill>
            <a:ln w="9525">
              <a:solidFill>
                <a:schemeClr val="tx1"/>
              </a:solidFill>
              <a:round/>
              <a:headEnd/>
              <a:tailEnd/>
            </a:ln>
          </p:spPr>
          <p:txBody>
            <a:bodyPr/>
            <a:lstStyle/>
            <a:p>
              <a:endParaRPr lang="en-US"/>
            </a:p>
          </p:txBody>
        </p:sp>
        <p:sp>
          <p:nvSpPr>
            <p:cNvPr id="128020" name="Freeform 30"/>
            <p:cNvSpPr>
              <a:spLocks/>
            </p:cNvSpPr>
            <p:nvPr/>
          </p:nvSpPr>
          <p:spPr bwMode="auto">
            <a:xfrm>
              <a:off x="3054" y="2676"/>
              <a:ext cx="155" cy="26"/>
            </a:xfrm>
            <a:custGeom>
              <a:avLst/>
              <a:gdLst>
                <a:gd name="T0" fmla="*/ 0 w 308"/>
                <a:gd name="T1" fmla="*/ 0 h 51"/>
                <a:gd name="T2" fmla="*/ 21 w 308"/>
                <a:gd name="T3" fmla="*/ 10 h 51"/>
                <a:gd name="T4" fmla="*/ 142 w 308"/>
                <a:gd name="T5" fmla="*/ 21 h 51"/>
                <a:gd name="T6" fmla="*/ 155 w 308"/>
                <a:gd name="T7" fmla="*/ 26 h 51"/>
                <a:gd name="T8" fmla="*/ 18 w 308"/>
                <a:gd name="T9" fmla="*/ 14 h 51"/>
                <a:gd name="T10" fmla="*/ 0 w 308"/>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8" h="51">
                  <a:moveTo>
                    <a:pt x="0" y="0"/>
                  </a:moveTo>
                  <a:lnTo>
                    <a:pt x="42" y="19"/>
                  </a:lnTo>
                  <a:lnTo>
                    <a:pt x="282" y="41"/>
                  </a:lnTo>
                  <a:lnTo>
                    <a:pt x="308" y="51"/>
                  </a:lnTo>
                  <a:lnTo>
                    <a:pt x="35" y="27"/>
                  </a:lnTo>
                  <a:lnTo>
                    <a:pt x="0" y="0"/>
                  </a:lnTo>
                  <a:close/>
                </a:path>
              </a:pathLst>
            </a:custGeom>
            <a:solidFill>
              <a:srgbClr val="FFFF00"/>
            </a:solidFill>
            <a:ln w="9525">
              <a:solidFill>
                <a:schemeClr val="tx1"/>
              </a:solidFill>
              <a:round/>
              <a:headEnd/>
              <a:tailEnd/>
            </a:ln>
          </p:spPr>
          <p:txBody>
            <a:bodyPr/>
            <a:lstStyle/>
            <a:p>
              <a:endParaRPr lang="en-US"/>
            </a:p>
          </p:txBody>
        </p:sp>
      </p:grpSp>
      <p:grpSp>
        <p:nvGrpSpPr>
          <p:cNvPr id="653343" name="Group 31"/>
          <p:cNvGrpSpPr>
            <a:grpSpLocks/>
          </p:cNvGrpSpPr>
          <p:nvPr/>
        </p:nvGrpSpPr>
        <p:grpSpPr bwMode="auto">
          <a:xfrm>
            <a:off x="7319963" y="5084763"/>
            <a:ext cx="3048000" cy="1295400"/>
            <a:chOff x="3648" y="3216"/>
            <a:chExt cx="1920" cy="816"/>
          </a:xfrm>
        </p:grpSpPr>
        <p:sp>
          <p:nvSpPr>
            <p:cNvPr id="128013" name="Text Box 32"/>
            <p:cNvSpPr txBox="1">
              <a:spLocks noChangeArrowheads="1"/>
            </p:cNvSpPr>
            <p:nvPr/>
          </p:nvSpPr>
          <p:spPr bwMode="auto">
            <a:xfrm>
              <a:off x="3744" y="3264"/>
              <a:ext cx="18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2x + y + z = 4</a:t>
              </a:r>
            </a:p>
          </p:txBody>
        </p:sp>
        <p:sp>
          <p:nvSpPr>
            <p:cNvPr id="128014" name="Text Box 33"/>
            <p:cNvSpPr txBox="1">
              <a:spLocks noChangeArrowheads="1"/>
            </p:cNvSpPr>
            <p:nvPr/>
          </p:nvSpPr>
          <p:spPr bwMode="auto">
            <a:xfrm>
              <a:off x="3792" y="3600"/>
              <a:ext cx="8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y = 1</a:t>
              </a:r>
            </a:p>
          </p:txBody>
        </p:sp>
        <p:sp>
          <p:nvSpPr>
            <p:cNvPr id="128015" name="AutoShape 34"/>
            <p:cNvSpPr>
              <a:spLocks/>
            </p:cNvSpPr>
            <p:nvPr/>
          </p:nvSpPr>
          <p:spPr bwMode="auto">
            <a:xfrm>
              <a:off x="3648" y="3216"/>
              <a:ext cx="96" cy="816"/>
            </a:xfrm>
            <a:prstGeom prst="leftBrace">
              <a:avLst>
                <a:gd name="adj1" fmla="val 70833"/>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653347" name="Rectangle 35"/>
          <p:cNvSpPr>
            <a:spLocks noChangeArrowheads="1"/>
          </p:cNvSpPr>
          <p:nvPr/>
        </p:nvSpPr>
        <p:spPr bwMode="auto">
          <a:xfrm>
            <a:off x="1524000" y="260351"/>
            <a:ext cx="9144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dos incógnitas.</a:t>
            </a:r>
          </a:p>
        </p:txBody>
      </p:sp>
      <p:sp>
        <p:nvSpPr>
          <p:cNvPr id="128011" name="AutoShape 3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28012" name="AutoShape 3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4966792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53343"/>
                                        </p:tgtEl>
                                        <p:attrNameLst>
                                          <p:attrName>style.visibility</p:attrName>
                                        </p:attrNameLst>
                                      </p:cBhvr>
                                      <p:to>
                                        <p:strVal val="visible"/>
                                      </p:to>
                                    </p:set>
                                    <p:anim calcmode="lin" valueType="num">
                                      <p:cBhvr>
                                        <p:cTn id="7" dur="500" fill="hold"/>
                                        <p:tgtEl>
                                          <p:spTgt spid="653343"/>
                                        </p:tgtEl>
                                        <p:attrNameLst>
                                          <p:attrName>ppt_w</p:attrName>
                                        </p:attrNameLst>
                                      </p:cBhvr>
                                      <p:tavLst>
                                        <p:tav tm="0">
                                          <p:val>
                                            <p:fltVal val="0"/>
                                          </p:val>
                                        </p:tav>
                                        <p:tav tm="100000">
                                          <p:val>
                                            <p:strVal val="#ppt_w"/>
                                          </p:val>
                                        </p:tav>
                                      </p:tavLst>
                                    </p:anim>
                                    <p:anim calcmode="lin" valueType="num">
                                      <p:cBhvr>
                                        <p:cTn id="8" dur="500" fill="hold"/>
                                        <p:tgtEl>
                                          <p:spTgt spid="65334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050" name="Group 2"/>
          <p:cNvGrpSpPr>
            <a:grpSpLocks/>
          </p:cNvGrpSpPr>
          <p:nvPr/>
        </p:nvGrpSpPr>
        <p:grpSpPr bwMode="auto">
          <a:xfrm>
            <a:off x="2286000" y="1143000"/>
            <a:ext cx="6934200" cy="5334000"/>
            <a:chOff x="480" y="720"/>
            <a:chExt cx="4368" cy="3360"/>
          </a:xfrm>
        </p:grpSpPr>
        <p:sp>
          <p:nvSpPr>
            <p:cNvPr id="130076" name="Line 3"/>
            <p:cNvSpPr>
              <a:spLocks noChangeShapeType="1"/>
            </p:cNvSpPr>
            <p:nvPr/>
          </p:nvSpPr>
          <p:spPr bwMode="auto">
            <a:xfrm flipV="1">
              <a:off x="1968" y="1056"/>
              <a:ext cx="0" cy="17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77" name="Text Box 4"/>
            <p:cNvSpPr txBox="1">
              <a:spLocks noChangeArrowheads="1"/>
            </p:cNvSpPr>
            <p:nvPr/>
          </p:nvSpPr>
          <p:spPr bwMode="auto">
            <a:xfrm>
              <a:off x="480" y="37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x</a:t>
              </a:r>
              <a:endParaRPr lang="es-ES_tradnl" sz="2400" b="1" i="0">
                <a:solidFill>
                  <a:srgbClr val="FF3300"/>
                </a:solidFill>
              </a:endParaRPr>
            </a:p>
          </p:txBody>
        </p:sp>
        <p:sp>
          <p:nvSpPr>
            <p:cNvPr id="130078" name="Text Box 5"/>
            <p:cNvSpPr txBox="1">
              <a:spLocks noChangeArrowheads="1"/>
            </p:cNvSpPr>
            <p:nvPr/>
          </p:nvSpPr>
          <p:spPr bwMode="auto">
            <a:xfrm>
              <a:off x="4512" y="25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y</a:t>
              </a:r>
              <a:endParaRPr lang="es-ES_tradnl" sz="2400" b="1" i="0">
                <a:solidFill>
                  <a:srgbClr val="FF3300"/>
                </a:solidFill>
              </a:endParaRPr>
            </a:p>
          </p:txBody>
        </p:sp>
        <p:sp>
          <p:nvSpPr>
            <p:cNvPr id="130079" name="Line 6"/>
            <p:cNvSpPr>
              <a:spLocks noChangeShapeType="1"/>
            </p:cNvSpPr>
            <p:nvPr/>
          </p:nvSpPr>
          <p:spPr bwMode="auto">
            <a:xfrm>
              <a:off x="1968" y="2832"/>
              <a:ext cx="2544"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80" name="Line 7"/>
            <p:cNvSpPr>
              <a:spLocks noChangeShapeType="1"/>
            </p:cNvSpPr>
            <p:nvPr/>
          </p:nvSpPr>
          <p:spPr bwMode="auto">
            <a:xfrm flipH="1">
              <a:off x="720" y="2832"/>
              <a:ext cx="1248" cy="105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81" name="Text Box 8"/>
            <p:cNvSpPr txBox="1">
              <a:spLocks noChangeArrowheads="1"/>
            </p:cNvSpPr>
            <p:nvPr/>
          </p:nvSpPr>
          <p:spPr bwMode="auto">
            <a:xfrm>
              <a:off x="1872" y="72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z</a:t>
              </a:r>
              <a:endParaRPr lang="es-ES_tradnl" sz="2400" b="1" i="0">
                <a:solidFill>
                  <a:srgbClr val="FF3300"/>
                </a:solidFill>
              </a:endParaRPr>
            </a:p>
          </p:txBody>
        </p:sp>
      </p:grpSp>
      <p:grpSp>
        <p:nvGrpSpPr>
          <p:cNvPr id="130051" name="Group 9"/>
          <p:cNvGrpSpPr>
            <a:grpSpLocks/>
          </p:cNvGrpSpPr>
          <p:nvPr/>
        </p:nvGrpSpPr>
        <p:grpSpPr bwMode="auto">
          <a:xfrm>
            <a:off x="3429000" y="1828800"/>
            <a:ext cx="3962400" cy="3976688"/>
            <a:chOff x="1200" y="1152"/>
            <a:chExt cx="2496" cy="2505"/>
          </a:xfrm>
        </p:grpSpPr>
        <p:sp>
          <p:nvSpPr>
            <p:cNvPr id="130069" name="Text Box 10"/>
            <p:cNvSpPr txBox="1">
              <a:spLocks noChangeArrowheads="1"/>
            </p:cNvSpPr>
            <p:nvPr/>
          </p:nvSpPr>
          <p:spPr bwMode="auto">
            <a:xfrm>
              <a:off x="3360" y="278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sp>
          <p:nvSpPr>
            <p:cNvPr id="130070" name="Text Box 11"/>
            <p:cNvSpPr txBox="1">
              <a:spLocks noChangeArrowheads="1"/>
            </p:cNvSpPr>
            <p:nvPr/>
          </p:nvSpPr>
          <p:spPr bwMode="auto">
            <a:xfrm>
              <a:off x="1200" y="3369"/>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2</a:t>
              </a:r>
              <a:endParaRPr lang="es-ES_tradnl" sz="2400" b="1" i="0">
                <a:solidFill>
                  <a:srgbClr val="FF3300"/>
                </a:solidFill>
              </a:endParaRPr>
            </a:p>
          </p:txBody>
        </p:sp>
        <p:sp>
          <p:nvSpPr>
            <p:cNvPr id="130071" name="Text Box 12"/>
            <p:cNvSpPr txBox="1">
              <a:spLocks noChangeArrowheads="1"/>
            </p:cNvSpPr>
            <p:nvPr/>
          </p:nvSpPr>
          <p:spPr bwMode="auto">
            <a:xfrm>
              <a:off x="1728" y="115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grpSp>
          <p:nvGrpSpPr>
            <p:cNvPr id="130072" name="Group 13"/>
            <p:cNvGrpSpPr>
              <a:grpSpLocks/>
            </p:cNvGrpSpPr>
            <p:nvPr/>
          </p:nvGrpSpPr>
          <p:grpSpPr bwMode="auto">
            <a:xfrm>
              <a:off x="1296" y="1392"/>
              <a:ext cx="2208" cy="2016"/>
              <a:chOff x="1296" y="1392"/>
              <a:chExt cx="2208" cy="2016"/>
            </a:xfrm>
          </p:grpSpPr>
          <p:sp>
            <p:nvSpPr>
              <p:cNvPr id="130073" name="Line 14"/>
              <p:cNvSpPr>
                <a:spLocks noChangeShapeType="1"/>
              </p:cNvSpPr>
              <p:nvPr/>
            </p:nvSpPr>
            <p:spPr bwMode="auto">
              <a:xfrm>
                <a:off x="1968" y="1392"/>
                <a:ext cx="1536" cy="1440"/>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74" name="Line 15"/>
              <p:cNvSpPr>
                <a:spLocks noChangeShapeType="1"/>
              </p:cNvSpPr>
              <p:nvPr/>
            </p:nvSpPr>
            <p:spPr bwMode="auto">
              <a:xfrm flipH="1">
                <a:off x="1296" y="1392"/>
                <a:ext cx="672" cy="201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75" name="Line 16"/>
              <p:cNvSpPr>
                <a:spLocks noChangeShapeType="1"/>
              </p:cNvSpPr>
              <p:nvPr/>
            </p:nvSpPr>
            <p:spPr bwMode="auto">
              <a:xfrm flipV="1">
                <a:off x="1296" y="2832"/>
                <a:ext cx="2208" cy="57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30052" name="Text Box 17"/>
          <p:cNvSpPr txBox="1">
            <a:spLocks noChangeArrowheads="1"/>
          </p:cNvSpPr>
          <p:nvPr/>
        </p:nvSpPr>
        <p:spPr bwMode="auto">
          <a:xfrm>
            <a:off x="5519738" y="2708276"/>
            <a:ext cx="2895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000" b="1" i="0">
                <a:solidFill>
                  <a:srgbClr val="FF3300"/>
                </a:solidFill>
              </a:rPr>
              <a:t>2x + y + z = 4</a:t>
            </a:r>
          </a:p>
        </p:txBody>
      </p:sp>
      <p:sp>
        <p:nvSpPr>
          <p:cNvPr id="655378" name="Text Box 18"/>
          <p:cNvSpPr txBox="1">
            <a:spLocks noChangeArrowheads="1"/>
          </p:cNvSpPr>
          <p:nvPr/>
        </p:nvSpPr>
        <p:spPr bwMode="auto">
          <a:xfrm>
            <a:off x="5016500" y="4941888"/>
            <a:ext cx="3200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2x + y + z = 2</a:t>
            </a:r>
          </a:p>
        </p:txBody>
      </p:sp>
      <p:grpSp>
        <p:nvGrpSpPr>
          <p:cNvPr id="655379" name="Group 19"/>
          <p:cNvGrpSpPr>
            <a:grpSpLocks/>
          </p:cNvGrpSpPr>
          <p:nvPr/>
        </p:nvGrpSpPr>
        <p:grpSpPr bwMode="auto">
          <a:xfrm>
            <a:off x="4038600" y="2971800"/>
            <a:ext cx="2133600" cy="2286000"/>
            <a:chOff x="1584" y="1872"/>
            <a:chExt cx="1344" cy="1440"/>
          </a:xfrm>
        </p:grpSpPr>
        <p:grpSp>
          <p:nvGrpSpPr>
            <p:cNvPr id="130062" name="Group 20"/>
            <p:cNvGrpSpPr>
              <a:grpSpLocks/>
            </p:cNvGrpSpPr>
            <p:nvPr/>
          </p:nvGrpSpPr>
          <p:grpSpPr bwMode="auto">
            <a:xfrm>
              <a:off x="1680" y="2064"/>
              <a:ext cx="1056" cy="1008"/>
              <a:chOff x="1680" y="2064"/>
              <a:chExt cx="1056" cy="1008"/>
            </a:xfrm>
          </p:grpSpPr>
          <p:sp>
            <p:nvSpPr>
              <p:cNvPr id="130066" name="Line 21"/>
              <p:cNvSpPr>
                <a:spLocks noChangeShapeType="1"/>
              </p:cNvSpPr>
              <p:nvPr/>
            </p:nvSpPr>
            <p:spPr bwMode="auto">
              <a:xfrm>
                <a:off x="1968" y="2064"/>
                <a:ext cx="768" cy="76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67" name="Line 22"/>
              <p:cNvSpPr>
                <a:spLocks noChangeShapeType="1"/>
              </p:cNvSpPr>
              <p:nvPr/>
            </p:nvSpPr>
            <p:spPr bwMode="auto">
              <a:xfrm flipV="1">
                <a:off x="1680" y="2064"/>
                <a:ext cx="288" cy="100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0068" name="Line 23"/>
              <p:cNvSpPr>
                <a:spLocks noChangeShapeType="1"/>
              </p:cNvSpPr>
              <p:nvPr/>
            </p:nvSpPr>
            <p:spPr bwMode="auto">
              <a:xfrm flipV="1">
                <a:off x="1680" y="2832"/>
                <a:ext cx="1056" cy="24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30063" name="Text Box 24"/>
            <p:cNvSpPr txBox="1">
              <a:spLocks noChangeArrowheads="1"/>
            </p:cNvSpPr>
            <p:nvPr/>
          </p:nvSpPr>
          <p:spPr bwMode="auto">
            <a:xfrm>
              <a:off x="2592" y="278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2</a:t>
              </a:r>
              <a:endParaRPr lang="es-ES_tradnl" sz="2400" b="1" i="0">
                <a:solidFill>
                  <a:srgbClr val="FF3300"/>
                </a:solidFill>
              </a:endParaRPr>
            </a:p>
          </p:txBody>
        </p:sp>
        <p:sp>
          <p:nvSpPr>
            <p:cNvPr id="130064" name="Text Box 25"/>
            <p:cNvSpPr txBox="1">
              <a:spLocks noChangeArrowheads="1"/>
            </p:cNvSpPr>
            <p:nvPr/>
          </p:nvSpPr>
          <p:spPr bwMode="auto">
            <a:xfrm>
              <a:off x="1776" y="18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2</a:t>
              </a:r>
              <a:endParaRPr lang="es-ES_tradnl" sz="2400" b="1" i="0">
                <a:solidFill>
                  <a:srgbClr val="FF3300"/>
                </a:solidFill>
              </a:endParaRPr>
            </a:p>
          </p:txBody>
        </p:sp>
        <p:sp>
          <p:nvSpPr>
            <p:cNvPr id="130065" name="Text Box 26"/>
            <p:cNvSpPr txBox="1">
              <a:spLocks noChangeArrowheads="1"/>
            </p:cNvSpPr>
            <p:nvPr/>
          </p:nvSpPr>
          <p:spPr bwMode="auto">
            <a:xfrm>
              <a:off x="1584" y="302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1</a:t>
              </a:r>
              <a:endParaRPr lang="es-ES_tradnl" sz="2400" b="1" i="0">
                <a:solidFill>
                  <a:srgbClr val="FF3300"/>
                </a:solidFill>
              </a:endParaRPr>
            </a:p>
          </p:txBody>
        </p:sp>
      </p:grpSp>
      <p:sp>
        <p:nvSpPr>
          <p:cNvPr id="655387" name="Text Box 27"/>
          <p:cNvSpPr txBox="1">
            <a:spLocks noChangeArrowheads="1"/>
          </p:cNvSpPr>
          <p:nvPr/>
        </p:nvSpPr>
        <p:spPr bwMode="auto">
          <a:xfrm>
            <a:off x="6383338" y="3284538"/>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Planos paralelos</a:t>
            </a:r>
          </a:p>
        </p:txBody>
      </p:sp>
      <p:sp>
        <p:nvSpPr>
          <p:cNvPr id="655388" name="Rectangle 28"/>
          <p:cNvSpPr>
            <a:spLocks noChangeArrowheads="1"/>
          </p:cNvSpPr>
          <p:nvPr/>
        </p:nvSpPr>
        <p:spPr bwMode="auto">
          <a:xfrm>
            <a:off x="1524000" y="260351"/>
            <a:ext cx="91440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tres incógnitas.</a:t>
            </a:r>
          </a:p>
        </p:txBody>
      </p:sp>
      <p:sp>
        <p:nvSpPr>
          <p:cNvPr id="130057" name="AutoShape 29"/>
          <p:cNvSpPr>
            <a:spLocks/>
          </p:cNvSpPr>
          <p:nvPr/>
        </p:nvSpPr>
        <p:spPr bwMode="auto">
          <a:xfrm>
            <a:off x="7784454" y="5957828"/>
            <a:ext cx="518818" cy="752594"/>
          </a:xfrm>
          <a:prstGeom prst="leftBrace">
            <a:avLst>
              <a:gd name="adj1" fmla="val 50000"/>
              <a:gd name="adj2" fmla="val 5000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55390" name="AutoShape 30"/>
          <p:cNvSpPr>
            <a:spLocks/>
          </p:cNvSpPr>
          <p:nvPr/>
        </p:nvSpPr>
        <p:spPr bwMode="auto">
          <a:xfrm>
            <a:off x="7204223" y="4960878"/>
            <a:ext cx="518818" cy="752594"/>
          </a:xfrm>
          <a:prstGeom prst="leftBrace">
            <a:avLst>
              <a:gd name="adj1" fmla="val 5402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55391" name="Text Box 31"/>
          <p:cNvSpPr txBox="1">
            <a:spLocks noChangeArrowheads="1"/>
          </p:cNvSpPr>
          <p:nvPr/>
        </p:nvSpPr>
        <p:spPr bwMode="auto">
          <a:xfrm>
            <a:off x="7535863" y="4941889"/>
            <a:ext cx="230505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2x + y + z = 4 2x + y + z = 2</a:t>
            </a:r>
          </a:p>
        </p:txBody>
      </p:sp>
      <p:sp>
        <p:nvSpPr>
          <p:cNvPr id="130060" name="AutoShape 3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0061" name="AutoShape 3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1914931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655379"/>
                                        </p:tgtEl>
                                        <p:attrNameLst>
                                          <p:attrName>style.visibility</p:attrName>
                                        </p:attrNameLst>
                                      </p:cBhvr>
                                      <p:to>
                                        <p:strVal val="visible"/>
                                      </p:to>
                                    </p:set>
                                    <p:anim calcmode="lin" valueType="num">
                                      <p:cBhvr>
                                        <p:cTn id="7" dur="500" fill="hold"/>
                                        <p:tgtEl>
                                          <p:spTgt spid="655379"/>
                                        </p:tgtEl>
                                        <p:attrNameLst>
                                          <p:attrName>ppt_w</p:attrName>
                                        </p:attrNameLst>
                                      </p:cBhvr>
                                      <p:tavLst>
                                        <p:tav tm="0">
                                          <p:val>
                                            <p:fltVal val="0"/>
                                          </p:val>
                                        </p:tav>
                                        <p:tav tm="100000">
                                          <p:val>
                                            <p:strVal val="#ppt_w"/>
                                          </p:val>
                                        </p:tav>
                                      </p:tavLst>
                                    </p:anim>
                                    <p:anim calcmode="lin" valueType="num">
                                      <p:cBhvr>
                                        <p:cTn id="8" dur="500" fill="hold"/>
                                        <p:tgtEl>
                                          <p:spTgt spid="655379"/>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655378"/>
                                        </p:tgtEl>
                                        <p:attrNameLst>
                                          <p:attrName>style.visibility</p:attrName>
                                        </p:attrNameLst>
                                      </p:cBhvr>
                                      <p:to>
                                        <p:strVal val="visible"/>
                                      </p:to>
                                    </p:set>
                                    <p:anim calcmode="lin" valueType="num">
                                      <p:cBhvr>
                                        <p:cTn id="12" dur="500" fill="hold"/>
                                        <p:tgtEl>
                                          <p:spTgt spid="655378"/>
                                        </p:tgtEl>
                                        <p:attrNameLst>
                                          <p:attrName>ppt_w</p:attrName>
                                        </p:attrNameLst>
                                      </p:cBhvr>
                                      <p:tavLst>
                                        <p:tav tm="0">
                                          <p:val>
                                            <p:fltVal val="0"/>
                                          </p:val>
                                        </p:tav>
                                        <p:tav tm="100000">
                                          <p:val>
                                            <p:strVal val="#ppt_w"/>
                                          </p:val>
                                        </p:tav>
                                      </p:tavLst>
                                    </p:anim>
                                    <p:anim calcmode="lin" valueType="num">
                                      <p:cBhvr>
                                        <p:cTn id="13" dur="500" fill="hold"/>
                                        <p:tgtEl>
                                          <p:spTgt spid="65537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655387"/>
                                        </p:tgtEl>
                                        <p:attrNameLst>
                                          <p:attrName>style.visibility</p:attrName>
                                        </p:attrNameLst>
                                      </p:cBhvr>
                                      <p:to>
                                        <p:strVal val="visible"/>
                                      </p:to>
                                    </p:set>
                                    <p:anim calcmode="lin" valueType="num">
                                      <p:cBhvr>
                                        <p:cTn id="17" dur="500" fill="hold"/>
                                        <p:tgtEl>
                                          <p:spTgt spid="655387"/>
                                        </p:tgtEl>
                                        <p:attrNameLst>
                                          <p:attrName>ppt_w</p:attrName>
                                        </p:attrNameLst>
                                      </p:cBhvr>
                                      <p:tavLst>
                                        <p:tav tm="0">
                                          <p:val>
                                            <p:fltVal val="0"/>
                                          </p:val>
                                        </p:tav>
                                        <p:tav tm="100000">
                                          <p:val>
                                            <p:strVal val="#ppt_w"/>
                                          </p:val>
                                        </p:tav>
                                      </p:tavLst>
                                    </p:anim>
                                    <p:anim calcmode="lin" valueType="num">
                                      <p:cBhvr>
                                        <p:cTn id="18" dur="500" fill="hold"/>
                                        <p:tgtEl>
                                          <p:spTgt spid="655387"/>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655390"/>
                                        </p:tgtEl>
                                        <p:attrNameLst>
                                          <p:attrName>style.visibility</p:attrName>
                                        </p:attrNameLst>
                                      </p:cBhvr>
                                      <p:to>
                                        <p:strVal val="visible"/>
                                      </p:to>
                                    </p:set>
                                    <p:animEffect transition="in" filter="box(in)">
                                      <p:cBhvr>
                                        <p:cTn id="23" dur="500"/>
                                        <p:tgtEl>
                                          <p:spTgt spid="655390"/>
                                        </p:tgtEl>
                                      </p:cBhvr>
                                    </p:animEffect>
                                  </p:childTnLst>
                                </p:cTn>
                              </p:par>
                              <p:par>
                                <p:cTn id="24" presetID="4" presetClass="entr" presetSubtype="16" fill="hold" grpId="0" nodeType="withEffect">
                                  <p:stCondLst>
                                    <p:cond delay="0"/>
                                  </p:stCondLst>
                                  <p:childTnLst>
                                    <p:set>
                                      <p:cBhvr>
                                        <p:cTn id="25" dur="1" fill="hold">
                                          <p:stCondLst>
                                            <p:cond delay="0"/>
                                          </p:stCondLst>
                                        </p:cTn>
                                        <p:tgtEl>
                                          <p:spTgt spid="655391"/>
                                        </p:tgtEl>
                                        <p:attrNameLst>
                                          <p:attrName>style.visibility</p:attrName>
                                        </p:attrNameLst>
                                      </p:cBhvr>
                                      <p:to>
                                        <p:strVal val="visible"/>
                                      </p:to>
                                    </p:set>
                                    <p:animEffect transition="in" filter="box(in)">
                                      <p:cBhvr>
                                        <p:cTn id="26" dur="500"/>
                                        <p:tgtEl>
                                          <p:spTgt spid="655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78" grpId="0" autoUpdateAnimBg="0"/>
      <p:bldP spid="655387" grpId="0" autoUpdateAnimBg="0"/>
      <p:bldP spid="655390" grpId="0" animBg="1"/>
      <p:bldP spid="655391"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7410" name="Group 2"/>
          <p:cNvGrpSpPr>
            <a:grpSpLocks/>
          </p:cNvGrpSpPr>
          <p:nvPr/>
        </p:nvGrpSpPr>
        <p:grpSpPr bwMode="auto">
          <a:xfrm>
            <a:off x="2286000" y="1143000"/>
            <a:ext cx="6934200" cy="5334000"/>
            <a:chOff x="480" y="720"/>
            <a:chExt cx="4368" cy="3360"/>
          </a:xfrm>
        </p:grpSpPr>
        <p:sp>
          <p:nvSpPr>
            <p:cNvPr id="132121" name="Line 3"/>
            <p:cNvSpPr>
              <a:spLocks noChangeShapeType="1"/>
            </p:cNvSpPr>
            <p:nvPr/>
          </p:nvSpPr>
          <p:spPr bwMode="auto">
            <a:xfrm flipV="1">
              <a:off x="1968" y="1056"/>
              <a:ext cx="0" cy="177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22" name="Text Box 4"/>
            <p:cNvSpPr txBox="1">
              <a:spLocks noChangeArrowheads="1"/>
            </p:cNvSpPr>
            <p:nvPr/>
          </p:nvSpPr>
          <p:spPr bwMode="auto">
            <a:xfrm>
              <a:off x="480" y="37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x</a:t>
              </a:r>
              <a:endParaRPr lang="es-ES_tradnl" sz="2400" b="1" i="0">
                <a:solidFill>
                  <a:srgbClr val="FF3300"/>
                </a:solidFill>
              </a:endParaRPr>
            </a:p>
          </p:txBody>
        </p:sp>
        <p:sp>
          <p:nvSpPr>
            <p:cNvPr id="132123" name="Text Box 5"/>
            <p:cNvSpPr txBox="1">
              <a:spLocks noChangeArrowheads="1"/>
            </p:cNvSpPr>
            <p:nvPr/>
          </p:nvSpPr>
          <p:spPr bwMode="auto">
            <a:xfrm>
              <a:off x="4512" y="25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y</a:t>
              </a:r>
              <a:endParaRPr lang="es-ES_tradnl" sz="2400" b="1" i="0">
                <a:solidFill>
                  <a:srgbClr val="FF3300"/>
                </a:solidFill>
              </a:endParaRPr>
            </a:p>
          </p:txBody>
        </p:sp>
        <p:sp>
          <p:nvSpPr>
            <p:cNvPr id="132124" name="Line 6"/>
            <p:cNvSpPr>
              <a:spLocks noChangeShapeType="1"/>
            </p:cNvSpPr>
            <p:nvPr/>
          </p:nvSpPr>
          <p:spPr bwMode="auto">
            <a:xfrm>
              <a:off x="1968" y="2832"/>
              <a:ext cx="2544"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25" name="Line 7"/>
            <p:cNvSpPr>
              <a:spLocks noChangeShapeType="1"/>
            </p:cNvSpPr>
            <p:nvPr/>
          </p:nvSpPr>
          <p:spPr bwMode="auto">
            <a:xfrm flipH="1">
              <a:off x="720" y="2832"/>
              <a:ext cx="1248" cy="105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26" name="Text Box 8"/>
            <p:cNvSpPr txBox="1">
              <a:spLocks noChangeArrowheads="1"/>
            </p:cNvSpPr>
            <p:nvPr/>
          </p:nvSpPr>
          <p:spPr bwMode="auto">
            <a:xfrm>
              <a:off x="1872" y="72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z</a:t>
              </a:r>
              <a:endParaRPr lang="es-ES_tradnl" sz="2400" b="1" i="0">
                <a:solidFill>
                  <a:srgbClr val="FF3300"/>
                </a:solidFill>
              </a:endParaRPr>
            </a:p>
          </p:txBody>
        </p:sp>
      </p:grpSp>
      <p:grpSp>
        <p:nvGrpSpPr>
          <p:cNvPr id="657417" name="Group 9"/>
          <p:cNvGrpSpPr>
            <a:grpSpLocks/>
          </p:cNvGrpSpPr>
          <p:nvPr/>
        </p:nvGrpSpPr>
        <p:grpSpPr bwMode="auto">
          <a:xfrm>
            <a:off x="3429000" y="1828800"/>
            <a:ext cx="3962400" cy="3976688"/>
            <a:chOff x="1200" y="1152"/>
            <a:chExt cx="2496" cy="2505"/>
          </a:xfrm>
        </p:grpSpPr>
        <p:sp>
          <p:nvSpPr>
            <p:cNvPr id="132114" name="Text Box 10"/>
            <p:cNvSpPr txBox="1">
              <a:spLocks noChangeArrowheads="1"/>
            </p:cNvSpPr>
            <p:nvPr/>
          </p:nvSpPr>
          <p:spPr bwMode="auto">
            <a:xfrm>
              <a:off x="3360" y="278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sp>
          <p:nvSpPr>
            <p:cNvPr id="132115" name="Text Box 11"/>
            <p:cNvSpPr txBox="1">
              <a:spLocks noChangeArrowheads="1"/>
            </p:cNvSpPr>
            <p:nvPr/>
          </p:nvSpPr>
          <p:spPr bwMode="auto">
            <a:xfrm>
              <a:off x="1200" y="3369"/>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2</a:t>
              </a:r>
              <a:endParaRPr lang="es-ES_tradnl" sz="2400" b="1" i="0">
                <a:solidFill>
                  <a:srgbClr val="FF3300"/>
                </a:solidFill>
              </a:endParaRPr>
            </a:p>
          </p:txBody>
        </p:sp>
        <p:sp>
          <p:nvSpPr>
            <p:cNvPr id="132116" name="Text Box 12"/>
            <p:cNvSpPr txBox="1">
              <a:spLocks noChangeArrowheads="1"/>
            </p:cNvSpPr>
            <p:nvPr/>
          </p:nvSpPr>
          <p:spPr bwMode="auto">
            <a:xfrm>
              <a:off x="1728" y="115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4</a:t>
              </a:r>
              <a:endParaRPr lang="es-ES_tradnl" sz="2400" b="1" i="0">
                <a:solidFill>
                  <a:srgbClr val="FF3300"/>
                </a:solidFill>
              </a:endParaRPr>
            </a:p>
          </p:txBody>
        </p:sp>
        <p:grpSp>
          <p:nvGrpSpPr>
            <p:cNvPr id="132117" name="Group 13"/>
            <p:cNvGrpSpPr>
              <a:grpSpLocks/>
            </p:cNvGrpSpPr>
            <p:nvPr/>
          </p:nvGrpSpPr>
          <p:grpSpPr bwMode="auto">
            <a:xfrm>
              <a:off x="1296" y="1392"/>
              <a:ext cx="2208" cy="2016"/>
              <a:chOff x="1296" y="1392"/>
              <a:chExt cx="2208" cy="2016"/>
            </a:xfrm>
          </p:grpSpPr>
          <p:sp>
            <p:nvSpPr>
              <p:cNvPr id="132118" name="Line 14"/>
              <p:cNvSpPr>
                <a:spLocks noChangeShapeType="1"/>
              </p:cNvSpPr>
              <p:nvPr/>
            </p:nvSpPr>
            <p:spPr bwMode="auto">
              <a:xfrm>
                <a:off x="1968" y="1392"/>
                <a:ext cx="1536" cy="1440"/>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19" name="Line 15"/>
              <p:cNvSpPr>
                <a:spLocks noChangeShapeType="1"/>
              </p:cNvSpPr>
              <p:nvPr/>
            </p:nvSpPr>
            <p:spPr bwMode="auto">
              <a:xfrm flipH="1">
                <a:off x="1296" y="1392"/>
                <a:ext cx="672" cy="201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20" name="Line 16"/>
              <p:cNvSpPr>
                <a:spLocks noChangeShapeType="1"/>
              </p:cNvSpPr>
              <p:nvPr/>
            </p:nvSpPr>
            <p:spPr bwMode="auto">
              <a:xfrm flipV="1">
                <a:off x="1296" y="2832"/>
                <a:ext cx="2208" cy="576"/>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657425" name="Text Box 17"/>
          <p:cNvSpPr txBox="1">
            <a:spLocks noChangeArrowheads="1"/>
          </p:cNvSpPr>
          <p:nvPr/>
        </p:nvSpPr>
        <p:spPr bwMode="auto">
          <a:xfrm>
            <a:off x="5591175" y="2708275"/>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3300"/>
                </a:solidFill>
              </a:rPr>
              <a:t>2x + y + z = 4</a:t>
            </a:r>
          </a:p>
        </p:txBody>
      </p:sp>
      <p:grpSp>
        <p:nvGrpSpPr>
          <p:cNvPr id="657428" name="Group 20"/>
          <p:cNvGrpSpPr>
            <a:grpSpLocks/>
          </p:cNvGrpSpPr>
          <p:nvPr/>
        </p:nvGrpSpPr>
        <p:grpSpPr bwMode="auto">
          <a:xfrm>
            <a:off x="3581400" y="2209800"/>
            <a:ext cx="3505200" cy="3200400"/>
            <a:chOff x="1296" y="1392"/>
            <a:chExt cx="2208" cy="2016"/>
          </a:xfrm>
        </p:grpSpPr>
        <p:sp>
          <p:nvSpPr>
            <p:cNvPr id="132111" name="Line 21"/>
            <p:cNvSpPr>
              <a:spLocks noChangeShapeType="1"/>
            </p:cNvSpPr>
            <p:nvPr/>
          </p:nvSpPr>
          <p:spPr bwMode="auto">
            <a:xfrm>
              <a:off x="1968" y="1392"/>
              <a:ext cx="1536" cy="144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12" name="Line 22"/>
            <p:cNvSpPr>
              <a:spLocks noChangeShapeType="1"/>
            </p:cNvSpPr>
            <p:nvPr/>
          </p:nvSpPr>
          <p:spPr bwMode="auto">
            <a:xfrm flipH="1">
              <a:off x="1296" y="1392"/>
              <a:ext cx="672" cy="201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13" name="Line 23"/>
            <p:cNvSpPr>
              <a:spLocks noChangeShapeType="1"/>
            </p:cNvSpPr>
            <p:nvPr/>
          </p:nvSpPr>
          <p:spPr bwMode="auto">
            <a:xfrm flipV="1">
              <a:off x="1296" y="2832"/>
              <a:ext cx="2208" cy="57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57432" name="Rectangle 24"/>
          <p:cNvSpPr>
            <a:spLocks noChangeArrowheads="1"/>
          </p:cNvSpPr>
          <p:nvPr/>
        </p:nvSpPr>
        <p:spPr bwMode="auto">
          <a:xfrm>
            <a:off x="1703388" y="260351"/>
            <a:ext cx="8964612"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600" b="1">
                <a:effectLst>
                  <a:outerShdw blurRad="38100" dist="38100" dir="2700000" algn="tl">
                    <a:srgbClr val="C0C0C0"/>
                  </a:outerShdw>
                </a:effectLst>
              </a:rPr>
              <a:t>Interpretación Geométrica de la solución de un Sistema de dos Ecuaciones Lineales con tres incógnitas.</a:t>
            </a:r>
          </a:p>
        </p:txBody>
      </p:sp>
      <p:sp>
        <p:nvSpPr>
          <p:cNvPr id="132103" name="AutoShape 2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2104" name="AutoShape 2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2105" name="AutoShape 27">
            <a:hlinkClick r:id="rId3" action="ppaction://hlinksldjump" highlightClick="1"/>
          </p:cNvPr>
          <p:cNvSpPr>
            <a:spLocks noChangeArrowheads="1"/>
          </p:cNvSpPr>
          <p:nvPr/>
        </p:nvSpPr>
        <p:spPr bwMode="auto">
          <a:xfrm>
            <a:off x="9567572" y="6368148"/>
            <a:ext cx="184730"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57436" name="AutoShape 28">
            <a:hlinkClick r:id="rId4" action="ppaction://hlinksldjump" highlightClick="1"/>
          </p:cNvPr>
          <p:cNvSpPr>
            <a:spLocks noChangeArrowheads="1"/>
          </p:cNvSpPr>
          <p:nvPr/>
        </p:nvSpPr>
        <p:spPr bwMode="auto">
          <a:xfrm>
            <a:off x="9134979" y="6283217"/>
            <a:ext cx="184731"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57426" name="Text Box 18"/>
          <p:cNvSpPr txBox="1">
            <a:spLocks noChangeArrowheads="1"/>
          </p:cNvSpPr>
          <p:nvPr/>
        </p:nvSpPr>
        <p:spPr bwMode="auto">
          <a:xfrm>
            <a:off x="5029200" y="5059363"/>
            <a:ext cx="3200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accent2"/>
                </a:solidFill>
              </a:rPr>
              <a:t>4x + 2y + 2z = 8</a:t>
            </a:r>
          </a:p>
        </p:txBody>
      </p:sp>
      <p:sp>
        <p:nvSpPr>
          <p:cNvPr id="657427" name="Text Box 19"/>
          <p:cNvSpPr txBox="1">
            <a:spLocks noChangeArrowheads="1"/>
          </p:cNvSpPr>
          <p:nvPr/>
        </p:nvSpPr>
        <p:spPr bwMode="auto">
          <a:xfrm>
            <a:off x="6672264" y="3611563"/>
            <a:ext cx="32337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2400" b="1">
                <a:effectLst>
                  <a:outerShdw blurRad="38100" dist="38100" dir="2700000" algn="tl">
                    <a:srgbClr val="C0C0C0"/>
                  </a:outerShdw>
                </a:effectLst>
              </a:rPr>
              <a:t>Planos coincidentes</a:t>
            </a:r>
          </a:p>
        </p:txBody>
      </p:sp>
      <p:sp>
        <p:nvSpPr>
          <p:cNvPr id="657437" name="Text Box 29"/>
          <p:cNvSpPr txBox="1">
            <a:spLocks noChangeArrowheads="1"/>
          </p:cNvSpPr>
          <p:nvPr/>
        </p:nvSpPr>
        <p:spPr bwMode="auto">
          <a:xfrm>
            <a:off x="7931150" y="4868864"/>
            <a:ext cx="273685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2x + y + z = 4 </a:t>
            </a:r>
          </a:p>
          <a:p>
            <a:pPr algn="l" eaLnBrk="1" hangingPunct="1"/>
            <a:r>
              <a:rPr lang="es-ES" sz="2400" b="1" i="0"/>
              <a:t>4x + 2y + 2z =8</a:t>
            </a:r>
          </a:p>
        </p:txBody>
      </p:sp>
      <p:sp>
        <p:nvSpPr>
          <p:cNvPr id="657438" name="AutoShape 30"/>
          <p:cNvSpPr>
            <a:spLocks/>
          </p:cNvSpPr>
          <p:nvPr/>
        </p:nvSpPr>
        <p:spPr bwMode="auto">
          <a:xfrm>
            <a:off x="7564585" y="4960878"/>
            <a:ext cx="518818" cy="752594"/>
          </a:xfrm>
          <a:prstGeom prst="leftBrace">
            <a:avLst>
              <a:gd name="adj1" fmla="val 5402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6860584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57432"/>
                                        </p:tgtEl>
                                        <p:attrNameLst>
                                          <p:attrName>style.visibility</p:attrName>
                                        </p:attrNameLst>
                                      </p:cBhvr>
                                      <p:to>
                                        <p:strVal val="visible"/>
                                      </p:to>
                                    </p:set>
                                    <p:anim calcmode="lin" valueType="num">
                                      <p:cBhvr additive="base">
                                        <p:cTn id="7" dur="500" fill="hold"/>
                                        <p:tgtEl>
                                          <p:spTgt spid="657432"/>
                                        </p:tgtEl>
                                        <p:attrNameLst>
                                          <p:attrName>ppt_x</p:attrName>
                                        </p:attrNameLst>
                                      </p:cBhvr>
                                      <p:tavLst>
                                        <p:tav tm="0">
                                          <p:val>
                                            <p:strVal val="0-#ppt_w/2"/>
                                          </p:val>
                                        </p:tav>
                                        <p:tav tm="100000">
                                          <p:val>
                                            <p:strVal val="#ppt_x"/>
                                          </p:val>
                                        </p:tav>
                                      </p:tavLst>
                                    </p:anim>
                                    <p:anim calcmode="lin" valueType="num">
                                      <p:cBhvr additive="base">
                                        <p:cTn id="8" dur="500" fill="hold"/>
                                        <p:tgtEl>
                                          <p:spTgt spid="65743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657410"/>
                                        </p:tgtEl>
                                        <p:attrNameLst>
                                          <p:attrName>style.visibility</p:attrName>
                                        </p:attrNameLst>
                                      </p:cBhvr>
                                      <p:to>
                                        <p:strVal val="visible"/>
                                      </p:to>
                                    </p:set>
                                    <p:anim calcmode="lin" valueType="num">
                                      <p:cBhvr additive="base">
                                        <p:cTn id="12" dur="500" fill="hold"/>
                                        <p:tgtEl>
                                          <p:spTgt spid="657410"/>
                                        </p:tgtEl>
                                        <p:attrNameLst>
                                          <p:attrName>ppt_x</p:attrName>
                                        </p:attrNameLst>
                                      </p:cBhvr>
                                      <p:tavLst>
                                        <p:tav tm="0">
                                          <p:val>
                                            <p:strVal val="0-#ppt_w/2"/>
                                          </p:val>
                                        </p:tav>
                                        <p:tav tm="100000">
                                          <p:val>
                                            <p:strVal val="#ppt_x"/>
                                          </p:val>
                                        </p:tav>
                                      </p:tavLst>
                                    </p:anim>
                                    <p:anim calcmode="lin" valueType="num">
                                      <p:cBhvr additive="base">
                                        <p:cTn id="13" dur="500" fill="hold"/>
                                        <p:tgtEl>
                                          <p:spTgt spid="65741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57425"/>
                                        </p:tgtEl>
                                        <p:attrNameLst>
                                          <p:attrName>style.visibility</p:attrName>
                                        </p:attrNameLst>
                                      </p:cBhvr>
                                      <p:to>
                                        <p:strVal val="visible"/>
                                      </p:to>
                                    </p:set>
                                    <p:anim calcmode="lin" valueType="num">
                                      <p:cBhvr additive="base">
                                        <p:cTn id="18" dur="500" fill="hold"/>
                                        <p:tgtEl>
                                          <p:spTgt spid="657425"/>
                                        </p:tgtEl>
                                        <p:attrNameLst>
                                          <p:attrName>ppt_x</p:attrName>
                                        </p:attrNameLst>
                                      </p:cBhvr>
                                      <p:tavLst>
                                        <p:tav tm="0">
                                          <p:val>
                                            <p:strVal val="0-#ppt_w/2"/>
                                          </p:val>
                                        </p:tav>
                                        <p:tav tm="100000">
                                          <p:val>
                                            <p:strVal val="#ppt_x"/>
                                          </p:val>
                                        </p:tav>
                                      </p:tavLst>
                                    </p:anim>
                                    <p:anim calcmode="lin" valueType="num">
                                      <p:cBhvr additive="base">
                                        <p:cTn id="19" dur="500" fill="hold"/>
                                        <p:tgtEl>
                                          <p:spTgt spid="657425"/>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2" presetClass="entr" presetSubtype="8" fill="hold" nodeType="afterEffect">
                                  <p:stCondLst>
                                    <p:cond delay="0"/>
                                  </p:stCondLst>
                                  <p:childTnLst>
                                    <p:set>
                                      <p:cBhvr>
                                        <p:cTn id="22" dur="1" fill="hold">
                                          <p:stCondLst>
                                            <p:cond delay="0"/>
                                          </p:stCondLst>
                                        </p:cTn>
                                        <p:tgtEl>
                                          <p:spTgt spid="657417"/>
                                        </p:tgtEl>
                                        <p:attrNameLst>
                                          <p:attrName>style.visibility</p:attrName>
                                        </p:attrNameLst>
                                      </p:cBhvr>
                                      <p:to>
                                        <p:strVal val="visible"/>
                                      </p:to>
                                    </p:set>
                                    <p:anim calcmode="lin" valueType="num">
                                      <p:cBhvr additive="base">
                                        <p:cTn id="23" dur="500" fill="hold"/>
                                        <p:tgtEl>
                                          <p:spTgt spid="657417"/>
                                        </p:tgtEl>
                                        <p:attrNameLst>
                                          <p:attrName>ppt_x</p:attrName>
                                        </p:attrNameLst>
                                      </p:cBhvr>
                                      <p:tavLst>
                                        <p:tav tm="0">
                                          <p:val>
                                            <p:strVal val="0-#ppt_w/2"/>
                                          </p:val>
                                        </p:tav>
                                        <p:tav tm="100000">
                                          <p:val>
                                            <p:strVal val="#ppt_x"/>
                                          </p:val>
                                        </p:tav>
                                      </p:tavLst>
                                    </p:anim>
                                    <p:anim calcmode="lin" valueType="num">
                                      <p:cBhvr additive="base">
                                        <p:cTn id="24" dur="500" fill="hold"/>
                                        <p:tgtEl>
                                          <p:spTgt spid="657417"/>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657426"/>
                                        </p:tgtEl>
                                        <p:attrNameLst>
                                          <p:attrName>style.visibility</p:attrName>
                                        </p:attrNameLst>
                                      </p:cBhvr>
                                      <p:to>
                                        <p:strVal val="visible"/>
                                      </p:to>
                                    </p:set>
                                    <p:anim calcmode="lin" valueType="num">
                                      <p:cBhvr additive="base">
                                        <p:cTn id="29" dur="500" fill="hold"/>
                                        <p:tgtEl>
                                          <p:spTgt spid="657426"/>
                                        </p:tgtEl>
                                        <p:attrNameLst>
                                          <p:attrName>ppt_x</p:attrName>
                                        </p:attrNameLst>
                                      </p:cBhvr>
                                      <p:tavLst>
                                        <p:tav tm="0">
                                          <p:val>
                                            <p:strVal val="0-#ppt_w/2"/>
                                          </p:val>
                                        </p:tav>
                                        <p:tav tm="100000">
                                          <p:val>
                                            <p:strVal val="#ppt_x"/>
                                          </p:val>
                                        </p:tav>
                                      </p:tavLst>
                                    </p:anim>
                                    <p:anim calcmode="lin" valueType="num">
                                      <p:cBhvr additive="base">
                                        <p:cTn id="30" dur="500" fill="hold"/>
                                        <p:tgtEl>
                                          <p:spTgt spid="657426"/>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23" presetClass="entr" presetSubtype="16" fill="hold" nodeType="afterEffect">
                                  <p:stCondLst>
                                    <p:cond delay="0"/>
                                  </p:stCondLst>
                                  <p:childTnLst>
                                    <p:set>
                                      <p:cBhvr>
                                        <p:cTn id="33" dur="1" fill="hold">
                                          <p:stCondLst>
                                            <p:cond delay="0"/>
                                          </p:stCondLst>
                                        </p:cTn>
                                        <p:tgtEl>
                                          <p:spTgt spid="657428"/>
                                        </p:tgtEl>
                                        <p:attrNameLst>
                                          <p:attrName>style.visibility</p:attrName>
                                        </p:attrNameLst>
                                      </p:cBhvr>
                                      <p:to>
                                        <p:strVal val="visible"/>
                                      </p:to>
                                    </p:set>
                                    <p:anim calcmode="lin" valueType="num">
                                      <p:cBhvr>
                                        <p:cTn id="34" dur="500" fill="hold"/>
                                        <p:tgtEl>
                                          <p:spTgt spid="657428"/>
                                        </p:tgtEl>
                                        <p:attrNameLst>
                                          <p:attrName>ppt_w</p:attrName>
                                        </p:attrNameLst>
                                      </p:cBhvr>
                                      <p:tavLst>
                                        <p:tav tm="0">
                                          <p:val>
                                            <p:fltVal val="0"/>
                                          </p:val>
                                        </p:tav>
                                        <p:tav tm="100000">
                                          <p:val>
                                            <p:strVal val="#ppt_w"/>
                                          </p:val>
                                        </p:tav>
                                      </p:tavLst>
                                    </p:anim>
                                    <p:anim calcmode="lin" valueType="num">
                                      <p:cBhvr>
                                        <p:cTn id="35" dur="500" fill="hold"/>
                                        <p:tgtEl>
                                          <p:spTgt spid="657428"/>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2" presetClass="entr" presetSubtype="8" fill="hold" grpId="0" nodeType="afterEffect">
                                  <p:stCondLst>
                                    <p:cond delay="0"/>
                                  </p:stCondLst>
                                  <p:childTnLst>
                                    <p:set>
                                      <p:cBhvr>
                                        <p:cTn id="38" dur="1" fill="hold">
                                          <p:stCondLst>
                                            <p:cond delay="0"/>
                                          </p:stCondLst>
                                        </p:cTn>
                                        <p:tgtEl>
                                          <p:spTgt spid="657427"/>
                                        </p:tgtEl>
                                        <p:attrNameLst>
                                          <p:attrName>style.visibility</p:attrName>
                                        </p:attrNameLst>
                                      </p:cBhvr>
                                      <p:to>
                                        <p:strVal val="visible"/>
                                      </p:to>
                                    </p:set>
                                    <p:anim calcmode="lin" valueType="num">
                                      <p:cBhvr additive="base">
                                        <p:cTn id="39" dur="500" fill="hold"/>
                                        <p:tgtEl>
                                          <p:spTgt spid="657427"/>
                                        </p:tgtEl>
                                        <p:attrNameLst>
                                          <p:attrName>ppt_x</p:attrName>
                                        </p:attrNameLst>
                                      </p:cBhvr>
                                      <p:tavLst>
                                        <p:tav tm="0">
                                          <p:val>
                                            <p:strVal val="0-#ppt_w/2"/>
                                          </p:val>
                                        </p:tav>
                                        <p:tav tm="100000">
                                          <p:val>
                                            <p:strVal val="#ppt_x"/>
                                          </p:val>
                                        </p:tav>
                                      </p:tavLst>
                                    </p:anim>
                                    <p:anim calcmode="lin" valueType="num">
                                      <p:cBhvr additive="base">
                                        <p:cTn id="40" dur="500" fill="hold"/>
                                        <p:tgtEl>
                                          <p:spTgt spid="657427"/>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1500"/>
                            </p:stCondLst>
                            <p:childTnLst>
                              <p:par>
                                <p:cTn id="42" presetID="2" presetClass="entr" presetSubtype="8" fill="hold" grpId="0" nodeType="afterEffect">
                                  <p:stCondLst>
                                    <p:cond delay="0"/>
                                  </p:stCondLst>
                                  <p:childTnLst>
                                    <p:set>
                                      <p:cBhvr>
                                        <p:cTn id="43" dur="1" fill="hold">
                                          <p:stCondLst>
                                            <p:cond delay="0"/>
                                          </p:stCondLst>
                                        </p:cTn>
                                        <p:tgtEl>
                                          <p:spTgt spid="657438"/>
                                        </p:tgtEl>
                                        <p:attrNameLst>
                                          <p:attrName>style.visibility</p:attrName>
                                        </p:attrNameLst>
                                      </p:cBhvr>
                                      <p:to>
                                        <p:strVal val="visible"/>
                                      </p:to>
                                    </p:set>
                                    <p:anim calcmode="lin" valueType="num">
                                      <p:cBhvr additive="base">
                                        <p:cTn id="44" dur="500" fill="hold"/>
                                        <p:tgtEl>
                                          <p:spTgt spid="657438"/>
                                        </p:tgtEl>
                                        <p:attrNameLst>
                                          <p:attrName>ppt_x</p:attrName>
                                        </p:attrNameLst>
                                      </p:cBhvr>
                                      <p:tavLst>
                                        <p:tav tm="0">
                                          <p:val>
                                            <p:strVal val="0-#ppt_w/2"/>
                                          </p:val>
                                        </p:tav>
                                        <p:tav tm="100000">
                                          <p:val>
                                            <p:strVal val="#ppt_x"/>
                                          </p:val>
                                        </p:tav>
                                      </p:tavLst>
                                    </p:anim>
                                    <p:anim calcmode="lin" valueType="num">
                                      <p:cBhvr additive="base">
                                        <p:cTn id="45" dur="500" fill="hold"/>
                                        <p:tgtEl>
                                          <p:spTgt spid="657438"/>
                                        </p:tgtEl>
                                        <p:attrNameLst>
                                          <p:attrName>ppt_y</p:attrName>
                                        </p:attrNameLst>
                                      </p:cBhvr>
                                      <p:tavLst>
                                        <p:tav tm="0">
                                          <p:val>
                                            <p:strVal val="#ppt_y"/>
                                          </p:val>
                                        </p:tav>
                                        <p:tav tm="100000">
                                          <p:val>
                                            <p:strVal val="#ppt_y"/>
                                          </p:val>
                                        </p:tav>
                                      </p:tavLst>
                                    </p:anim>
                                  </p:childTnLst>
                                </p:cTn>
                              </p:par>
                            </p:childTnLst>
                          </p:cTn>
                        </p:par>
                        <p:par>
                          <p:cTn id="46" fill="hold" nodeType="afterGroup">
                            <p:stCondLst>
                              <p:cond delay="2000"/>
                            </p:stCondLst>
                            <p:childTnLst>
                              <p:par>
                                <p:cTn id="47" presetID="2" presetClass="entr" presetSubtype="8" fill="hold" grpId="0" nodeType="afterEffect">
                                  <p:stCondLst>
                                    <p:cond delay="0"/>
                                  </p:stCondLst>
                                  <p:childTnLst>
                                    <p:set>
                                      <p:cBhvr>
                                        <p:cTn id="48" dur="1" fill="hold">
                                          <p:stCondLst>
                                            <p:cond delay="0"/>
                                          </p:stCondLst>
                                        </p:cTn>
                                        <p:tgtEl>
                                          <p:spTgt spid="657437"/>
                                        </p:tgtEl>
                                        <p:attrNameLst>
                                          <p:attrName>style.visibility</p:attrName>
                                        </p:attrNameLst>
                                      </p:cBhvr>
                                      <p:to>
                                        <p:strVal val="visible"/>
                                      </p:to>
                                    </p:set>
                                    <p:anim calcmode="lin" valueType="num">
                                      <p:cBhvr additive="base">
                                        <p:cTn id="49" dur="500" fill="hold"/>
                                        <p:tgtEl>
                                          <p:spTgt spid="657437"/>
                                        </p:tgtEl>
                                        <p:attrNameLst>
                                          <p:attrName>ppt_x</p:attrName>
                                        </p:attrNameLst>
                                      </p:cBhvr>
                                      <p:tavLst>
                                        <p:tav tm="0">
                                          <p:val>
                                            <p:strVal val="0-#ppt_w/2"/>
                                          </p:val>
                                        </p:tav>
                                        <p:tav tm="100000">
                                          <p:val>
                                            <p:strVal val="#ppt_x"/>
                                          </p:val>
                                        </p:tav>
                                      </p:tavLst>
                                    </p:anim>
                                    <p:anim calcmode="lin" valueType="num">
                                      <p:cBhvr additive="base">
                                        <p:cTn id="50" dur="500" fill="hold"/>
                                        <p:tgtEl>
                                          <p:spTgt spid="657437"/>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2500"/>
                            </p:stCondLst>
                            <p:childTnLst>
                              <p:par>
                                <p:cTn id="52" presetID="2" presetClass="entr" presetSubtype="8" fill="hold" grpId="0" nodeType="afterEffect">
                                  <p:stCondLst>
                                    <p:cond delay="0"/>
                                  </p:stCondLst>
                                  <p:childTnLst>
                                    <p:set>
                                      <p:cBhvr>
                                        <p:cTn id="53" dur="1" fill="hold">
                                          <p:stCondLst>
                                            <p:cond delay="0"/>
                                          </p:stCondLst>
                                        </p:cTn>
                                        <p:tgtEl>
                                          <p:spTgt spid="657436"/>
                                        </p:tgtEl>
                                        <p:attrNameLst>
                                          <p:attrName>style.visibility</p:attrName>
                                        </p:attrNameLst>
                                      </p:cBhvr>
                                      <p:to>
                                        <p:strVal val="visible"/>
                                      </p:to>
                                    </p:set>
                                    <p:anim calcmode="lin" valueType="num">
                                      <p:cBhvr additive="base">
                                        <p:cTn id="54" dur="500" fill="hold"/>
                                        <p:tgtEl>
                                          <p:spTgt spid="657436"/>
                                        </p:tgtEl>
                                        <p:attrNameLst>
                                          <p:attrName>ppt_x</p:attrName>
                                        </p:attrNameLst>
                                      </p:cBhvr>
                                      <p:tavLst>
                                        <p:tav tm="0">
                                          <p:val>
                                            <p:strVal val="0-#ppt_w/2"/>
                                          </p:val>
                                        </p:tav>
                                        <p:tav tm="100000">
                                          <p:val>
                                            <p:strVal val="#ppt_x"/>
                                          </p:val>
                                        </p:tav>
                                      </p:tavLst>
                                    </p:anim>
                                    <p:anim calcmode="lin" valueType="num">
                                      <p:cBhvr additive="base">
                                        <p:cTn id="55" dur="500" fill="hold"/>
                                        <p:tgtEl>
                                          <p:spTgt spid="6574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425" grpId="0" autoUpdateAnimBg="0"/>
      <p:bldP spid="657432" grpId="0" autoUpdateAnimBg="0"/>
      <p:bldP spid="657436" grpId="0" animBg="1"/>
      <p:bldP spid="657426" grpId="0" autoUpdateAnimBg="0"/>
      <p:bldP spid="657427" grpId="0" autoUpdateAnimBg="0"/>
      <p:bldP spid="657437" grpId="0" autoUpdateAnimBg="0"/>
      <p:bldP spid="65743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659459" name="Group 3"/>
          <p:cNvGrpSpPr>
            <a:grpSpLocks/>
          </p:cNvGrpSpPr>
          <p:nvPr/>
        </p:nvGrpSpPr>
        <p:grpSpPr bwMode="auto">
          <a:xfrm>
            <a:off x="7318376" y="2441576"/>
            <a:ext cx="1852613" cy="3992563"/>
            <a:chOff x="3650" y="1538"/>
            <a:chExt cx="1167" cy="2515"/>
          </a:xfrm>
        </p:grpSpPr>
        <p:grpSp>
          <p:nvGrpSpPr>
            <p:cNvPr id="134158" name="Group 4"/>
            <p:cNvGrpSpPr>
              <a:grpSpLocks/>
            </p:cNvGrpSpPr>
            <p:nvPr/>
          </p:nvGrpSpPr>
          <p:grpSpPr bwMode="auto">
            <a:xfrm flipH="1">
              <a:off x="3650" y="1731"/>
              <a:ext cx="1167" cy="2322"/>
              <a:chOff x="3650" y="1731"/>
              <a:chExt cx="1167" cy="2322"/>
            </a:xfrm>
          </p:grpSpPr>
          <p:sp>
            <p:nvSpPr>
              <p:cNvPr id="134162" name="Freeform 5"/>
              <p:cNvSpPr>
                <a:spLocks/>
              </p:cNvSpPr>
              <p:nvPr/>
            </p:nvSpPr>
            <p:spPr bwMode="auto">
              <a:xfrm>
                <a:off x="4022" y="1861"/>
                <a:ext cx="457" cy="507"/>
              </a:xfrm>
              <a:custGeom>
                <a:avLst/>
                <a:gdLst>
                  <a:gd name="T0" fmla="*/ 238 w 457"/>
                  <a:gd name="T1" fmla="*/ 117 h 507"/>
                  <a:gd name="T2" fmla="*/ 198 w 457"/>
                  <a:gd name="T3" fmla="*/ 65 h 507"/>
                  <a:gd name="T4" fmla="*/ 142 w 457"/>
                  <a:gd name="T5" fmla="*/ 26 h 507"/>
                  <a:gd name="T6" fmla="*/ 92 w 457"/>
                  <a:gd name="T7" fmla="*/ 0 h 507"/>
                  <a:gd name="T8" fmla="*/ 52 w 457"/>
                  <a:gd name="T9" fmla="*/ 7 h 507"/>
                  <a:gd name="T10" fmla="*/ 23 w 457"/>
                  <a:gd name="T11" fmla="*/ 36 h 507"/>
                  <a:gd name="T12" fmla="*/ 0 w 457"/>
                  <a:gd name="T13" fmla="*/ 124 h 507"/>
                  <a:gd name="T14" fmla="*/ 9 w 457"/>
                  <a:gd name="T15" fmla="*/ 225 h 507"/>
                  <a:gd name="T16" fmla="*/ 33 w 457"/>
                  <a:gd name="T17" fmla="*/ 322 h 507"/>
                  <a:gd name="T18" fmla="*/ 59 w 457"/>
                  <a:gd name="T19" fmla="*/ 397 h 507"/>
                  <a:gd name="T20" fmla="*/ 109 w 457"/>
                  <a:gd name="T21" fmla="*/ 475 h 507"/>
                  <a:gd name="T22" fmla="*/ 152 w 457"/>
                  <a:gd name="T23" fmla="*/ 507 h 507"/>
                  <a:gd name="T24" fmla="*/ 211 w 457"/>
                  <a:gd name="T25" fmla="*/ 507 h 507"/>
                  <a:gd name="T26" fmla="*/ 271 w 457"/>
                  <a:gd name="T27" fmla="*/ 485 h 507"/>
                  <a:gd name="T28" fmla="*/ 301 w 457"/>
                  <a:gd name="T29" fmla="*/ 429 h 507"/>
                  <a:gd name="T30" fmla="*/ 317 w 457"/>
                  <a:gd name="T31" fmla="*/ 358 h 507"/>
                  <a:gd name="T32" fmla="*/ 311 w 457"/>
                  <a:gd name="T33" fmla="*/ 270 h 507"/>
                  <a:gd name="T34" fmla="*/ 450 w 457"/>
                  <a:gd name="T35" fmla="*/ 280 h 507"/>
                  <a:gd name="T36" fmla="*/ 457 w 457"/>
                  <a:gd name="T37" fmla="*/ 241 h 507"/>
                  <a:gd name="T38" fmla="*/ 298 w 457"/>
                  <a:gd name="T39" fmla="*/ 225 h 507"/>
                  <a:gd name="T40" fmla="*/ 258 w 457"/>
                  <a:gd name="T41" fmla="*/ 134 h 507"/>
                  <a:gd name="T42" fmla="*/ 238 w 457"/>
                  <a:gd name="T43" fmla="*/ 117 h 5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7" h="507">
                    <a:moveTo>
                      <a:pt x="238" y="117"/>
                    </a:moveTo>
                    <a:lnTo>
                      <a:pt x="198" y="65"/>
                    </a:lnTo>
                    <a:lnTo>
                      <a:pt x="142" y="26"/>
                    </a:lnTo>
                    <a:lnTo>
                      <a:pt x="92" y="0"/>
                    </a:lnTo>
                    <a:lnTo>
                      <a:pt x="52" y="7"/>
                    </a:lnTo>
                    <a:lnTo>
                      <a:pt x="23" y="36"/>
                    </a:lnTo>
                    <a:lnTo>
                      <a:pt x="0" y="124"/>
                    </a:lnTo>
                    <a:lnTo>
                      <a:pt x="9" y="225"/>
                    </a:lnTo>
                    <a:lnTo>
                      <a:pt x="33" y="322"/>
                    </a:lnTo>
                    <a:lnTo>
                      <a:pt x="59" y="397"/>
                    </a:lnTo>
                    <a:lnTo>
                      <a:pt x="109" y="475"/>
                    </a:lnTo>
                    <a:lnTo>
                      <a:pt x="152" y="507"/>
                    </a:lnTo>
                    <a:lnTo>
                      <a:pt x="211" y="507"/>
                    </a:lnTo>
                    <a:lnTo>
                      <a:pt x="271" y="485"/>
                    </a:lnTo>
                    <a:lnTo>
                      <a:pt x="301" y="429"/>
                    </a:lnTo>
                    <a:lnTo>
                      <a:pt x="317" y="358"/>
                    </a:lnTo>
                    <a:lnTo>
                      <a:pt x="311" y="270"/>
                    </a:lnTo>
                    <a:lnTo>
                      <a:pt x="450" y="280"/>
                    </a:lnTo>
                    <a:lnTo>
                      <a:pt x="457" y="241"/>
                    </a:lnTo>
                    <a:lnTo>
                      <a:pt x="298" y="225"/>
                    </a:lnTo>
                    <a:lnTo>
                      <a:pt x="258" y="134"/>
                    </a:lnTo>
                    <a:lnTo>
                      <a:pt x="23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3" name="Freeform 6"/>
              <p:cNvSpPr>
                <a:spLocks/>
              </p:cNvSpPr>
              <p:nvPr/>
            </p:nvSpPr>
            <p:spPr bwMode="auto">
              <a:xfrm>
                <a:off x="3650" y="1731"/>
                <a:ext cx="526" cy="813"/>
              </a:xfrm>
              <a:custGeom>
                <a:avLst/>
                <a:gdLst>
                  <a:gd name="T0" fmla="*/ 307 w 526"/>
                  <a:gd name="T1" fmla="*/ 19 h 813"/>
                  <a:gd name="T2" fmla="*/ 373 w 526"/>
                  <a:gd name="T3" fmla="*/ 0 h 813"/>
                  <a:gd name="T4" fmla="*/ 426 w 526"/>
                  <a:gd name="T5" fmla="*/ 3 h 813"/>
                  <a:gd name="T6" fmla="*/ 466 w 526"/>
                  <a:gd name="T7" fmla="*/ 32 h 813"/>
                  <a:gd name="T8" fmla="*/ 493 w 526"/>
                  <a:gd name="T9" fmla="*/ 78 h 813"/>
                  <a:gd name="T10" fmla="*/ 483 w 526"/>
                  <a:gd name="T11" fmla="*/ 126 h 813"/>
                  <a:gd name="T12" fmla="*/ 446 w 526"/>
                  <a:gd name="T13" fmla="*/ 126 h 813"/>
                  <a:gd name="T14" fmla="*/ 456 w 526"/>
                  <a:gd name="T15" fmla="*/ 87 h 813"/>
                  <a:gd name="T16" fmla="*/ 426 w 526"/>
                  <a:gd name="T17" fmla="*/ 52 h 813"/>
                  <a:gd name="T18" fmla="*/ 397 w 526"/>
                  <a:gd name="T19" fmla="*/ 39 h 813"/>
                  <a:gd name="T20" fmla="*/ 347 w 526"/>
                  <a:gd name="T21" fmla="*/ 52 h 813"/>
                  <a:gd name="T22" fmla="*/ 367 w 526"/>
                  <a:gd name="T23" fmla="*/ 91 h 813"/>
                  <a:gd name="T24" fmla="*/ 373 w 526"/>
                  <a:gd name="T25" fmla="*/ 126 h 813"/>
                  <a:gd name="T26" fmla="*/ 367 w 526"/>
                  <a:gd name="T27" fmla="*/ 156 h 813"/>
                  <a:gd name="T28" fmla="*/ 317 w 526"/>
                  <a:gd name="T29" fmla="*/ 169 h 813"/>
                  <a:gd name="T30" fmla="*/ 264 w 526"/>
                  <a:gd name="T31" fmla="*/ 159 h 813"/>
                  <a:gd name="T32" fmla="*/ 254 w 526"/>
                  <a:gd name="T33" fmla="*/ 136 h 813"/>
                  <a:gd name="T34" fmla="*/ 198 w 526"/>
                  <a:gd name="T35" fmla="*/ 198 h 813"/>
                  <a:gd name="T36" fmla="*/ 165 w 526"/>
                  <a:gd name="T37" fmla="*/ 266 h 813"/>
                  <a:gd name="T38" fmla="*/ 119 w 526"/>
                  <a:gd name="T39" fmla="*/ 354 h 813"/>
                  <a:gd name="T40" fmla="*/ 89 w 526"/>
                  <a:gd name="T41" fmla="*/ 432 h 813"/>
                  <a:gd name="T42" fmla="*/ 76 w 526"/>
                  <a:gd name="T43" fmla="*/ 507 h 813"/>
                  <a:gd name="T44" fmla="*/ 86 w 526"/>
                  <a:gd name="T45" fmla="*/ 546 h 813"/>
                  <a:gd name="T46" fmla="*/ 139 w 526"/>
                  <a:gd name="T47" fmla="*/ 595 h 813"/>
                  <a:gd name="T48" fmla="*/ 248 w 526"/>
                  <a:gd name="T49" fmla="*/ 637 h 813"/>
                  <a:gd name="T50" fmla="*/ 307 w 526"/>
                  <a:gd name="T51" fmla="*/ 656 h 813"/>
                  <a:gd name="T52" fmla="*/ 367 w 526"/>
                  <a:gd name="T53" fmla="*/ 666 h 813"/>
                  <a:gd name="T54" fmla="*/ 456 w 526"/>
                  <a:gd name="T55" fmla="*/ 702 h 813"/>
                  <a:gd name="T56" fmla="*/ 522 w 526"/>
                  <a:gd name="T57" fmla="*/ 725 h 813"/>
                  <a:gd name="T58" fmla="*/ 526 w 526"/>
                  <a:gd name="T59" fmla="*/ 770 h 813"/>
                  <a:gd name="T60" fmla="*/ 493 w 526"/>
                  <a:gd name="T61" fmla="*/ 803 h 813"/>
                  <a:gd name="T62" fmla="*/ 453 w 526"/>
                  <a:gd name="T63" fmla="*/ 813 h 813"/>
                  <a:gd name="T64" fmla="*/ 393 w 526"/>
                  <a:gd name="T65" fmla="*/ 783 h 813"/>
                  <a:gd name="T66" fmla="*/ 254 w 526"/>
                  <a:gd name="T67" fmla="*/ 712 h 813"/>
                  <a:gd name="T68" fmla="*/ 139 w 526"/>
                  <a:gd name="T69" fmla="*/ 663 h 813"/>
                  <a:gd name="T70" fmla="*/ 59 w 526"/>
                  <a:gd name="T71" fmla="*/ 608 h 813"/>
                  <a:gd name="T72" fmla="*/ 6 w 526"/>
                  <a:gd name="T73" fmla="*/ 559 h 813"/>
                  <a:gd name="T74" fmla="*/ 0 w 526"/>
                  <a:gd name="T75" fmla="*/ 500 h 813"/>
                  <a:gd name="T76" fmla="*/ 29 w 526"/>
                  <a:gd name="T77" fmla="*/ 422 h 813"/>
                  <a:gd name="T78" fmla="*/ 89 w 526"/>
                  <a:gd name="T79" fmla="*/ 305 h 813"/>
                  <a:gd name="T80" fmla="*/ 145 w 526"/>
                  <a:gd name="T81" fmla="*/ 208 h 813"/>
                  <a:gd name="T82" fmla="*/ 215 w 526"/>
                  <a:gd name="T83" fmla="*/ 107 h 813"/>
                  <a:gd name="T84" fmla="*/ 268 w 526"/>
                  <a:gd name="T85" fmla="*/ 48 h 813"/>
                  <a:gd name="T86" fmla="*/ 334 w 526"/>
                  <a:gd name="T87" fmla="*/ 19 h 813"/>
                  <a:gd name="T88" fmla="*/ 307 w 526"/>
                  <a:gd name="T89" fmla="*/ 19 h 8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6" h="813">
                    <a:moveTo>
                      <a:pt x="307" y="19"/>
                    </a:moveTo>
                    <a:lnTo>
                      <a:pt x="373" y="0"/>
                    </a:lnTo>
                    <a:lnTo>
                      <a:pt x="426" y="3"/>
                    </a:lnTo>
                    <a:lnTo>
                      <a:pt x="466" y="32"/>
                    </a:lnTo>
                    <a:lnTo>
                      <a:pt x="493" y="78"/>
                    </a:lnTo>
                    <a:lnTo>
                      <a:pt x="483" y="126"/>
                    </a:lnTo>
                    <a:lnTo>
                      <a:pt x="446" y="126"/>
                    </a:lnTo>
                    <a:lnTo>
                      <a:pt x="456" y="87"/>
                    </a:lnTo>
                    <a:lnTo>
                      <a:pt x="426" y="52"/>
                    </a:lnTo>
                    <a:lnTo>
                      <a:pt x="397" y="39"/>
                    </a:lnTo>
                    <a:lnTo>
                      <a:pt x="347" y="52"/>
                    </a:lnTo>
                    <a:lnTo>
                      <a:pt x="367" y="91"/>
                    </a:lnTo>
                    <a:lnTo>
                      <a:pt x="373" y="126"/>
                    </a:lnTo>
                    <a:lnTo>
                      <a:pt x="367" y="156"/>
                    </a:lnTo>
                    <a:lnTo>
                      <a:pt x="317" y="169"/>
                    </a:lnTo>
                    <a:lnTo>
                      <a:pt x="264" y="159"/>
                    </a:lnTo>
                    <a:lnTo>
                      <a:pt x="254" y="136"/>
                    </a:lnTo>
                    <a:lnTo>
                      <a:pt x="198" y="198"/>
                    </a:lnTo>
                    <a:lnTo>
                      <a:pt x="165" y="266"/>
                    </a:lnTo>
                    <a:lnTo>
                      <a:pt x="119" y="354"/>
                    </a:lnTo>
                    <a:lnTo>
                      <a:pt x="89" y="432"/>
                    </a:lnTo>
                    <a:lnTo>
                      <a:pt x="76" y="507"/>
                    </a:lnTo>
                    <a:lnTo>
                      <a:pt x="86" y="546"/>
                    </a:lnTo>
                    <a:lnTo>
                      <a:pt x="139" y="595"/>
                    </a:lnTo>
                    <a:lnTo>
                      <a:pt x="248" y="637"/>
                    </a:lnTo>
                    <a:lnTo>
                      <a:pt x="307" y="656"/>
                    </a:lnTo>
                    <a:lnTo>
                      <a:pt x="367" y="666"/>
                    </a:lnTo>
                    <a:lnTo>
                      <a:pt x="456" y="702"/>
                    </a:lnTo>
                    <a:lnTo>
                      <a:pt x="522" y="725"/>
                    </a:lnTo>
                    <a:lnTo>
                      <a:pt x="526" y="770"/>
                    </a:lnTo>
                    <a:lnTo>
                      <a:pt x="493" y="803"/>
                    </a:lnTo>
                    <a:lnTo>
                      <a:pt x="453" y="813"/>
                    </a:lnTo>
                    <a:lnTo>
                      <a:pt x="393" y="783"/>
                    </a:lnTo>
                    <a:lnTo>
                      <a:pt x="254" y="712"/>
                    </a:lnTo>
                    <a:lnTo>
                      <a:pt x="139" y="663"/>
                    </a:lnTo>
                    <a:lnTo>
                      <a:pt x="59" y="608"/>
                    </a:lnTo>
                    <a:lnTo>
                      <a:pt x="6" y="559"/>
                    </a:lnTo>
                    <a:lnTo>
                      <a:pt x="0" y="500"/>
                    </a:lnTo>
                    <a:lnTo>
                      <a:pt x="29" y="422"/>
                    </a:lnTo>
                    <a:lnTo>
                      <a:pt x="89" y="305"/>
                    </a:lnTo>
                    <a:lnTo>
                      <a:pt x="145" y="208"/>
                    </a:lnTo>
                    <a:lnTo>
                      <a:pt x="215" y="107"/>
                    </a:lnTo>
                    <a:lnTo>
                      <a:pt x="268" y="48"/>
                    </a:lnTo>
                    <a:lnTo>
                      <a:pt x="334" y="19"/>
                    </a:lnTo>
                    <a:lnTo>
                      <a:pt x="30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4" name="Freeform 7"/>
              <p:cNvSpPr>
                <a:spLocks/>
              </p:cNvSpPr>
              <p:nvPr/>
            </p:nvSpPr>
            <p:spPr bwMode="auto">
              <a:xfrm>
                <a:off x="4146" y="2405"/>
                <a:ext cx="275" cy="763"/>
              </a:xfrm>
              <a:custGeom>
                <a:avLst/>
                <a:gdLst>
                  <a:gd name="T0" fmla="*/ 17 w 275"/>
                  <a:gd name="T1" fmla="*/ 59 h 763"/>
                  <a:gd name="T2" fmla="*/ 27 w 275"/>
                  <a:gd name="T3" fmla="*/ 20 h 763"/>
                  <a:gd name="T4" fmla="*/ 70 w 275"/>
                  <a:gd name="T5" fmla="*/ 0 h 763"/>
                  <a:gd name="T6" fmla="*/ 109 w 275"/>
                  <a:gd name="T7" fmla="*/ 0 h 763"/>
                  <a:gd name="T8" fmla="*/ 159 w 275"/>
                  <a:gd name="T9" fmla="*/ 29 h 763"/>
                  <a:gd name="T10" fmla="*/ 206 w 275"/>
                  <a:gd name="T11" fmla="*/ 98 h 763"/>
                  <a:gd name="T12" fmla="*/ 239 w 275"/>
                  <a:gd name="T13" fmla="*/ 169 h 763"/>
                  <a:gd name="T14" fmla="*/ 255 w 275"/>
                  <a:gd name="T15" fmla="*/ 266 h 763"/>
                  <a:gd name="T16" fmla="*/ 269 w 275"/>
                  <a:gd name="T17" fmla="*/ 380 h 763"/>
                  <a:gd name="T18" fmla="*/ 275 w 275"/>
                  <a:gd name="T19" fmla="*/ 490 h 763"/>
                  <a:gd name="T20" fmla="*/ 275 w 275"/>
                  <a:gd name="T21" fmla="*/ 633 h 763"/>
                  <a:gd name="T22" fmla="*/ 255 w 275"/>
                  <a:gd name="T23" fmla="*/ 721 h 763"/>
                  <a:gd name="T24" fmla="*/ 219 w 275"/>
                  <a:gd name="T25" fmla="*/ 753 h 763"/>
                  <a:gd name="T26" fmla="*/ 156 w 275"/>
                  <a:gd name="T27" fmla="*/ 763 h 763"/>
                  <a:gd name="T28" fmla="*/ 90 w 275"/>
                  <a:gd name="T29" fmla="*/ 760 h 763"/>
                  <a:gd name="T30" fmla="*/ 56 w 275"/>
                  <a:gd name="T31" fmla="*/ 721 h 763"/>
                  <a:gd name="T32" fmla="*/ 37 w 275"/>
                  <a:gd name="T33" fmla="*/ 653 h 763"/>
                  <a:gd name="T34" fmla="*/ 20 w 275"/>
                  <a:gd name="T35" fmla="*/ 585 h 763"/>
                  <a:gd name="T36" fmla="*/ 7 w 275"/>
                  <a:gd name="T37" fmla="*/ 461 h 763"/>
                  <a:gd name="T38" fmla="*/ 0 w 275"/>
                  <a:gd name="T39" fmla="*/ 322 h 763"/>
                  <a:gd name="T40" fmla="*/ 0 w 275"/>
                  <a:gd name="T41" fmla="*/ 159 h 763"/>
                  <a:gd name="T42" fmla="*/ 17 w 275"/>
                  <a:gd name="T43" fmla="*/ 88 h 763"/>
                  <a:gd name="T44" fmla="*/ 17 w 275"/>
                  <a:gd name="T45" fmla="*/ 59 h 7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5" h="763">
                    <a:moveTo>
                      <a:pt x="17" y="59"/>
                    </a:moveTo>
                    <a:lnTo>
                      <a:pt x="27" y="20"/>
                    </a:lnTo>
                    <a:lnTo>
                      <a:pt x="70" y="0"/>
                    </a:lnTo>
                    <a:lnTo>
                      <a:pt x="109" y="0"/>
                    </a:lnTo>
                    <a:lnTo>
                      <a:pt x="159" y="29"/>
                    </a:lnTo>
                    <a:lnTo>
                      <a:pt x="206" y="98"/>
                    </a:lnTo>
                    <a:lnTo>
                      <a:pt x="239" y="169"/>
                    </a:lnTo>
                    <a:lnTo>
                      <a:pt x="255" y="266"/>
                    </a:lnTo>
                    <a:lnTo>
                      <a:pt x="269" y="380"/>
                    </a:lnTo>
                    <a:lnTo>
                      <a:pt x="275" y="490"/>
                    </a:lnTo>
                    <a:lnTo>
                      <a:pt x="275" y="633"/>
                    </a:lnTo>
                    <a:lnTo>
                      <a:pt x="255" y="721"/>
                    </a:lnTo>
                    <a:lnTo>
                      <a:pt x="219" y="753"/>
                    </a:lnTo>
                    <a:lnTo>
                      <a:pt x="156" y="763"/>
                    </a:lnTo>
                    <a:lnTo>
                      <a:pt x="90" y="760"/>
                    </a:lnTo>
                    <a:lnTo>
                      <a:pt x="56" y="721"/>
                    </a:lnTo>
                    <a:lnTo>
                      <a:pt x="37" y="653"/>
                    </a:lnTo>
                    <a:lnTo>
                      <a:pt x="20" y="585"/>
                    </a:lnTo>
                    <a:lnTo>
                      <a:pt x="7" y="461"/>
                    </a:lnTo>
                    <a:lnTo>
                      <a:pt x="0" y="322"/>
                    </a:lnTo>
                    <a:lnTo>
                      <a:pt x="0" y="159"/>
                    </a:lnTo>
                    <a:lnTo>
                      <a:pt x="17" y="88"/>
                    </a:lnTo>
                    <a:lnTo>
                      <a:pt x="17"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5" name="Freeform 8"/>
              <p:cNvSpPr>
                <a:spLocks/>
              </p:cNvSpPr>
              <p:nvPr/>
            </p:nvSpPr>
            <p:spPr bwMode="auto">
              <a:xfrm>
                <a:off x="4273" y="2426"/>
                <a:ext cx="420" cy="586"/>
              </a:xfrm>
              <a:custGeom>
                <a:avLst/>
                <a:gdLst>
                  <a:gd name="T0" fmla="*/ 23 w 420"/>
                  <a:gd name="T1" fmla="*/ 0 h 586"/>
                  <a:gd name="T2" fmla="*/ 109 w 420"/>
                  <a:gd name="T3" fmla="*/ 10 h 586"/>
                  <a:gd name="T4" fmla="*/ 198 w 420"/>
                  <a:gd name="T5" fmla="*/ 26 h 586"/>
                  <a:gd name="T6" fmla="*/ 291 w 420"/>
                  <a:gd name="T7" fmla="*/ 78 h 586"/>
                  <a:gd name="T8" fmla="*/ 357 w 420"/>
                  <a:gd name="T9" fmla="*/ 117 h 586"/>
                  <a:gd name="T10" fmla="*/ 400 w 420"/>
                  <a:gd name="T11" fmla="*/ 173 h 586"/>
                  <a:gd name="T12" fmla="*/ 420 w 420"/>
                  <a:gd name="T13" fmla="*/ 205 h 586"/>
                  <a:gd name="T14" fmla="*/ 380 w 420"/>
                  <a:gd name="T15" fmla="*/ 300 h 586"/>
                  <a:gd name="T16" fmla="*/ 317 w 420"/>
                  <a:gd name="T17" fmla="*/ 358 h 586"/>
                  <a:gd name="T18" fmla="*/ 241 w 420"/>
                  <a:gd name="T19" fmla="*/ 400 h 586"/>
                  <a:gd name="T20" fmla="*/ 201 w 420"/>
                  <a:gd name="T21" fmla="*/ 426 h 586"/>
                  <a:gd name="T22" fmla="*/ 132 w 420"/>
                  <a:gd name="T23" fmla="*/ 439 h 586"/>
                  <a:gd name="T24" fmla="*/ 129 w 420"/>
                  <a:gd name="T25" fmla="*/ 465 h 586"/>
                  <a:gd name="T26" fmla="*/ 182 w 420"/>
                  <a:gd name="T27" fmla="*/ 488 h 586"/>
                  <a:gd name="T28" fmla="*/ 258 w 420"/>
                  <a:gd name="T29" fmla="*/ 508 h 586"/>
                  <a:gd name="T30" fmla="*/ 330 w 420"/>
                  <a:gd name="T31" fmla="*/ 547 h 586"/>
                  <a:gd name="T32" fmla="*/ 301 w 420"/>
                  <a:gd name="T33" fmla="*/ 576 h 586"/>
                  <a:gd name="T34" fmla="*/ 271 w 420"/>
                  <a:gd name="T35" fmla="*/ 586 h 586"/>
                  <a:gd name="T36" fmla="*/ 228 w 420"/>
                  <a:gd name="T37" fmla="*/ 543 h 586"/>
                  <a:gd name="T38" fmla="*/ 162 w 420"/>
                  <a:gd name="T39" fmla="*/ 517 h 586"/>
                  <a:gd name="T40" fmla="*/ 109 w 420"/>
                  <a:gd name="T41" fmla="*/ 498 h 586"/>
                  <a:gd name="T42" fmla="*/ 109 w 420"/>
                  <a:gd name="T43" fmla="*/ 459 h 586"/>
                  <a:gd name="T44" fmla="*/ 119 w 420"/>
                  <a:gd name="T45" fmla="*/ 417 h 586"/>
                  <a:gd name="T46" fmla="*/ 152 w 420"/>
                  <a:gd name="T47" fmla="*/ 400 h 586"/>
                  <a:gd name="T48" fmla="*/ 258 w 420"/>
                  <a:gd name="T49" fmla="*/ 358 h 586"/>
                  <a:gd name="T50" fmla="*/ 317 w 420"/>
                  <a:gd name="T51" fmla="*/ 293 h 586"/>
                  <a:gd name="T52" fmla="*/ 360 w 420"/>
                  <a:gd name="T53" fmla="*/ 225 h 586"/>
                  <a:gd name="T54" fmla="*/ 350 w 420"/>
                  <a:gd name="T55" fmla="*/ 192 h 586"/>
                  <a:gd name="T56" fmla="*/ 317 w 420"/>
                  <a:gd name="T57" fmla="*/ 153 h 586"/>
                  <a:gd name="T58" fmla="*/ 238 w 420"/>
                  <a:gd name="T59" fmla="*/ 98 h 586"/>
                  <a:gd name="T60" fmla="*/ 142 w 420"/>
                  <a:gd name="T61" fmla="*/ 78 h 586"/>
                  <a:gd name="T62" fmla="*/ 79 w 420"/>
                  <a:gd name="T63" fmla="*/ 75 h 586"/>
                  <a:gd name="T64" fmla="*/ 23 w 420"/>
                  <a:gd name="T65" fmla="*/ 75 h 586"/>
                  <a:gd name="T66" fmla="*/ 0 w 420"/>
                  <a:gd name="T67" fmla="*/ 39 h 586"/>
                  <a:gd name="T68" fmla="*/ 23 w 420"/>
                  <a:gd name="T69" fmla="*/ 0 h 5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20" h="586">
                    <a:moveTo>
                      <a:pt x="23" y="0"/>
                    </a:moveTo>
                    <a:lnTo>
                      <a:pt x="109" y="10"/>
                    </a:lnTo>
                    <a:lnTo>
                      <a:pt x="198" y="26"/>
                    </a:lnTo>
                    <a:lnTo>
                      <a:pt x="291" y="78"/>
                    </a:lnTo>
                    <a:lnTo>
                      <a:pt x="357" y="117"/>
                    </a:lnTo>
                    <a:lnTo>
                      <a:pt x="400" y="173"/>
                    </a:lnTo>
                    <a:lnTo>
                      <a:pt x="420" y="205"/>
                    </a:lnTo>
                    <a:lnTo>
                      <a:pt x="380" y="300"/>
                    </a:lnTo>
                    <a:lnTo>
                      <a:pt x="317" y="358"/>
                    </a:lnTo>
                    <a:lnTo>
                      <a:pt x="241" y="400"/>
                    </a:lnTo>
                    <a:lnTo>
                      <a:pt x="201" y="426"/>
                    </a:lnTo>
                    <a:lnTo>
                      <a:pt x="132" y="439"/>
                    </a:lnTo>
                    <a:lnTo>
                      <a:pt x="129" y="465"/>
                    </a:lnTo>
                    <a:lnTo>
                      <a:pt x="182" y="488"/>
                    </a:lnTo>
                    <a:lnTo>
                      <a:pt x="258" y="508"/>
                    </a:lnTo>
                    <a:lnTo>
                      <a:pt x="330" y="547"/>
                    </a:lnTo>
                    <a:lnTo>
                      <a:pt x="301" y="576"/>
                    </a:lnTo>
                    <a:lnTo>
                      <a:pt x="271" y="586"/>
                    </a:lnTo>
                    <a:lnTo>
                      <a:pt x="228" y="543"/>
                    </a:lnTo>
                    <a:lnTo>
                      <a:pt x="162" y="517"/>
                    </a:lnTo>
                    <a:lnTo>
                      <a:pt x="109" y="498"/>
                    </a:lnTo>
                    <a:lnTo>
                      <a:pt x="109" y="459"/>
                    </a:lnTo>
                    <a:lnTo>
                      <a:pt x="119" y="417"/>
                    </a:lnTo>
                    <a:lnTo>
                      <a:pt x="152" y="400"/>
                    </a:lnTo>
                    <a:lnTo>
                      <a:pt x="258" y="358"/>
                    </a:lnTo>
                    <a:lnTo>
                      <a:pt x="317" y="293"/>
                    </a:lnTo>
                    <a:lnTo>
                      <a:pt x="360" y="225"/>
                    </a:lnTo>
                    <a:lnTo>
                      <a:pt x="350" y="192"/>
                    </a:lnTo>
                    <a:lnTo>
                      <a:pt x="317" y="153"/>
                    </a:lnTo>
                    <a:lnTo>
                      <a:pt x="238" y="98"/>
                    </a:lnTo>
                    <a:lnTo>
                      <a:pt x="142" y="78"/>
                    </a:lnTo>
                    <a:lnTo>
                      <a:pt x="79" y="75"/>
                    </a:lnTo>
                    <a:lnTo>
                      <a:pt x="23" y="75"/>
                    </a:lnTo>
                    <a:lnTo>
                      <a:pt x="0" y="39"/>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6" name="Freeform 9"/>
              <p:cNvSpPr>
                <a:spLocks/>
              </p:cNvSpPr>
              <p:nvPr/>
            </p:nvSpPr>
            <p:spPr bwMode="auto">
              <a:xfrm>
                <a:off x="4306" y="3090"/>
                <a:ext cx="511" cy="947"/>
              </a:xfrm>
              <a:custGeom>
                <a:avLst/>
                <a:gdLst>
                  <a:gd name="T0" fmla="*/ 59 w 511"/>
                  <a:gd name="T1" fmla="*/ 0 h 947"/>
                  <a:gd name="T2" fmla="*/ 13 w 511"/>
                  <a:gd name="T3" fmla="*/ 0 h 947"/>
                  <a:gd name="T4" fmla="*/ 0 w 511"/>
                  <a:gd name="T5" fmla="*/ 68 h 947"/>
                  <a:gd name="T6" fmla="*/ 33 w 511"/>
                  <a:gd name="T7" fmla="*/ 108 h 947"/>
                  <a:gd name="T8" fmla="*/ 139 w 511"/>
                  <a:gd name="T9" fmla="*/ 202 h 947"/>
                  <a:gd name="T10" fmla="*/ 232 w 511"/>
                  <a:gd name="T11" fmla="*/ 322 h 947"/>
                  <a:gd name="T12" fmla="*/ 292 w 511"/>
                  <a:gd name="T13" fmla="*/ 446 h 947"/>
                  <a:gd name="T14" fmla="*/ 301 w 511"/>
                  <a:gd name="T15" fmla="*/ 527 h 947"/>
                  <a:gd name="T16" fmla="*/ 298 w 511"/>
                  <a:gd name="T17" fmla="*/ 586 h 947"/>
                  <a:gd name="T18" fmla="*/ 272 w 511"/>
                  <a:gd name="T19" fmla="*/ 719 h 947"/>
                  <a:gd name="T20" fmla="*/ 238 w 511"/>
                  <a:gd name="T21" fmla="*/ 827 h 947"/>
                  <a:gd name="T22" fmla="*/ 209 w 511"/>
                  <a:gd name="T23" fmla="*/ 889 h 947"/>
                  <a:gd name="T24" fmla="*/ 202 w 511"/>
                  <a:gd name="T25" fmla="*/ 928 h 947"/>
                  <a:gd name="T26" fmla="*/ 232 w 511"/>
                  <a:gd name="T27" fmla="*/ 928 h 947"/>
                  <a:gd name="T28" fmla="*/ 278 w 511"/>
                  <a:gd name="T29" fmla="*/ 915 h 947"/>
                  <a:gd name="T30" fmla="*/ 292 w 511"/>
                  <a:gd name="T31" fmla="*/ 918 h 947"/>
                  <a:gd name="T32" fmla="*/ 388 w 511"/>
                  <a:gd name="T33" fmla="*/ 924 h 947"/>
                  <a:gd name="T34" fmla="*/ 461 w 511"/>
                  <a:gd name="T35" fmla="*/ 947 h 947"/>
                  <a:gd name="T36" fmla="*/ 487 w 511"/>
                  <a:gd name="T37" fmla="*/ 934 h 947"/>
                  <a:gd name="T38" fmla="*/ 511 w 511"/>
                  <a:gd name="T39" fmla="*/ 885 h 947"/>
                  <a:gd name="T40" fmla="*/ 487 w 511"/>
                  <a:gd name="T41" fmla="*/ 859 h 947"/>
                  <a:gd name="T42" fmla="*/ 378 w 511"/>
                  <a:gd name="T43" fmla="*/ 856 h 947"/>
                  <a:gd name="T44" fmla="*/ 301 w 511"/>
                  <a:gd name="T45" fmla="*/ 866 h 947"/>
                  <a:gd name="T46" fmla="*/ 262 w 511"/>
                  <a:gd name="T47" fmla="*/ 885 h 947"/>
                  <a:gd name="T48" fmla="*/ 268 w 511"/>
                  <a:gd name="T49" fmla="*/ 840 h 947"/>
                  <a:gd name="T50" fmla="*/ 308 w 511"/>
                  <a:gd name="T51" fmla="*/ 771 h 947"/>
                  <a:gd name="T52" fmla="*/ 341 w 511"/>
                  <a:gd name="T53" fmla="*/ 664 h 947"/>
                  <a:gd name="T54" fmla="*/ 368 w 511"/>
                  <a:gd name="T55" fmla="*/ 573 h 947"/>
                  <a:gd name="T56" fmla="*/ 348 w 511"/>
                  <a:gd name="T57" fmla="*/ 469 h 947"/>
                  <a:gd name="T58" fmla="*/ 318 w 511"/>
                  <a:gd name="T59" fmla="*/ 358 h 947"/>
                  <a:gd name="T60" fmla="*/ 258 w 511"/>
                  <a:gd name="T61" fmla="*/ 231 h 947"/>
                  <a:gd name="T62" fmla="*/ 172 w 511"/>
                  <a:gd name="T63" fmla="*/ 114 h 947"/>
                  <a:gd name="T64" fmla="*/ 99 w 511"/>
                  <a:gd name="T65" fmla="*/ 29 h 947"/>
                  <a:gd name="T66" fmla="*/ 59 w 511"/>
                  <a:gd name="T67" fmla="*/ 0 h 9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1" h="947">
                    <a:moveTo>
                      <a:pt x="59" y="0"/>
                    </a:moveTo>
                    <a:lnTo>
                      <a:pt x="13" y="0"/>
                    </a:lnTo>
                    <a:lnTo>
                      <a:pt x="0" y="68"/>
                    </a:lnTo>
                    <a:lnTo>
                      <a:pt x="33" y="108"/>
                    </a:lnTo>
                    <a:lnTo>
                      <a:pt x="139" y="202"/>
                    </a:lnTo>
                    <a:lnTo>
                      <a:pt x="232" y="322"/>
                    </a:lnTo>
                    <a:lnTo>
                      <a:pt x="292" y="446"/>
                    </a:lnTo>
                    <a:lnTo>
                      <a:pt x="301" y="527"/>
                    </a:lnTo>
                    <a:lnTo>
                      <a:pt x="298" y="586"/>
                    </a:lnTo>
                    <a:lnTo>
                      <a:pt x="272" y="719"/>
                    </a:lnTo>
                    <a:lnTo>
                      <a:pt x="238" y="827"/>
                    </a:lnTo>
                    <a:lnTo>
                      <a:pt x="209" y="889"/>
                    </a:lnTo>
                    <a:lnTo>
                      <a:pt x="202" y="928"/>
                    </a:lnTo>
                    <a:lnTo>
                      <a:pt x="232" y="928"/>
                    </a:lnTo>
                    <a:lnTo>
                      <a:pt x="278" y="915"/>
                    </a:lnTo>
                    <a:lnTo>
                      <a:pt x="292" y="918"/>
                    </a:lnTo>
                    <a:lnTo>
                      <a:pt x="388" y="924"/>
                    </a:lnTo>
                    <a:lnTo>
                      <a:pt x="461" y="947"/>
                    </a:lnTo>
                    <a:lnTo>
                      <a:pt x="487" y="934"/>
                    </a:lnTo>
                    <a:lnTo>
                      <a:pt x="511" y="885"/>
                    </a:lnTo>
                    <a:lnTo>
                      <a:pt x="487" y="859"/>
                    </a:lnTo>
                    <a:lnTo>
                      <a:pt x="378" y="856"/>
                    </a:lnTo>
                    <a:lnTo>
                      <a:pt x="301" y="866"/>
                    </a:lnTo>
                    <a:lnTo>
                      <a:pt x="262" y="885"/>
                    </a:lnTo>
                    <a:lnTo>
                      <a:pt x="268" y="840"/>
                    </a:lnTo>
                    <a:lnTo>
                      <a:pt x="308" y="771"/>
                    </a:lnTo>
                    <a:lnTo>
                      <a:pt x="341" y="664"/>
                    </a:lnTo>
                    <a:lnTo>
                      <a:pt x="368" y="573"/>
                    </a:lnTo>
                    <a:lnTo>
                      <a:pt x="348" y="469"/>
                    </a:lnTo>
                    <a:lnTo>
                      <a:pt x="318" y="358"/>
                    </a:lnTo>
                    <a:lnTo>
                      <a:pt x="258" y="231"/>
                    </a:lnTo>
                    <a:lnTo>
                      <a:pt x="172" y="114"/>
                    </a:lnTo>
                    <a:lnTo>
                      <a:pt x="99" y="29"/>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7" name="Freeform 10"/>
              <p:cNvSpPr>
                <a:spLocks/>
              </p:cNvSpPr>
              <p:nvPr/>
            </p:nvSpPr>
            <p:spPr bwMode="auto">
              <a:xfrm>
                <a:off x="3985" y="3088"/>
                <a:ext cx="344" cy="965"/>
              </a:xfrm>
              <a:custGeom>
                <a:avLst/>
                <a:gdLst>
                  <a:gd name="T0" fmla="*/ 238 w 344"/>
                  <a:gd name="T1" fmla="*/ 0 h 965"/>
                  <a:gd name="T2" fmla="*/ 195 w 344"/>
                  <a:gd name="T3" fmla="*/ 91 h 965"/>
                  <a:gd name="T4" fmla="*/ 165 w 344"/>
                  <a:gd name="T5" fmla="*/ 224 h 965"/>
                  <a:gd name="T6" fmla="*/ 129 w 344"/>
                  <a:gd name="T7" fmla="*/ 371 h 965"/>
                  <a:gd name="T8" fmla="*/ 96 w 344"/>
                  <a:gd name="T9" fmla="*/ 520 h 965"/>
                  <a:gd name="T10" fmla="*/ 96 w 344"/>
                  <a:gd name="T11" fmla="*/ 575 h 965"/>
                  <a:gd name="T12" fmla="*/ 129 w 344"/>
                  <a:gd name="T13" fmla="*/ 673 h 965"/>
                  <a:gd name="T14" fmla="*/ 175 w 344"/>
                  <a:gd name="T15" fmla="*/ 725 h 965"/>
                  <a:gd name="T16" fmla="*/ 218 w 344"/>
                  <a:gd name="T17" fmla="*/ 790 h 965"/>
                  <a:gd name="T18" fmla="*/ 248 w 344"/>
                  <a:gd name="T19" fmla="*/ 838 h 965"/>
                  <a:gd name="T20" fmla="*/ 235 w 344"/>
                  <a:gd name="T21" fmla="*/ 861 h 965"/>
                  <a:gd name="T22" fmla="*/ 159 w 344"/>
                  <a:gd name="T23" fmla="*/ 871 h 965"/>
                  <a:gd name="T24" fmla="*/ 36 w 344"/>
                  <a:gd name="T25" fmla="*/ 890 h 965"/>
                  <a:gd name="T26" fmla="*/ 0 w 344"/>
                  <a:gd name="T27" fmla="*/ 920 h 965"/>
                  <a:gd name="T28" fmla="*/ 30 w 344"/>
                  <a:gd name="T29" fmla="*/ 946 h 965"/>
                  <a:gd name="T30" fmla="*/ 99 w 344"/>
                  <a:gd name="T31" fmla="*/ 965 h 965"/>
                  <a:gd name="T32" fmla="*/ 179 w 344"/>
                  <a:gd name="T33" fmla="*/ 926 h 965"/>
                  <a:gd name="T34" fmla="*/ 238 w 344"/>
                  <a:gd name="T35" fmla="*/ 900 h 965"/>
                  <a:gd name="T36" fmla="*/ 314 w 344"/>
                  <a:gd name="T37" fmla="*/ 890 h 965"/>
                  <a:gd name="T38" fmla="*/ 344 w 344"/>
                  <a:gd name="T39" fmla="*/ 881 h 965"/>
                  <a:gd name="T40" fmla="*/ 334 w 344"/>
                  <a:gd name="T41" fmla="*/ 848 h 965"/>
                  <a:gd name="T42" fmla="*/ 248 w 344"/>
                  <a:gd name="T43" fmla="*/ 764 h 965"/>
                  <a:gd name="T44" fmla="*/ 198 w 344"/>
                  <a:gd name="T45" fmla="*/ 676 h 965"/>
                  <a:gd name="T46" fmla="*/ 155 w 344"/>
                  <a:gd name="T47" fmla="*/ 617 h 965"/>
                  <a:gd name="T48" fmla="*/ 149 w 344"/>
                  <a:gd name="T49" fmla="*/ 559 h 965"/>
                  <a:gd name="T50" fmla="*/ 169 w 344"/>
                  <a:gd name="T51" fmla="*/ 462 h 965"/>
                  <a:gd name="T52" fmla="*/ 215 w 344"/>
                  <a:gd name="T53" fmla="*/ 361 h 965"/>
                  <a:gd name="T54" fmla="*/ 265 w 344"/>
                  <a:gd name="T55" fmla="*/ 189 h 965"/>
                  <a:gd name="T56" fmla="*/ 308 w 344"/>
                  <a:gd name="T57" fmla="*/ 88 h 965"/>
                  <a:gd name="T58" fmla="*/ 304 w 344"/>
                  <a:gd name="T59" fmla="*/ 29 h 965"/>
                  <a:gd name="T60" fmla="*/ 265 w 344"/>
                  <a:gd name="T61" fmla="*/ 0 h 965"/>
                  <a:gd name="T62" fmla="*/ 238 w 344"/>
                  <a:gd name="T63" fmla="*/ 0 h 9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 h="965">
                    <a:moveTo>
                      <a:pt x="238" y="0"/>
                    </a:moveTo>
                    <a:lnTo>
                      <a:pt x="195" y="91"/>
                    </a:lnTo>
                    <a:lnTo>
                      <a:pt x="165" y="224"/>
                    </a:lnTo>
                    <a:lnTo>
                      <a:pt x="129" y="371"/>
                    </a:lnTo>
                    <a:lnTo>
                      <a:pt x="96" y="520"/>
                    </a:lnTo>
                    <a:lnTo>
                      <a:pt x="96" y="575"/>
                    </a:lnTo>
                    <a:lnTo>
                      <a:pt x="129" y="673"/>
                    </a:lnTo>
                    <a:lnTo>
                      <a:pt x="175" y="725"/>
                    </a:lnTo>
                    <a:lnTo>
                      <a:pt x="218" y="790"/>
                    </a:lnTo>
                    <a:lnTo>
                      <a:pt x="248" y="838"/>
                    </a:lnTo>
                    <a:lnTo>
                      <a:pt x="235" y="861"/>
                    </a:lnTo>
                    <a:lnTo>
                      <a:pt x="159" y="871"/>
                    </a:lnTo>
                    <a:lnTo>
                      <a:pt x="36" y="890"/>
                    </a:lnTo>
                    <a:lnTo>
                      <a:pt x="0" y="920"/>
                    </a:lnTo>
                    <a:lnTo>
                      <a:pt x="30" y="946"/>
                    </a:lnTo>
                    <a:lnTo>
                      <a:pt x="99" y="965"/>
                    </a:lnTo>
                    <a:lnTo>
                      <a:pt x="179" y="926"/>
                    </a:lnTo>
                    <a:lnTo>
                      <a:pt x="238" y="900"/>
                    </a:lnTo>
                    <a:lnTo>
                      <a:pt x="314" y="890"/>
                    </a:lnTo>
                    <a:lnTo>
                      <a:pt x="344" y="881"/>
                    </a:lnTo>
                    <a:lnTo>
                      <a:pt x="334" y="848"/>
                    </a:lnTo>
                    <a:lnTo>
                      <a:pt x="248" y="764"/>
                    </a:lnTo>
                    <a:lnTo>
                      <a:pt x="198" y="676"/>
                    </a:lnTo>
                    <a:lnTo>
                      <a:pt x="155" y="617"/>
                    </a:lnTo>
                    <a:lnTo>
                      <a:pt x="149" y="559"/>
                    </a:lnTo>
                    <a:lnTo>
                      <a:pt x="169" y="462"/>
                    </a:lnTo>
                    <a:lnTo>
                      <a:pt x="215" y="361"/>
                    </a:lnTo>
                    <a:lnTo>
                      <a:pt x="265" y="189"/>
                    </a:lnTo>
                    <a:lnTo>
                      <a:pt x="308" y="88"/>
                    </a:lnTo>
                    <a:lnTo>
                      <a:pt x="304" y="29"/>
                    </a:lnTo>
                    <a:lnTo>
                      <a:pt x="265" y="0"/>
                    </a:lnTo>
                    <a:lnTo>
                      <a:pt x="2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34159" name="Group 11"/>
            <p:cNvGrpSpPr>
              <a:grpSpLocks/>
            </p:cNvGrpSpPr>
            <p:nvPr/>
          </p:nvGrpSpPr>
          <p:grpSpPr bwMode="auto">
            <a:xfrm rot="-1516927">
              <a:off x="4109" y="1538"/>
              <a:ext cx="211" cy="285"/>
              <a:chOff x="4353" y="1538"/>
              <a:chExt cx="211" cy="285"/>
            </a:xfrm>
          </p:grpSpPr>
          <p:sp>
            <p:nvSpPr>
              <p:cNvPr id="134160" name="Freeform 12"/>
              <p:cNvSpPr>
                <a:spLocks/>
              </p:cNvSpPr>
              <p:nvPr/>
            </p:nvSpPr>
            <p:spPr bwMode="auto">
              <a:xfrm>
                <a:off x="4394" y="1538"/>
                <a:ext cx="170" cy="198"/>
              </a:xfrm>
              <a:custGeom>
                <a:avLst/>
                <a:gdLst>
                  <a:gd name="T0" fmla="*/ 20 w 170"/>
                  <a:gd name="T1" fmla="*/ 9 h 198"/>
                  <a:gd name="T2" fmla="*/ 66 w 170"/>
                  <a:gd name="T3" fmla="*/ 0 h 198"/>
                  <a:gd name="T4" fmla="*/ 110 w 170"/>
                  <a:gd name="T5" fmla="*/ 3 h 198"/>
                  <a:gd name="T6" fmla="*/ 150 w 170"/>
                  <a:gd name="T7" fmla="*/ 22 h 198"/>
                  <a:gd name="T8" fmla="*/ 170 w 170"/>
                  <a:gd name="T9" fmla="*/ 58 h 198"/>
                  <a:gd name="T10" fmla="*/ 170 w 170"/>
                  <a:gd name="T11" fmla="*/ 87 h 198"/>
                  <a:gd name="T12" fmla="*/ 150 w 170"/>
                  <a:gd name="T13" fmla="*/ 126 h 198"/>
                  <a:gd name="T14" fmla="*/ 116 w 170"/>
                  <a:gd name="T15" fmla="*/ 149 h 198"/>
                  <a:gd name="T16" fmla="*/ 66 w 170"/>
                  <a:gd name="T17" fmla="*/ 149 h 198"/>
                  <a:gd name="T18" fmla="*/ 36 w 170"/>
                  <a:gd name="T19" fmla="*/ 168 h 198"/>
                  <a:gd name="T20" fmla="*/ 26 w 170"/>
                  <a:gd name="T21" fmla="*/ 198 h 198"/>
                  <a:gd name="T22" fmla="*/ 0 w 170"/>
                  <a:gd name="T23" fmla="*/ 188 h 198"/>
                  <a:gd name="T24" fmla="*/ 10 w 170"/>
                  <a:gd name="T25" fmla="*/ 149 h 198"/>
                  <a:gd name="T26" fmla="*/ 46 w 170"/>
                  <a:gd name="T27" fmla="*/ 126 h 198"/>
                  <a:gd name="T28" fmla="*/ 106 w 170"/>
                  <a:gd name="T29" fmla="*/ 120 h 198"/>
                  <a:gd name="T30" fmla="*/ 130 w 170"/>
                  <a:gd name="T31" fmla="*/ 97 h 198"/>
                  <a:gd name="T32" fmla="*/ 136 w 170"/>
                  <a:gd name="T33" fmla="*/ 61 h 198"/>
                  <a:gd name="T34" fmla="*/ 110 w 170"/>
                  <a:gd name="T35" fmla="*/ 29 h 198"/>
                  <a:gd name="T36" fmla="*/ 70 w 170"/>
                  <a:gd name="T37" fmla="*/ 29 h 198"/>
                  <a:gd name="T38" fmla="*/ 26 w 170"/>
                  <a:gd name="T39" fmla="*/ 39 h 198"/>
                  <a:gd name="T40" fmla="*/ 10 w 170"/>
                  <a:gd name="T41" fmla="*/ 29 h 198"/>
                  <a:gd name="T42" fmla="*/ 20 w 170"/>
                  <a:gd name="T43" fmla="*/ 9 h 1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0" h="198">
                    <a:moveTo>
                      <a:pt x="20" y="9"/>
                    </a:moveTo>
                    <a:lnTo>
                      <a:pt x="66" y="0"/>
                    </a:lnTo>
                    <a:lnTo>
                      <a:pt x="110" y="3"/>
                    </a:lnTo>
                    <a:lnTo>
                      <a:pt x="150" y="22"/>
                    </a:lnTo>
                    <a:lnTo>
                      <a:pt x="170" y="58"/>
                    </a:lnTo>
                    <a:lnTo>
                      <a:pt x="170" y="87"/>
                    </a:lnTo>
                    <a:lnTo>
                      <a:pt x="150" y="126"/>
                    </a:lnTo>
                    <a:lnTo>
                      <a:pt x="116" y="149"/>
                    </a:lnTo>
                    <a:lnTo>
                      <a:pt x="66" y="149"/>
                    </a:lnTo>
                    <a:lnTo>
                      <a:pt x="36" y="168"/>
                    </a:lnTo>
                    <a:lnTo>
                      <a:pt x="26" y="198"/>
                    </a:lnTo>
                    <a:lnTo>
                      <a:pt x="0" y="188"/>
                    </a:lnTo>
                    <a:lnTo>
                      <a:pt x="10" y="149"/>
                    </a:lnTo>
                    <a:lnTo>
                      <a:pt x="46" y="126"/>
                    </a:lnTo>
                    <a:lnTo>
                      <a:pt x="106" y="120"/>
                    </a:lnTo>
                    <a:lnTo>
                      <a:pt x="130" y="97"/>
                    </a:lnTo>
                    <a:lnTo>
                      <a:pt x="136" y="61"/>
                    </a:lnTo>
                    <a:lnTo>
                      <a:pt x="110" y="29"/>
                    </a:lnTo>
                    <a:lnTo>
                      <a:pt x="70" y="29"/>
                    </a:lnTo>
                    <a:lnTo>
                      <a:pt x="26" y="39"/>
                    </a:lnTo>
                    <a:lnTo>
                      <a:pt x="10" y="2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1" name="Freeform 13"/>
              <p:cNvSpPr>
                <a:spLocks/>
              </p:cNvSpPr>
              <p:nvPr/>
            </p:nvSpPr>
            <p:spPr bwMode="auto">
              <a:xfrm>
                <a:off x="4353" y="1769"/>
                <a:ext cx="53" cy="54"/>
              </a:xfrm>
              <a:custGeom>
                <a:avLst/>
                <a:gdLst>
                  <a:gd name="T0" fmla="*/ 53 w 53"/>
                  <a:gd name="T1" fmla="*/ 3 h 54"/>
                  <a:gd name="T2" fmla="*/ 26 w 53"/>
                  <a:gd name="T3" fmla="*/ 0 h 54"/>
                  <a:gd name="T4" fmla="*/ 8 w 53"/>
                  <a:gd name="T5" fmla="*/ 20 h 54"/>
                  <a:gd name="T6" fmla="*/ 0 w 53"/>
                  <a:gd name="T7" fmla="*/ 51 h 54"/>
                  <a:gd name="T8" fmla="*/ 26 w 53"/>
                  <a:gd name="T9" fmla="*/ 54 h 54"/>
                  <a:gd name="T10" fmla="*/ 48 w 53"/>
                  <a:gd name="T11" fmla="*/ 40 h 54"/>
                  <a:gd name="T12" fmla="*/ 53 w 53"/>
                  <a:gd name="T13" fmla="*/ 3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54">
                    <a:moveTo>
                      <a:pt x="53" y="3"/>
                    </a:moveTo>
                    <a:lnTo>
                      <a:pt x="26" y="0"/>
                    </a:lnTo>
                    <a:lnTo>
                      <a:pt x="8" y="20"/>
                    </a:lnTo>
                    <a:lnTo>
                      <a:pt x="0" y="51"/>
                    </a:lnTo>
                    <a:lnTo>
                      <a:pt x="26" y="54"/>
                    </a:lnTo>
                    <a:lnTo>
                      <a:pt x="48" y="40"/>
                    </a:lnTo>
                    <a:lnTo>
                      <a:pt x="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659470" name="Group 14"/>
          <p:cNvGrpSpPr>
            <a:grpSpLocks/>
          </p:cNvGrpSpPr>
          <p:nvPr/>
        </p:nvGrpSpPr>
        <p:grpSpPr bwMode="auto">
          <a:xfrm>
            <a:off x="3052763" y="3521075"/>
            <a:ext cx="4457700" cy="2082800"/>
            <a:chOff x="963" y="2218"/>
            <a:chExt cx="2808" cy="1312"/>
          </a:xfrm>
        </p:grpSpPr>
        <p:sp>
          <p:nvSpPr>
            <p:cNvPr id="134156" name="AutoShape 15"/>
            <p:cNvSpPr>
              <a:spLocks noChangeArrowheads="1"/>
            </p:cNvSpPr>
            <p:nvPr/>
          </p:nvSpPr>
          <p:spPr bwMode="auto">
            <a:xfrm rot="-10291874">
              <a:off x="963" y="2218"/>
              <a:ext cx="2808" cy="1312"/>
            </a:xfrm>
            <a:prstGeom prst="cloudCallout">
              <a:avLst>
                <a:gd name="adj1" fmla="val -45968"/>
                <a:gd name="adj2" fmla="val 58856"/>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134157" name="Text Box 16"/>
            <p:cNvSpPr txBox="1">
              <a:spLocks noChangeArrowheads="1"/>
            </p:cNvSpPr>
            <p:nvPr/>
          </p:nvSpPr>
          <p:spPr bwMode="auto">
            <a:xfrm>
              <a:off x="1248" y="2707"/>
              <a:ext cx="225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¿Qué hacemos?</a:t>
              </a:r>
            </a:p>
          </p:txBody>
        </p:sp>
      </p:grpSp>
      <p:grpSp>
        <p:nvGrpSpPr>
          <p:cNvPr id="659473" name="Group 17"/>
          <p:cNvGrpSpPr>
            <a:grpSpLocks/>
          </p:cNvGrpSpPr>
          <p:nvPr/>
        </p:nvGrpSpPr>
        <p:grpSpPr bwMode="auto">
          <a:xfrm>
            <a:off x="2063750" y="1844675"/>
            <a:ext cx="3810000" cy="1524000"/>
            <a:chOff x="384" y="816"/>
            <a:chExt cx="2400" cy="960"/>
          </a:xfrm>
        </p:grpSpPr>
        <p:sp>
          <p:nvSpPr>
            <p:cNvPr id="134152" name="Text Box 18"/>
            <p:cNvSpPr txBox="1">
              <a:spLocks noChangeArrowheads="1"/>
            </p:cNvSpPr>
            <p:nvPr/>
          </p:nvSpPr>
          <p:spPr bwMode="auto">
            <a:xfrm>
              <a:off x="576" y="816"/>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a:t>
              </a:r>
            </a:p>
          </p:txBody>
        </p:sp>
        <p:sp>
          <p:nvSpPr>
            <p:cNvPr id="134153" name="Text Box 19"/>
            <p:cNvSpPr txBox="1">
              <a:spLocks noChangeArrowheads="1"/>
            </p:cNvSpPr>
            <p:nvPr/>
          </p:nvSpPr>
          <p:spPr bwMode="auto">
            <a:xfrm>
              <a:off x="576" y="1104"/>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x +   y  -   z = 0</a:t>
              </a:r>
            </a:p>
          </p:txBody>
        </p:sp>
        <p:sp>
          <p:nvSpPr>
            <p:cNvPr id="134154" name="AutoShape 20"/>
            <p:cNvSpPr>
              <a:spLocks/>
            </p:cNvSpPr>
            <p:nvPr/>
          </p:nvSpPr>
          <p:spPr bwMode="auto">
            <a:xfrm>
              <a:off x="384" y="816"/>
              <a:ext cx="192" cy="960"/>
            </a:xfrm>
            <a:prstGeom prst="leftBrace">
              <a:avLst>
                <a:gd name="adj1" fmla="val 4166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4155" name="Text Box 21"/>
            <p:cNvSpPr txBox="1">
              <a:spLocks noChangeArrowheads="1"/>
            </p:cNvSpPr>
            <p:nvPr/>
          </p:nvSpPr>
          <p:spPr bwMode="auto">
            <a:xfrm>
              <a:off x="576" y="1392"/>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4x -    y + 5z = 3</a:t>
              </a:r>
              <a:endParaRPr lang="es-ES_tradnl" sz="3200" b="1" i="0">
                <a:solidFill>
                  <a:srgbClr val="FF3300"/>
                </a:solidFill>
              </a:endParaRPr>
            </a:p>
          </p:txBody>
        </p:sp>
      </p:grpSp>
      <p:sp>
        <p:nvSpPr>
          <p:cNvPr id="134150" name="AutoShape 2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4151" name="AutoShape 2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41736042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59458"/>
                                        </p:tgtEl>
                                        <p:attrNameLst>
                                          <p:attrName>style.visibility</p:attrName>
                                        </p:attrNameLst>
                                      </p:cBhvr>
                                      <p:to>
                                        <p:strVal val="visible"/>
                                      </p:to>
                                    </p:set>
                                    <p:anim calcmode="lin" valueType="num">
                                      <p:cBhvr>
                                        <p:cTn id="7" dur="500" fill="hold"/>
                                        <p:tgtEl>
                                          <p:spTgt spid="659458"/>
                                        </p:tgtEl>
                                        <p:attrNameLst>
                                          <p:attrName>ppt_w</p:attrName>
                                        </p:attrNameLst>
                                      </p:cBhvr>
                                      <p:tavLst>
                                        <p:tav tm="0">
                                          <p:val>
                                            <p:fltVal val="0"/>
                                          </p:val>
                                        </p:tav>
                                        <p:tav tm="100000">
                                          <p:val>
                                            <p:strVal val="#ppt_w"/>
                                          </p:val>
                                        </p:tav>
                                      </p:tavLst>
                                    </p:anim>
                                    <p:anim calcmode="lin" valueType="num">
                                      <p:cBhvr>
                                        <p:cTn id="8" dur="500" fill="hold"/>
                                        <p:tgtEl>
                                          <p:spTgt spid="659458"/>
                                        </p:tgtEl>
                                        <p:attrNameLst>
                                          <p:attrName>ppt_h</p:attrName>
                                        </p:attrNameLst>
                                      </p:cBhvr>
                                      <p:tavLst>
                                        <p:tav tm="0">
                                          <p:val>
                                            <p:fltVal val="0"/>
                                          </p:val>
                                        </p:tav>
                                        <p:tav tm="100000">
                                          <p:val>
                                            <p:strVal val="#ppt_h"/>
                                          </p:val>
                                        </p:tav>
                                      </p:tavLst>
                                    </p:anim>
                                    <p:anim calcmode="lin" valueType="num">
                                      <p:cBhvr>
                                        <p:cTn id="9" dur="500" fill="hold"/>
                                        <p:tgtEl>
                                          <p:spTgt spid="659458"/>
                                        </p:tgtEl>
                                        <p:attrNameLst>
                                          <p:attrName>ppt_x</p:attrName>
                                        </p:attrNameLst>
                                      </p:cBhvr>
                                      <p:tavLst>
                                        <p:tav tm="0">
                                          <p:val>
                                            <p:fltVal val="0.5"/>
                                          </p:val>
                                        </p:tav>
                                        <p:tav tm="100000">
                                          <p:val>
                                            <p:strVal val="#ppt_x"/>
                                          </p:val>
                                        </p:tav>
                                      </p:tavLst>
                                    </p:anim>
                                    <p:anim calcmode="lin" valueType="num">
                                      <p:cBhvr>
                                        <p:cTn id="10" dur="500" fill="hold"/>
                                        <p:tgtEl>
                                          <p:spTgt spid="6594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59473"/>
                                        </p:tgtEl>
                                        <p:attrNameLst>
                                          <p:attrName>style.visibility</p:attrName>
                                        </p:attrNameLst>
                                      </p:cBhvr>
                                      <p:to>
                                        <p:strVal val="visible"/>
                                      </p:to>
                                    </p:set>
                                    <p:anim calcmode="lin" valueType="num">
                                      <p:cBhvr>
                                        <p:cTn id="14" dur="500" fill="hold"/>
                                        <p:tgtEl>
                                          <p:spTgt spid="659473"/>
                                        </p:tgtEl>
                                        <p:attrNameLst>
                                          <p:attrName>ppt_w</p:attrName>
                                        </p:attrNameLst>
                                      </p:cBhvr>
                                      <p:tavLst>
                                        <p:tav tm="0">
                                          <p:val>
                                            <p:fltVal val="0"/>
                                          </p:val>
                                        </p:tav>
                                        <p:tav tm="100000">
                                          <p:val>
                                            <p:strVal val="#ppt_w"/>
                                          </p:val>
                                        </p:tav>
                                      </p:tavLst>
                                    </p:anim>
                                    <p:anim calcmode="lin" valueType="num">
                                      <p:cBhvr>
                                        <p:cTn id="15" dur="500" fill="hold"/>
                                        <p:tgtEl>
                                          <p:spTgt spid="659473"/>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16" fill="hold" nodeType="clickEffect">
                                  <p:stCondLst>
                                    <p:cond delay="0"/>
                                  </p:stCondLst>
                                  <p:childTnLst>
                                    <p:set>
                                      <p:cBhvr>
                                        <p:cTn id="19" dur="1" fill="hold">
                                          <p:stCondLst>
                                            <p:cond delay="0"/>
                                          </p:stCondLst>
                                        </p:cTn>
                                        <p:tgtEl>
                                          <p:spTgt spid="659459"/>
                                        </p:tgtEl>
                                        <p:attrNameLst>
                                          <p:attrName>style.visibility</p:attrName>
                                        </p:attrNameLst>
                                      </p:cBhvr>
                                      <p:to>
                                        <p:strVal val="visible"/>
                                      </p:to>
                                    </p:set>
                                    <p:anim calcmode="lin" valueType="num">
                                      <p:cBhvr>
                                        <p:cTn id="20" dur="500" fill="hold"/>
                                        <p:tgtEl>
                                          <p:spTgt spid="659459"/>
                                        </p:tgtEl>
                                        <p:attrNameLst>
                                          <p:attrName>ppt_w</p:attrName>
                                        </p:attrNameLst>
                                      </p:cBhvr>
                                      <p:tavLst>
                                        <p:tav tm="0">
                                          <p:val>
                                            <p:fltVal val="0"/>
                                          </p:val>
                                        </p:tav>
                                        <p:tav tm="100000">
                                          <p:val>
                                            <p:strVal val="#ppt_w"/>
                                          </p:val>
                                        </p:tav>
                                      </p:tavLst>
                                    </p:anim>
                                    <p:anim calcmode="lin" valueType="num">
                                      <p:cBhvr>
                                        <p:cTn id="21" dur="500" fill="hold"/>
                                        <p:tgtEl>
                                          <p:spTgt spid="659459"/>
                                        </p:tgtEl>
                                        <p:attrNameLst>
                                          <p:attrName>ppt_h</p:attrName>
                                        </p:attrNameLst>
                                      </p:cBhvr>
                                      <p:tavLst>
                                        <p:tav tm="0">
                                          <p:val>
                                            <p:fltVal val="0"/>
                                          </p:val>
                                        </p:tav>
                                        <p:tav tm="100000">
                                          <p:val>
                                            <p:strVal val="#ppt_h"/>
                                          </p:val>
                                        </p:tav>
                                      </p:tavLst>
                                    </p:anim>
                                  </p:childTnLst>
                                </p:cTn>
                              </p:par>
                            </p:childTnLst>
                          </p:cTn>
                        </p:par>
                        <p:par>
                          <p:cTn id="22" fill="hold" nodeType="afterGroup">
                            <p:stCondLst>
                              <p:cond delay="500"/>
                            </p:stCondLst>
                            <p:childTnLst>
                              <p:par>
                                <p:cTn id="23" presetID="23" presetClass="entr" presetSubtype="16" fill="hold" nodeType="afterEffect">
                                  <p:stCondLst>
                                    <p:cond delay="0"/>
                                  </p:stCondLst>
                                  <p:childTnLst>
                                    <p:set>
                                      <p:cBhvr>
                                        <p:cTn id="24" dur="1" fill="hold">
                                          <p:stCondLst>
                                            <p:cond delay="0"/>
                                          </p:stCondLst>
                                        </p:cTn>
                                        <p:tgtEl>
                                          <p:spTgt spid="659470"/>
                                        </p:tgtEl>
                                        <p:attrNameLst>
                                          <p:attrName>style.visibility</p:attrName>
                                        </p:attrNameLst>
                                      </p:cBhvr>
                                      <p:to>
                                        <p:strVal val="visible"/>
                                      </p:to>
                                    </p:set>
                                    <p:anim calcmode="lin" valueType="num">
                                      <p:cBhvr>
                                        <p:cTn id="25" dur="500" fill="hold"/>
                                        <p:tgtEl>
                                          <p:spTgt spid="659470"/>
                                        </p:tgtEl>
                                        <p:attrNameLst>
                                          <p:attrName>ppt_w</p:attrName>
                                        </p:attrNameLst>
                                      </p:cBhvr>
                                      <p:tavLst>
                                        <p:tav tm="0">
                                          <p:val>
                                            <p:fltVal val="0"/>
                                          </p:val>
                                        </p:tav>
                                        <p:tav tm="100000">
                                          <p:val>
                                            <p:strVal val="#ppt_w"/>
                                          </p:val>
                                        </p:tav>
                                      </p:tavLst>
                                    </p:anim>
                                    <p:anim calcmode="lin" valueType="num">
                                      <p:cBhvr>
                                        <p:cTn id="26" dur="500" fill="hold"/>
                                        <p:tgtEl>
                                          <p:spTgt spid="65947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9458"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AutoShape 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6195" name="AutoShape 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61508" name="Text Box 4"/>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661509" name="Group 5"/>
          <p:cNvGrpSpPr>
            <a:grpSpLocks/>
          </p:cNvGrpSpPr>
          <p:nvPr/>
        </p:nvGrpSpPr>
        <p:grpSpPr bwMode="auto">
          <a:xfrm>
            <a:off x="1992314" y="1628776"/>
            <a:ext cx="8675687" cy="3959225"/>
            <a:chOff x="295" y="1026"/>
            <a:chExt cx="5465" cy="2494"/>
          </a:xfrm>
        </p:grpSpPr>
        <p:sp>
          <p:nvSpPr>
            <p:cNvPr id="136198" name="Text Box 6"/>
            <p:cNvSpPr txBox="1">
              <a:spLocks noChangeArrowheads="1"/>
            </p:cNvSpPr>
            <p:nvPr/>
          </p:nvSpPr>
          <p:spPr bwMode="auto">
            <a:xfrm>
              <a:off x="346" y="1570"/>
              <a:ext cx="5414"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000" b="1" i="0">
                  <a:solidFill>
                    <a:srgbClr val="000000"/>
                  </a:solidFill>
                  <a:latin typeface="Arial Unicode MS" panose="020B0604020202020204" pitchFamily="34" charset="-128"/>
                </a:rPr>
                <a:t> Mediante transformaciones elementales, transformar la matriz ampliada del sistema en una matriz escalón equivalente a ella.</a:t>
              </a:r>
              <a:endParaRPr lang="es-ES" sz="2000" b="1" i="0">
                <a:solidFill>
                  <a:srgbClr val="000000"/>
                </a:solidFill>
                <a:latin typeface="Arial Unicode MS" panose="020B0604020202020204" pitchFamily="34" charset="-128"/>
              </a:endParaRPr>
            </a:p>
          </p:txBody>
        </p:sp>
        <p:sp>
          <p:nvSpPr>
            <p:cNvPr id="136199" name="Text Box 7"/>
            <p:cNvSpPr txBox="1">
              <a:spLocks noChangeArrowheads="1"/>
            </p:cNvSpPr>
            <p:nvPr/>
          </p:nvSpPr>
          <p:spPr bwMode="auto">
            <a:xfrm>
              <a:off x="295" y="2296"/>
              <a:ext cx="5321"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000" b="1" i="0">
                  <a:latin typeface="Arial Unicode MS" panose="020B0604020202020204" pitchFamily="34" charset="-128"/>
                </a:rPr>
                <a:t> A  partir  de  la  matriz   escalón  escribir   con  dichos coeficientes  el  sistema  equivalente  al dado inicialmente.</a:t>
              </a:r>
              <a:endParaRPr lang="es-ES" sz="2000" b="1" i="0">
                <a:latin typeface="Arial Unicode MS" panose="020B0604020202020204" pitchFamily="34" charset="-128"/>
              </a:endParaRPr>
            </a:p>
          </p:txBody>
        </p:sp>
        <p:sp>
          <p:nvSpPr>
            <p:cNvPr id="136200" name="Text Box 8"/>
            <p:cNvSpPr txBox="1">
              <a:spLocks noChangeArrowheads="1"/>
            </p:cNvSpPr>
            <p:nvPr/>
          </p:nvSpPr>
          <p:spPr bwMode="auto">
            <a:xfrm>
              <a:off x="340" y="2886"/>
              <a:ext cx="5126"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000" b="1" i="0">
                  <a:solidFill>
                    <a:srgbClr val="000000"/>
                  </a:solidFill>
                  <a:latin typeface="Arial Unicode MS" panose="020B0604020202020204" pitchFamily="34" charset="-128"/>
                </a:rPr>
                <a:t> En    caso   que  el  sistema  tenga solución, en la última  ecuación   hallamos  el valor de una de las incógnitas  y  vamos  sustituyendo    en    las  ecuaciones  anteriores.</a:t>
              </a:r>
              <a:endParaRPr lang="es-ES" sz="2000" b="1" i="0">
                <a:solidFill>
                  <a:srgbClr val="000000"/>
                </a:solidFill>
                <a:latin typeface="Arial Unicode MS" panose="020B0604020202020204" pitchFamily="34" charset="-128"/>
              </a:endParaRPr>
            </a:p>
          </p:txBody>
        </p:sp>
        <p:sp>
          <p:nvSpPr>
            <p:cNvPr id="136201" name="Text Box 9"/>
            <p:cNvSpPr txBox="1">
              <a:spLocks noChangeArrowheads="1"/>
            </p:cNvSpPr>
            <p:nvPr/>
          </p:nvSpPr>
          <p:spPr bwMode="auto">
            <a:xfrm>
              <a:off x="295" y="1026"/>
              <a:ext cx="532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sz="2000" b="1" i="0"/>
                <a:t> Escribir la matriz ampliada (A, B) formada por los elementos de la matriz A del sistema y la columna de términos independientes.</a:t>
              </a:r>
            </a:p>
          </p:txBody>
        </p:sp>
      </p:grpSp>
    </p:spTree>
    <p:extLst>
      <p:ext uri="{BB962C8B-B14F-4D97-AF65-F5344CB8AC3E}">
        <p14:creationId xmlns:p14="http://schemas.microsoft.com/office/powerpoint/2010/main" val="26931795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61508"/>
                                        </p:tgtEl>
                                        <p:attrNameLst>
                                          <p:attrName>style.visibility</p:attrName>
                                        </p:attrNameLst>
                                      </p:cBhvr>
                                      <p:to>
                                        <p:strVal val="visible"/>
                                      </p:to>
                                    </p:set>
                                    <p:anim calcmode="lin" valueType="num">
                                      <p:cBhvr>
                                        <p:cTn id="7" dur="500" fill="hold"/>
                                        <p:tgtEl>
                                          <p:spTgt spid="661508"/>
                                        </p:tgtEl>
                                        <p:attrNameLst>
                                          <p:attrName>ppt_w</p:attrName>
                                        </p:attrNameLst>
                                      </p:cBhvr>
                                      <p:tavLst>
                                        <p:tav tm="0">
                                          <p:val>
                                            <p:fltVal val="0"/>
                                          </p:val>
                                        </p:tav>
                                        <p:tav tm="100000">
                                          <p:val>
                                            <p:strVal val="#ppt_w"/>
                                          </p:val>
                                        </p:tav>
                                      </p:tavLst>
                                    </p:anim>
                                    <p:anim calcmode="lin" valueType="num">
                                      <p:cBhvr>
                                        <p:cTn id="8" dur="500" fill="hold"/>
                                        <p:tgtEl>
                                          <p:spTgt spid="661508"/>
                                        </p:tgtEl>
                                        <p:attrNameLst>
                                          <p:attrName>ppt_h</p:attrName>
                                        </p:attrNameLst>
                                      </p:cBhvr>
                                      <p:tavLst>
                                        <p:tav tm="0">
                                          <p:val>
                                            <p:fltVal val="0"/>
                                          </p:val>
                                        </p:tav>
                                        <p:tav tm="100000">
                                          <p:val>
                                            <p:strVal val="#ppt_h"/>
                                          </p:val>
                                        </p:tav>
                                      </p:tavLst>
                                    </p:anim>
                                    <p:anim calcmode="lin" valueType="num">
                                      <p:cBhvr>
                                        <p:cTn id="9" dur="500" fill="hold"/>
                                        <p:tgtEl>
                                          <p:spTgt spid="661508"/>
                                        </p:tgtEl>
                                        <p:attrNameLst>
                                          <p:attrName>ppt_x</p:attrName>
                                        </p:attrNameLst>
                                      </p:cBhvr>
                                      <p:tavLst>
                                        <p:tav tm="0">
                                          <p:val>
                                            <p:fltVal val="0.5"/>
                                          </p:val>
                                        </p:tav>
                                        <p:tav tm="100000">
                                          <p:val>
                                            <p:strVal val="#ppt_x"/>
                                          </p:val>
                                        </p:tav>
                                      </p:tavLst>
                                    </p:anim>
                                    <p:anim calcmode="lin" valueType="num">
                                      <p:cBhvr>
                                        <p:cTn id="10" dur="500" fill="hold"/>
                                        <p:tgtEl>
                                          <p:spTgt spid="661508"/>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nodeType="clickEffect">
                                  <p:stCondLst>
                                    <p:cond delay="0"/>
                                  </p:stCondLst>
                                  <p:childTnLst>
                                    <p:set>
                                      <p:cBhvr>
                                        <p:cTn id="14" dur="1" fill="hold">
                                          <p:stCondLst>
                                            <p:cond delay="0"/>
                                          </p:stCondLst>
                                        </p:cTn>
                                        <p:tgtEl>
                                          <p:spTgt spid="661509"/>
                                        </p:tgtEl>
                                        <p:attrNameLst>
                                          <p:attrName>style.visibility</p:attrName>
                                        </p:attrNameLst>
                                      </p:cBhvr>
                                      <p:to>
                                        <p:strVal val="visible"/>
                                      </p:to>
                                    </p:set>
                                    <p:anim calcmode="lin" valueType="num">
                                      <p:cBhvr additive="base">
                                        <p:cTn id="15" dur="500" fill="hold"/>
                                        <p:tgtEl>
                                          <p:spTgt spid="661509"/>
                                        </p:tgtEl>
                                        <p:attrNameLst>
                                          <p:attrName>ppt_x</p:attrName>
                                        </p:attrNameLst>
                                      </p:cBhvr>
                                      <p:tavLst>
                                        <p:tav tm="0">
                                          <p:val>
                                            <p:strVal val="0-#ppt_w/2"/>
                                          </p:val>
                                        </p:tav>
                                        <p:tav tm="100000">
                                          <p:val>
                                            <p:strVal val="#ppt_x"/>
                                          </p:val>
                                        </p:tav>
                                      </p:tavLst>
                                    </p:anim>
                                    <p:anim calcmode="lin" valueType="num">
                                      <p:cBhvr additive="base">
                                        <p:cTn id="16" dur="500" fill="hold"/>
                                        <p:tgtEl>
                                          <p:spTgt spid="661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1508"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663555" name="Group 3"/>
          <p:cNvGrpSpPr>
            <a:grpSpLocks/>
          </p:cNvGrpSpPr>
          <p:nvPr/>
        </p:nvGrpSpPr>
        <p:grpSpPr bwMode="auto">
          <a:xfrm>
            <a:off x="7318376" y="2441576"/>
            <a:ext cx="1852613" cy="3992563"/>
            <a:chOff x="3650" y="1538"/>
            <a:chExt cx="1167" cy="2515"/>
          </a:xfrm>
        </p:grpSpPr>
        <p:grpSp>
          <p:nvGrpSpPr>
            <p:cNvPr id="138254" name="Group 4"/>
            <p:cNvGrpSpPr>
              <a:grpSpLocks/>
            </p:cNvGrpSpPr>
            <p:nvPr/>
          </p:nvGrpSpPr>
          <p:grpSpPr bwMode="auto">
            <a:xfrm flipH="1">
              <a:off x="3650" y="1731"/>
              <a:ext cx="1167" cy="2322"/>
              <a:chOff x="3650" y="1731"/>
              <a:chExt cx="1167" cy="2322"/>
            </a:xfrm>
          </p:grpSpPr>
          <p:sp>
            <p:nvSpPr>
              <p:cNvPr id="138258" name="Freeform 5"/>
              <p:cNvSpPr>
                <a:spLocks/>
              </p:cNvSpPr>
              <p:nvPr/>
            </p:nvSpPr>
            <p:spPr bwMode="auto">
              <a:xfrm>
                <a:off x="4022" y="1861"/>
                <a:ext cx="457" cy="507"/>
              </a:xfrm>
              <a:custGeom>
                <a:avLst/>
                <a:gdLst>
                  <a:gd name="T0" fmla="*/ 238 w 457"/>
                  <a:gd name="T1" fmla="*/ 117 h 507"/>
                  <a:gd name="T2" fmla="*/ 198 w 457"/>
                  <a:gd name="T3" fmla="*/ 65 h 507"/>
                  <a:gd name="T4" fmla="*/ 142 w 457"/>
                  <a:gd name="T5" fmla="*/ 26 h 507"/>
                  <a:gd name="T6" fmla="*/ 92 w 457"/>
                  <a:gd name="T7" fmla="*/ 0 h 507"/>
                  <a:gd name="T8" fmla="*/ 52 w 457"/>
                  <a:gd name="T9" fmla="*/ 7 h 507"/>
                  <a:gd name="T10" fmla="*/ 23 w 457"/>
                  <a:gd name="T11" fmla="*/ 36 h 507"/>
                  <a:gd name="T12" fmla="*/ 0 w 457"/>
                  <a:gd name="T13" fmla="*/ 124 h 507"/>
                  <a:gd name="T14" fmla="*/ 9 w 457"/>
                  <a:gd name="T15" fmla="*/ 225 h 507"/>
                  <a:gd name="T16" fmla="*/ 33 w 457"/>
                  <a:gd name="T17" fmla="*/ 322 h 507"/>
                  <a:gd name="T18" fmla="*/ 59 w 457"/>
                  <a:gd name="T19" fmla="*/ 397 h 507"/>
                  <a:gd name="T20" fmla="*/ 109 w 457"/>
                  <a:gd name="T21" fmla="*/ 475 h 507"/>
                  <a:gd name="T22" fmla="*/ 152 w 457"/>
                  <a:gd name="T23" fmla="*/ 507 h 507"/>
                  <a:gd name="T24" fmla="*/ 211 w 457"/>
                  <a:gd name="T25" fmla="*/ 507 h 507"/>
                  <a:gd name="T26" fmla="*/ 271 w 457"/>
                  <a:gd name="T27" fmla="*/ 485 h 507"/>
                  <a:gd name="T28" fmla="*/ 301 w 457"/>
                  <a:gd name="T29" fmla="*/ 429 h 507"/>
                  <a:gd name="T30" fmla="*/ 317 w 457"/>
                  <a:gd name="T31" fmla="*/ 358 h 507"/>
                  <a:gd name="T32" fmla="*/ 311 w 457"/>
                  <a:gd name="T33" fmla="*/ 270 h 507"/>
                  <a:gd name="T34" fmla="*/ 450 w 457"/>
                  <a:gd name="T35" fmla="*/ 280 h 507"/>
                  <a:gd name="T36" fmla="*/ 457 w 457"/>
                  <a:gd name="T37" fmla="*/ 241 h 507"/>
                  <a:gd name="T38" fmla="*/ 298 w 457"/>
                  <a:gd name="T39" fmla="*/ 225 h 507"/>
                  <a:gd name="T40" fmla="*/ 258 w 457"/>
                  <a:gd name="T41" fmla="*/ 134 h 507"/>
                  <a:gd name="T42" fmla="*/ 238 w 457"/>
                  <a:gd name="T43" fmla="*/ 117 h 5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7" h="507">
                    <a:moveTo>
                      <a:pt x="238" y="117"/>
                    </a:moveTo>
                    <a:lnTo>
                      <a:pt x="198" y="65"/>
                    </a:lnTo>
                    <a:lnTo>
                      <a:pt x="142" y="26"/>
                    </a:lnTo>
                    <a:lnTo>
                      <a:pt x="92" y="0"/>
                    </a:lnTo>
                    <a:lnTo>
                      <a:pt x="52" y="7"/>
                    </a:lnTo>
                    <a:lnTo>
                      <a:pt x="23" y="36"/>
                    </a:lnTo>
                    <a:lnTo>
                      <a:pt x="0" y="124"/>
                    </a:lnTo>
                    <a:lnTo>
                      <a:pt x="9" y="225"/>
                    </a:lnTo>
                    <a:lnTo>
                      <a:pt x="33" y="322"/>
                    </a:lnTo>
                    <a:lnTo>
                      <a:pt x="59" y="397"/>
                    </a:lnTo>
                    <a:lnTo>
                      <a:pt x="109" y="475"/>
                    </a:lnTo>
                    <a:lnTo>
                      <a:pt x="152" y="507"/>
                    </a:lnTo>
                    <a:lnTo>
                      <a:pt x="211" y="507"/>
                    </a:lnTo>
                    <a:lnTo>
                      <a:pt x="271" y="485"/>
                    </a:lnTo>
                    <a:lnTo>
                      <a:pt x="301" y="429"/>
                    </a:lnTo>
                    <a:lnTo>
                      <a:pt x="317" y="358"/>
                    </a:lnTo>
                    <a:lnTo>
                      <a:pt x="311" y="270"/>
                    </a:lnTo>
                    <a:lnTo>
                      <a:pt x="450" y="280"/>
                    </a:lnTo>
                    <a:lnTo>
                      <a:pt x="457" y="241"/>
                    </a:lnTo>
                    <a:lnTo>
                      <a:pt x="298" y="225"/>
                    </a:lnTo>
                    <a:lnTo>
                      <a:pt x="258" y="134"/>
                    </a:lnTo>
                    <a:lnTo>
                      <a:pt x="23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9" name="Freeform 6"/>
              <p:cNvSpPr>
                <a:spLocks/>
              </p:cNvSpPr>
              <p:nvPr/>
            </p:nvSpPr>
            <p:spPr bwMode="auto">
              <a:xfrm>
                <a:off x="3650" y="1731"/>
                <a:ext cx="526" cy="813"/>
              </a:xfrm>
              <a:custGeom>
                <a:avLst/>
                <a:gdLst>
                  <a:gd name="T0" fmla="*/ 307 w 526"/>
                  <a:gd name="T1" fmla="*/ 19 h 813"/>
                  <a:gd name="T2" fmla="*/ 373 w 526"/>
                  <a:gd name="T3" fmla="*/ 0 h 813"/>
                  <a:gd name="T4" fmla="*/ 426 w 526"/>
                  <a:gd name="T5" fmla="*/ 3 h 813"/>
                  <a:gd name="T6" fmla="*/ 466 w 526"/>
                  <a:gd name="T7" fmla="*/ 32 h 813"/>
                  <a:gd name="T8" fmla="*/ 493 w 526"/>
                  <a:gd name="T9" fmla="*/ 78 h 813"/>
                  <a:gd name="T10" fmla="*/ 483 w 526"/>
                  <a:gd name="T11" fmla="*/ 126 h 813"/>
                  <a:gd name="T12" fmla="*/ 446 w 526"/>
                  <a:gd name="T13" fmla="*/ 126 h 813"/>
                  <a:gd name="T14" fmla="*/ 456 w 526"/>
                  <a:gd name="T15" fmla="*/ 87 h 813"/>
                  <a:gd name="T16" fmla="*/ 426 w 526"/>
                  <a:gd name="T17" fmla="*/ 52 h 813"/>
                  <a:gd name="T18" fmla="*/ 397 w 526"/>
                  <a:gd name="T19" fmla="*/ 39 h 813"/>
                  <a:gd name="T20" fmla="*/ 347 w 526"/>
                  <a:gd name="T21" fmla="*/ 52 h 813"/>
                  <a:gd name="T22" fmla="*/ 367 w 526"/>
                  <a:gd name="T23" fmla="*/ 91 h 813"/>
                  <a:gd name="T24" fmla="*/ 373 w 526"/>
                  <a:gd name="T25" fmla="*/ 126 h 813"/>
                  <a:gd name="T26" fmla="*/ 367 w 526"/>
                  <a:gd name="T27" fmla="*/ 156 h 813"/>
                  <a:gd name="T28" fmla="*/ 317 w 526"/>
                  <a:gd name="T29" fmla="*/ 169 h 813"/>
                  <a:gd name="T30" fmla="*/ 264 w 526"/>
                  <a:gd name="T31" fmla="*/ 159 h 813"/>
                  <a:gd name="T32" fmla="*/ 254 w 526"/>
                  <a:gd name="T33" fmla="*/ 136 h 813"/>
                  <a:gd name="T34" fmla="*/ 198 w 526"/>
                  <a:gd name="T35" fmla="*/ 198 h 813"/>
                  <a:gd name="T36" fmla="*/ 165 w 526"/>
                  <a:gd name="T37" fmla="*/ 266 h 813"/>
                  <a:gd name="T38" fmla="*/ 119 w 526"/>
                  <a:gd name="T39" fmla="*/ 354 h 813"/>
                  <a:gd name="T40" fmla="*/ 89 w 526"/>
                  <a:gd name="T41" fmla="*/ 432 h 813"/>
                  <a:gd name="T42" fmla="*/ 76 w 526"/>
                  <a:gd name="T43" fmla="*/ 507 h 813"/>
                  <a:gd name="T44" fmla="*/ 86 w 526"/>
                  <a:gd name="T45" fmla="*/ 546 h 813"/>
                  <a:gd name="T46" fmla="*/ 139 w 526"/>
                  <a:gd name="T47" fmla="*/ 595 h 813"/>
                  <a:gd name="T48" fmla="*/ 248 w 526"/>
                  <a:gd name="T49" fmla="*/ 637 h 813"/>
                  <a:gd name="T50" fmla="*/ 307 w 526"/>
                  <a:gd name="T51" fmla="*/ 656 h 813"/>
                  <a:gd name="T52" fmla="*/ 367 w 526"/>
                  <a:gd name="T53" fmla="*/ 666 h 813"/>
                  <a:gd name="T54" fmla="*/ 456 w 526"/>
                  <a:gd name="T55" fmla="*/ 702 h 813"/>
                  <a:gd name="T56" fmla="*/ 522 w 526"/>
                  <a:gd name="T57" fmla="*/ 725 h 813"/>
                  <a:gd name="T58" fmla="*/ 526 w 526"/>
                  <a:gd name="T59" fmla="*/ 770 h 813"/>
                  <a:gd name="T60" fmla="*/ 493 w 526"/>
                  <a:gd name="T61" fmla="*/ 803 h 813"/>
                  <a:gd name="T62" fmla="*/ 453 w 526"/>
                  <a:gd name="T63" fmla="*/ 813 h 813"/>
                  <a:gd name="T64" fmla="*/ 393 w 526"/>
                  <a:gd name="T65" fmla="*/ 783 h 813"/>
                  <a:gd name="T66" fmla="*/ 254 w 526"/>
                  <a:gd name="T67" fmla="*/ 712 h 813"/>
                  <a:gd name="T68" fmla="*/ 139 w 526"/>
                  <a:gd name="T69" fmla="*/ 663 h 813"/>
                  <a:gd name="T70" fmla="*/ 59 w 526"/>
                  <a:gd name="T71" fmla="*/ 608 h 813"/>
                  <a:gd name="T72" fmla="*/ 6 w 526"/>
                  <a:gd name="T73" fmla="*/ 559 h 813"/>
                  <a:gd name="T74" fmla="*/ 0 w 526"/>
                  <a:gd name="T75" fmla="*/ 500 h 813"/>
                  <a:gd name="T76" fmla="*/ 29 w 526"/>
                  <a:gd name="T77" fmla="*/ 422 h 813"/>
                  <a:gd name="T78" fmla="*/ 89 w 526"/>
                  <a:gd name="T79" fmla="*/ 305 h 813"/>
                  <a:gd name="T80" fmla="*/ 145 w 526"/>
                  <a:gd name="T81" fmla="*/ 208 h 813"/>
                  <a:gd name="T82" fmla="*/ 215 w 526"/>
                  <a:gd name="T83" fmla="*/ 107 h 813"/>
                  <a:gd name="T84" fmla="*/ 268 w 526"/>
                  <a:gd name="T85" fmla="*/ 48 h 813"/>
                  <a:gd name="T86" fmla="*/ 334 w 526"/>
                  <a:gd name="T87" fmla="*/ 19 h 813"/>
                  <a:gd name="T88" fmla="*/ 307 w 526"/>
                  <a:gd name="T89" fmla="*/ 19 h 8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6" h="813">
                    <a:moveTo>
                      <a:pt x="307" y="19"/>
                    </a:moveTo>
                    <a:lnTo>
                      <a:pt x="373" y="0"/>
                    </a:lnTo>
                    <a:lnTo>
                      <a:pt x="426" y="3"/>
                    </a:lnTo>
                    <a:lnTo>
                      <a:pt x="466" y="32"/>
                    </a:lnTo>
                    <a:lnTo>
                      <a:pt x="493" y="78"/>
                    </a:lnTo>
                    <a:lnTo>
                      <a:pt x="483" y="126"/>
                    </a:lnTo>
                    <a:lnTo>
                      <a:pt x="446" y="126"/>
                    </a:lnTo>
                    <a:lnTo>
                      <a:pt x="456" y="87"/>
                    </a:lnTo>
                    <a:lnTo>
                      <a:pt x="426" y="52"/>
                    </a:lnTo>
                    <a:lnTo>
                      <a:pt x="397" y="39"/>
                    </a:lnTo>
                    <a:lnTo>
                      <a:pt x="347" y="52"/>
                    </a:lnTo>
                    <a:lnTo>
                      <a:pt x="367" y="91"/>
                    </a:lnTo>
                    <a:lnTo>
                      <a:pt x="373" y="126"/>
                    </a:lnTo>
                    <a:lnTo>
                      <a:pt x="367" y="156"/>
                    </a:lnTo>
                    <a:lnTo>
                      <a:pt x="317" y="169"/>
                    </a:lnTo>
                    <a:lnTo>
                      <a:pt x="264" y="159"/>
                    </a:lnTo>
                    <a:lnTo>
                      <a:pt x="254" y="136"/>
                    </a:lnTo>
                    <a:lnTo>
                      <a:pt x="198" y="198"/>
                    </a:lnTo>
                    <a:lnTo>
                      <a:pt x="165" y="266"/>
                    </a:lnTo>
                    <a:lnTo>
                      <a:pt x="119" y="354"/>
                    </a:lnTo>
                    <a:lnTo>
                      <a:pt x="89" y="432"/>
                    </a:lnTo>
                    <a:lnTo>
                      <a:pt x="76" y="507"/>
                    </a:lnTo>
                    <a:lnTo>
                      <a:pt x="86" y="546"/>
                    </a:lnTo>
                    <a:lnTo>
                      <a:pt x="139" y="595"/>
                    </a:lnTo>
                    <a:lnTo>
                      <a:pt x="248" y="637"/>
                    </a:lnTo>
                    <a:lnTo>
                      <a:pt x="307" y="656"/>
                    </a:lnTo>
                    <a:lnTo>
                      <a:pt x="367" y="666"/>
                    </a:lnTo>
                    <a:lnTo>
                      <a:pt x="456" y="702"/>
                    </a:lnTo>
                    <a:lnTo>
                      <a:pt x="522" y="725"/>
                    </a:lnTo>
                    <a:lnTo>
                      <a:pt x="526" y="770"/>
                    </a:lnTo>
                    <a:lnTo>
                      <a:pt x="493" y="803"/>
                    </a:lnTo>
                    <a:lnTo>
                      <a:pt x="453" y="813"/>
                    </a:lnTo>
                    <a:lnTo>
                      <a:pt x="393" y="783"/>
                    </a:lnTo>
                    <a:lnTo>
                      <a:pt x="254" y="712"/>
                    </a:lnTo>
                    <a:lnTo>
                      <a:pt x="139" y="663"/>
                    </a:lnTo>
                    <a:lnTo>
                      <a:pt x="59" y="608"/>
                    </a:lnTo>
                    <a:lnTo>
                      <a:pt x="6" y="559"/>
                    </a:lnTo>
                    <a:lnTo>
                      <a:pt x="0" y="500"/>
                    </a:lnTo>
                    <a:lnTo>
                      <a:pt x="29" y="422"/>
                    </a:lnTo>
                    <a:lnTo>
                      <a:pt x="89" y="305"/>
                    </a:lnTo>
                    <a:lnTo>
                      <a:pt x="145" y="208"/>
                    </a:lnTo>
                    <a:lnTo>
                      <a:pt x="215" y="107"/>
                    </a:lnTo>
                    <a:lnTo>
                      <a:pt x="268" y="48"/>
                    </a:lnTo>
                    <a:lnTo>
                      <a:pt x="334" y="19"/>
                    </a:lnTo>
                    <a:lnTo>
                      <a:pt x="30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0" name="Freeform 7"/>
              <p:cNvSpPr>
                <a:spLocks/>
              </p:cNvSpPr>
              <p:nvPr/>
            </p:nvSpPr>
            <p:spPr bwMode="auto">
              <a:xfrm>
                <a:off x="4146" y="2405"/>
                <a:ext cx="275" cy="763"/>
              </a:xfrm>
              <a:custGeom>
                <a:avLst/>
                <a:gdLst>
                  <a:gd name="T0" fmla="*/ 17 w 275"/>
                  <a:gd name="T1" fmla="*/ 59 h 763"/>
                  <a:gd name="T2" fmla="*/ 27 w 275"/>
                  <a:gd name="T3" fmla="*/ 20 h 763"/>
                  <a:gd name="T4" fmla="*/ 70 w 275"/>
                  <a:gd name="T5" fmla="*/ 0 h 763"/>
                  <a:gd name="T6" fmla="*/ 109 w 275"/>
                  <a:gd name="T7" fmla="*/ 0 h 763"/>
                  <a:gd name="T8" fmla="*/ 159 w 275"/>
                  <a:gd name="T9" fmla="*/ 29 h 763"/>
                  <a:gd name="T10" fmla="*/ 206 w 275"/>
                  <a:gd name="T11" fmla="*/ 98 h 763"/>
                  <a:gd name="T12" fmla="*/ 239 w 275"/>
                  <a:gd name="T13" fmla="*/ 169 h 763"/>
                  <a:gd name="T14" fmla="*/ 255 w 275"/>
                  <a:gd name="T15" fmla="*/ 266 h 763"/>
                  <a:gd name="T16" fmla="*/ 269 w 275"/>
                  <a:gd name="T17" fmla="*/ 380 h 763"/>
                  <a:gd name="T18" fmla="*/ 275 w 275"/>
                  <a:gd name="T19" fmla="*/ 490 h 763"/>
                  <a:gd name="T20" fmla="*/ 275 w 275"/>
                  <a:gd name="T21" fmla="*/ 633 h 763"/>
                  <a:gd name="T22" fmla="*/ 255 w 275"/>
                  <a:gd name="T23" fmla="*/ 721 h 763"/>
                  <a:gd name="T24" fmla="*/ 219 w 275"/>
                  <a:gd name="T25" fmla="*/ 753 h 763"/>
                  <a:gd name="T26" fmla="*/ 156 w 275"/>
                  <a:gd name="T27" fmla="*/ 763 h 763"/>
                  <a:gd name="T28" fmla="*/ 90 w 275"/>
                  <a:gd name="T29" fmla="*/ 760 h 763"/>
                  <a:gd name="T30" fmla="*/ 56 w 275"/>
                  <a:gd name="T31" fmla="*/ 721 h 763"/>
                  <a:gd name="T32" fmla="*/ 37 w 275"/>
                  <a:gd name="T33" fmla="*/ 653 h 763"/>
                  <a:gd name="T34" fmla="*/ 20 w 275"/>
                  <a:gd name="T35" fmla="*/ 585 h 763"/>
                  <a:gd name="T36" fmla="*/ 7 w 275"/>
                  <a:gd name="T37" fmla="*/ 461 h 763"/>
                  <a:gd name="T38" fmla="*/ 0 w 275"/>
                  <a:gd name="T39" fmla="*/ 322 h 763"/>
                  <a:gd name="T40" fmla="*/ 0 w 275"/>
                  <a:gd name="T41" fmla="*/ 159 h 763"/>
                  <a:gd name="T42" fmla="*/ 17 w 275"/>
                  <a:gd name="T43" fmla="*/ 88 h 763"/>
                  <a:gd name="T44" fmla="*/ 17 w 275"/>
                  <a:gd name="T45" fmla="*/ 59 h 7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5" h="763">
                    <a:moveTo>
                      <a:pt x="17" y="59"/>
                    </a:moveTo>
                    <a:lnTo>
                      <a:pt x="27" y="20"/>
                    </a:lnTo>
                    <a:lnTo>
                      <a:pt x="70" y="0"/>
                    </a:lnTo>
                    <a:lnTo>
                      <a:pt x="109" y="0"/>
                    </a:lnTo>
                    <a:lnTo>
                      <a:pt x="159" y="29"/>
                    </a:lnTo>
                    <a:lnTo>
                      <a:pt x="206" y="98"/>
                    </a:lnTo>
                    <a:lnTo>
                      <a:pt x="239" y="169"/>
                    </a:lnTo>
                    <a:lnTo>
                      <a:pt x="255" y="266"/>
                    </a:lnTo>
                    <a:lnTo>
                      <a:pt x="269" y="380"/>
                    </a:lnTo>
                    <a:lnTo>
                      <a:pt x="275" y="490"/>
                    </a:lnTo>
                    <a:lnTo>
                      <a:pt x="275" y="633"/>
                    </a:lnTo>
                    <a:lnTo>
                      <a:pt x="255" y="721"/>
                    </a:lnTo>
                    <a:lnTo>
                      <a:pt x="219" y="753"/>
                    </a:lnTo>
                    <a:lnTo>
                      <a:pt x="156" y="763"/>
                    </a:lnTo>
                    <a:lnTo>
                      <a:pt x="90" y="760"/>
                    </a:lnTo>
                    <a:lnTo>
                      <a:pt x="56" y="721"/>
                    </a:lnTo>
                    <a:lnTo>
                      <a:pt x="37" y="653"/>
                    </a:lnTo>
                    <a:lnTo>
                      <a:pt x="20" y="585"/>
                    </a:lnTo>
                    <a:lnTo>
                      <a:pt x="7" y="461"/>
                    </a:lnTo>
                    <a:lnTo>
                      <a:pt x="0" y="322"/>
                    </a:lnTo>
                    <a:lnTo>
                      <a:pt x="0" y="159"/>
                    </a:lnTo>
                    <a:lnTo>
                      <a:pt x="17" y="88"/>
                    </a:lnTo>
                    <a:lnTo>
                      <a:pt x="17"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1" name="Freeform 8"/>
              <p:cNvSpPr>
                <a:spLocks/>
              </p:cNvSpPr>
              <p:nvPr/>
            </p:nvSpPr>
            <p:spPr bwMode="auto">
              <a:xfrm>
                <a:off x="4273" y="2426"/>
                <a:ext cx="420" cy="586"/>
              </a:xfrm>
              <a:custGeom>
                <a:avLst/>
                <a:gdLst>
                  <a:gd name="T0" fmla="*/ 23 w 420"/>
                  <a:gd name="T1" fmla="*/ 0 h 586"/>
                  <a:gd name="T2" fmla="*/ 109 w 420"/>
                  <a:gd name="T3" fmla="*/ 10 h 586"/>
                  <a:gd name="T4" fmla="*/ 198 w 420"/>
                  <a:gd name="T5" fmla="*/ 26 h 586"/>
                  <a:gd name="T6" fmla="*/ 291 w 420"/>
                  <a:gd name="T7" fmla="*/ 78 h 586"/>
                  <a:gd name="T8" fmla="*/ 357 w 420"/>
                  <a:gd name="T9" fmla="*/ 117 h 586"/>
                  <a:gd name="T10" fmla="*/ 400 w 420"/>
                  <a:gd name="T11" fmla="*/ 173 h 586"/>
                  <a:gd name="T12" fmla="*/ 420 w 420"/>
                  <a:gd name="T13" fmla="*/ 205 h 586"/>
                  <a:gd name="T14" fmla="*/ 380 w 420"/>
                  <a:gd name="T15" fmla="*/ 300 h 586"/>
                  <a:gd name="T16" fmla="*/ 317 w 420"/>
                  <a:gd name="T17" fmla="*/ 358 h 586"/>
                  <a:gd name="T18" fmla="*/ 241 w 420"/>
                  <a:gd name="T19" fmla="*/ 400 h 586"/>
                  <a:gd name="T20" fmla="*/ 201 w 420"/>
                  <a:gd name="T21" fmla="*/ 426 h 586"/>
                  <a:gd name="T22" fmla="*/ 132 w 420"/>
                  <a:gd name="T23" fmla="*/ 439 h 586"/>
                  <a:gd name="T24" fmla="*/ 129 w 420"/>
                  <a:gd name="T25" fmla="*/ 465 h 586"/>
                  <a:gd name="T26" fmla="*/ 182 w 420"/>
                  <a:gd name="T27" fmla="*/ 488 h 586"/>
                  <a:gd name="T28" fmla="*/ 258 w 420"/>
                  <a:gd name="T29" fmla="*/ 508 h 586"/>
                  <a:gd name="T30" fmla="*/ 330 w 420"/>
                  <a:gd name="T31" fmla="*/ 547 h 586"/>
                  <a:gd name="T32" fmla="*/ 301 w 420"/>
                  <a:gd name="T33" fmla="*/ 576 h 586"/>
                  <a:gd name="T34" fmla="*/ 271 w 420"/>
                  <a:gd name="T35" fmla="*/ 586 h 586"/>
                  <a:gd name="T36" fmla="*/ 228 w 420"/>
                  <a:gd name="T37" fmla="*/ 543 h 586"/>
                  <a:gd name="T38" fmla="*/ 162 w 420"/>
                  <a:gd name="T39" fmla="*/ 517 h 586"/>
                  <a:gd name="T40" fmla="*/ 109 w 420"/>
                  <a:gd name="T41" fmla="*/ 498 h 586"/>
                  <a:gd name="T42" fmla="*/ 109 w 420"/>
                  <a:gd name="T43" fmla="*/ 459 h 586"/>
                  <a:gd name="T44" fmla="*/ 119 w 420"/>
                  <a:gd name="T45" fmla="*/ 417 h 586"/>
                  <a:gd name="T46" fmla="*/ 152 w 420"/>
                  <a:gd name="T47" fmla="*/ 400 h 586"/>
                  <a:gd name="T48" fmla="*/ 258 w 420"/>
                  <a:gd name="T49" fmla="*/ 358 h 586"/>
                  <a:gd name="T50" fmla="*/ 317 w 420"/>
                  <a:gd name="T51" fmla="*/ 293 h 586"/>
                  <a:gd name="T52" fmla="*/ 360 w 420"/>
                  <a:gd name="T53" fmla="*/ 225 h 586"/>
                  <a:gd name="T54" fmla="*/ 350 w 420"/>
                  <a:gd name="T55" fmla="*/ 192 h 586"/>
                  <a:gd name="T56" fmla="*/ 317 w 420"/>
                  <a:gd name="T57" fmla="*/ 153 h 586"/>
                  <a:gd name="T58" fmla="*/ 238 w 420"/>
                  <a:gd name="T59" fmla="*/ 98 h 586"/>
                  <a:gd name="T60" fmla="*/ 142 w 420"/>
                  <a:gd name="T61" fmla="*/ 78 h 586"/>
                  <a:gd name="T62" fmla="*/ 79 w 420"/>
                  <a:gd name="T63" fmla="*/ 75 h 586"/>
                  <a:gd name="T64" fmla="*/ 23 w 420"/>
                  <a:gd name="T65" fmla="*/ 75 h 586"/>
                  <a:gd name="T66" fmla="*/ 0 w 420"/>
                  <a:gd name="T67" fmla="*/ 39 h 586"/>
                  <a:gd name="T68" fmla="*/ 23 w 420"/>
                  <a:gd name="T69" fmla="*/ 0 h 5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20" h="586">
                    <a:moveTo>
                      <a:pt x="23" y="0"/>
                    </a:moveTo>
                    <a:lnTo>
                      <a:pt x="109" y="10"/>
                    </a:lnTo>
                    <a:lnTo>
                      <a:pt x="198" y="26"/>
                    </a:lnTo>
                    <a:lnTo>
                      <a:pt x="291" y="78"/>
                    </a:lnTo>
                    <a:lnTo>
                      <a:pt x="357" y="117"/>
                    </a:lnTo>
                    <a:lnTo>
                      <a:pt x="400" y="173"/>
                    </a:lnTo>
                    <a:lnTo>
                      <a:pt x="420" y="205"/>
                    </a:lnTo>
                    <a:lnTo>
                      <a:pt x="380" y="300"/>
                    </a:lnTo>
                    <a:lnTo>
                      <a:pt x="317" y="358"/>
                    </a:lnTo>
                    <a:lnTo>
                      <a:pt x="241" y="400"/>
                    </a:lnTo>
                    <a:lnTo>
                      <a:pt x="201" y="426"/>
                    </a:lnTo>
                    <a:lnTo>
                      <a:pt x="132" y="439"/>
                    </a:lnTo>
                    <a:lnTo>
                      <a:pt x="129" y="465"/>
                    </a:lnTo>
                    <a:lnTo>
                      <a:pt x="182" y="488"/>
                    </a:lnTo>
                    <a:lnTo>
                      <a:pt x="258" y="508"/>
                    </a:lnTo>
                    <a:lnTo>
                      <a:pt x="330" y="547"/>
                    </a:lnTo>
                    <a:lnTo>
                      <a:pt x="301" y="576"/>
                    </a:lnTo>
                    <a:lnTo>
                      <a:pt x="271" y="586"/>
                    </a:lnTo>
                    <a:lnTo>
                      <a:pt x="228" y="543"/>
                    </a:lnTo>
                    <a:lnTo>
                      <a:pt x="162" y="517"/>
                    </a:lnTo>
                    <a:lnTo>
                      <a:pt x="109" y="498"/>
                    </a:lnTo>
                    <a:lnTo>
                      <a:pt x="109" y="459"/>
                    </a:lnTo>
                    <a:lnTo>
                      <a:pt x="119" y="417"/>
                    </a:lnTo>
                    <a:lnTo>
                      <a:pt x="152" y="400"/>
                    </a:lnTo>
                    <a:lnTo>
                      <a:pt x="258" y="358"/>
                    </a:lnTo>
                    <a:lnTo>
                      <a:pt x="317" y="293"/>
                    </a:lnTo>
                    <a:lnTo>
                      <a:pt x="360" y="225"/>
                    </a:lnTo>
                    <a:lnTo>
                      <a:pt x="350" y="192"/>
                    </a:lnTo>
                    <a:lnTo>
                      <a:pt x="317" y="153"/>
                    </a:lnTo>
                    <a:lnTo>
                      <a:pt x="238" y="98"/>
                    </a:lnTo>
                    <a:lnTo>
                      <a:pt x="142" y="78"/>
                    </a:lnTo>
                    <a:lnTo>
                      <a:pt x="79" y="75"/>
                    </a:lnTo>
                    <a:lnTo>
                      <a:pt x="23" y="75"/>
                    </a:lnTo>
                    <a:lnTo>
                      <a:pt x="0" y="39"/>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2" name="Freeform 9"/>
              <p:cNvSpPr>
                <a:spLocks/>
              </p:cNvSpPr>
              <p:nvPr/>
            </p:nvSpPr>
            <p:spPr bwMode="auto">
              <a:xfrm>
                <a:off x="4306" y="3090"/>
                <a:ext cx="511" cy="947"/>
              </a:xfrm>
              <a:custGeom>
                <a:avLst/>
                <a:gdLst>
                  <a:gd name="T0" fmla="*/ 59 w 511"/>
                  <a:gd name="T1" fmla="*/ 0 h 947"/>
                  <a:gd name="T2" fmla="*/ 13 w 511"/>
                  <a:gd name="T3" fmla="*/ 0 h 947"/>
                  <a:gd name="T4" fmla="*/ 0 w 511"/>
                  <a:gd name="T5" fmla="*/ 68 h 947"/>
                  <a:gd name="T6" fmla="*/ 33 w 511"/>
                  <a:gd name="T7" fmla="*/ 108 h 947"/>
                  <a:gd name="T8" fmla="*/ 139 w 511"/>
                  <a:gd name="T9" fmla="*/ 202 h 947"/>
                  <a:gd name="T10" fmla="*/ 232 w 511"/>
                  <a:gd name="T11" fmla="*/ 322 h 947"/>
                  <a:gd name="T12" fmla="*/ 292 w 511"/>
                  <a:gd name="T13" fmla="*/ 446 h 947"/>
                  <a:gd name="T14" fmla="*/ 301 w 511"/>
                  <a:gd name="T15" fmla="*/ 527 h 947"/>
                  <a:gd name="T16" fmla="*/ 298 w 511"/>
                  <a:gd name="T17" fmla="*/ 586 h 947"/>
                  <a:gd name="T18" fmla="*/ 272 w 511"/>
                  <a:gd name="T19" fmla="*/ 719 h 947"/>
                  <a:gd name="T20" fmla="*/ 238 w 511"/>
                  <a:gd name="T21" fmla="*/ 827 h 947"/>
                  <a:gd name="T22" fmla="*/ 209 w 511"/>
                  <a:gd name="T23" fmla="*/ 889 h 947"/>
                  <a:gd name="T24" fmla="*/ 202 w 511"/>
                  <a:gd name="T25" fmla="*/ 928 h 947"/>
                  <a:gd name="T26" fmla="*/ 232 w 511"/>
                  <a:gd name="T27" fmla="*/ 928 h 947"/>
                  <a:gd name="T28" fmla="*/ 278 w 511"/>
                  <a:gd name="T29" fmla="*/ 915 h 947"/>
                  <a:gd name="T30" fmla="*/ 292 w 511"/>
                  <a:gd name="T31" fmla="*/ 918 h 947"/>
                  <a:gd name="T32" fmla="*/ 388 w 511"/>
                  <a:gd name="T33" fmla="*/ 924 h 947"/>
                  <a:gd name="T34" fmla="*/ 461 w 511"/>
                  <a:gd name="T35" fmla="*/ 947 h 947"/>
                  <a:gd name="T36" fmla="*/ 487 w 511"/>
                  <a:gd name="T37" fmla="*/ 934 h 947"/>
                  <a:gd name="T38" fmla="*/ 511 w 511"/>
                  <a:gd name="T39" fmla="*/ 885 h 947"/>
                  <a:gd name="T40" fmla="*/ 487 w 511"/>
                  <a:gd name="T41" fmla="*/ 859 h 947"/>
                  <a:gd name="T42" fmla="*/ 378 w 511"/>
                  <a:gd name="T43" fmla="*/ 856 h 947"/>
                  <a:gd name="T44" fmla="*/ 301 w 511"/>
                  <a:gd name="T45" fmla="*/ 866 h 947"/>
                  <a:gd name="T46" fmla="*/ 262 w 511"/>
                  <a:gd name="T47" fmla="*/ 885 h 947"/>
                  <a:gd name="T48" fmla="*/ 268 w 511"/>
                  <a:gd name="T49" fmla="*/ 840 h 947"/>
                  <a:gd name="T50" fmla="*/ 308 w 511"/>
                  <a:gd name="T51" fmla="*/ 771 h 947"/>
                  <a:gd name="T52" fmla="*/ 341 w 511"/>
                  <a:gd name="T53" fmla="*/ 664 h 947"/>
                  <a:gd name="T54" fmla="*/ 368 w 511"/>
                  <a:gd name="T55" fmla="*/ 573 h 947"/>
                  <a:gd name="T56" fmla="*/ 348 w 511"/>
                  <a:gd name="T57" fmla="*/ 469 h 947"/>
                  <a:gd name="T58" fmla="*/ 318 w 511"/>
                  <a:gd name="T59" fmla="*/ 358 h 947"/>
                  <a:gd name="T60" fmla="*/ 258 w 511"/>
                  <a:gd name="T61" fmla="*/ 231 h 947"/>
                  <a:gd name="T62" fmla="*/ 172 w 511"/>
                  <a:gd name="T63" fmla="*/ 114 h 947"/>
                  <a:gd name="T64" fmla="*/ 99 w 511"/>
                  <a:gd name="T65" fmla="*/ 29 h 947"/>
                  <a:gd name="T66" fmla="*/ 59 w 511"/>
                  <a:gd name="T67" fmla="*/ 0 h 9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1" h="947">
                    <a:moveTo>
                      <a:pt x="59" y="0"/>
                    </a:moveTo>
                    <a:lnTo>
                      <a:pt x="13" y="0"/>
                    </a:lnTo>
                    <a:lnTo>
                      <a:pt x="0" y="68"/>
                    </a:lnTo>
                    <a:lnTo>
                      <a:pt x="33" y="108"/>
                    </a:lnTo>
                    <a:lnTo>
                      <a:pt x="139" y="202"/>
                    </a:lnTo>
                    <a:lnTo>
                      <a:pt x="232" y="322"/>
                    </a:lnTo>
                    <a:lnTo>
                      <a:pt x="292" y="446"/>
                    </a:lnTo>
                    <a:lnTo>
                      <a:pt x="301" y="527"/>
                    </a:lnTo>
                    <a:lnTo>
                      <a:pt x="298" y="586"/>
                    </a:lnTo>
                    <a:lnTo>
                      <a:pt x="272" y="719"/>
                    </a:lnTo>
                    <a:lnTo>
                      <a:pt x="238" y="827"/>
                    </a:lnTo>
                    <a:lnTo>
                      <a:pt x="209" y="889"/>
                    </a:lnTo>
                    <a:lnTo>
                      <a:pt x="202" y="928"/>
                    </a:lnTo>
                    <a:lnTo>
                      <a:pt x="232" y="928"/>
                    </a:lnTo>
                    <a:lnTo>
                      <a:pt x="278" y="915"/>
                    </a:lnTo>
                    <a:lnTo>
                      <a:pt x="292" y="918"/>
                    </a:lnTo>
                    <a:lnTo>
                      <a:pt x="388" y="924"/>
                    </a:lnTo>
                    <a:lnTo>
                      <a:pt x="461" y="947"/>
                    </a:lnTo>
                    <a:lnTo>
                      <a:pt x="487" y="934"/>
                    </a:lnTo>
                    <a:lnTo>
                      <a:pt x="511" y="885"/>
                    </a:lnTo>
                    <a:lnTo>
                      <a:pt x="487" y="859"/>
                    </a:lnTo>
                    <a:lnTo>
                      <a:pt x="378" y="856"/>
                    </a:lnTo>
                    <a:lnTo>
                      <a:pt x="301" y="866"/>
                    </a:lnTo>
                    <a:lnTo>
                      <a:pt x="262" y="885"/>
                    </a:lnTo>
                    <a:lnTo>
                      <a:pt x="268" y="840"/>
                    </a:lnTo>
                    <a:lnTo>
                      <a:pt x="308" y="771"/>
                    </a:lnTo>
                    <a:lnTo>
                      <a:pt x="341" y="664"/>
                    </a:lnTo>
                    <a:lnTo>
                      <a:pt x="368" y="573"/>
                    </a:lnTo>
                    <a:lnTo>
                      <a:pt x="348" y="469"/>
                    </a:lnTo>
                    <a:lnTo>
                      <a:pt x="318" y="358"/>
                    </a:lnTo>
                    <a:lnTo>
                      <a:pt x="258" y="231"/>
                    </a:lnTo>
                    <a:lnTo>
                      <a:pt x="172" y="114"/>
                    </a:lnTo>
                    <a:lnTo>
                      <a:pt x="99" y="29"/>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3" name="Freeform 10"/>
              <p:cNvSpPr>
                <a:spLocks/>
              </p:cNvSpPr>
              <p:nvPr/>
            </p:nvSpPr>
            <p:spPr bwMode="auto">
              <a:xfrm>
                <a:off x="3985" y="3088"/>
                <a:ext cx="344" cy="965"/>
              </a:xfrm>
              <a:custGeom>
                <a:avLst/>
                <a:gdLst>
                  <a:gd name="T0" fmla="*/ 238 w 344"/>
                  <a:gd name="T1" fmla="*/ 0 h 965"/>
                  <a:gd name="T2" fmla="*/ 195 w 344"/>
                  <a:gd name="T3" fmla="*/ 91 h 965"/>
                  <a:gd name="T4" fmla="*/ 165 w 344"/>
                  <a:gd name="T5" fmla="*/ 224 h 965"/>
                  <a:gd name="T6" fmla="*/ 129 w 344"/>
                  <a:gd name="T7" fmla="*/ 371 h 965"/>
                  <a:gd name="T8" fmla="*/ 96 w 344"/>
                  <a:gd name="T9" fmla="*/ 520 h 965"/>
                  <a:gd name="T10" fmla="*/ 96 w 344"/>
                  <a:gd name="T11" fmla="*/ 575 h 965"/>
                  <a:gd name="T12" fmla="*/ 129 w 344"/>
                  <a:gd name="T13" fmla="*/ 673 h 965"/>
                  <a:gd name="T14" fmla="*/ 175 w 344"/>
                  <a:gd name="T15" fmla="*/ 725 h 965"/>
                  <a:gd name="T16" fmla="*/ 218 w 344"/>
                  <a:gd name="T17" fmla="*/ 790 h 965"/>
                  <a:gd name="T18" fmla="*/ 248 w 344"/>
                  <a:gd name="T19" fmla="*/ 838 h 965"/>
                  <a:gd name="T20" fmla="*/ 235 w 344"/>
                  <a:gd name="T21" fmla="*/ 861 h 965"/>
                  <a:gd name="T22" fmla="*/ 159 w 344"/>
                  <a:gd name="T23" fmla="*/ 871 h 965"/>
                  <a:gd name="T24" fmla="*/ 36 w 344"/>
                  <a:gd name="T25" fmla="*/ 890 h 965"/>
                  <a:gd name="T26" fmla="*/ 0 w 344"/>
                  <a:gd name="T27" fmla="*/ 920 h 965"/>
                  <a:gd name="T28" fmla="*/ 30 w 344"/>
                  <a:gd name="T29" fmla="*/ 946 h 965"/>
                  <a:gd name="T30" fmla="*/ 99 w 344"/>
                  <a:gd name="T31" fmla="*/ 965 h 965"/>
                  <a:gd name="T32" fmla="*/ 179 w 344"/>
                  <a:gd name="T33" fmla="*/ 926 h 965"/>
                  <a:gd name="T34" fmla="*/ 238 w 344"/>
                  <a:gd name="T35" fmla="*/ 900 h 965"/>
                  <a:gd name="T36" fmla="*/ 314 w 344"/>
                  <a:gd name="T37" fmla="*/ 890 h 965"/>
                  <a:gd name="T38" fmla="*/ 344 w 344"/>
                  <a:gd name="T39" fmla="*/ 881 h 965"/>
                  <a:gd name="T40" fmla="*/ 334 w 344"/>
                  <a:gd name="T41" fmla="*/ 848 h 965"/>
                  <a:gd name="T42" fmla="*/ 248 w 344"/>
                  <a:gd name="T43" fmla="*/ 764 h 965"/>
                  <a:gd name="T44" fmla="*/ 198 w 344"/>
                  <a:gd name="T45" fmla="*/ 676 h 965"/>
                  <a:gd name="T46" fmla="*/ 155 w 344"/>
                  <a:gd name="T47" fmla="*/ 617 h 965"/>
                  <a:gd name="T48" fmla="*/ 149 w 344"/>
                  <a:gd name="T49" fmla="*/ 559 h 965"/>
                  <a:gd name="T50" fmla="*/ 169 w 344"/>
                  <a:gd name="T51" fmla="*/ 462 h 965"/>
                  <a:gd name="T52" fmla="*/ 215 w 344"/>
                  <a:gd name="T53" fmla="*/ 361 h 965"/>
                  <a:gd name="T54" fmla="*/ 265 w 344"/>
                  <a:gd name="T55" fmla="*/ 189 h 965"/>
                  <a:gd name="T56" fmla="*/ 308 w 344"/>
                  <a:gd name="T57" fmla="*/ 88 h 965"/>
                  <a:gd name="T58" fmla="*/ 304 w 344"/>
                  <a:gd name="T59" fmla="*/ 29 h 965"/>
                  <a:gd name="T60" fmla="*/ 265 w 344"/>
                  <a:gd name="T61" fmla="*/ 0 h 965"/>
                  <a:gd name="T62" fmla="*/ 238 w 344"/>
                  <a:gd name="T63" fmla="*/ 0 h 9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 h="965">
                    <a:moveTo>
                      <a:pt x="238" y="0"/>
                    </a:moveTo>
                    <a:lnTo>
                      <a:pt x="195" y="91"/>
                    </a:lnTo>
                    <a:lnTo>
                      <a:pt x="165" y="224"/>
                    </a:lnTo>
                    <a:lnTo>
                      <a:pt x="129" y="371"/>
                    </a:lnTo>
                    <a:lnTo>
                      <a:pt x="96" y="520"/>
                    </a:lnTo>
                    <a:lnTo>
                      <a:pt x="96" y="575"/>
                    </a:lnTo>
                    <a:lnTo>
                      <a:pt x="129" y="673"/>
                    </a:lnTo>
                    <a:lnTo>
                      <a:pt x="175" y="725"/>
                    </a:lnTo>
                    <a:lnTo>
                      <a:pt x="218" y="790"/>
                    </a:lnTo>
                    <a:lnTo>
                      <a:pt x="248" y="838"/>
                    </a:lnTo>
                    <a:lnTo>
                      <a:pt x="235" y="861"/>
                    </a:lnTo>
                    <a:lnTo>
                      <a:pt x="159" y="871"/>
                    </a:lnTo>
                    <a:lnTo>
                      <a:pt x="36" y="890"/>
                    </a:lnTo>
                    <a:lnTo>
                      <a:pt x="0" y="920"/>
                    </a:lnTo>
                    <a:lnTo>
                      <a:pt x="30" y="946"/>
                    </a:lnTo>
                    <a:lnTo>
                      <a:pt x="99" y="965"/>
                    </a:lnTo>
                    <a:lnTo>
                      <a:pt x="179" y="926"/>
                    </a:lnTo>
                    <a:lnTo>
                      <a:pt x="238" y="900"/>
                    </a:lnTo>
                    <a:lnTo>
                      <a:pt x="314" y="890"/>
                    </a:lnTo>
                    <a:lnTo>
                      <a:pt x="344" y="881"/>
                    </a:lnTo>
                    <a:lnTo>
                      <a:pt x="334" y="848"/>
                    </a:lnTo>
                    <a:lnTo>
                      <a:pt x="248" y="764"/>
                    </a:lnTo>
                    <a:lnTo>
                      <a:pt x="198" y="676"/>
                    </a:lnTo>
                    <a:lnTo>
                      <a:pt x="155" y="617"/>
                    </a:lnTo>
                    <a:lnTo>
                      <a:pt x="149" y="559"/>
                    </a:lnTo>
                    <a:lnTo>
                      <a:pt x="169" y="462"/>
                    </a:lnTo>
                    <a:lnTo>
                      <a:pt x="215" y="361"/>
                    </a:lnTo>
                    <a:lnTo>
                      <a:pt x="265" y="189"/>
                    </a:lnTo>
                    <a:lnTo>
                      <a:pt x="308" y="88"/>
                    </a:lnTo>
                    <a:lnTo>
                      <a:pt x="304" y="29"/>
                    </a:lnTo>
                    <a:lnTo>
                      <a:pt x="265" y="0"/>
                    </a:lnTo>
                    <a:lnTo>
                      <a:pt x="2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38255" name="Group 11"/>
            <p:cNvGrpSpPr>
              <a:grpSpLocks/>
            </p:cNvGrpSpPr>
            <p:nvPr/>
          </p:nvGrpSpPr>
          <p:grpSpPr bwMode="auto">
            <a:xfrm rot="-1516927">
              <a:off x="4109" y="1538"/>
              <a:ext cx="211" cy="285"/>
              <a:chOff x="4353" y="1538"/>
              <a:chExt cx="211" cy="285"/>
            </a:xfrm>
          </p:grpSpPr>
          <p:sp>
            <p:nvSpPr>
              <p:cNvPr id="138256" name="Freeform 12"/>
              <p:cNvSpPr>
                <a:spLocks/>
              </p:cNvSpPr>
              <p:nvPr/>
            </p:nvSpPr>
            <p:spPr bwMode="auto">
              <a:xfrm>
                <a:off x="4394" y="1538"/>
                <a:ext cx="170" cy="198"/>
              </a:xfrm>
              <a:custGeom>
                <a:avLst/>
                <a:gdLst>
                  <a:gd name="T0" fmla="*/ 20 w 170"/>
                  <a:gd name="T1" fmla="*/ 9 h 198"/>
                  <a:gd name="T2" fmla="*/ 66 w 170"/>
                  <a:gd name="T3" fmla="*/ 0 h 198"/>
                  <a:gd name="T4" fmla="*/ 110 w 170"/>
                  <a:gd name="T5" fmla="*/ 3 h 198"/>
                  <a:gd name="T6" fmla="*/ 150 w 170"/>
                  <a:gd name="T7" fmla="*/ 22 h 198"/>
                  <a:gd name="T8" fmla="*/ 170 w 170"/>
                  <a:gd name="T9" fmla="*/ 58 h 198"/>
                  <a:gd name="T10" fmla="*/ 170 w 170"/>
                  <a:gd name="T11" fmla="*/ 87 h 198"/>
                  <a:gd name="T12" fmla="*/ 150 w 170"/>
                  <a:gd name="T13" fmla="*/ 126 h 198"/>
                  <a:gd name="T14" fmla="*/ 116 w 170"/>
                  <a:gd name="T15" fmla="*/ 149 h 198"/>
                  <a:gd name="T16" fmla="*/ 66 w 170"/>
                  <a:gd name="T17" fmla="*/ 149 h 198"/>
                  <a:gd name="T18" fmla="*/ 36 w 170"/>
                  <a:gd name="T19" fmla="*/ 168 h 198"/>
                  <a:gd name="T20" fmla="*/ 26 w 170"/>
                  <a:gd name="T21" fmla="*/ 198 h 198"/>
                  <a:gd name="T22" fmla="*/ 0 w 170"/>
                  <a:gd name="T23" fmla="*/ 188 h 198"/>
                  <a:gd name="T24" fmla="*/ 10 w 170"/>
                  <a:gd name="T25" fmla="*/ 149 h 198"/>
                  <a:gd name="T26" fmla="*/ 46 w 170"/>
                  <a:gd name="T27" fmla="*/ 126 h 198"/>
                  <a:gd name="T28" fmla="*/ 106 w 170"/>
                  <a:gd name="T29" fmla="*/ 120 h 198"/>
                  <a:gd name="T30" fmla="*/ 130 w 170"/>
                  <a:gd name="T31" fmla="*/ 97 h 198"/>
                  <a:gd name="T32" fmla="*/ 136 w 170"/>
                  <a:gd name="T33" fmla="*/ 61 h 198"/>
                  <a:gd name="T34" fmla="*/ 110 w 170"/>
                  <a:gd name="T35" fmla="*/ 29 h 198"/>
                  <a:gd name="T36" fmla="*/ 70 w 170"/>
                  <a:gd name="T37" fmla="*/ 29 h 198"/>
                  <a:gd name="T38" fmla="*/ 26 w 170"/>
                  <a:gd name="T39" fmla="*/ 39 h 198"/>
                  <a:gd name="T40" fmla="*/ 10 w 170"/>
                  <a:gd name="T41" fmla="*/ 29 h 198"/>
                  <a:gd name="T42" fmla="*/ 20 w 170"/>
                  <a:gd name="T43" fmla="*/ 9 h 1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0" h="198">
                    <a:moveTo>
                      <a:pt x="20" y="9"/>
                    </a:moveTo>
                    <a:lnTo>
                      <a:pt x="66" y="0"/>
                    </a:lnTo>
                    <a:lnTo>
                      <a:pt x="110" y="3"/>
                    </a:lnTo>
                    <a:lnTo>
                      <a:pt x="150" y="22"/>
                    </a:lnTo>
                    <a:lnTo>
                      <a:pt x="170" y="58"/>
                    </a:lnTo>
                    <a:lnTo>
                      <a:pt x="170" y="87"/>
                    </a:lnTo>
                    <a:lnTo>
                      <a:pt x="150" y="126"/>
                    </a:lnTo>
                    <a:lnTo>
                      <a:pt x="116" y="149"/>
                    </a:lnTo>
                    <a:lnTo>
                      <a:pt x="66" y="149"/>
                    </a:lnTo>
                    <a:lnTo>
                      <a:pt x="36" y="168"/>
                    </a:lnTo>
                    <a:lnTo>
                      <a:pt x="26" y="198"/>
                    </a:lnTo>
                    <a:lnTo>
                      <a:pt x="0" y="188"/>
                    </a:lnTo>
                    <a:lnTo>
                      <a:pt x="10" y="149"/>
                    </a:lnTo>
                    <a:lnTo>
                      <a:pt x="46" y="126"/>
                    </a:lnTo>
                    <a:lnTo>
                      <a:pt x="106" y="120"/>
                    </a:lnTo>
                    <a:lnTo>
                      <a:pt x="130" y="97"/>
                    </a:lnTo>
                    <a:lnTo>
                      <a:pt x="136" y="61"/>
                    </a:lnTo>
                    <a:lnTo>
                      <a:pt x="110" y="29"/>
                    </a:lnTo>
                    <a:lnTo>
                      <a:pt x="70" y="29"/>
                    </a:lnTo>
                    <a:lnTo>
                      <a:pt x="26" y="39"/>
                    </a:lnTo>
                    <a:lnTo>
                      <a:pt x="10" y="2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7" name="Freeform 13"/>
              <p:cNvSpPr>
                <a:spLocks/>
              </p:cNvSpPr>
              <p:nvPr/>
            </p:nvSpPr>
            <p:spPr bwMode="auto">
              <a:xfrm>
                <a:off x="4353" y="1769"/>
                <a:ext cx="53" cy="54"/>
              </a:xfrm>
              <a:custGeom>
                <a:avLst/>
                <a:gdLst>
                  <a:gd name="T0" fmla="*/ 53 w 53"/>
                  <a:gd name="T1" fmla="*/ 3 h 54"/>
                  <a:gd name="T2" fmla="*/ 26 w 53"/>
                  <a:gd name="T3" fmla="*/ 0 h 54"/>
                  <a:gd name="T4" fmla="*/ 8 w 53"/>
                  <a:gd name="T5" fmla="*/ 20 h 54"/>
                  <a:gd name="T6" fmla="*/ 0 w 53"/>
                  <a:gd name="T7" fmla="*/ 51 h 54"/>
                  <a:gd name="T8" fmla="*/ 26 w 53"/>
                  <a:gd name="T9" fmla="*/ 54 h 54"/>
                  <a:gd name="T10" fmla="*/ 48 w 53"/>
                  <a:gd name="T11" fmla="*/ 40 h 54"/>
                  <a:gd name="T12" fmla="*/ 53 w 53"/>
                  <a:gd name="T13" fmla="*/ 3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54">
                    <a:moveTo>
                      <a:pt x="53" y="3"/>
                    </a:moveTo>
                    <a:lnTo>
                      <a:pt x="26" y="0"/>
                    </a:lnTo>
                    <a:lnTo>
                      <a:pt x="8" y="20"/>
                    </a:lnTo>
                    <a:lnTo>
                      <a:pt x="0" y="51"/>
                    </a:lnTo>
                    <a:lnTo>
                      <a:pt x="26" y="54"/>
                    </a:lnTo>
                    <a:lnTo>
                      <a:pt x="48" y="40"/>
                    </a:lnTo>
                    <a:lnTo>
                      <a:pt x="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663566" name="Group 14"/>
          <p:cNvGrpSpPr>
            <a:grpSpLocks/>
          </p:cNvGrpSpPr>
          <p:nvPr/>
        </p:nvGrpSpPr>
        <p:grpSpPr bwMode="auto">
          <a:xfrm>
            <a:off x="3052763" y="3521075"/>
            <a:ext cx="4457700" cy="2082800"/>
            <a:chOff x="963" y="2218"/>
            <a:chExt cx="2808" cy="1312"/>
          </a:xfrm>
        </p:grpSpPr>
        <p:sp>
          <p:nvSpPr>
            <p:cNvPr id="138252" name="AutoShape 15"/>
            <p:cNvSpPr>
              <a:spLocks noChangeArrowheads="1"/>
            </p:cNvSpPr>
            <p:nvPr/>
          </p:nvSpPr>
          <p:spPr bwMode="auto">
            <a:xfrm rot="-10291874">
              <a:off x="963" y="2218"/>
              <a:ext cx="2808" cy="1312"/>
            </a:xfrm>
            <a:prstGeom prst="cloudCallout">
              <a:avLst>
                <a:gd name="adj1" fmla="val -45968"/>
                <a:gd name="adj2" fmla="val 58856"/>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138253" name="Text Box 16"/>
            <p:cNvSpPr txBox="1">
              <a:spLocks noChangeArrowheads="1"/>
            </p:cNvSpPr>
            <p:nvPr/>
          </p:nvSpPr>
          <p:spPr bwMode="auto">
            <a:xfrm>
              <a:off x="1248" y="2707"/>
              <a:ext cx="225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¿Qué hacemos?</a:t>
              </a:r>
            </a:p>
          </p:txBody>
        </p:sp>
      </p:grpSp>
      <p:grpSp>
        <p:nvGrpSpPr>
          <p:cNvPr id="663569" name="Group 17"/>
          <p:cNvGrpSpPr>
            <a:grpSpLocks/>
          </p:cNvGrpSpPr>
          <p:nvPr/>
        </p:nvGrpSpPr>
        <p:grpSpPr bwMode="auto">
          <a:xfrm>
            <a:off x="2133600" y="1295400"/>
            <a:ext cx="3810000" cy="1524000"/>
            <a:chOff x="384" y="816"/>
            <a:chExt cx="2400" cy="960"/>
          </a:xfrm>
        </p:grpSpPr>
        <p:sp>
          <p:nvSpPr>
            <p:cNvPr id="138248" name="Text Box 18"/>
            <p:cNvSpPr txBox="1">
              <a:spLocks noChangeArrowheads="1"/>
            </p:cNvSpPr>
            <p:nvPr/>
          </p:nvSpPr>
          <p:spPr bwMode="auto">
            <a:xfrm>
              <a:off x="576" y="816"/>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a:t>
              </a:r>
            </a:p>
          </p:txBody>
        </p:sp>
        <p:sp>
          <p:nvSpPr>
            <p:cNvPr id="138249" name="Text Box 19"/>
            <p:cNvSpPr txBox="1">
              <a:spLocks noChangeArrowheads="1"/>
            </p:cNvSpPr>
            <p:nvPr/>
          </p:nvSpPr>
          <p:spPr bwMode="auto">
            <a:xfrm>
              <a:off x="576" y="1104"/>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x +   y  -   z = 0</a:t>
              </a:r>
            </a:p>
          </p:txBody>
        </p:sp>
        <p:sp>
          <p:nvSpPr>
            <p:cNvPr id="138250" name="AutoShape 20"/>
            <p:cNvSpPr>
              <a:spLocks/>
            </p:cNvSpPr>
            <p:nvPr/>
          </p:nvSpPr>
          <p:spPr bwMode="auto">
            <a:xfrm>
              <a:off x="384" y="816"/>
              <a:ext cx="192" cy="960"/>
            </a:xfrm>
            <a:prstGeom prst="leftBrace">
              <a:avLst>
                <a:gd name="adj1" fmla="val 4166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8251" name="Text Box 21"/>
            <p:cNvSpPr txBox="1">
              <a:spLocks noChangeArrowheads="1"/>
            </p:cNvSpPr>
            <p:nvPr/>
          </p:nvSpPr>
          <p:spPr bwMode="auto">
            <a:xfrm>
              <a:off x="576" y="1392"/>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4x -    y + 5z = 3</a:t>
              </a:r>
              <a:endParaRPr lang="es-ES_tradnl" sz="3200" b="1" i="0">
                <a:solidFill>
                  <a:srgbClr val="FF3300"/>
                </a:solidFill>
              </a:endParaRPr>
            </a:p>
          </p:txBody>
        </p:sp>
      </p:grpSp>
      <p:sp>
        <p:nvSpPr>
          <p:cNvPr id="138246" name="AutoShape 2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38247" name="AutoShape 2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7627314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63554"/>
                                        </p:tgtEl>
                                        <p:attrNameLst>
                                          <p:attrName>style.visibility</p:attrName>
                                        </p:attrNameLst>
                                      </p:cBhvr>
                                      <p:to>
                                        <p:strVal val="visible"/>
                                      </p:to>
                                    </p:set>
                                    <p:anim calcmode="lin" valueType="num">
                                      <p:cBhvr>
                                        <p:cTn id="7" dur="500" fill="hold"/>
                                        <p:tgtEl>
                                          <p:spTgt spid="663554"/>
                                        </p:tgtEl>
                                        <p:attrNameLst>
                                          <p:attrName>ppt_w</p:attrName>
                                        </p:attrNameLst>
                                      </p:cBhvr>
                                      <p:tavLst>
                                        <p:tav tm="0">
                                          <p:val>
                                            <p:fltVal val="0"/>
                                          </p:val>
                                        </p:tav>
                                        <p:tav tm="100000">
                                          <p:val>
                                            <p:strVal val="#ppt_w"/>
                                          </p:val>
                                        </p:tav>
                                      </p:tavLst>
                                    </p:anim>
                                    <p:anim calcmode="lin" valueType="num">
                                      <p:cBhvr>
                                        <p:cTn id="8" dur="500" fill="hold"/>
                                        <p:tgtEl>
                                          <p:spTgt spid="663554"/>
                                        </p:tgtEl>
                                        <p:attrNameLst>
                                          <p:attrName>ppt_h</p:attrName>
                                        </p:attrNameLst>
                                      </p:cBhvr>
                                      <p:tavLst>
                                        <p:tav tm="0">
                                          <p:val>
                                            <p:fltVal val="0"/>
                                          </p:val>
                                        </p:tav>
                                        <p:tav tm="100000">
                                          <p:val>
                                            <p:strVal val="#ppt_h"/>
                                          </p:val>
                                        </p:tav>
                                      </p:tavLst>
                                    </p:anim>
                                    <p:anim calcmode="lin" valueType="num">
                                      <p:cBhvr>
                                        <p:cTn id="9" dur="500" fill="hold"/>
                                        <p:tgtEl>
                                          <p:spTgt spid="663554"/>
                                        </p:tgtEl>
                                        <p:attrNameLst>
                                          <p:attrName>ppt_x</p:attrName>
                                        </p:attrNameLst>
                                      </p:cBhvr>
                                      <p:tavLst>
                                        <p:tav tm="0">
                                          <p:val>
                                            <p:fltVal val="0.5"/>
                                          </p:val>
                                        </p:tav>
                                        <p:tav tm="100000">
                                          <p:val>
                                            <p:strVal val="#ppt_x"/>
                                          </p:val>
                                        </p:tav>
                                      </p:tavLst>
                                    </p:anim>
                                    <p:anim calcmode="lin" valueType="num">
                                      <p:cBhvr>
                                        <p:cTn id="10" dur="500" fill="hold"/>
                                        <p:tgtEl>
                                          <p:spTgt spid="66355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63569"/>
                                        </p:tgtEl>
                                        <p:attrNameLst>
                                          <p:attrName>style.visibility</p:attrName>
                                        </p:attrNameLst>
                                      </p:cBhvr>
                                      <p:to>
                                        <p:strVal val="visible"/>
                                      </p:to>
                                    </p:set>
                                    <p:anim calcmode="lin" valueType="num">
                                      <p:cBhvr>
                                        <p:cTn id="14" dur="500" fill="hold"/>
                                        <p:tgtEl>
                                          <p:spTgt spid="663569"/>
                                        </p:tgtEl>
                                        <p:attrNameLst>
                                          <p:attrName>ppt_w</p:attrName>
                                        </p:attrNameLst>
                                      </p:cBhvr>
                                      <p:tavLst>
                                        <p:tav tm="0">
                                          <p:val>
                                            <p:fltVal val="0"/>
                                          </p:val>
                                        </p:tav>
                                        <p:tav tm="100000">
                                          <p:val>
                                            <p:strVal val="#ppt_w"/>
                                          </p:val>
                                        </p:tav>
                                      </p:tavLst>
                                    </p:anim>
                                    <p:anim calcmode="lin" valueType="num">
                                      <p:cBhvr>
                                        <p:cTn id="15" dur="500" fill="hold"/>
                                        <p:tgtEl>
                                          <p:spTgt spid="66356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16" fill="hold" nodeType="clickEffect">
                                  <p:stCondLst>
                                    <p:cond delay="0"/>
                                  </p:stCondLst>
                                  <p:childTnLst>
                                    <p:set>
                                      <p:cBhvr>
                                        <p:cTn id="19" dur="1" fill="hold">
                                          <p:stCondLst>
                                            <p:cond delay="0"/>
                                          </p:stCondLst>
                                        </p:cTn>
                                        <p:tgtEl>
                                          <p:spTgt spid="663555"/>
                                        </p:tgtEl>
                                        <p:attrNameLst>
                                          <p:attrName>style.visibility</p:attrName>
                                        </p:attrNameLst>
                                      </p:cBhvr>
                                      <p:to>
                                        <p:strVal val="visible"/>
                                      </p:to>
                                    </p:set>
                                    <p:anim calcmode="lin" valueType="num">
                                      <p:cBhvr>
                                        <p:cTn id="20" dur="500" fill="hold"/>
                                        <p:tgtEl>
                                          <p:spTgt spid="663555"/>
                                        </p:tgtEl>
                                        <p:attrNameLst>
                                          <p:attrName>ppt_w</p:attrName>
                                        </p:attrNameLst>
                                      </p:cBhvr>
                                      <p:tavLst>
                                        <p:tav tm="0">
                                          <p:val>
                                            <p:fltVal val="0"/>
                                          </p:val>
                                        </p:tav>
                                        <p:tav tm="100000">
                                          <p:val>
                                            <p:strVal val="#ppt_w"/>
                                          </p:val>
                                        </p:tav>
                                      </p:tavLst>
                                    </p:anim>
                                    <p:anim calcmode="lin" valueType="num">
                                      <p:cBhvr>
                                        <p:cTn id="21" dur="500" fill="hold"/>
                                        <p:tgtEl>
                                          <p:spTgt spid="663555"/>
                                        </p:tgtEl>
                                        <p:attrNameLst>
                                          <p:attrName>ppt_h</p:attrName>
                                        </p:attrNameLst>
                                      </p:cBhvr>
                                      <p:tavLst>
                                        <p:tav tm="0">
                                          <p:val>
                                            <p:fltVal val="0"/>
                                          </p:val>
                                        </p:tav>
                                        <p:tav tm="100000">
                                          <p:val>
                                            <p:strVal val="#ppt_h"/>
                                          </p:val>
                                        </p:tav>
                                      </p:tavLst>
                                    </p:anim>
                                  </p:childTnLst>
                                </p:cTn>
                              </p:par>
                            </p:childTnLst>
                          </p:cTn>
                        </p:par>
                        <p:par>
                          <p:cTn id="22" fill="hold" nodeType="afterGroup">
                            <p:stCondLst>
                              <p:cond delay="500"/>
                            </p:stCondLst>
                            <p:childTnLst>
                              <p:par>
                                <p:cTn id="23" presetID="23" presetClass="entr" presetSubtype="16" fill="hold" nodeType="afterEffect">
                                  <p:stCondLst>
                                    <p:cond delay="0"/>
                                  </p:stCondLst>
                                  <p:childTnLst>
                                    <p:set>
                                      <p:cBhvr>
                                        <p:cTn id="24" dur="1" fill="hold">
                                          <p:stCondLst>
                                            <p:cond delay="0"/>
                                          </p:stCondLst>
                                        </p:cTn>
                                        <p:tgtEl>
                                          <p:spTgt spid="663566"/>
                                        </p:tgtEl>
                                        <p:attrNameLst>
                                          <p:attrName>style.visibility</p:attrName>
                                        </p:attrNameLst>
                                      </p:cBhvr>
                                      <p:to>
                                        <p:strVal val="visible"/>
                                      </p:to>
                                    </p:set>
                                    <p:anim calcmode="lin" valueType="num">
                                      <p:cBhvr>
                                        <p:cTn id="25" dur="500" fill="hold"/>
                                        <p:tgtEl>
                                          <p:spTgt spid="663566"/>
                                        </p:tgtEl>
                                        <p:attrNameLst>
                                          <p:attrName>ppt_w</p:attrName>
                                        </p:attrNameLst>
                                      </p:cBhvr>
                                      <p:tavLst>
                                        <p:tav tm="0">
                                          <p:val>
                                            <p:fltVal val="0"/>
                                          </p:val>
                                        </p:tav>
                                        <p:tav tm="100000">
                                          <p:val>
                                            <p:strVal val="#ppt_w"/>
                                          </p:val>
                                        </p:tav>
                                      </p:tavLst>
                                    </p:anim>
                                    <p:anim calcmode="lin" valueType="num">
                                      <p:cBhvr>
                                        <p:cTn id="26" dur="500" fill="hold"/>
                                        <p:tgtEl>
                                          <p:spTgt spid="6635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3554"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140291" name="Group 3"/>
          <p:cNvGrpSpPr>
            <a:grpSpLocks/>
          </p:cNvGrpSpPr>
          <p:nvPr/>
        </p:nvGrpSpPr>
        <p:grpSpPr bwMode="auto">
          <a:xfrm>
            <a:off x="2133600" y="1295400"/>
            <a:ext cx="3810000" cy="1524000"/>
            <a:chOff x="384" y="816"/>
            <a:chExt cx="2400" cy="960"/>
          </a:xfrm>
        </p:grpSpPr>
        <p:sp>
          <p:nvSpPr>
            <p:cNvPr id="140326" name="Text Box 4"/>
            <p:cNvSpPr txBox="1">
              <a:spLocks noChangeArrowheads="1"/>
            </p:cNvSpPr>
            <p:nvPr/>
          </p:nvSpPr>
          <p:spPr bwMode="auto">
            <a:xfrm>
              <a:off x="576" y="816"/>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a:t>
              </a:r>
            </a:p>
          </p:txBody>
        </p:sp>
        <p:sp>
          <p:nvSpPr>
            <p:cNvPr id="140327" name="Text Box 5"/>
            <p:cNvSpPr txBox="1">
              <a:spLocks noChangeArrowheads="1"/>
            </p:cNvSpPr>
            <p:nvPr/>
          </p:nvSpPr>
          <p:spPr bwMode="auto">
            <a:xfrm>
              <a:off x="576" y="1104"/>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x +   y  -   z = 0</a:t>
              </a:r>
            </a:p>
          </p:txBody>
        </p:sp>
        <p:sp>
          <p:nvSpPr>
            <p:cNvPr id="140328" name="AutoShape 6"/>
            <p:cNvSpPr>
              <a:spLocks/>
            </p:cNvSpPr>
            <p:nvPr/>
          </p:nvSpPr>
          <p:spPr bwMode="auto">
            <a:xfrm>
              <a:off x="384" y="816"/>
              <a:ext cx="192" cy="960"/>
            </a:xfrm>
            <a:prstGeom prst="leftBrace">
              <a:avLst>
                <a:gd name="adj1" fmla="val 4166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0329" name="Text Box 7"/>
            <p:cNvSpPr txBox="1">
              <a:spLocks noChangeArrowheads="1"/>
            </p:cNvSpPr>
            <p:nvPr/>
          </p:nvSpPr>
          <p:spPr bwMode="auto">
            <a:xfrm>
              <a:off x="576" y="1392"/>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4x -    y + 5z = 3</a:t>
              </a:r>
              <a:endParaRPr lang="es-ES_tradnl" sz="3200" b="1" i="0">
                <a:solidFill>
                  <a:srgbClr val="FF3300"/>
                </a:solidFill>
              </a:endParaRPr>
            </a:p>
          </p:txBody>
        </p:sp>
      </p:grpSp>
      <p:grpSp>
        <p:nvGrpSpPr>
          <p:cNvPr id="665608" name="Group 8"/>
          <p:cNvGrpSpPr>
            <a:grpSpLocks/>
          </p:cNvGrpSpPr>
          <p:nvPr/>
        </p:nvGrpSpPr>
        <p:grpSpPr bwMode="auto">
          <a:xfrm flipH="1">
            <a:off x="9297988" y="2513014"/>
            <a:ext cx="1293812" cy="3933825"/>
            <a:chOff x="4560" y="1583"/>
            <a:chExt cx="815" cy="2478"/>
          </a:xfrm>
        </p:grpSpPr>
        <p:grpSp>
          <p:nvGrpSpPr>
            <p:cNvPr id="140313" name="Group 9"/>
            <p:cNvGrpSpPr>
              <a:grpSpLocks/>
            </p:cNvGrpSpPr>
            <p:nvPr/>
          </p:nvGrpSpPr>
          <p:grpSpPr bwMode="auto">
            <a:xfrm>
              <a:off x="4677" y="1583"/>
              <a:ext cx="446" cy="435"/>
              <a:chOff x="4677" y="1583"/>
              <a:chExt cx="446" cy="435"/>
            </a:xfrm>
          </p:grpSpPr>
          <p:sp>
            <p:nvSpPr>
              <p:cNvPr id="140321" name="Freeform 10"/>
              <p:cNvSpPr>
                <a:spLocks/>
              </p:cNvSpPr>
              <p:nvPr/>
            </p:nvSpPr>
            <p:spPr bwMode="auto">
              <a:xfrm>
                <a:off x="4837" y="1752"/>
                <a:ext cx="150" cy="266"/>
              </a:xfrm>
              <a:custGeom>
                <a:avLst/>
                <a:gdLst>
                  <a:gd name="T0" fmla="*/ 48 w 150"/>
                  <a:gd name="T1" fmla="*/ 241 h 266"/>
                  <a:gd name="T2" fmla="*/ 50 w 150"/>
                  <a:gd name="T3" fmla="*/ 198 h 266"/>
                  <a:gd name="T4" fmla="*/ 40 w 150"/>
                  <a:gd name="T5" fmla="*/ 165 h 266"/>
                  <a:gd name="T6" fmla="*/ 22 w 150"/>
                  <a:gd name="T7" fmla="*/ 136 h 266"/>
                  <a:gd name="T8" fmla="*/ 0 w 150"/>
                  <a:gd name="T9" fmla="*/ 93 h 266"/>
                  <a:gd name="T10" fmla="*/ 2 w 150"/>
                  <a:gd name="T11" fmla="*/ 65 h 266"/>
                  <a:gd name="T12" fmla="*/ 17 w 150"/>
                  <a:gd name="T13" fmla="*/ 30 h 266"/>
                  <a:gd name="T14" fmla="*/ 45 w 150"/>
                  <a:gd name="T15" fmla="*/ 7 h 266"/>
                  <a:gd name="T16" fmla="*/ 70 w 150"/>
                  <a:gd name="T17" fmla="*/ 0 h 266"/>
                  <a:gd name="T18" fmla="*/ 96 w 150"/>
                  <a:gd name="T19" fmla="*/ 5 h 266"/>
                  <a:gd name="T20" fmla="*/ 113 w 150"/>
                  <a:gd name="T21" fmla="*/ 15 h 266"/>
                  <a:gd name="T22" fmla="*/ 137 w 150"/>
                  <a:gd name="T23" fmla="*/ 35 h 266"/>
                  <a:gd name="T24" fmla="*/ 150 w 150"/>
                  <a:gd name="T25" fmla="*/ 65 h 266"/>
                  <a:gd name="T26" fmla="*/ 145 w 150"/>
                  <a:gd name="T27" fmla="*/ 96 h 266"/>
                  <a:gd name="T28" fmla="*/ 126 w 150"/>
                  <a:gd name="T29" fmla="*/ 123 h 266"/>
                  <a:gd name="T30" fmla="*/ 101 w 150"/>
                  <a:gd name="T31" fmla="*/ 167 h 266"/>
                  <a:gd name="T32" fmla="*/ 96 w 150"/>
                  <a:gd name="T33" fmla="*/ 198 h 266"/>
                  <a:gd name="T34" fmla="*/ 98 w 150"/>
                  <a:gd name="T35" fmla="*/ 223 h 266"/>
                  <a:gd name="T36" fmla="*/ 86 w 150"/>
                  <a:gd name="T37" fmla="*/ 248 h 266"/>
                  <a:gd name="T38" fmla="*/ 73 w 150"/>
                  <a:gd name="T39" fmla="*/ 266 h 266"/>
                  <a:gd name="T40" fmla="*/ 48 w 150"/>
                  <a:gd name="T41" fmla="*/ 241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0" h="266">
                    <a:moveTo>
                      <a:pt x="48" y="241"/>
                    </a:moveTo>
                    <a:lnTo>
                      <a:pt x="50" y="198"/>
                    </a:lnTo>
                    <a:lnTo>
                      <a:pt x="40" y="165"/>
                    </a:lnTo>
                    <a:lnTo>
                      <a:pt x="22" y="136"/>
                    </a:lnTo>
                    <a:lnTo>
                      <a:pt x="0" y="93"/>
                    </a:lnTo>
                    <a:lnTo>
                      <a:pt x="2" y="65"/>
                    </a:lnTo>
                    <a:lnTo>
                      <a:pt x="17" y="30"/>
                    </a:lnTo>
                    <a:lnTo>
                      <a:pt x="45" y="7"/>
                    </a:lnTo>
                    <a:lnTo>
                      <a:pt x="70" y="0"/>
                    </a:lnTo>
                    <a:lnTo>
                      <a:pt x="96" y="5"/>
                    </a:lnTo>
                    <a:lnTo>
                      <a:pt x="113" y="15"/>
                    </a:lnTo>
                    <a:lnTo>
                      <a:pt x="137" y="35"/>
                    </a:lnTo>
                    <a:lnTo>
                      <a:pt x="150" y="65"/>
                    </a:lnTo>
                    <a:lnTo>
                      <a:pt x="145" y="96"/>
                    </a:lnTo>
                    <a:lnTo>
                      <a:pt x="126" y="123"/>
                    </a:lnTo>
                    <a:lnTo>
                      <a:pt x="101" y="167"/>
                    </a:lnTo>
                    <a:lnTo>
                      <a:pt x="96" y="198"/>
                    </a:lnTo>
                    <a:lnTo>
                      <a:pt x="98" y="223"/>
                    </a:lnTo>
                    <a:lnTo>
                      <a:pt x="86" y="248"/>
                    </a:lnTo>
                    <a:lnTo>
                      <a:pt x="73" y="266"/>
                    </a:lnTo>
                    <a:lnTo>
                      <a:pt x="48" y="241"/>
                    </a:lnTo>
                    <a:close/>
                  </a:path>
                </a:pathLst>
              </a:custGeom>
              <a:solidFill>
                <a:srgbClr val="FFFF00"/>
              </a:solidFill>
              <a:ln w="12700">
                <a:solidFill>
                  <a:srgbClr val="000000"/>
                </a:solidFill>
                <a:prstDash val="solid"/>
                <a:round/>
                <a:headEnd/>
                <a:tailEnd/>
              </a:ln>
            </p:spPr>
            <p:txBody>
              <a:bodyPr/>
              <a:lstStyle/>
              <a:p>
                <a:endParaRPr lang="en-US"/>
              </a:p>
            </p:txBody>
          </p:sp>
          <p:sp>
            <p:nvSpPr>
              <p:cNvPr id="140322" name="Freeform 11"/>
              <p:cNvSpPr>
                <a:spLocks/>
              </p:cNvSpPr>
              <p:nvPr/>
            </p:nvSpPr>
            <p:spPr bwMode="auto">
              <a:xfrm>
                <a:off x="4677" y="1738"/>
                <a:ext cx="109" cy="51"/>
              </a:xfrm>
              <a:custGeom>
                <a:avLst/>
                <a:gdLst>
                  <a:gd name="T0" fmla="*/ 109 w 109"/>
                  <a:gd name="T1" fmla="*/ 51 h 51"/>
                  <a:gd name="T2" fmla="*/ 18 w 109"/>
                  <a:gd name="T3" fmla="*/ 35 h 51"/>
                  <a:gd name="T4" fmla="*/ 0 w 109"/>
                  <a:gd name="T5" fmla="*/ 17 h 51"/>
                  <a:gd name="T6" fmla="*/ 7 w 109"/>
                  <a:gd name="T7" fmla="*/ 2 h 51"/>
                  <a:gd name="T8" fmla="*/ 28 w 109"/>
                  <a:gd name="T9" fmla="*/ 0 h 51"/>
                  <a:gd name="T10" fmla="*/ 109 w 109"/>
                  <a:gd name="T11" fmla="*/ 51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51">
                    <a:moveTo>
                      <a:pt x="109" y="51"/>
                    </a:moveTo>
                    <a:lnTo>
                      <a:pt x="18" y="35"/>
                    </a:lnTo>
                    <a:lnTo>
                      <a:pt x="0" y="17"/>
                    </a:lnTo>
                    <a:lnTo>
                      <a:pt x="7" y="2"/>
                    </a:lnTo>
                    <a:lnTo>
                      <a:pt x="28" y="0"/>
                    </a:lnTo>
                    <a:lnTo>
                      <a:pt x="10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23" name="Freeform 12"/>
              <p:cNvSpPr>
                <a:spLocks/>
              </p:cNvSpPr>
              <p:nvPr/>
            </p:nvSpPr>
            <p:spPr bwMode="auto">
              <a:xfrm>
                <a:off x="4786" y="1605"/>
                <a:ext cx="48" cy="84"/>
              </a:xfrm>
              <a:custGeom>
                <a:avLst/>
                <a:gdLst>
                  <a:gd name="T0" fmla="*/ 48 w 48"/>
                  <a:gd name="T1" fmla="*/ 84 h 84"/>
                  <a:gd name="T2" fmla="*/ 0 w 48"/>
                  <a:gd name="T3" fmla="*/ 31 h 84"/>
                  <a:gd name="T4" fmla="*/ 5 w 48"/>
                  <a:gd name="T5" fmla="*/ 8 h 84"/>
                  <a:gd name="T6" fmla="*/ 28 w 48"/>
                  <a:gd name="T7" fmla="*/ 0 h 84"/>
                  <a:gd name="T8" fmla="*/ 41 w 48"/>
                  <a:gd name="T9" fmla="*/ 16 h 84"/>
                  <a:gd name="T10" fmla="*/ 48 w 48"/>
                  <a:gd name="T11" fmla="*/ 84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4">
                    <a:moveTo>
                      <a:pt x="48" y="84"/>
                    </a:moveTo>
                    <a:lnTo>
                      <a:pt x="0" y="31"/>
                    </a:lnTo>
                    <a:lnTo>
                      <a:pt x="5" y="8"/>
                    </a:lnTo>
                    <a:lnTo>
                      <a:pt x="28" y="0"/>
                    </a:lnTo>
                    <a:lnTo>
                      <a:pt x="41" y="16"/>
                    </a:lnTo>
                    <a:lnTo>
                      <a:pt x="4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24" name="Freeform 13"/>
              <p:cNvSpPr>
                <a:spLocks/>
              </p:cNvSpPr>
              <p:nvPr/>
            </p:nvSpPr>
            <p:spPr bwMode="auto">
              <a:xfrm>
                <a:off x="4940" y="1583"/>
                <a:ext cx="42" cy="101"/>
              </a:xfrm>
              <a:custGeom>
                <a:avLst/>
                <a:gdLst>
                  <a:gd name="T0" fmla="*/ 6 w 42"/>
                  <a:gd name="T1" fmla="*/ 101 h 101"/>
                  <a:gd name="T2" fmla="*/ 0 w 42"/>
                  <a:gd name="T3" fmla="*/ 26 h 101"/>
                  <a:gd name="T4" fmla="*/ 22 w 42"/>
                  <a:gd name="T5" fmla="*/ 0 h 101"/>
                  <a:gd name="T6" fmla="*/ 42 w 42"/>
                  <a:gd name="T7" fmla="*/ 11 h 101"/>
                  <a:gd name="T8" fmla="*/ 39 w 42"/>
                  <a:gd name="T9" fmla="*/ 31 h 101"/>
                  <a:gd name="T10" fmla="*/ 6 w 42"/>
                  <a:gd name="T11" fmla="*/ 101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01">
                    <a:moveTo>
                      <a:pt x="6" y="101"/>
                    </a:moveTo>
                    <a:lnTo>
                      <a:pt x="0" y="26"/>
                    </a:lnTo>
                    <a:lnTo>
                      <a:pt x="22" y="0"/>
                    </a:lnTo>
                    <a:lnTo>
                      <a:pt x="42" y="11"/>
                    </a:lnTo>
                    <a:lnTo>
                      <a:pt x="39" y="31"/>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25" name="Freeform 14"/>
              <p:cNvSpPr>
                <a:spLocks/>
              </p:cNvSpPr>
              <p:nvPr/>
            </p:nvSpPr>
            <p:spPr bwMode="auto">
              <a:xfrm>
                <a:off x="5025" y="1661"/>
                <a:ext cx="98" cy="63"/>
              </a:xfrm>
              <a:custGeom>
                <a:avLst/>
                <a:gdLst>
                  <a:gd name="T0" fmla="*/ 0 w 98"/>
                  <a:gd name="T1" fmla="*/ 63 h 63"/>
                  <a:gd name="T2" fmla="*/ 73 w 98"/>
                  <a:gd name="T3" fmla="*/ 0 h 63"/>
                  <a:gd name="T4" fmla="*/ 98 w 98"/>
                  <a:gd name="T5" fmla="*/ 12 h 63"/>
                  <a:gd name="T6" fmla="*/ 96 w 98"/>
                  <a:gd name="T7" fmla="*/ 33 h 63"/>
                  <a:gd name="T8" fmla="*/ 83 w 98"/>
                  <a:gd name="T9" fmla="*/ 43 h 63"/>
                  <a:gd name="T10" fmla="*/ 0 w 98"/>
                  <a:gd name="T11" fmla="*/ 63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3">
                    <a:moveTo>
                      <a:pt x="0" y="63"/>
                    </a:moveTo>
                    <a:lnTo>
                      <a:pt x="73" y="0"/>
                    </a:lnTo>
                    <a:lnTo>
                      <a:pt x="98" y="12"/>
                    </a:lnTo>
                    <a:lnTo>
                      <a:pt x="96" y="33"/>
                    </a:lnTo>
                    <a:lnTo>
                      <a:pt x="83" y="4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40314" name="Group 15"/>
            <p:cNvGrpSpPr>
              <a:grpSpLocks/>
            </p:cNvGrpSpPr>
            <p:nvPr/>
          </p:nvGrpSpPr>
          <p:grpSpPr bwMode="auto">
            <a:xfrm>
              <a:off x="4560" y="1730"/>
              <a:ext cx="815" cy="2331"/>
              <a:chOff x="4560" y="1730"/>
              <a:chExt cx="815" cy="2331"/>
            </a:xfrm>
          </p:grpSpPr>
          <p:sp>
            <p:nvSpPr>
              <p:cNvPr id="140315" name="Freeform 16"/>
              <p:cNvSpPr>
                <a:spLocks/>
              </p:cNvSpPr>
              <p:nvPr/>
            </p:nvSpPr>
            <p:spPr bwMode="auto">
              <a:xfrm>
                <a:off x="4707" y="2115"/>
                <a:ext cx="410" cy="406"/>
              </a:xfrm>
              <a:custGeom>
                <a:avLst/>
                <a:gdLst>
                  <a:gd name="T0" fmla="*/ 268 w 410"/>
                  <a:gd name="T1" fmla="*/ 117 h 406"/>
                  <a:gd name="T2" fmla="*/ 217 w 410"/>
                  <a:gd name="T3" fmla="*/ 41 h 406"/>
                  <a:gd name="T4" fmla="*/ 166 w 410"/>
                  <a:gd name="T5" fmla="*/ 0 h 406"/>
                  <a:gd name="T6" fmla="*/ 106 w 410"/>
                  <a:gd name="T7" fmla="*/ 0 h 406"/>
                  <a:gd name="T8" fmla="*/ 40 w 410"/>
                  <a:gd name="T9" fmla="*/ 26 h 406"/>
                  <a:gd name="T10" fmla="*/ 10 w 410"/>
                  <a:gd name="T11" fmla="*/ 71 h 406"/>
                  <a:gd name="T12" fmla="*/ 0 w 410"/>
                  <a:gd name="T13" fmla="*/ 132 h 406"/>
                  <a:gd name="T14" fmla="*/ 10 w 410"/>
                  <a:gd name="T15" fmla="*/ 213 h 406"/>
                  <a:gd name="T16" fmla="*/ 50 w 410"/>
                  <a:gd name="T17" fmla="*/ 304 h 406"/>
                  <a:gd name="T18" fmla="*/ 121 w 410"/>
                  <a:gd name="T19" fmla="*/ 365 h 406"/>
                  <a:gd name="T20" fmla="*/ 176 w 410"/>
                  <a:gd name="T21" fmla="*/ 395 h 406"/>
                  <a:gd name="T22" fmla="*/ 232 w 410"/>
                  <a:gd name="T23" fmla="*/ 406 h 406"/>
                  <a:gd name="T24" fmla="*/ 278 w 410"/>
                  <a:gd name="T25" fmla="*/ 390 h 406"/>
                  <a:gd name="T26" fmla="*/ 303 w 410"/>
                  <a:gd name="T27" fmla="*/ 365 h 406"/>
                  <a:gd name="T28" fmla="*/ 319 w 410"/>
                  <a:gd name="T29" fmla="*/ 304 h 406"/>
                  <a:gd name="T30" fmla="*/ 314 w 410"/>
                  <a:gd name="T31" fmla="*/ 233 h 406"/>
                  <a:gd name="T32" fmla="*/ 298 w 410"/>
                  <a:gd name="T33" fmla="*/ 173 h 406"/>
                  <a:gd name="T34" fmla="*/ 399 w 410"/>
                  <a:gd name="T35" fmla="*/ 117 h 406"/>
                  <a:gd name="T36" fmla="*/ 410 w 410"/>
                  <a:gd name="T37" fmla="*/ 92 h 406"/>
                  <a:gd name="T38" fmla="*/ 399 w 410"/>
                  <a:gd name="T39" fmla="*/ 81 h 406"/>
                  <a:gd name="T40" fmla="*/ 288 w 410"/>
                  <a:gd name="T41" fmla="*/ 147 h 406"/>
                  <a:gd name="T42" fmla="*/ 268 w 410"/>
                  <a:gd name="T43" fmla="*/ 117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16" name="Freeform 17"/>
              <p:cNvSpPr>
                <a:spLocks/>
              </p:cNvSpPr>
              <p:nvPr/>
            </p:nvSpPr>
            <p:spPr bwMode="auto">
              <a:xfrm>
                <a:off x="5001" y="1730"/>
                <a:ext cx="364" cy="907"/>
              </a:xfrm>
              <a:custGeom>
                <a:avLst/>
                <a:gdLst>
                  <a:gd name="T0" fmla="*/ 101 w 364"/>
                  <a:gd name="T1" fmla="*/ 765 h 907"/>
                  <a:gd name="T2" fmla="*/ 35 w 364"/>
                  <a:gd name="T3" fmla="*/ 816 h 907"/>
                  <a:gd name="T4" fmla="*/ 15 w 364"/>
                  <a:gd name="T5" fmla="*/ 832 h 907"/>
                  <a:gd name="T6" fmla="*/ 0 w 364"/>
                  <a:gd name="T7" fmla="*/ 867 h 907"/>
                  <a:gd name="T8" fmla="*/ 20 w 364"/>
                  <a:gd name="T9" fmla="*/ 902 h 907"/>
                  <a:gd name="T10" fmla="*/ 40 w 364"/>
                  <a:gd name="T11" fmla="*/ 907 h 907"/>
                  <a:gd name="T12" fmla="*/ 101 w 364"/>
                  <a:gd name="T13" fmla="*/ 887 h 907"/>
                  <a:gd name="T14" fmla="*/ 192 w 364"/>
                  <a:gd name="T15" fmla="*/ 816 h 907"/>
                  <a:gd name="T16" fmla="*/ 273 w 364"/>
                  <a:gd name="T17" fmla="*/ 730 h 907"/>
                  <a:gd name="T18" fmla="*/ 359 w 364"/>
                  <a:gd name="T19" fmla="*/ 633 h 907"/>
                  <a:gd name="T20" fmla="*/ 364 w 364"/>
                  <a:gd name="T21" fmla="*/ 593 h 907"/>
                  <a:gd name="T22" fmla="*/ 364 w 364"/>
                  <a:gd name="T23" fmla="*/ 482 h 907"/>
                  <a:gd name="T24" fmla="*/ 339 w 364"/>
                  <a:gd name="T25" fmla="*/ 310 h 907"/>
                  <a:gd name="T26" fmla="*/ 354 w 364"/>
                  <a:gd name="T27" fmla="*/ 209 h 907"/>
                  <a:gd name="T28" fmla="*/ 364 w 364"/>
                  <a:gd name="T29" fmla="*/ 168 h 907"/>
                  <a:gd name="T30" fmla="*/ 349 w 364"/>
                  <a:gd name="T31" fmla="*/ 147 h 907"/>
                  <a:gd name="T32" fmla="*/ 313 w 364"/>
                  <a:gd name="T33" fmla="*/ 127 h 907"/>
                  <a:gd name="T34" fmla="*/ 288 w 364"/>
                  <a:gd name="T35" fmla="*/ 112 h 907"/>
                  <a:gd name="T36" fmla="*/ 303 w 364"/>
                  <a:gd name="T37" fmla="*/ 21 h 907"/>
                  <a:gd name="T38" fmla="*/ 293 w 364"/>
                  <a:gd name="T39" fmla="*/ 0 h 907"/>
                  <a:gd name="T40" fmla="*/ 273 w 364"/>
                  <a:gd name="T41" fmla="*/ 6 h 907"/>
                  <a:gd name="T42" fmla="*/ 263 w 364"/>
                  <a:gd name="T43" fmla="*/ 122 h 907"/>
                  <a:gd name="T44" fmla="*/ 253 w 364"/>
                  <a:gd name="T45" fmla="*/ 152 h 907"/>
                  <a:gd name="T46" fmla="*/ 248 w 364"/>
                  <a:gd name="T47" fmla="*/ 173 h 907"/>
                  <a:gd name="T48" fmla="*/ 207 w 364"/>
                  <a:gd name="T49" fmla="*/ 157 h 907"/>
                  <a:gd name="T50" fmla="*/ 177 w 364"/>
                  <a:gd name="T51" fmla="*/ 157 h 907"/>
                  <a:gd name="T52" fmla="*/ 177 w 364"/>
                  <a:gd name="T53" fmla="*/ 178 h 907"/>
                  <a:gd name="T54" fmla="*/ 197 w 364"/>
                  <a:gd name="T55" fmla="*/ 194 h 907"/>
                  <a:gd name="T56" fmla="*/ 233 w 364"/>
                  <a:gd name="T57" fmla="*/ 194 h 907"/>
                  <a:gd name="T58" fmla="*/ 258 w 364"/>
                  <a:gd name="T59" fmla="*/ 214 h 907"/>
                  <a:gd name="T60" fmla="*/ 278 w 364"/>
                  <a:gd name="T61" fmla="*/ 249 h 907"/>
                  <a:gd name="T62" fmla="*/ 298 w 364"/>
                  <a:gd name="T63" fmla="*/ 305 h 907"/>
                  <a:gd name="T64" fmla="*/ 313 w 364"/>
                  <a:gd name="T65" fmla="*/ 416 h 907"/>
                  <a:gd name="T66" fmla="*/ 313 w 364"/>
                  <a:gd name="T67" fmla="*/ 517 h 907"/>
                  <a:gd name="T68" fmla="*/ 303 w 364"/>
                  <a:gd name="T69" fmla="*/ 598 h 907"/>
                  <a:gd name="T70" fmla="*/ 283 w 364"/>
                  <a:gd name="T71" fmla="*/ 633 h 907"/>
                  <a:gd name="T72" fmla="*/ 212 w 364"/>
                  <a:gd name="T73" fmla="*/ 684 h 907"/>
                  <a:gd name="T74" fmla="*/ 136 w 364"/>
                  <a:gd name="T75" fmla="*/ 730 h 907"/>
                  <a:gd name="T76" fmla="*/ 101 w 364"/>
                  <a:gd name="T77" fmla="*/ 765 h 9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4" h="907">
                    <a:moveTo>
                      <a:pt x="101" y="765"/>
                    </a:moveTo>
                    <a:lnTo>
                      <a:pt x="35" y="816"/>
                    </a:lnTo>
                    <a:lnTo>
                      <a:pt x="15" y="832"/>
                    </a:lnTo>
                    <a:lnTo>
                      <a:pt x="0" y="867"/>
                    </a:lnTo>
                    <a:lnTo>
                      <a:pt x="20" y="902"/>
                    </a:lnTo>
                    <a:lnTo>
                      <a:pt x="40" y="907"/>
                    </a:lnTo>
                    <a:lnTo>
                      <a:pt x="101" y="887"/>
                    </a:lnTo>
                    <a:lnTo>
                      <a:pt x="192" y="816"/>
                    </a:lnTo>
                    <a:lnTo>
                      <a:pt x="273" y="730"/>
                    </a:lnTo>
                    <a:lnTo>
                      <a:pt x="359" y="633"/>
                    </a:lnTo>
                    <a:lnTo>
                      <a:pt x="364" y="593"/>
                    </a:lnTo>
                    <a:lnTo>
                      <a:pt x="364" y="482"/>
                    </a:lnTo>
                    <a:lnTo>
                      <a:pt x="339" y="310"/>
                    </a:lnTo>
                    <a:lnTo>
                      <a:pt x="354" y="209"/>
                    </a:lnTo>
                    <a:lnTo>
                      <a:pt x="364" y="168"/>
                    </a:lnTo>
                    <a:lnTo>
                      <a:pt x="349" y="147"/>
                    </a:lnTo>
                    <a:lnTo>
                      <a:pt x="313" y="127"/>
                    </a:lnTo>
                    <a:lnTo>
                      <a:pt x="288" y="112"/>
                    </a:lnTo>
                    <a:lnTo>
                      <a:pt x="303" y="21"/>
                    </a:lnTo>
                    <a:lnTo>
                      <a:pt x="293" y="0"/>
                    </a:lnTo>
                    <a:lnTo>
                      <a:pt x="273" y="6"/>
                    </a:lnTo>
                    <a:lnTo>
                      <a:pt x="263" y="122"/>
                    </a:lnTo>
                    <a:lnTo>
                      <a:pt x="253" y="152"/>
                    </a:lnTo>
                    <a:lnTo>
                      <a:pt x="248" y="173"/>
                    </a:lnTo>
                    <a:lnTo>
                      <a:pt x="207" y="157"/>
                    </a:lnTo>
                    <a:lnTo>
                      <a:pt x="177" y="157"/>
                    </a:lnTo>
                    <a:lnTo>
                      <a:pt x="177" y="178"/>
                    </a:lnTo>
                    <a:lnTo>
                      <a:pt x="197" y="194"/>
                    </a:lnTo>
                    <a:lnTo>
                      <a:pt x="233" y="194"/>
                    </a:lnTo>
                    <a:lnTo>
                      <a:pt x="258" y="214"/>
                    </a:lnTo>
                    <a:lnTo>
                      <a:pt x="278" y="249"/>
                    </a:lnTo>
                    <a:lnTo>
                      <a:pt x="298" y="305"/>
                    </a:lnTo>
                    <a:lnTo>
                      <a:pt x="313" y="416"/>
                    </a:lnTo>
                    <a:lnTo>
                      <a:pt x="313" y="517"/>
                    </a:lnTo>
                    <a:lnTo>
                      <a:pt x="303" y="598"/>
                    </a:lnTo>
                    <a:lnTo>
                      <a:pt x="283" y="633"/>
                    </a:lnTo>
                    <a:lnTo>
                      <a:pt x="212" y="684"/>
                    </a:lnTo>
                    <a:lnTo>
                      <a:pt x="136" y="730"/>
                    </a:lnTo>
                    <a:lnTo>
                      <a:pt x="101" y="7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17" name="Freeform 18"/>
              <p:cNvSpPr>
                <a:spLocks/>
              </p:cNvSpPr>
              <p:nvPr/>
            </p:nvSpPr>
            <p:spPr bwMode="auto">
              <a:xfrm>
                <a:off x="4560" y="2567"/>
                <a:ext cx="329" cy="546"/>
              </a:xfrm>
              <a:custGeom>
                <a:avLst/>
                <a:gdLst>
                  <a:gd name="T0" fmla="*/ 329 w 329"/>
                  <a:gd name="T1" fmla="*/ 15 h 546"/>
                  <a:gd name="T2" fmla="*/ 293 w 329"/>
                  <a:gd name="T3" fmla="*/ 0 h 546"/>
                  <a:gd name="T4" fmla="*/ 217 w 329"/>
                  <a:gd name="T5" fmla="*/ 5 h 546"/>
                  <a:gd name="T6" fmla="*/ 151 w 329"/>
                  <a:gd name="T7" fmla="*/ 56 h 546"/>
                  <a:gd name="T8" fmla="*/ 55 w 329"/>
                  <a:gd name="T9" fmla="*/ 162 h 546"/>
                  <a:gd name="T10" fmla="*/ 5 w 329"/>
                  <a:gd name="T11" fmla="*/ 248 h 546"/>
                  <a:gd name="T12" fmla="*/ 0 w 329"/>
                  <a:gd name="T13" fmla="*/ 278 h 546"/>
                  <a:gd name="T14" fmla="*/ 25 w 329"/>
                  <a:gd name="T15" fmla="*/ 334 h 546"/>
                  <a:gd name="T16" fmla="*/ 80 w 329"/>
                  <a:gd name="T17" fmla="*/ 359 h 546"/>
                  <a:gd name="T18" fmla="*/ 151 w 329"/>
                  <a:gd name="T19" fmla="*/ 389 h 546"/>
                  <a:gd name="T20" fmla="*/ 207 w 329"/>
                  <a:gd name="T21" fmla="*/ 404 h 546"/>
                  <a:gd name="T22" fmla="*/ 232 w 329"/>
                  <a:gd name="T23" fmla="*/ 430 h 546"/>
                  <a:gd name="T24" fmla="*/ 217 w 329"/>
                  <a:gd name="T25" fmla="*/ 465 h 546"/>
                  <a:gd name="T26" fmla="*/ 177 w 329"/>
                  <a:gd name="T27" fmla="*/ 506 h 546"/>
                  <a:gd name="T28" fmla="*/ 126 w 329"/>
                  <a:gd name="T29" fmla="*/ 511 h 546"/>
                  <a:gd name="T30" fmla="*/ 91 w 329"/>
                  <a:gd name="T31" fmla="*/ 495 h 546"/>
                  <a:gd name="T32" fmla="*/ 70 w 329"/>
                  <a:gd name="T33" fmla="*/ 511 h 546"/>
                  <a:gd name="T34" fmla="*/ 75 w 329"/>
                  <a:gd name="T35" fmla="*/ 531 h 546"/>
                  <a:gd name="T36" fmla="*/ 116 w 329"/>
                  <a:gd name="T37" fmla="*/ 546 h 546"/>
                  <a:gd name="T38" fmla="*/ 177 w 329"/>
                  <a:gd name="T39" fmla="*/ 546 h 546"/>
                  <a:gd name="T40" fmla="*/ 232 w 329"/>
                  <a:gd name="T41" fmla="*/ 531 h 546"/>
                  <a:gd name="T42" fmla="*/ 263 w 329"/>
                  <a:gd name="T43" fmla="*/ 511 h 546"/>
                  <a:gd name="T44" fmla="*/ 283 w 329"/>
                  <a:gd name="T45" fmla="*/ 475 h 546"/>
                  <a:gd name="T46" fmla="*/ 293 w 329"/>
                  <a:gd name="T47" fmla="*/ 435 h 546"/>
                  <a:gd name="T48" fmla="*/ 268 w 329"/>
                  <a:gd name="T49" fmla="*/ 399 h 546"/>
                  <a:gd name="T50" fmla="*/ 207 w 329"/>
                  <a:gd name="T51" fmla="*/ 374 h 546"/>
                  <a:gd name="T52" fmla="*/ 136 w 329"/>
                  <a:gd name="T53" fmla="*/ 354 h 546"/>
                  <a:gd name="T54" fmla="*/ 75 w 329"/>
                  <a:gd name="T55" fmla="*/ 319 h 546"/>
                  <a:gd name="T56" fmla="*/ 60 w 329"/>
                  <a:gd name="T57" fmla="*/ 288 h 546"/>
                  <a:gd name="T58" fmla="*/ 70 w 329"/>
                  <a:gd name="T59" fmla="*/ 233 h 546"/>
                  <a:gd name="T60" fmla="*/ 116 w 329"/>
                  <a:gd name="T61" fmla="*/ 162 h 546"/>
                  <a:gd name="T62" fmla="*/ 172 w 329"/>
                  <a:gd name="T63" fmla="*/ 121 h 546"/>
                  <a:gd name="T64" fmla="*/ 258 w 329"/>
                  <a:gd name="T65" fmla="*/ 91 h 546"/>
                  <a:gd name="T66" fmla="*/ 329 w 329"/>
                  <a:gd name="T67" fmla="*/ 76 h 546"/>
                  <a:gd name="T68" fmla="*/ 329 w 329"/>
                  <a:gd name="T69" fmla="*/ 35 h 546"/>
                  <a:gd name="T70" fmla="*/ 329 w 329"/>
                  <a:gd name="T71" fmla="*/ 15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18" name="Freeform 19"/>
              <p:cNvSpPr>
                <a:spLocks/>
              </p:cNvSpPr>
              <p:nvPr/>
            </p:nvSpPr>
            <p:spPr bwMode="auto">
              <a:xfrm>
                <a:off x="4828" y="2542"/>
                <a:ext cx="309" cy="673"/>
              </a:xfrm>
              <a:custGeom>
                <a:avLst/>
                <a:gdLst>
                  <a:gd name="T0" fmla="*/ 269 w 309"/>
                  <a:gd name="T1" fmla="*/ 212 h 673"/>
                  <a:gd name="T2" fmla="*/ 238 w 309"/>
                  <a:gd name="T3" fmla="*/ 86 h 673"/>
                  <a:gd name="T4" fmla="*/ 203 w 309"/>
                  <a:gd name="T5" fmla="*/ 25 h 673"/>
                  <a:gd name="T6" fmla="*/ 126 w 309"/>
                  <a:gd name="T7" fmla="*/ 0 h 673"/>
                  <a:gd name="T8" fmla="*/ 50 w 309"/>
                  <a:gd name="T9" fmla="*/ 10 h 673"/>
                  <a:gd name="T10" fmla="*/ 15 w 309"/>
                  <a:gd name="T11" fmla="*/ 76 h 673"/>
                  <a:gd name="T12" fmla="*/ 20 w 309"/>
                  <a:gd name="T13" fmla="*/ 157 h 673"/>
                  <a:gd name="T14" fmla="*/ 40 w 309"/>
                  <a:gd name="T15" fmla="*/ 288 h 673"/>
                  <a:gd name="T16" fmla="*/ 40 w 309"/>
                  <a:gd name="T17" fmla="*/ 404 h 673"/>
                  <a:gd name="T18" fmla="*/ 15 w 309"/>
                  <a:gd name="T19" fmla="*/ 505 h 673"/>
                  <a:gd name="T20" fmla="*/ 0 w 309"/>
                  <a:gd name="T21" fmla="*/ 561 h 673"/>
                  <a:gd name="T22" fmla="*/ 10 w 309"/>
                  <a:gd name="T23" fmla="*/ 612 h 673"/>
                  <a:gd name="T24" fmla="*/ 45 w 309"/>
                  <a:gd name="T25" fmla="*/ 638 h 673"/>
                  <a:gd name="T26" fmla="*/ 91 w 309"/>
                  <a:gd name="T27" fmla="*/ 663 h 673"/>
                  <a:gd name="T28" fmla="*/ 136 w 309"/>
                  <a:gd name="T29" fmla="*/ 673 h 673"/>
                  <a:gd name="T30" fmla="*/ 193 w 309"/>
                  <a:gd name="T31" fmla="*/ 673 h 673"/>
                  <a:gd name="T32" fmla="*/ 259 w 309"/>
                  <a:gd name="T33" fmla="*/ 622 h 673"/>
                  <a:gd name="T34" fmla="*/ 309 w 309"/>
                  <a:gd name="T35" fmla="*/ 515 h 673"/>
                  <a:gd name="T36" fmla="*/ 304 w 309"/>
                  <a:gd name="T37" fmla="*/ 419 h 673"/>
                  <a:gd name="T38" fmla="*/ 274 w 309"/>
                  <a:gd name="T39" fmla="*/ 308 h 673"/>
                  <a:gd name="T40" fmla="*/ 269 w 309"/>
                  <a:gd name="T41" fmla="*/ 212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19" name="Freeform 20"/>
              <p:cNvSpPr>
                <a:spLocks/>
              </p:cNvSpPr>
              <p:nvPr/>
            </p:nvSpPr>
            <p:spPr bwMode="auto">
              <a:xfrm>
                <a:off x="4736" y="3088"/>
                <a:ext cx="235" cy="973"/>
              </a:xfrm>
              <a:custGeom>
                <a:avLst/>
                <a:gdLst>
                  <a:gd name="T0" fmla="*/ 223 w 235"/>
                  <a:gd name="T1" fmla="*/ 15 h 973"/>
                  <a:gd name="T2" fmla="*/ 163 w 235"/>
                  <a:gd name="T3" fmla="*/ 0 h 973"/>
                  <a:gd name="T4" fmla="*/ 127 w 235"/>
                  <a:gd name="T5" fmla="*/ 15 h 973"/>
                  <a:gd name="T6" fmla="*/ 112 w 235"/>
                  <a:gd name="T7" fmla="*/ 66 h 973"/>
                  <a:gd name="T8" fmla="*/ 127 w 235"/>
                  <a:gd name="T9" fmla="*/ 344 h 973"/>
                  <a:gd name="T10" fmla="*/ 127 w 235"/>
                  <a:gd name="T11" fmla="*/ 410 h 973"/>
                  <a:gd name="T12" fmla="*/ 107 w 235"/>
                  <a:gd name="T13" fmla="*/ 532 h 973"/>
                  <a:gd name="T14" fmla="*/ 102 w 235"/>
                  <a:gd name="T15" fmla="*/ 674 h 973"/>
                  <a:gd name="T16" fmla="*/ 112 w 235"/>
                  <a:gd name="T17" fmla="*/ 745 h 973"/>
                  <a:gd name="T18" fmla="*/ 102 w 235"/>
                  <a:gd name="T19" fmla="*/ 785 h 973"/>
                  <a:gd name="T20" fmla="*/ 31 w 235"/>
                  <a:gd name="T21" fmla="*/ 846 h 973"/>
                  <a:gd name="T22" fmla="*/ 0 w 235"/>
                  <a:gd name="T23" fmla="*/ 922 h 973"/>
                  <a:gd name="T24" fmla="*/ 6 w 235"/>
                  <a:gd name="T25" fmla="*/ 947 h 973"/>
                  <a:gd name="T26" fmla="*/ 61 w 235"/>
                  <a:gd name="T27" fmla="*/ 973 h 973"/>
                  <a:gd name="T28" fmla="*/ 76 w 235"/>
                  <a:gd name="T29" fmla="*/ 962 h 973"/>
                  <a:gd name="T30" fmla="*/ 82 w 235"/>
                  <a:gd name="T31" fmla="*/ 917 h 973"/>
                  <a:gd name="T32" fmla="*/ 97 w 235"/>
                  <a:gd name="T33" fmla="*/ 851 h 973"/>
                  <a:gd name="T34" fmla="*/ 122 w 235"/>
                  <a:gd name="T35" fmla="*/ 821 h 973"/>
                  <a:gd name="T36" fmla="*/ 152 w 235"/>
                  <a:gd name="T37" fmla="*/ 801 h 973"/>
                  <a:gd name="T38" fmla="*/ 178 w 235"/>
                  <a:gd name="T39" fmla="*/ 775 h 973"/>
                  <a:gd name="T40" fmla="*/ 183 w 235"/>
                  <a:gd name="T41" fmla="*/ 755 h 973"/>
                  <a:gd name="T42" fmla="*/ 168 w 235"/>
                  <a:gd name="T43" fmla="*/ 730 h 973"/>
                  <a:gd name="T44" fmla="*/ 152 w 235"/>
                  <a:gd name="T45" fmla="*/ 715 h 973"/>
                  <a:gd name="T46" fmla="*/ 142 w 235"/>
                  <a:gd name="T47" fmla="*/ 653 h 973"/>
                  <a:gd name="T48" fmla="*/ 152 w 235"/>
                  <a:gd name="T49" fmla="*/ 526 h 973"/>
                  <a:gd name="T50" fmla="*/ 188 w 235"/>
                  <a:gd name="T51" fmla="*/ 380 h 973"/>
                  <a:gd name="T52" fmla="*/ 223 w 235"/>
                  <a:gd name="T53" fmla="*/ 263 h 973"/>
                  <a:gd name="T54" fmla="*/ 235 w 235"/>
                  <a:gd name="T55" fmla="*/ 122 h 973"/>
                  <a:gd name="T56" fmla="*/ 223 w 235"/>
                  <a:gd name="T57" fmla="*/ 15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320" name="Freeform 21"/>
              <p:cNvSpPr>
                <a:spLocks/>
              </p:cNvSpPr>
              <p:nvPr/>
            </p:nvSpPr>
            <p:spPr bwMode="auto">
              <a:xfrm>
                <a:off x="4991" y="3088"/>
                <a:ext cx="384" cy="821"/>
              </a:xfrm>
              <a:custGeom>
                <a:avLst/>
                <a:gdLst>
                  <a:gd name="T0" fmla="*/ 126 w 384"/>
                  <a:gd name="T1" fmla="*/ 122 h 821"/>
                  <a:gd name="T2" fmla="*/ 116 w 384"/>
                  <a:gd name="T3" fmla="*/ 40 h 821"/>
                  <a:gd name="T4" fmla="*/ 71 w 384"/>
                  <a:gd name="T5" fmla="*/ 0 h 821"/>
                  <a:gd name="T6" fmla="*/ 5 w 384"/>
                  <a:gd name="T7" fmla="*/ 5 h 821"/>
                  <a:gd name="T8" fmla="*/ 0 w 384"/>
                  <a:gd name="T9" fmla="*/ 40 h 821"/>
                  <a:gd name="T10" fmla="*/ 5 w 384"/>
                  <a:gd name="T11" fmla="*/ 117 h 821"/>
                  <a:gd name="T12" fmla="*/ 40 w 384"/>
                  <a:gd name="T13" fmla="*/ 233 h 821"/>
                  <a:gd name="T14" fmla="*/ 66 w 384"/>
                  <a:gd name="T15" fmla="*/ 319 h 821"/>
                  <a:gd name="T16" fmla="*/ 96 w 384"/>
                  <a:gd name="T17" fmla="*/ 435 h 821"/>
                  <a:gd name="T18" fmla="*/ 106 w 384"/>
                  <a:gd name="T19" fmla="*/ 536 h 821"/>
                  <a:gd name="T20" fmla="*/ 106 w 384"/>
                  <a:gd name="T21" fmla="*/ 617 h 821"/>
                  <a:gd name="T22" fmla="*/ 91 w 384"/>
                  <a:gd name="T23" fmla="*/ 679 h 821"/>
                  <a:gd name="T24" fmla="*/ 76 w 384"/>
                  <a:gd name="T25" fmla="*/ 699 h 821"/>
                  <a:gd name="T26" fmla="*/ 76 w 384"/>
                  <a:gd name="T27" fmla="*/ 719 h 821"/>
                  <a:gd name="T28" fmla="*/ 96 w 384"/>
                  <a:gd name="T29" fmla="*/ 750 h 821"/>
                  <a:gd name="T30" fmla="*/ 131 w 384"/>
                  <a:gd name="T31" fmla="*/ 760 h 821"/>
                  <a:gd name="T32" fmla="*/ 187 w 384"/>
                  <a:gd name="T33" fmla="*/ 760 h 821"/>
                  <a:gd name="T34" fmla="*/ 288 w 384"/>
                  <a:gd name="T35" fmla="*/ 785 h 821"/>
                  <a:gd name="T36" fmla="*/ 318 w 384"/>
                  <a:gd name="T37" fmla="*/ 821 h 821"/>
                  <a:gd name="T38" fmla="*/ 364 w 384"/>
                  <a:gd name="T39" fmla="*/ 800 h 821"/>
                  <a:gd name="T40" fmla="*/ 384 w 384"/>
                  <a:gd name="T41" fmla="*/ 750 h 821"/>
                  <a:gd name="T42" fmla="*/ 364 w 384"/>
                  <a:gd name="T43" fmla="*/ 730 h 821"/>
                  <a:gd name="T44" fmla="*/ 278 w 384"/>
                  <a:gd name="T45" fmla="*/ 719 h 821"/>
                  <a:gd name="T46" fmla="*/ 182 w 384"/>
                  <a:gd name="T47" fmla="*/ 719 h 821"/>
                  <a:gd name="T48" fmla="*/ 141 w 384"/>
                  <a:gd name="T49" fmla="*/ 714 h 821"/>
                  <a:gd name="T50" fmla="*/ 131 w 384"/>
                  <a:gd name="T51" fmla="*/ 684 h 821"/>
                  <a:gd name="T52" fmla="*/ 141 w 384"/>
                  <a:gd name="T53" fmla="*/ 627 h 821"/>
                  <a:gd name="T54" fmla="*/ 147 w 384"/>
                  <a:gd name="T55" fmla="*/ 531 h 821"/>
                  <a:gd name="T56" fmla="*/ 136 w 384"/>
                  <a:gd name="T57" fmla="*/ 425 h 821"/>
                  <a:gd name="T58" fmla="*/ 121 w 384"/>
                  <a:gd name="T59" fmla="*/ 284 h 821"/>
                  <a:gd name="T60" fmla="*/ 126 w 384"/>
                  <a:gd name="T61" fmla="*/ 162 h 821"/>
                  <a:gd name="T62" fmla="*/ 126 w 384"/>
                  <a:gd name="T63" fmla="*/ 122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65622" name="Text Box 22"/>
          <p:cNvSpPr txBox="1">
            <a:spLocks noChangeArrowheads="1"/>
          </p:cNvSpPr>
          <p:nvPr/>
        </p:nvSpPr>
        <p:spPr bwMode="auto">
          <a:xfrm>
            <a:off x="1524000" y="3124200"/>
            <a:ext cx="7772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Primer Paso: Escribimos la matriz ampliada correspondiente al sistema.</a:t>
            </a:r>
            <a:endParaRPr lang="es-ES_tradnl" b="1" i="0"/>
          </a:p>
        </p:txBody>
      </p:sp>
      <p:graphicFrame>
        <p:nvGraphicFramePr>
          <p:cNvPr id="665623" name="Object 23"/>
          <p:cNvGraphicFramePr>
            <a:graphicFrameLocks noChangeAspect="1"/>
          </p:cNvGraphicFramePr>
          <p:nvPr/>
        </p:nvGraphicFramePr>
        <p:xfrm>
          <a:off x="3429000" y="4419600"/>
          <a:ext cx="3962400" cy="2133600"/>
        </p:xfrm>
        <a:graphic>
          <a:graphicData uri="http://schemas.openxmlformats.org/presentationml/2006/ole">
            <mc:AlternateContent xmlns:mc="http://schemas.openxmlformats.org/markup-compatibility/2006">
              <mc:Choice xmlns:v="urn:schemas-microsoft-com:vml" Requires="v">
                <p:oleObj spid="_x0000_s75780" name="Ecuación" r:id="rId4" imgW="889000" imgH="914400" progId="Equation.3">
                  <p:embed/>
                </p:oleObj>
              </mc:Choice>
              <mc:Fallback>
                <p:oleObj name="Ecuación" r:id="rId4"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29000" y="4419600"/>
                        <a:ext cx="3962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65624" name="Group 24"/>
          <p:cNvGrpSpPr>
            <a:grpSpLocks/>
          </p:cNvGrpSpPr>
          <p:nvPr/>
        </p:nvGrpSpPr>
        <p:grpSpPr bwMode="auto">
          <a:xfrm>
            <a:off x="3581400" y="5897564"/>
            <a:ext cx="3429000" cy="579437"/>
            <a:chOff x="1296" y="3715"/>
            <a:chExt cx="2160" cy="365"/>
          </a:xfrm>
        </p:grpSpPr>
        <p:sp>
          <p:nvSpPr>
            <p:cNvPr id="140309" name="Text Box 25"/>
            <p:cNvSpPr txBox="1">
              <a:spLocks noChangeArrowheads="1"/>
            </p:cNvSpPr>
            <p:nvPr/>
          </p:nvSpPr>
          <p:spPr bwMode="auto">
            <a:xfrm>
              <a:off x="1296"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4</a:t>
              </a:r>
              <a:endParaRPr lang="es-ES_tradnl" sz="3200" b="1" i="0"/>
            </a:p>
          </p:txBody>
        </p:sp>
        <p:sp>
          <p:nvSpPr>
            <p:cNvPr id="140310" name="Text Box 26"/>
            <p:cNvSpPr txBox="1">
              <a:spLocks noChangeArrowheads="1"/>
            </p:cNvSpPr>
            <p:nvPr/>
          </p:nvSpPr>
          <p:spPr bwMode="auto">
            <a:xfrm>
              <a:off x="1824" y="371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a:t>
              </a:r>
              <a:endParaRPr lang="es-ES_tradnl" sz="3200" b="1" i="0"/>
            </a:p>
          </p:txBody>
        </p:sp>
        <p:sp>
          <p:nvSpPr>
            <p:cNvPr id="140311" name="Text Box 27"/>
            <p:cNvSpPr txBox="1">
              <a:spLocks noChangeArrowheads="1"/>
            </p:cNvSpPr>
            <p:nvPr/>
          </p:nvSpPr>
          <p:spPr bwMode="auto">
            <a:xfrm>
              <a:off x="2544"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5</a:t>
              </a:r>
              <a:endParaRPr lang="es-ES_tradnl" sz="3200" b="1" i="0"/>
            </a:p>
          </p:txBody>
        </p:sp>
        <p:sp>
          <p:nvSpPr>
            <p:cNvPr id="140312" name="Text Box 28"/>
            <p:cNvSpPr txBox="1">
              <a:spLocks noChangeArrowheads="1"/>
            </p:cNvSpPr>
            <p:nvPr/>
          </p:nvSpPr>
          <p:spPr bwMode="auto">
            <a:xfrm>
              <a:off x="3168"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3</a:t>
              </a:r>
              <a:endParaRPr lang="es-ES_tradnl" sz="3200" b="1" i="0"/>
            </a:p>
          </p:txBody>
        </p:sp>
      </p:grpSp>
      <p:grpSp>
        <p:nvGrpSpPr>
          <p:cNvPr id="665629" name="Group 29"/>
          <p:cNvGrpSpPr>
            <a:grpSpLocks/>
          </p:cNvGrpSpPr>
          <p:nvPr/>
        </p:nvGrpSpPr>
        <p:grpSpPr bwMode="auto">
          <a:xfrm>
            <a:off x="3581400" y="4525964"/>
            <a:ext cx="3429000" cy="625475"/>
            <a:chOff x="1296" y="2851"/>
            <a:chExt cx="2160" cy="394"/>
          </a:xfrm>
        </p:grpSpPr>
        <p:sp>
          <p:nvSpPr>
            <p:cNvPr id="140305" name="Text Box 30"/>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0306" name="Text Box 31"/>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0307" name="Text Box 32"/>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0308" name="Text Box 33"/>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665634" name="Group 34"/>
          <p:cNvGrpSpPr>
            <a:grpSpLocks/>
          </p:cNvGrpSpPr>
          <p:nvPr/>
        </p:nvGrpSpPr>
        <p:grpSpPr bwMode="auto">
          <a:xfrm>
            <a:off x="3581400" y="5257800"/>
            <a:ext cx="3429000" cy="579438"/>
            <a:chOff x="1296" y="3312"/>
            <a:chExt cx="2160" cy="365"/>
          </a:xfrm>
        </p:grpSpPr>
        <p:sp>
          <p:nvSpPr>
            <p:cNvPr id="140301" name="Text Box 35"/>
            <p:cNvSpPr txBox="1">
              <a:spLocks noChangeArrowheads="1"/>
            </p:cNvSpPr>
            <p:nvPr/>
          </p:nvSpPr>
          <p:spPr bwMode="auto">
            <a:xfrm>
              <a:off x="1296"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0302" name="Text Box 36"/>
            <p:cNvSpPr txBox="1">
              <a:spLocks noChangeArrowheads="1"/>
            </p:cNvSpPr>
            <p:nvPr/>
          </p:nvSpPr>
          <p:spPr bwMode="auto">
            <a:xfrm>
              <a:off x="2448"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0303" name="Text Box 37"/>
            <p:cNvSpPr txBox="1">
              <a:spLocks noChangeArrowheads="1"/>
            </p:cNvSpPr>
            <p:nvPr/>
          </p:nvSpPr>
          <p:spPr bwMode="auto">
            <a:xfrm>
              <a:off x="1920"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0304" name="Text Box 38"/>
            <p:cNvSpPr txBox="1">
              <a:spLocks noChangeArrowheads="1"/>
            </p:cNvSpPr>
            <p:nvPr/>
          </p:nvSpPr>
          <p:spPr bwMode="auto">
            <a:xfrm>
              <a:off x="3168"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grpSp>
      <p:sp>
        <p:nvSpPr>
          <p:cNvPr id="665639" name="Line 39"/>
          <p:cNvSpPr>
            <a:spLocks noChangeShapeType="1"/>
          </p:cNvSpPr>
          <p:nvPr/>
        </p:nvSpPr>
        <p:spPr bwMode="auto">
          <a:xfrm>
            <a:off x="6324600" y="4495800"/>
            <a:ext cx="0" cy="1905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0299" name="AutoShape 40">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0300" name="AutoShape 41">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866218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65608"/>
                                        </p:tgtEl>
                                        <p:attrNameLst>
                                          <p:attrName>style.visibility</p:attrName>
                                        </p:attrNameLst>
                                      </p:cBhvr>
                                      <p:to>
                                        <p:strVal val="visible"/>
                                      </p:to>
                                    </p:set>
                                    <p:anim calcmode="lin" valueType="num">
                                      <p:cBhvr>
                                        <p:cTn id="7" dur="500" fill="hold"/>
                                        <p:tgtEl>
                                          <p:spTgt spid="665608"/>
                                        </p:tgtEl>
                                        <p:attrNameLst>
                                          <p:attrName>ppt_w</p:attrName>
                                        </p:attrNameLst>
                                      </p:cBhvr>
                                      <p:tavLst>
                                        <p:tav tm="0">
                                          <p:val>
                                            <p:fltVal val="0"/>
                                          </p:val>
                                        </p:tav>
                                        <p:tav tm="100000">
                                          <p:val>
                                            <p:strVal val="#ppt_w"/>
                                          </p:val>
                                        </p:tav>
                                      </p:tavLst>
                                    </p:anim>
                                    <p:anim calcmode="lin" valueType="num">
                                      <p:cBhvr>
                                        <p:cTn id="8" dur="500" fill="hold"/>
                                        <p:tgtEl>
                                          <p:spTgt spid="66560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528" fill="hold" grpId="0" nodeType="afterEffect">
                                  <p:stCondLst>
                                    <p:cond delay="0"/>
                                  </p:stCondLst>
                                  <p:childTnLst>
                                    <p:set>
                                      <p:cBhvr>
                                        <p:cTn id="11" dur="1" fill="hold">
                                          <p:stCondLst>
                                            <p:cond delay="0"/>
                                          </p:stCondLst>
                                        </p:cTn>
                                        <p:tgtEl>
                                          <p:spTgt spid="665622"/>
                                        </p:tgtEl>
                                        <p:attrNameLst>
                                          <p:attrName>style.visibility</p:attrName>
                                        </p:attrNameLst>
                                      </p:cBhvr>
                                      <p:to>
                                        <p:strVal val="visible"/>
                                      </p:to>
                                    </p:set>
                                    <p:anim calcmode="lin" valueType="num">
                                      <p:cBhvr>
                                        <p:cTn id="12" dur="500" fill="hold"/>
                                        <p:tgtEl>
                                          <p:spTgt spid="665622"/>
                                        </p:tgtEl>
                                        <p:attrNameLst>
                                          <p:attrName>ppt_w</p:attrName>
                                        </p:attrNameLst>
                                      </p:cBhvr>
                                      <p:tavLst>
                                        <p:tav tm="0">
                                          <p:val>
                                            <p:fltVal val="0"/>
                                          </p:val>
                                        </p:tav>
                                        <p:tav tm="100000">
                                          <p:val>
                                            <p:strVal val="#ppt_w"/>
                                          </p:val>
                                        </p:tav>
                                      </p:tavLst>
                                    </p:anim>
                                    <p:anim calcmode="lin" valueType="num">
                                      <p:cBhvr>
                                        <p:cTn id="13" dur="500" fill="hold"/>
                                        <p:tgtEl>
                                          <p:spTgt spid="665622"/>
                                        </p:tgtEl>
                                        <p:attrNameLst>
                                          <p:attrName>ppt_h</p:attrName>
                                        </p:attrNameLst>
                                      </p:cBhvr>
                                      <p:tavLst>
                                        <p:tav tm="0">
                                          <p:val>
                                            <p:fltVal val="0"/>
                                          </p:val>
                                        </p:tav>
                                        <p:tav tm="100000">
                                          <p:val>
                                            <p:strVal val="#ppt_h"/>
                                          </p:val>
                                        </p:tav>
                                      </p:tavLst>
                                    </p:anim>
                                    <p:anim calcmode="lin" valueType="num">
                                      <p:cBhvr>
                                        <p:cTn id="14" dur="500" fill="hold"/>
                                        <p:tgtEl>
                                          <p:spTgt spid="665622"/>
                                        </p:tgtEl>
                                        <p:attrNameLst>
                                          <p:attrName>ppt_x</p:attrName>
                                        </p:attrNameLst>
                                      </p:cBhvr>
                                      <p:tavLst>
                                        <p:tav tm="0">
                                          <p:val>
                                            <p:fltVal val="0.5"/>
                                          </p:val>
                                        </p:tav>
                                        <p:tav tm="100000">
                                          <p:val>
                                            <p:strVal val="#ppt_x"/>
                                          </p:val>
                                        </p:tav>
                                      </p:tavLst>
                                    </p:anim>
                                    <p:anim calcmode="lin" valueType="num">
                                      <p:cBhvr>
                                        <p:cTn id="15" dur="500" fill="hold"/>
                                        <p:tgtEl>
                                          <p:spTgt spid="665622"/>
                                        </p:tgtEl>
                                        <p:attrNameLst>
                                          <p:attrName>ppt_y</p:attrName>
                                        </p:attrNameLst>
                                      </p:cBhvr>
                                      <p:tavLst>
                                        <p:tav tm="0">
                                          <p:val>
                                            <p:fltVal val="0.5"/>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16" fill="hold" nodeType="clickEffect">
                                  <p:stCondLst>
                                    <p:cond delay="0"/>
                                  </p:stCondLst>
                                  <p:childTnLst>
                                    <p:set>
                                      <p:cBhvr>
                                        <p:cTn id="19" dur="1" fill="hold">
                                          <p:stCondLst>
                                            <p:cond delay="0"/>
                                          </p:stCondLst>
                                        </p:cTn>
                                        <p:tgtEl>
                                          <p:spTgt spid="665623"/>
                                        </p:tgtEl>
                                        <p:attrNameLst>
                                          <p:attrName>style.visibility</p:attrName>
                                        </p:attrNameLst>
                                      </p:cBhvr>
                                      <p:to>
                                        <p:strVal val="visible"/>
                                      </p:to>
                                    </p:set>
                                    <p:anim calcmode="lin" valueType="num">
                                      <p:cBhvr>
                                        <p:cTn id="20" dur="500" fill="hold"/>
                                        <p:tgtEl>
                                          <p:spTgt spid="665623"/>
                                        </p:tgtEl>
                                        <p:attrNameLst>
                                          <p:attrName>ppt_w</p:attrName>
                                        </p:attrNameLst>
                                      </p:cBhvr>
                                      <p:tavLst>
                                        <p:tav tm="0">
                                          <p:val>
                                            <p:fltVal val="0"/>
                                          </p:val>
                                        </p:tav>
                                        <p:tav tm="100000">
                                          <p:val>
                                            <p:strVal val="#ppt_w"/>
                                          </p:val>
                                        </p:tav>
                                      </p:tavLst>
                                    </p:anim>
                                    <p:anim calcmode="lin" valueType="num">
                                      <p:cBhvr>
                                        <p:cTn id="21" dur="500" fill="hold"/>
                                        <p:tgtEl>
                                          <p:spTgt spid="66562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500"/>
                            </p:stCondLst>
                            <p:childTnLst>
                              <p:par>
                                <p:cTn id="23" presetID="23" presetClass="entr" presetSubtype="16" fill="hold" grpId="0" nodeType="afterEffect">
                                  <p:stCondLst>
                                    <p:cond delay="0"/>
                                  </p:stCondLst>
                                  <p:childTnLst>
                                    <p:set>
                                      <p:cBhvr>
                                        <p:cTn id="24" dur="1" fill="hold">
                                          <p:stCondLst>
                                            <p:cond delay="0"/>
                                          </p:stCondLst>
                                        </p:cTn>
                                        <p:tgtEl>
                                          <p:spTgt spid="665639"/>
                                        </p:tgtEl>
                                        <p:attrNameLst>
                                          <p:attrName>style.visibility</p:attrName>
                                        </p:attrNameLst>
                                      </p:cBhvr>
                                      <p:to>
                                        <p:strVal val="visible"/>
                                      </p:to>
                                    </p:set>
                                    <p:anim calcmode="lin" valueType="num">
                                      <p:cBhvr>
                                        <p:cTn id="25" dur="500" fill="hold"/>
                                        <p:tgtEl>
                                          <p:spTgt spid="665639"/>
                                        </p:tgtEl>
                                        <p:attrNameLst>
                                          <p:attrName>ppt_w</p:attrName>
                                        </p:attrNameLst>
                                      </p:cBhvr>
                                      <p:tavLst>
                                        <p:tav tm="0">
                                          <p:val>
                                            <p:fltVal val="0"/>
                                          </p:val>
                                        </p:tav>
                                        <p:tav tm="100000">
                                          <p:val>
                                            <p:strVal val="#ppt_w"/>
                                          </p:val>
                                        </p:tav>
                                      </p:tavLst>
                                    </p:anim>
                                    <p:anim calcmode="lin" valueType="num">
                                      <p:cBhvr>
                                        <p:cTn id="26" dur="500" fill="hold"/>
                                        <p:tgtEl>
                                          <p:spTgt spid="665639"/>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000"/>
                            </p:stCondLst>
                            <p:childTnLst>
                              <p:par>
                                <p:cTn id="28" presetID="23" presetClass="entr" presetSubtype="16" fill="hold" nodeType="afterEffect">
                                  <p:stCondLst>
                                    <p:cond delay="0"/>
                                  </p:stCondLst>
                                  <p:childTnLst>
                                    <p:set>
                                      <p:cBhvr>
                                        <p:cTn id="29" dur="1" fill="hold">
                                          <p:stCondLst>
                                            <p:cond delay="0"/>
                                          </p:stCondLst>
                                        </p:cTn>
                                        <p:tgtEl>
                                          <p:spTgt spid="665629"/>
                                        </p:tgtEl>
                                        <p:attrNameLst>
                                          <p:attrName>style.visibility</p:attrName>
                                        </p:attrNameLst>
                                      </p:cBhvr>
                                      <p:to>
                                        <p:strVal val="visible"/>
                                      </p:to>
                                    </p:set>
                                    <p:anim calcmode="lin" valueType="num">
                                      <p:cBhvr>
                                        <p:cTn id="30" dur="500" fill="hold"/>
                                        <p:tgtEl>
                                          <p:spTgt spid="665629"/>
                                        </p:tgtEl>
                                        <p:attrNameLst>
                                          <p:attrName>ppt_w</p:attrName>
                                        </p:attrNameLst>
                                      </p:cBhvr>
                                      <p:tavLst>
                                        <p:tav tm="0">
                                          <p:val>
                                            <p:fltVal val="0"/>
                                          </p:val>
                                        </p:tav>
                                        <p:tav tm="100000">
                                          <p:val>
                                            <p:strVal val="#ppt_w"/>
                                          </p:val>
                                        </p:tav>
                                      </p:tavLst>
                                    </p:anim>
                                    <p:anim calcmode="lin" valueType="num">
                                      <p:cBhvr>
                                        <p:cTn id="31" dur="500" fill="hold"/>
                                        <p:tgtEl>
                                          <p:spTgt spid="665629"/>
                                        </p:tgtEl>
                                        <p:attrNameLst>
                                          <p:attrName>ppt_h</p:attrName>
                                        </p:attrNameLst>
                                      </p:cBhvr>
                                      <p:tavLst>
                                        <p:tav tm="0">
                                          <p:val>
                                            <p:fltVal val="0"/>
                                          </p:val>
                                        </p:tav>
                                        <p:tav tm="100000">
                                          <p:val>
                                            <p:strVal val="#ppt_h"/>
                                          </p:val>
                                        </p:tav>
                                      </p:tavLst>
                                    </p:anim>
                                  </p:childTnLst>
                                </p:cTn>
                              </p:par>
                            </p:childTnLst>
                          </p:cTn>
                        </p:par>
                        <p:par>
                          <p:cTn id="32" fill="hold" nodeType="afterGroup">
                            <p:stCondLst>
                              <p:cond delay="1500"/>
                            </p:stCondLst>
                            <p:childTnLst>
                              <p:par>
                                <p:cTn id="33" presetID="23" presetClass="entr" presetSubtype="16" fill="hold" nodeType="afterEffect">
                                  <p:stCondLst>
                                    <p:cond delay="0"/>
                                  </p:stCondLst>
                                  <p:childTnLst>
                                    <p:set>
                                      <p:cBhvr>
                                        <p:cTn id="34" dur="1" fill="hold">
                                          <p:stCondLst>
                                            <p:cond delay="0"/>
                                          </p:stCondLst>
                                        </p:cTn>
                                        <p:tgtEl>
                                          <p:spTgt spid="665634"/>
                                        </p:tgtEl>
                                        <p:attrNameLst>
                                          <p:attrName>style.visibility</p:attrName>
                                        </p:attrNameLst>
                                      </p:cBhvr>
                                      <p:to>
                                        <p:strVal val="visible"/>
                                      </p:to>
                                    </p:set>
                                    <p:anim calcmode="lin" valueType="num">
                                      <p:cBhvr>
                                        <p:cTn id="35" dur="500" fill="hold"/>
                                        <p:tgtEl>
                                          <p:spTgt spid="665634"/>
                                        </p:tgtEl>
                                        <p:attrNameLst>
                                          <p:attrName>ppt_w</p:attrName>
                                        </p:attrNameLst>
                                      </p:cBhvr>
                                      <p:tavLst>
                                        <p:tav tm="0">
                                          <p:val>
                                            <p:fltVal val="0"/>
                                          </p:val>
                                        </p:tav>
                                        <p:tav tm="100000">
                                          <p:val>
                                            <p:strVal val="#ppt_w"/>
                                          </p:val>
                                        </p:tav>
                                      </p:tavLst>
                                    </p:anim>
                                    <p:anim calcmode="lin" valueType="num">
                                      <p:cBhvr>
                                        <p:cTn id="36" dur="500" fill="hold"/>
                                        <p:tgtEl>
                                          <p:spTgt spid="665634"/>
                                        </p:tgtEl>
                                        <p:attrNameLst>
                                          <p:attrName>ppt_h</p:attrName>
                                        </p:attrNameLst>
                                      </p:cBhvr>
                                      <p:tavLst>
                                        <p:tav tm="0">
                                          <p:val>
                                            <p:fltVal val="0"/>
                                          </p:val>
                                        </p:tav>
                                        <p:tav tm="100000">
                                          <p:val>
                                            <p:strVal val="#ppt_h"/>
                                          </p:val>
                                        </p:tav>
                                      </p:tavLst>
                                    </p:anim>
                                  </p:childTnLst>
                                </p:cTn>
                              </p:par>
                            </p:childTnLst>
                          </p:cTn>
                        </p:par>
                        <p:par>
                          <p:cTn id="37" fill="hold" nodeType="afterGroup">
                            <p:stCondLst>
                              <p:cond delay="2000"/>
                            </p:stCondLst>
                            <p:childTnLst>
                              <p:par>
                                <p:cTn id="38" presetID="23" presetClass="entr" presetSubtype="16" fill="hold" nodeType="afterEffect">
                                  <p:stCondLst>
                                    <p:cond delay="0"/>
                                  </p:stCondLst>
                                  <p:childTnLst>
                                    <p:set>
                                      <p:cBhvr>
                                        <p:cTn id="39" dur="1" fill="hold">
                                          <p:stCondLst>
                                            <p:cond delay="0"/>
                                          </p:stCondLst>
                                        </p:cTn>
                                        <p:tgtEl>
                                          <p:spTgt spid="665624"/>
                                        </p:tgtEl>
                                        <p:attrNameLst>
                                          <p:attrName>style.visibility</p:attrName>
                                        </p:attrNameLst>
                                      </p:cBhvr>
                                      <p:to>
                                        <p:strVal val="visible"/>
                                      </p:to>
                                    </p:set>
                                    <p:anim calcmode="lin" valueType="num">
                                      <p:cBhvr>
                                        <p:cTn id="40" dur="500" fill="hold"/>
                                        <p:tgtEl>
                                          <p:spTgt spid="665624"/>
                                        </p:tgtEl>
                                        <p:attrNameLst>
                                          <p:attrName>ppt_w</p:attrName>
                                        </p:attrNameLst>
                                      </p:cBhvr>
                                      <p:tavLst>
                                        <p:tav tm="0">
                                          <p:val>
                                            <p:fltVal val="0"/>
                                          </p:val>
                                        </p:tav>
                                        <p:tav tm="100000">
                                          <p:val>
                                            <p:strVal val="#ppt_w"/>
                                          </p:val>
                                        </p:tav>
                                      </p:tavLst>
                                    </p:anim>
                                    <p:anim calcmode="lin" valueType="num">
                                      <p:cBhvr>
                                        <p:cTn id="41" dur="500" fill="hold"/>
                                        <p:tgtEl>
                                          <p:spTgt spid="6656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22" grpId="0" autoUpdateAnimBg="0"/>
      <p:bldP spid="66563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650"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sp>
        <p:nvSpPr>
          <p:cNvPr id="667651" name="Text Box 3"/>
          <p:cNvSpPr txBox="1">
            <a:spLocks noChangeArrowheads="1"/>
          </p:cNvSpPr>
          <p:nvPr/>
        </p:nvSpPr>
        <p:spPr bwMode="auto">
          <a:xfrm>
            <a:off x="1524000" y="1265238"/>
            <a:ext cx="77724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Transformamos la matriz ampliada en una matriz escalón equivalente a ella.</a:t>
            </a:r>
            <a:endParaRPr lang="es-ES_tradnl" b="1" i="0"/>
          </a:p>
        </p:txBody>
      </p:sp>
      <p:graphicFrame>
        <p:nvGraphicFramePr>
          <p:cNvPr id="667652" name="Object 4"/>
          <p:cNvGraphicFramePr>
            <a:graphicFrameLocks noChangeAspect="1"/>
          </p:cNvGraphicFramePr>
          <p:nvPr/>
        </p:nvGraphicFramePr>
        <p:xfrm>
          <a:off x="1600200" y="3048000"/>
          <a:ext cx="3962400" cy="2133600"/>
        </p:xfrm>
        <a:graphic>
          <a:graphicData uri="http://schemas.openxmlformats.org/presentationml/2006/ole">
            <mc:AlternateContent xmlns:mc="http://schemas.openxmlformats.org/markup-compatibility/2006">
              <mc:Choice xmlns:v="urn:schemas-microsoft-com:vml" Requires="v">
                <p:oleObj spid="_x0000_s76804" name="Ecuación" r:id="rId4" imgW="889000" imgH="914400" progId="Equation.3">
                  <p:embed/>
                </p:oleObj>
              </mc:Choice>
              <mc:Fallback>
                <p:oleObj name="Ecuación" r:id="rId4"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3048000"/>
                        <a:ext cx="3962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67653" name="Group 5"/>
          <p:cNvGrpSpPr>
            <a:grpSpLocks/>
          </p:cNvGrpSpPr>
          <p:nvPr/>
        </p:nvGrpSpPr>
        <p:grpSpPr bwMode="auto">
          <a:xfrm>
            <a:off x="1752600" y="4525964"/>
            <a:ext cx="3429000" cy="579437"/>
            <a:chOff x="1296" y="3715"/>
            <a:chExt cx="2160" cy="365"/>
          </a:xfrm>
        </p:grpSpPr>
        <p:sp>
          <p:nvSpPr>
            <p:cNvPr id="142370" name="Text Box 6"/>
            <p:cNvSpPr txBox="1">
              <a:spLocks noChangeArrowheads="1"/>
            </p:cNvSpPr>
            <p:nvPr/>
          </p:nvSpPr>
          <p:spPr bwMode="auto">
            <a:xfrm>
              <a:off x="1296"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4</a:t>
              </a:r>
              <a:endParaRPr lang="es-ES_tradnl" sz="3200" b="1" i="0"/>
            </a:p>
          </p:txBody>
        </p:sp>
        <p:sp>
          <p:nvSpPr>
            <p:cNvPr id="142371" name="Text Box 7"/>
            <p:cNvSpPr txBox="1">
              <a:spLocks noChangeArrowheads="1"/>
            </p:cNvSpPr>
            <p:nvPr/>
          </p:nvSpPr>
          <p:spPr bwMode="auto">
            <a:xfrm>
              <a:off x="1824" y="371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a:t>
              </a:r>
              <a:endParaRPr lang="es-ES_tradnl" sz="3200" b="1" i="0"/>
            </a:p>
          </p:txBody>
        </p:sp>
        <p:sp>
          <p:nvSpPr>
            <p:cNvPr id="142372" name="Text Box 8"/>
            <p:cNvSpPr txBox="1">
              <a:spLocks noChangeArrowheads="1"/>
            </p:cNvSpPr>
            <p:nvPr/>
          </p:nvSpPr>
          <p:spPr bwMode="auto">
            <a:xfrm>
              <a:off x="2544"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5</a:t>
              </a:r>
              <a:endParaRPr lang="es-ES_tradnl" sz="3200" b="1" i="0"/>
            </a:p>
          </p:txBody>
        </p:sp>
        <p:sp>
          <p:nvSpPr>
            <p:cNvPr id="142373" name="Text Box 9"/>
            <p:cNvSpPr txBox="1">
              <a:spLocks noChangeArrowheads="1"/>
            </p:cNvSpPr>
            <p:nvPr/>
          </p:nvSpPr>
          <p:spPr bwMode="auto">
            <a:xfrm>
              <a:off x="3168"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3</a:t>
              </a:r>
              <a:endParaRPr lang="es-ES_tradnl" sz="3200" b="1" i="0"/>
            </a:p>
          </p:txBody>
        </p:sp>
      </p:grpSp>
      <p:grpSp>
        <p:nvGrpSpPr>
          <p:cNvPr id="667658" name="Group 10"/>
          <p:cNvGrpSpPr>
            <a:grpSpLocks/>
          </p:cNvGrpSpPr>
          <p:nvPr/>
        </p:nvGrpSpPr>
        <p:grpSpPr bwMode="auto">
          <a:xfrm>
            <a:off x="1752600" y="3154364"/>
            <a:ext cx="3429000" cy="625475"/>
            <a:chOff x="1296" y="2851"/>
            <a:chExt cx="2160" cy="394"/>
          </a:xfrm>
        </p:grpSpPr>
        <p:sp>
          <p:nvSpPr>
            <p:cNvPr id="142366" name="Text Box 11"/>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2367" name="Text Box 12"/>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2368" name="Text Box 13"/>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2369" name="Text Box 14"/>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667663" name="Group 15"/>
          <p:cNvGrpSpPr>
            <a:grpSpLocks/>
          </p:cNvGrpSpPr>
          <p:nvPr/>
        </p:nvGrpSpPr>
        <p:grpSpPr bwMode="auto">
          <a:xfrm>
            <a:off x="1752600" y="3886200"/>
            <a:ext cx="3429000" cy="579438"/>
            <a:chOff x="1296" y="3312"/>
            <a:chExt cx="2160" cy="365"/>
          </a:xfrm>
        </p:grpSpPr>
        <p:sp>
          <p:nvSpPr>
            <p:cNvPr id="142362" name="Text Box 16"/>
            <p:cNvSpPr txBox="1">
              <a:spLocks noChangeArrowheads="1"/>
            </p:cNvSpPr>
            <p:nvPr/>
          </p:nvSpPr>
          <p:spPr bwMode="auto">
            <a:xfrm>
              <a:off x="1296"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2363" name="Text Box 17"/>
            <p:cNvSpPr txBox="1">
              <a:spLocks noChangeArrowheads="1"/>
            </p:cNvSpPr>
            <p:nvPr/>
          </p:nvSpPr>
          <p:spPr bwMode="auto">
            <a:xfrm>
              <a:off x="2448"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2364" name="Text Box 18"/>
            <p:cNvSpPr txBox="1">
              <a:spLocks noChangeArrowheads="1"/>
            </p:cNvSpPr>
            <p:nvPr/>
          </p:nvSpPr>
          <p:spPr bwMode="auto">
            <a:xfrm>
              <a:off x="1920"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2365" name="Text Box 19"/>
            <p:cNvSpPr txBox="1">
              <a:spLocks noChangeArrowheads="1"/>
            </p:cNvSpPr>
            <p:nvPr/>
          </p:nvSpPr>
          <p:spPr bwMode="auto">
            <a:xfrm>
              <a:off x="3168"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grpSp>
      <p:sp>
        <p:nvSpPr>
          <p:cNvPr id="667668" name="Line 20"/>
          <p:cNvSpPr>
            <a:spLocks noChangeShapeType="1"/>
          </p:cNvSpPr>
          <p:nvPr/>
        </p:nvSpPr>
        <p:spPr bwMode="auto">
          <a:xfrm>
            <a:off x="4495800" y="3124200"/>
            <a:ext cx="0" cy="1905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67669" name="Group 21"/>
          <p:cNvGrpSpPr>
            <a:grpSpLocks/>
          </p:cNvGrpSpPr>
          <p:nvPr/>
        </p:nvGrpSpPr>
        <p:grpSpPr bwMode="auto">
          <a:xfrm>
            <a:off x="5562600" y="2441575"/>
            <a:ext cx="4800600" cy="4059238"/>
            <a:chOff x="2544" y="1538"/>
            <a:chExt cx="3024" cy="2557"/>
          </a:xfrm>
        </p:grpSpPr>
        <p:grpSp>
          <p:nvGrpSpPr>
            <p:cNvPr id="142348" name="Group 22"/>
            <p:cNvGrpSpPr>
              <a:grpSpLocks/>
            </p:cNvGrpSpPr>
            <p:nvPr/>
          </p:nvGrpSpPr>
          <p:grpSpPr bwMode="auto">
            <a:xfrm rot="-1516927">
              <a:off x="4860" y="1538"/>
              <a:ext cx="211" cy="290"/>
              <a:chOff x="4353" y="1538"/>
              <a:chExt cx="211" cy="285"/>
            </a:xfrm>
          </p:grpSpPr>
          <p:sp>
            <p:nvSpPr>
              <p:cNvPr id="142360" name="Freeform 23"/>
              <p:cNvSpPr>
                <a:spLocks/>
              </p:cNvSpPr>
              <p:nvPr/>
            </p:nvSpPr>
            <p:spPr bwMode="auto">
              <a:xfrm>
                <a:off x="4394" y="1538"/>
                <a:ext cx="170" cy="198"/>
              </a:xfrm>
              <a:custGeom>
                <a:avLst/>
                <a:gdLst>
                  <a:gd name="T0" fmla="*/ 20 w 170"/>
                  <a:gd name="T1" fmla="*/ 9 h 198"/>
                  <a:gd name="T2" fmla="*/ 66 w 170"/>
                  <a:gd name="T3" fmla="*/ 0 h 198"/>
                  <a:gd name="T4" fmla="*/ 110 w 170"/>
                  <a:gd name="T5" fmla="*/ 3 h 198"/>
                  <a:gd name="T6" fmla="*/ 150 w 170"/>
                  <a:gd name="T7" fmla="*/ 22 h 198"/>
                  <a:gd name="T8" fmla="*/ 170 w 170"/>
                  <a:gd name="T9" fmla="*/ 58 h 198"/>
                  <a:gd name="T10" fmla="*/ 170 w 170"/>
                  <a:gd name="T11" fmla="*/ 87 h 198"/>
                  <a:gd name="T12" fmla="*/ 150 w 170"/>
                  <a:gd name="T13" fmla="*/ 126 h 198"/>
                  <a:gd name="T14" fmla="*/ 116 w 170"/>
                  <a:gd name="T15" fmla="*/ 149 h 198"/>
                  <a:gd name="T16" fmla="*/ 66 w 170"/>
                  <a:gd name="T17" fmla="*/ 149 h 198"/>
                  <a:gd name="T18" fmla="*/ 36 w 170"/>
                  <a:gd name="T19" fmla="*/ 168 h 198"/>
                  <a:gd name="T20" fmla="*/ 26 w 170"/>
                  <a:gd name="T21" fmla="*/ 198 h 198"/>
                  <a:gd name="T22" fmla="*/ 0 w 170"/>
                  <a:gd name="T23" fmla="*/ 188 h 198"/>
                  <a:gd name="T24" fmla="*/ 10 w 170"/>
                  <a:gd name="T25" fmla="*/ 149 h 198"/>
                  <a:gd name="T26" fmla="*/ 46 w 170"/>
                  <a:gd name="T27" fmla="*/ 126 h 198"/>
                  <a:gd name="T28" fmla="*/ 106 w 170"/>
                  <a:gd name="T29" fmla="*/ 120 h 198"/>
                  <a:gd name="T30" fmla="*/ 130 w 170"/>
                  <a:gd name="T31" fmla="*/ 97 h 198"/>
                  <a:gd name="T32" fmla="*/ 136 w 170"/>
                  <a:gd name="T33" fmla="*/ 61 h 198"/>
                  <a:gd name="T34" fmla="*/ 110 w 170"/>
                  <a:gd name="T35" fmla="*/ 29 h 198"/>
                  <a:gd name="T36" fmla="*/ 70 w 170"/>
                  <a:gd name="T37" fmla="*/ 29 h 198"/>
                  <a:gd name="T38" fmla="*/ 26 w 170"/>
                  <a:gd name="T39" fmla="*/ 39 h 198"/>
                  <a:gd name="T40" fmla="*/ 10 w 170"/>
                  <a:gd name="T41" fmla="*/ 29 h 198"/>
                  <a:gd name="T42" fmla="*/ 20 w 170"/>
                  <a:gd name="T43" fmla="*/ 9 h 1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0" h="198">
                    <a:moveTo>
                      <a:pt x="20" y="9"/>
                    </a:moveTo>
                    <a:lnTo>
                      <a:pt x="66" y="0"/>
                    </a:lnTo>
                    <a:lnTo>
                      <a:pt x="110" y="3"/>
                    </a:lnTo>
                    <a:lnTo>
                      <a:pt x="150" y="22"/>
                    </a:lnTo>
                    <a:lnTo>
                      <a:pt x="170" y="58"/>
                    </a:lnTo>
                    <a:lnTo>
                      <a:pt x="170" y="87"/>
                    </a:lnTo>
                    <a:lnTo>
                      <a:pt x="150" y="126"/>
                    </a:lnTo>
                    <a:lnTo>
                      <a:pt x="116" y="149"/>
                    </a:lnTo>
                    <a:lnTo>
                      <a:pt x="66" y="149"/>
                    </a:lnTo>
                    <a:lnTo>
                      <a:pt x="36" y="168"/>
                    </a:lnTo>
                    <a:lnTo>
                      <a:pt x="26" y="198"/>
                    </a:lnTo>
                    <a:lnTo>
                      <a:pt x="0" y="188"/>
                    </a:lnTo>
                    <a:lnTo>
                      <a:pt x="10" y="149"/>
                    </a:lnTo>
                    <a:lnTo>
                      <a:pt x="46" y="126"/>
                    </a:lnTo>
                    <a:lnTo>
                      <a:pt x="106" y="120"/>
                    </a:lnTo>
                    <a:lnTo>
                      <a:pt x="130" y="97"/>
                    </a:lnTo>
                    <a:lnTo>
                      <a:pt x="136" y="61"/>
                    </a:lnTo>
                    <a:lnTo>
                      <a:pt x="110" y="29"/>
                    </a:lnTo>
                    <a:lnTo>
                      <a:pt x="70" y="29"/>
                    </a:lnTo>
                    <a:lnTo>
                      <a:pt x="26" y="39"/>
                    </a:lnTo>
                    <a:lnTo>
                      <a:pt x="10" y="2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61" name="Freeform 24"/>
              <p:cNvSpPr>
                <a:spLocks/>
              </p:cNvSpPr>
              <p:nvPr/>
            </p:nvSpPr>
            <p:spPr bwMode="auto">
              <a:xfrm>
                <a:off x="4353" y="1769"/>
                <a:ext cx="53" cy="54"/>
              </a:xfrm>
              <a:custGeom>
                <a:avLst/>
                <a:gdLst>
                  <a:gd name="T0" fmla="*/ 53 w 53"/>
                  <a:gd name="T1" fmla="*/ 3 h 54"/>
                  <a:gd name="T2" fmla="*/ 26 w 53"/>
                  <a:gd name="T3" fmla="*/ 0 h 54"/>
                  <a:gd name="T4" fmla="*/ 8 w 53"/>
                  <a:gd name="T5" fmla="*/ 20 h 54"/>
                  <a:gd name="T6" fmla="*/ 0 w 53"/>
                  <a:gd name="T7" fmla="*/ 51 h 54"/>
                  <a:gd name="T8" fmla="*/ 26 w 53"/>
                  <a:gd name="T9" fmla="*/ 54 h 54"/>
                  <a:gd name="T10" fmla="*/ 48 w 53"/>
                  <a:gd name="T11" fmla="*/ 40 h 54"/>
                  <a:gd name="T12" fmla="*/ 53 w 53"/>
                  <a:gd name="T13" fmla="*/ 3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54">
                    <a:moveTo>
                      <a:pt x="53" y="3"/>
                    </a:moveTo>
                    <a:lnTo>
                      <a:pt x="26" y="0"/>
                    </a:lnTo>
                    <a:lnTo>
                      <a:pt x="8" y="20"/>
                    </a:lnTo>
                    <a:lnTo>
                      <a:pt x="0" y="51"/>
                    </a:lnTo>
                    <a:lnTo>
                      <a:pt x="26" y="54"/>
                    </a:lnTo>
                    <a:lnTo>
                      <a:pt x="48" y="40"/>
                    </a:lnTo>
                    <a:lnTo>
                      <a:pt x="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42349" name="Group 25"/>
            <p:cNvGrpSpPr>
              <a:grpSpLocks/>
            </p:cNvGrpSpPr>
            <p:nvPr/>
          </p:nvGrpSpPr>
          <p:grpSpPr bwMode="auto">
            <a:xfrm>
              <a:off x="2544" y="1734"/>
              <a:ext cx="3024" cy="2361"/>
              <a:chOff x="2544" y="1734"/>
              <a:chExt cx="3024" cy="2361"/>
            </a:xfrm>
          </p:grpSpPr>
          <p:grpSp>
            <p:nvGrpSpPr>
              <p:cNvPr id="142350" name="Group 26"/>
              <p:cNvGrpSpPr>
                <a:grpSpLocks/>
              </p:cNvGrpSpPr>
              <p:nvPr/>
            </p:nvGrpSpPr>
            <p:grpSpPr bwMode="auto">
              <a:xfrm flipH="1">
                <a:off x="4401" y="1734"/>
                <a:ext cx="1167" cy="2361"/>
                <a:chOff x="3650" y="1731"/>
                <a:chExt cx="1167" cy="2322"/>
              </a:xfrm>
            </p:grpSpPr>
            <p:sp>
              <p:nvSpPr>
                <p:cNvPr id="142354" name="Freeform 27"/>
                <p:cNvSpPr>
                  <a:spLocks/>
                </p:cNvSpPr>
                <p:nvPr/>
              </p:nvSpPr>
              <p:spPr bwMode="auto">
                <a:xfrm>
                  <a:off x="4022" y="1861"/>
                  <a:ext cx="457" cy="507"/>
                </a:xfrm>
                <a:custGeom>
                  <a:avLst/>
                  <a:gdLst>
                    <a:gd name="T0" fmla="*/ 238 w 457"/>
                    <a:gd name="T1" fmla="*/ 117 h 507"/>
                    <a:gd name="T2" fmla="*/ 198 w 457"/>
                    <a:gd name="T3" fmla="*/ 65 h 507"/>
                    <a:gd name="T4" fmla="*/ 142 w 457"/>
                    <a:gd name="T5" fmla="*/ 26 h 507"/>
                    <a:gd name="T6" fmla="*/ 92 w 457"/>
                    <a:gd name="T7" fmla="*/ 0 h 507"/>
                    <a:gd name="T8" fmla="*/ 52 w 457"/>
                    <a:gd name="T9" fmla="*/ 7 h 507"/>
                    <a:gd name="T10" fmla="*/ 23 w 457"/>
                    <a:gd name="T11" fmla="*/ 36 h 507"/>
                    <a:gd name="T12" fmla="*/ 0 w 457"/>
                    <a:gd name="T13" fmla="*/ 124 h 507"/>
                    <a:gd name="T14" fmla="*/ 9 w 457"/>
                    <a:gd name="T15" fmla="*/ 225 h 507"/>
                    <a:gd name="T16" fmla="*/ 33 w 457"/>
                    <a:gd name="T17" fmla="*/ 322 h 507"/>
                    <a:gd name="T18" fmla="*/ 59 w 457"/>
                    <a:gd name="T19" fmla="*/ 397 h 507"/>
                    <a:gd name="T20" fmla="*/ 109 w 457"/>
                    <a:gd name="T21" fmla="*/ 475 h 507"/>
                    <a:gd name="T22" fmla="*/ 152 w 457"/>
                    <a:gd name="T23" fmla="*/ 507 h 507"/>
                    <a:gd name="T24" fmla="*/ 211 w 457"/>
                    <a:gd name="T25" fmla="*/ 507 h 507"/>
                    <a:gd name="T26" fmla="*/ 271 w 457"/>
                    <a:gd name="T27" fmla="*/ 485 h 507"/>
                    <a:gd name="T28" fmla="*/ 301 w 457"/>
                    <a:gd name="T29" fmla="*/ 429 h 507"/>
                    <a:gd name="T30" fmla="*/ 317 w 457"/>
                    <a:gd name="T31" fmla="*/ 358 h 507"/>
                    <a:gd name="T32" fmla="*/ 311 w 457"/>
                    <a:gd name="T33" fmla="*/ 270 h 507"/>
                    <a:gd name="T34" fmla="*/ 450 w 457"/>
                    <a:gd name="T35" fmla="*/ 280 h 507"/>
                    <a:gd name="T36" fmla="*/ 457 w 457"/>
                    <a:gd name="T37" fmla="*/ 241 h 507"/>
                    <a:gd name="T38" fmla="*/ 298 w 457"/>
                    <a:gd name="T39" fmla="*/ 225 h 507"/>
                    <a:gd name="T40" fmla="*/ 258 w 457"/>
                    <a:gd name="T41" fmla="*/ 134 h 507"/>
                    <a:gd name="T42" fmla="*/ 238 w 457"/>
                    <a:gd name="T43" fmla="*/ 117 h 5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7" h="507">
                      <a:moveTo>
                        <a:pt x="238" y="117"/>
                      </a:moveTo>
                      <a:lnTo>
                        <a:pt x="198" y="65"/>
                      </a:lnTo>
                      <a:lnTo>
                        <a:pt x="142" y="26"/>
                      </a:lnTo>
                      <a:lnTo>
                        <a:pt x="92" y="0"/>
                      </a:lnTo>
                      <a:lnTo>
                        <a:pt x="52" y="7"/>
                      </a:lnTo>
                      <a:lnTo>
                        <a:pt x="23" y="36"/>
                      </a:lnTo>
                      <a:lnTo>
                        <a:pt x="0" y="124"/>
                      </a:lnTo>
                      <a:lnTo>
                        <a:pt x="9" y="225"/>
                      </a:lnTo>
                      <a:lnTo>
                        <a:pt x="33" y="322"/>
                      </a:lnTo>
                      <a:lnTo>
                        <a:pt x="59" y="397"/>
                      </a:lnTo>
                      <a:lnTo>
                        <a:pt x="109" y="475"/>
                      </a:lnTo>
                      <a:lnTo>
                        <a:pt x="152" y="507"/>
                      </a:lnTo>
                      <a:lnTo>
                        <a:pt x="211" y="507"/>
                      </a:lnTo>
                      <a:lnTo>
                        <a:pt x="271" y="485"/>
                      </a:lnTo>
                      <a:lnTo>
                        <a:pt x="301" y="429"/>
                      </a:lnTo>
                      <a:lnTo>
                        <a:pt x="317" y="358"/>
                      </a:lnTo>
                      <a:lnTo>
                        <a:pt x="311" y="270"/>
                      </a:lnTo>
                      <a:lnTo>
                        <a:pt x="450" y="280"/>
                      </a:lnTo>
                      <a:lnTo>
                        <a:pt x="457" y="241"/>
                      </a:lnTo>
                      <a:lnTo>
                        <a:pt x="298" y="225"/>
                      </a:lnTo>
                      <a:lnTo>
                        <a:pt x="258" y="134"/>
                      </a:lnTo>
                      <a:lnTo>
                        <a:pt x="23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55" name="Freeform 28"/>
                <p:cNvSpPr>
                  <a:spLocks/>
                </p:cNvSpPr>
                <p:nvPr/>
              </p:nvSpPr>
              <p:spPr bwMode="auto">
                <a:xfrm>
                  <a:off x="3650" y="1731"/>
                  <a:ext cx="526" cy="813"/>
                </a:xfrm>
                <a:custGeom>
                  <a:avLst/>
                  <a:gdLst>
                    <a:gd name="T0" fmla="*/ 307 w 526"/>
                    <a:gd name="T1" fmla="*/ 19 h 813"/>
                    <a:gd name="T2" fmla="*/ 373 w 526"/>
                    <a:gd name="T3" fmla="*/ 0 h 813"/>
                    <a:gd name="T4" fmla="*/ 426 w 526"/>
                    <a:gd name="T5" fmla="*/ 3 h 813"/>
                    <a:gd name="T6" fmla="*/ 466 w 526"/>
                    <a:gd name="T7" fmla="*/ 32 h 813"/>
                    <a:gd name="T8" fmla="*/ 493 w 526"/>
                    <a:gd name="T9" fmla="*/ 78 h 813"/>
                    <a:gd name="T10" fmla="*/ 483 w 526"/>
                    <a:gd name="T11" fmla="*/ 126 h 813"/>
                    <a:gd name="T12" fmla="*/ 446 w 526"/>
                    <a:gd name="T13" fmla="*/ 126 h 813"/>
                    <a:gd name="T14" fmla="*/ 456 w 526"/>
                    <a:gd name="T15" fmla="*/ 87 h 813"/>
                    <a:gd name="T16" fmla="*/ 426 w 526"/>
                    <a:gd name="T17" fmla="*/ 52 h 813"/>
                    <a:gd name="T18" fmla="*/ 397 w 526"/>
                    <a:gd name="T19" fmla="*/ 39 h 813"/>
                    <a:gd name="T20" fmla="*/ 347 w 526"/>
                    <a:gd name="T21" fmla="*/ 52 h 813"/>
                    <a:gd name="T22" fmla="*/ 367 w 526"/>
                    <a:gd name="T23" fmla="*/ 91 h 813"/>
                    <a:gd name="T24" fmla="*/ 373 w 526"/>
                    <a:gd name="T25" fmla="*/ 126 h 813"/>
                    <a:gd name="T26" fmla="*/ 367 w 526"/>
                    <a:gd name="T27" fmla="*/ 156 h 813"/>
                    <a:gd name="T28" fmla="*/ 317 w 526"/>
                    <a:gd name="T29" fmla="*/ 169 h 813"/>
                    <a:gd name="T30" fmla="*/ 264 w 526"/>
                    <a:gd name="T31" fmla="*/ 159 h 813"/>
                    <a:gd name="T32" fmla="*/ 254 w 526"/>
                    <a:gd name="T33" fmla="*/ 136 h 813"/>
                    <a:gd name="T34" fmla="*/ 198 w 526"/>
                    <a:gd name="T35" fmla="*/ 198 h 813"/>
                    <a:gd name="T36" fmla="*/ 165 w 526"/>
                    <a:gd name="T37" fmla="*/ 266 h 813"/>
                    <a:gd name="T38" fmla="*/ 119 w 526"/>
                    <a:gd name="T39" fmla="*/ 354 h 813"/>
                    <a:gd name="T40" fmla="*/ 89 w 526"/>
                    <a:gd name="T41" fmla="*/ 432 h 813"/>
                    <a:gd name="T42" fmla="*/ 76 w 526"/>
                    <a:gd name="T43" fmla="*/ 507 h 813"/>
                    <a:gd name="T44" fmla="*/ 86 w 526"/>
                    <a:gd name="T45" fmla="*/ 546 h 813"/>
                    <a:gd name="T46" fmla="*/ 139 w 526"/>
                    <a:gd name="T47" fmla="*/ 595 h 813"/>
                    <a:gd name="T48" fmla="*/ 248 w 526"/>
                    <a:gd name="T49" fmla="*/ 637 h 813"/>
                    <a:gd name="T50" fmla="*/ 307 w 526"/>
                    <a:gd name="T51" fmla="*/ 656 h 813"/>
                    <a:gd name="T52" fmla="*/ 367 w 526"/>
                    <a:gd name="T53" fmla="*/ 666 h 813"/>
                    <a:gd name="T54" fmla="*/ 456 w 526"/>
                    <a:gd name="T55" fmla="*/ 702 h 813"/>
                    <a:gd name="T56" fmla="*/ 522 w 526"/>
                    <a:gd name="T57" fmla="*/ 725 h 813"/>
                    <a:gd name="T58" fmla="*/ 526 w 526"/>
                    <a:gd name="T59" fmla="*/ 770 h 813"/>
                    <a:gd name="T60" fmla="*/ 493 w 526"/>
                    <a:gd name="T61" fmla="*/ 803 h 813"/>
                    <a:gd name="T62" fmla="*/ 453 w 526"/>
                    <a:gd name="T63" fmla="*/ 813 h 813"/>
                    <a:gd name="T64" fmla="*/ 393 w 526"/>
                    <a:gd name="T65" fmla="*/ 783 h 813"/>
                    <a:gd name="T66" fmla="*/ 254 w 526"/>
                    <a:gd name="T67" fmla="*/ 712 h 813"/>
                    <a:gd name="T68" fmla="*/ 139 w 526"/>
                    <a:gd name="T69" fmla="*/ 663 h 813"/>
                    <a:gd name="T70" fmla="*/ 59 w 526"/>
                    <a:gd name="T71" fmla="*/ 608 h 813"/>
                    <a:gd name="T72" fmla="*/ 6 w 526"/>
                    <a:gd name="T73" fmla="*/ 559 h 813"/>
                    <a:gd name="T74" fmla="*/ 0 w 526"/>
                    <a:gd name="T75" fmla="*/ 500 h 813"/>
                    <a:gd name="T76" fmla="*/ 29 w 526"/>
                    <a:gd name="T77" fmla="*/ 422 h 813"/>
                    <a:gd name="T78" fmla="*/ 89 w 526"/>
                    <a:gd name="T79" fmla="*/ 305 h 813"/>
                    <a:gd name="T80" fmla="*/ 145 w 526"/>
                    <a:gd name="T81" fmla="*/ 208 h 813"/>
                    <a:gd name="T82" fmla="*/ 215 w 526"/>
                    <a:gd name="T83" fmla="*/ 107 h 813"/>
                    <a:gd name="T84" fmla="*/ 268 w 526"/>
                    <a:gd name="T85" fmla="*/ 48 h 813"/>
                    <a:gd name="T86" fmla="*/ 334 w 526"/>
                    <a:gd name="T87" fmla="*/ 19 h 813"/>
                    <a:gd name="T88" fmla="*/ 307 w 526"/>
                    <a:gd name="T89" fmla="*/ 19 h 8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6" h="813">
                      <a:moveTo>
                        <a:pt x="307" y="19"/>
                      </a:moveTo>
                      <a:lnTo>
                        <a:pt x="373" y="0"/>
                      </a:lnTo>
                      <a:lnTo>
                        <a:pt x="426" y="3"/>
                      </a:lnTo>
                      <a:lnTo>
                        <a:pt x="466" y="32"/>
                      </a:lnTo>
                      <a:lnTo>
                        <a:pt x="493" y="78"/>
                      </a:lnTo>
                      <a:lnTo>
                        <a:pt x="483" y="126"/>
                      </a:lnTo>
                      <a:lnTo>
                        <a:pt x="446" y="126"/>
                      </a:lnTo>
                      <a:lnTo>
                        <a:pt x="456" y="87"/>
                      </a:lnTo>
                      <a:lnTo>
                        <a:pt x="426" y="52"/>
                      </a:lnTo>
                      <a:lnTo>
                        <a:pt x="397" y="39"/>
                      </a:lnTo>
                      <a:lnTo>
                        <a:pt x="347" y="52"/>
                      </a:lnTo>
                      <a:lnTo>
                        <a:pt x="367" y="91"/>
                      </a:lnTo>
                      <a:lnTo>
                        <a:pt x="373" y="126"/>
                      </a:lnTo>
                      <a:lnTo>
                        <a:pt x="367" y="156"/>
                      </a:lnTo>
                      <a:lnTo>
                        <a:pt x="317" y="169"/>
                      </a:lnTo>
                      <a:lnTo>
                        <a:pt x="264" y="159"/>
                      </a:lnTo>
                      <a:lnTo>
                        <a:pt x="254" y="136"/>
                      </a:lnTo>
                      <a:lnTo>
                        <a:pt x="198" y="198"/>
                      </a:lnTo>
                      <a:lnTo>
                        <a:pt x="165" y="266"/>
                      </a:lnTo>
                      <a:lnTo>
                        <a:pt x="119" y="354"/>
                      </a:lnTo>
                      <a:lnTo>
                        <a:pt x="89" y="432"/>
                      </a:lnTo>
                      <a:lnTo>
                        <a:pt x="76" y="507"/>
                      </a:lnTo>
                      <a:lnTo>
                        <a:pt x="86" y="546"/>
                      </a:lnTo>
                      <a:lnTo>
                        <a:pt x="139" y="595"/>
                      </a:lnTo>
                      <a:lnTo>
                        <a:pt x="248" y="637"/>
                      </a:lnTo>
                      <a:lnTo>
                        <a:pt x="307" y="656"/>
                      </a:lnTo>
                      <a:lnTo>
                        <a:pt x="367" y="666"/>
                      </a:lnTo>
                      <a:lnTo>
                        <a:pt x="456" y="702"/>
                      </a:lnTo>
                      <a:lnTo>
                        <a:pt x="522" y="725"/>
                      </a:lnTo>
                      <a:lnTo>
                        <a:pt x="526" y="770"/>
                      </a:lnTo>
                      <a:lnTo>
                        <a:pt x="493" y="803"/>
                      </a:lnTo>
                      <a:lnTo>
                        <a:pt x="453" y="813"/>
                      </a:lnTo>
                      <a:lnTo>
                        <a:pt x="393" y="783"/>
                      </a:lnTo>
                      <a:lnTo>
                        <a:pt x="254" y="712"/>
                      </a:lnTo>
                      <a:lnTo>
                        <a:pt x="139" y="663"/>
                      </a:lnTo>
                      <a:lnTo>
                        <a:pt x="59" y="608"/>
                      </a:lnTo>
                      <a:lnTo>
                        <a:pt x="6" y="559"/>
                      </a:lnTo>
                      <a:lnTo>
                        <a:pt x="0" y="500"/>
                      </a:lnTo>
                      <a:lnTo>
                        <a:pt x="29" y="422"/>
                      </a:lnTo>
                      <a:lnTo>
                        <a:pt x="89" y="305"/>
                      </a:lnTo>
                      <a:lnTo>
                        <a:pt x="145" y="208"/>
                      </a:lnTo>
                      <a:lnTo>
                        <a:pt x="215" y="107"/>
                      </a:lnTo>
                      <a:lnTo>
                        <a:pt x="268" y="48"/>
                      </a:lnTo>
                      <a:lnTo>
                        <a:pt x="334" y="19"/>
                      </a:lnTo>
                      <a:lnTo>
                        <a:pt x="30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56" name="Freeform 29"/>
                <p:cNvSpPr>
                  <a:spLocks/>
                </p:cNvSpPr>
                <p:nvPr/>
              </p:nvSpPr>
              <p:spPr bwMode="auto">
                <a:xfrm>
                  <a:off x="4146" y="2405"/>
                  <a:ext cx="275" cy="763"/>
                </a:xfrm>
                <a:custGeom>
                  <a:avLst/>
                  <a:gdLst>
                    <a:gd name="T0" fmla="*/ 17 w 275"/>
                    <a:gd name="T1" fmla="*/ 59 h 763"/>
                    <a:gd name="T2" fmla="*/ 27 w 275"/>
                    <a:gd name="T3" fmla="*/ 20 h 763"/>
                    <a:gd name="T4" fmla="*/ 70 w 275"/>
                    <a:gd name="T5" fmla="*/ 0 h 763"/>
                    <a:gd name="T6" fmla="*/ 109 w 275"/>
                    <a:gd name="T7" fmla="*/ 0 h 763"/>
                    <a:gd name="T8" fmla="*/ 159 w 275"/>
                    <a:gd name="T9" fmla="*/ 29 h 763"/>
                    <a:gd name="T10" fmla="*/ 206 w 275"/>
                    <a:gd name="T11" fmla="*/ 98 h 763"/>
                    <a:gd name="T12" fmla="*/ 239 w 275"/>
                    <a:gd name="T13" fmla="*/ 169 h 763"/>
                    <a:gd name="T14" fmla="*/ 255 w 275"/>
                    <a:gd name="T15" fmla="*/ 266 h 763"/>
                    <a:gd name="T16" fmla="*/ 269 w 275"/>
                    <a:gd name="T17" fmla="*/ 380 h 763"/>
                    <a:gd name="T18" fmla="*/ 275 w 275"/>
                    <a:gd name="T19" fmla="*/ 490 h 763"/>
                    <a:gd name="T20" fmla="*/ 275 w 275"/>
                    <a:gd name="T21" fmla="*/ 633 h 763"/>
                    <a:gd name="T22" fmla="*/ 255 w 275"/>
                    <a:gd name="T23" fmla="*/ 721 h 763"/>
                    <a:gd name="T24" fmla="*/ 219 w 275"/>
                    <a:gd name="T25" fmla="*/ 753 h 763"/>
                    <a:gd name="T26" fmla="*/ 156 w 275"/>
                    <a:gd name="T27" fmla="*/ 763 h 763"/>
                    <a:gd name="T28" fmla="*/ 90 w 275"/>
                    <a:gd name="T29" fmla="*/ 760 h 763"/>
                    <a:gd name="T30" fmla="*/ 56 w 275"/>
                    <a:gd name="T31" fmla="*/ 721 h 763"/>
                    <a:gd name="T32" fmla="*/ 37 w 275"/>
                    <a:gd name="T33" fmla="*/ 653 h 763"/>
                    <a:gd name="T34" fmla="*/ 20 w 275"/>
                    <a:gd name="T35" fmla="*/ 585 h 763"/>
                    <a:gd name="T36" fmla="*/ 7 w 275"/>
                    <a:gd name="T37" fmla="*/ 461 h 763"/>
                    <a:gd name="T38" fmla="*/ 0 w 275"/>
                    <a:gd name="T39" fmla="*/ 322 h 763"/>
                    <a:gd name="T40" fmla="*/ 0 w 275"/>
                    <a:gd name="T41" fmla="*/ 159 h 763"/>
                    <a:gd name="T42" fmla="*/ 17 w 275"/>
                    <a:gd name="T43" fmla="*/ 88 h 763"/>
                    <a:gd name="T44" fmla="*/ 17 w 275"/>
                    <a:gd name="T45" fmla="*/ 59 h 7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5" h="763">
                      <a:moveTo>
                        <a:pt x="17" y="59"/>
                      </a:moveTo>
                      <a:lnTo>
                        <a:pt x="27" y="20"/>
                      </a:lnTo>
                      <a:lnTo>
                        <a:pt x="70" y="0"/>
                      </a:lnTo>
                      <a:lnTo>
                        <a:pt x="109" y="0"/>
                      </a:lnTo>
                      <a:lnTo>
                        <a:pt x="159" y="29"/>
                      </a:lnTo>
                      <a:lnTo>
                        <a:pt x="206" y="98"/>
                      </a:lnTo>
                      <a:lnTo>
                        <a:pt x="239" y="169"/>
                      </a:lnTo>
                      <a:lnTo>
                        <a:pt x="255" y="266"/>
                      </a:lnTo>
                      <a:lnTo>
                        <a:pt x="269" y="380"/>
                      </a:lnTo>
                      <a:lnTo>
                        <a:pt x="275" y="490"/>
                      </a:lnTo>
                      <a:lnTo>
                        <a:pt x="275" y="633"/>
                      </a:lnTo>
                      <a:lnTo>
                        <a:pt x="255" y="721"/>
                      </a:lnTo>
                      <a:lnTo>
                        <a:pt x="219" y="753"/>
                      </a:lnTo>
                      <a:lnTo>
                        <a:pt x="156" y="763"/>
                      </a:lnTo>
                      <a:lnTo>
                        <a:pt x="90" y="760"/>
                      </a:lnTo>
                      <a:lnTo>
                        <a:pt x="56" y="721"/>
                      </a:lnTo>
                      <a:lnTo>
                        <a:pt x="37" y="653"/>
                      </a:lnTo>
                      <a:lnTo>
                        <a:pt x="20" y="585"/>
                      </a:lnTo>
                      <a:lnTo>
                        <a:pt x="7" y="461"/>
                      </a:lnTo>
                      <a:lnTo>
                        <a:pt x="0" y="322"/>
                      </a:lnTo>
                      <a:lnTo>
                        <a:pt x="0" y="159"/>
                      </a:lnTo>
                      <a:lnTo>
                        <a:pt x="17" y="88"/>
                      </a:lnTo>
                      <a:lnTo>
                        <a:pt x="17"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57" name="Freeform 30"/>
                <p:cNvSpPr>
                  <a:spLocks/>
                </p:cNvSpPr>
                <p:nvPr/>
              </p:nvSpPr>
              <p:spPr bwMode="auto">
                <a:xfrm>
                  <a:off x="4273" y="2426"/>
                  <a:ext cx="420" cy="586"/>
                </a:xfrm>
                <a:custGeom>
                  <a:avLst/>
                  <a:gdLst>
                    <a:gd name="T0" fmla="*/ 23 w 420"/>
                    <a:gd name="T1" fmla="*/ 0 h 586"/>
                    <a:gd name="T2" fmla="*/ 109 w 420"/>
                    <a:gd name="T3" fmla="*/ 10 h 586"/>
                    <a:gd name="T4" fmla="*/ 198 w 420"/>
                    <a:gd name="T5" fmla="*/ 26 h 586"/>
                    <a:gd name="T6" fmla="*/ 291 w 420"/>
                    <a:gd name="T7" fmla="*/ 78 h 586"/>
                    <a:gd name="T8" fmla="*/ 357 w 420"/>
                    <a:gd name="T9" fmla="*/ 117 h 586"/>
                    <a:gd name="T10" fmla="*/ 400 w 420"/>
                    <a:gd name="T11" fmla="*/ 173 h 586"/>
                    <a:gd name="T12" fmla="*/ 420 w 420"/>
                    <a:gd name="T13" fmla="*/ 205 h 586"/>
                    <a:gd name="T14" fmla="*/ 380 w 420"/>
                    <a:gd name="T15" fmla="*/ 300 h 586"/>
                    <a:gd name="T16" fmla="*/ 317 w 420"/>
                    <a:gd name="T17" fmla="*/ 358 h 586"/>
                    <a:gd name="T18" fmla="*/ 241 w 420"/>
                    <a:gd name="T19" fmla="*/ 400 h 586"/>
                    <a:gd name="T20" fmla="*/ 201 w 420"/>
                    <a:gd name="T21" fmla="*/ 426 h 586"/>
                    <a:gd name="T22" fmla="*/ 132 w 420"/>
                    <a:gd name="T23" fmla="*/ 439 h 586"/>
                    <a:gd name="T24" fmla="*/ 129 w 420"/>
                    <a:gd name="T25" fmla="*/ 465 h 586"/>
                    <a:gd name="T26" fmla="*/ 182 w 420"/>
                    <a:gd name="T27" fmla="*/ 488 h 586"/>
                    <a:gd name="T28" fmla="*/ 258 w 420"/>
                    <a:gd name="T29" fmla="*/ 508 h 586"/>
                    <a:gd name="T30" fmla="*/ 330 w 420"/>
                    <a:gd name="T31" fmla="*/ 547 h 586"/>
                    <a:gd name="T32" fmla="*/ 301 w 420"/>
                    <a:gd name="T33" fmla="*/ 576 h 586"/>
                    <a:gd name="T34" fmla="*/ 271 w 420"/>
                    <a:gd name="T35" fmla="*/ 586 h 586"/>
                    <a:gd name="T36" fmla="*/ 228 w 420"/>
                    <a:gd name="T37" fmla="*/ 543 h 586"/>
                    <a:gd name="T38" fmla="*/ 162 w 420"/>
                    <a:gd name="T39" fmla="*/ 517 h 586"/>
                    <a:gd name="T40" fmla="*/ 109 w 420"/>
                    <a:gd name="T41" fmla="*/ 498 h 586"/>
                    <a:gd name="T42" fmla="*/ 109 w 420"/>
                    <a:gd name="T43" fmla="*/ 459 h 586"/>
                    <a:gd name="T44" fmla="*/ 119 w 420"/>
                    <a:gd name="T45" fmla="*/ 417 h 586"/>
                    <a:gd name="T46" fmla="*/ 152 w 420"/>
                    <a:gd name="T47" fmla="*/ 400 h 586"/>
                    <a:gd name="T48" fmla="*/ 258 w 420"/>
                    <a:gd name="T49" fmla="*/ 358 h 586"/>
                    <a:gd name="T50" fmla="*/ 317 w 420"/>
                    <a:gd name="T51" fmla="*/ 293 h 586"/>
                    <a:gd name="T52" fmla="*/ 360 w 420"/>
                    <a:gd name="T53" fmla="*/ 225 h 586"/>
                    <a:gd name="T54" fmla="*/ 350 w 420"/>
                    <a:gd name="T55" fmla="*/ 192 h 586"/>
                    <a:gd name="T56" fmla="*/ 317 w 420"/>
                    <a:gd name="T57" fmla="*/ 153 h 586"/>
                    <a:gd name="T58" fmla="*/ 238 w 420"/>
                    <a:gd name="T59" fmla="*/ 98 h 586"/>
                    <a:gd name="T60" fmla="*/ 142 w 420"/>
                    <a:gd name="T61" fmla="*/ 78 h 586"/>
                    <a:gd name="T62" fmla="*/ 79 w 420"/>
                    <a:gd name="T63" fmla="*/ 75 h 586"/>
                    <a:gd name="T64" fmla="*/ 23 w 420"/>
                    <a:gd name="T65" fmla="*/ 75 h 586"/>
                    <a:gd name="T66" fmla="*/ 0 w 420"/>
                    <a:gd name="T67" fmla="*/ 39 h 586"/>
                    <a:gd name="T68" fmla="*/ 23 w 420"/>
                    <a:gd name="T69" fmla="*/ 0 h 5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20" h="586">
                      <a:moveTo>
                        <a:pt x="23" y="0"/>
                      </a:moveTo>
                      <a:lnTo>
                        <a:pt x="109" y="10"/>
                      </a:lnTo>
                      <a:lnTo>
                        <a:pt x="198" y="26"/>
                      </a:lnTo>
                      <a:lnTo>
                        <a:pt x="291" y="78"/>
                      </a:lnTo>
                      <a:lnTo>
                        <a:pt x="357" y="117"/>
                      </a:lnTo>
                      <a:lnTo>
                        <a:pt x="400" y="173"/>
                      </a:lnTo>
                      <a:lnTo>
                        <a:pt x="420" y="205"/>
                      </a:lnTo>
                      <a:lnTo>
                        <a:pt x="380" y="300"/>
                      </a:lnTo>
                      <a:lnTo>
                        <a:pt x="317" y="358"/>
                      </a:lnTo>
                      <a:lnTo>
                        <a:pt x="241" y="400"/>
                      </a:lnTo>
                      <a:lnTo>
                        <a:pt x="201" y="426"/>
                      </a:lnTo>
                      <a:lnTo>
                        <a:pt x="132" y="439"/>
                      </a:lnTo>
                      <a:lnTo>
                        <a:pt x="129" y="465"/>
                      </a:lnTo>
                      <a:lnTo>
                        <a:pt x="182" y="488"/>
                      </a:lnTo>
                      <a:lnTo>
                        <a:pt x="258" y="508"/>
                      </a:lnTo>
                      <a:lnTo>
                        <a:pt x="330" y="547"/>
                      </a:lnTo>
                      <a:lnTo>
                        <a:pt x="301" y="576"/>
                      </a:lnTo>
                      <a:lnTo>
                        <a:pt x="271" y="586"/>
                      </a:lnTo>
                      <a:lnTo>
                        <a:pt x="228" y="543"/>
                      </a:lnTo>
                      <a:lnTo>
                        <a:pt x="162" y="517"/>
                      </a:lnTo>
                      <a:lnTo>
                        <a:pt x="109" y="498"/>
                      </a:lnTo>
                      <a:lnTo>
                        <a:pt x="109" y="459"/>
                      </a:lnTo>
                      <a:lnTo>
                        <a:pt x="119" y="417"/>
                      </a:lnTo>
                      <a:lnTo>
                        <a:pt x="152" y="400"/>
                      </a:lnTo>
                      <a:lnTo>
                        <a:pt x="258" y="358"/>
                      </a:lnTo>
                      <a:lnTo>
                        <a:pt x="317" y="293"/>
                      </a:lnTo>
                      <a:lnTo>
                        <a:pt x="360" y="225"/>
                      </a:lnTo>
                      <a:lnTo>
                        <a:pt x="350" y="192"/>
                      </a:lnTo>
                      <a:lnTo>
                        <a:pt x="317" y="153"/>
                      </a:lnTo>
                      <a:lnTo>
                        <a:pt x="238" y="98"/>
                      </a:lnTo>
                      <a:lnTo>
                        <a:pt x="142" y="78"/>
                      </a:lnTo>
                      <a:lnTo>
                        <a:pt x="79" y="75"/>
                      </a:lnTo>
                      <a:lnTo>
                        <a:pt x="23" y="75"/>
                      </a:lnTo>
                      <a:lnTo>
                        <a:pt x="0" y="39"/>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58" name="Freeform 31"/>
                <p:cNvSpPr>
                  <a:spLocks/>
                </p:cNvSpPr>
                <p:nvPr/>
              </p:nvSpPr>
              <p:spPr bwMode="auto">
                <a:xfrm>
                  <a:off x="4306" y="3090"/>
                  <a:ext cx="511" cy="947"/>
                </a:xfrm>
                <a:custGeom>
                  <a:avLst/>
                  <a:gdLst>
                    <a:gd name="T0" fmla="*/ 59 w 511"/>
                    <a:gd name="T1" fmla="*/ 0 h 947"/>
                    <a:gd name="T2" fmla="*/ 13 w 511"/>
                    <a:gd name="T3" fmla="*/ 0 h 947"/>
                    <a:gd name="T4" fmla="*/ 0 w 511"/>
                    <a:gd name="T5" fmla="*/ 68 h 947"/>
                    <a:gd name="T6" fmla="*/ 33 w 511"/>
                    <a:gd name="T7" fmla="*/ 108 h 947"/>
                    <a:gd name="T8" fmla="*/ 139 w 511"/>
                    <a:gd name="T9" fmla="*/ 202 h 947"/>
                    <a:gd name="T10" fmla="*/ 232 w 511"/>
                    <a:gd name="T11" fmla="*/ 322 h 947"/>
                    <a:gd name="T12" fmla="*/ 292 w 511"/>
                    <a:gd name="T13" fmla="*/ 446 h 947"/>
                    <a:gd name="T14" fmla="*/ 301 w 511"/>
                    <a:gd name="T15" fmla="*/ 527 h 947"/>
                    <a:gd name="T16" fmla="*/ 298 w 511"/>
                    <a:gd name="T17" fmla="*/ 586 h 947"/>
                    <a:gd name="T18" fmla="*/ 272 w 511"/>
                    <a:gd name="T19" fmla="*/ 719 h 947"/>
                    <a:gd name="T20" fmla="*/ 238 w 511"/>
                    <a:gd name="T21" fmla="*/ 827 h 947"/>
                    <a:gd name="T22" fmla="*/ 209 w 511"/>
                    <a:gd name="T23" fmla="*/ 889 h 947"/>
                    <a:gd name="T24" fmla="*/ 202 w 511"/>
                    <a:gd name="T25" fmla="*/ 928 h 947"/>
                    <a:gd name="T26" fmla="*/ 232 w 511"/>
                    <a:gd name="T27" fmla="*/ 928 h 947"/>
                    <a:gd name="T28" fmla="*/ 278 w 511"/>
                    <a:gd name="T29" fmla="*/ 915 h 947"/>
                    <a:gd name="T30" fmla="*/ 292 w 511"/>
                    <a:gd name="T31" fmla="*/ 918 h 947"/>
                    <a:gd name="T32" fmla="*/ 388 w 511"/>
                    <a:gd name="T33" fmla="*/ 924 h 947"/>
                    <a:gd name="T34" fmla="*/ 461 w 511"/>
                    <a:gd name="T35" fmla="*/ 947 h 947"/>
                    <a:gd name="T36" fmla="*/ 487 w 511"/>
                    <a:gd name="T37" fmla="*/ 934 h 947"/>
                    <a:gd name="T38" fmla="*/ 511 w 511"/>
                    <a:gd name="T39" fmla="*/ 885 h 947"/>
                    <a:gd name="T40" fmla="*/ 487 w 511"/>
                    <a:gd name="T41" fmla="*/ 859 h 947"/>
                    <a:gd name="T42" fmla="*/ 378 w 511"/>
                    <a:gd name="T43" fmla="*/ 856 h 947"/>
                    <a:gd name="T44" fmla="*/ 301 w 511"/>
                    <a:gd name="T45" fmla="*/ 866 h 947"/>
                    <a:gd name="T46" fmla="*/ 262 w 511"/>
                    <a:gd name="T47" fmla="*/ 885 h 947"/>
                    <a:gd name="T48" fmla="*/ 268 w 511"/>
                    <a:gd name="T49" fmla="*/ 840 h 947"/>
                    <a:gd name="T50" fmla="*/ 308 w 511"/>
                    <a:gd name="T51" fmla="*/ 771 h 947"/>
                    <a:gd name="T52" fmla="*/ 341 w 511"/>
                    <a:gd name="T53" fmla="*/ 664 h 947"/>
                    <a:gd name="T54" fmla="*/ 368 w 511"/>
                    <a:gd name="T55" fmla="*/ 573 h 947"/>
                    <a:gd name="T56" fmla="*/ 348 w 511"/>
                    <a:gd name="T57" fmla="*/ 469 h 947"/>
                    <a:gd name="T58" fmla="*/ 318 w 511"/>
                    <a:gd name="T59" fmla="*/ 358 h 947"/>
                    <a:gd name="T60" fmla="*/ 258 w 511"/>
                    <a:gd name="T61" fmla="*/ 231 h 947"/>
                    <a:gd name="T62" fmla="*/ 172 w 511"/>
                    <a:gd name="T63" fmla="*/ 114 h 947"/>
                    <a:gd name="T64" fmla="*/ 99 w 511"/>
                    <a:gd name="T65" fmla="*/ 29 h 947"/>
                    <a:gd name="T66" fmla="*/ 59 w 511"/>
                    <a:gd name="T67" fmla="*/ 0 h 9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1" h="947">
                      <a:moveTo>
                        <a:pt x="59" y="0"/>
                      </a:moveTo>
                      <a:lnTo>
                        <a:pt x="13" y="0"/>
                      </a:lnTo>
                      <a:lnTo>
                        <a:pt x="0" y="68"/>
                      </a:lnTo>
                      <a:lnTo>
                        <a:pt x="33" y="108"/>
                      </a:lnTo>
                      <a:lnTo>
                        <a:pt x="139" y="202"/>
                      </a:lnTo>
                      <a:lnTo>
                        <a:pt x="232" y="322"/>
                      </a:lnTo>
                      <a:lnTo>
                        <a:pt x="292" y="446"/>
                      </a:lnTo>
                      <a:lnTo>
                        <a:pt x="301" y="527"/>
                      </a:lnTo>
                      <a:lnTo>
                        <a:pt x="298" y="586"/>
                      </a:lnTo>
                      <a:lnTo>
                        <a:pt x="272" y="719"/>
                      </a:lnTo>
                      <a:lnTo>
                        <a:pt x="238" y="827"/>
                      </a:lnTo>
                      <a:lnTo>
                        <a:pt x="209" y="889"/>
                      </a:lnTo>
                      <a:lnTo>
                        <a:pt x="202" y="928"/>
                      </a:lnTo>
                      <a:lnTo>
                        <a:pt x="232" y="928"/>
                      </a:lnTo>
                      <a:lnTo>
                        <a:pt x="278" y="915"/>
                      </a:lnTo>
                      <a:lnTo>
                        <a:pt x="292" y="918"/>
                      </a:lnTo>
                      <a:lnTo>
                        <a:pt x="388" y="924"/>
                      </a:lnTo>
                      <a:lnTo>
                        <a:pt x="461" y="947"/>
                      </a:lnTo>
                      <a:lnTo>
                        <a:pt x="487" y="934"/>
                      </a:lnTo>
                      <a:lnTo>
                        <a:pt x="511" y="885"/>
                      </a:lnTo>
                      <a:lnTo>
                        <a:pt x="487" y="859"/>
                      </a:lnTo>
                      <a:lnTo>
                        <a:pt x="378" y="856"/>
                      </a:lnTo>
                      <a:lnTo>
                        <a:pt x="301" y="866"/>
                      </a:lnTo>
                      <a:lnTo>
                        <a:pt x="262" y="885"/>
                      </a:lnTo>
                      <a:lnTo>
                        <a:pt x="268" y="840"/>
                      </a:lnTo>
                      <a:lnTo>
                        <a:pt x="308" y="771"/>
                      </a:lnTo>
                      <a:lnTo>
                        <a:pt x="341" y="664"/>
                      </a:lnTo>
                      <a:lnTo>
                        <a:pt x="368" y="573"/>
                      </a:lnTo>
                      <a:lnTo>
                        <a:pt x="348" y="469"/>
                      </a:lnTo>
                      <a:lnTo>
                        <a:pt x="318" y="358"/>
                      </a:lnTo>
                      <a:lnTo>
                        <a:pt x="258" y="231"/>
                      </a:lnTo>
                      <a:lnTo>
                        <a:pt x="172" y="114"/>
                      </a:lnTo>
                      <a:lnTo>
                        <a:pt x="99" y="29"/>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59" name="Freeform 32"/>
                <p:cNvSpPr>
                  <a:spLocks/>
                </p:cNvSpPr>
                <p:nvPr/>
              </p:nvSpPr>
              <p:spPr bwMode="auto">
                <a:xfrm>
                  <a:off x="3985" y="3088"/>
                  <a:ext cx="344" cy="965"/>
                </a:xfrm>
                <a:custGeom>
                  <a:avLst/>
                  <a:gdLst>
                    <a:gd name="T0" fmla="*/ 238 w 344"/>
                    <a:gd name="T1" fmla="*/ 0 h 965"/>
                    <a:gd name="T2" fmla="*/ 195 w 344"/>
                    <a:gd name="T3" fmla="*/ 91 h 965"/>
                    <a:gd name="T4" fmla="*/ 165 w 344"/>
                    <a:gd name="T5" fmla="*/ 224 h 965"/>
                    <a:gd name="T6" fmla="*/ 129 w 344"/>
                    <a:gd name="T7" fmla="*/ 371 h 965"/>
                    <a:gd name="T8" fmla="*/ 96 w 344"/>
                    <a:gd name="T9" fmla="*/ 520 h 965"/>
                    <a:gd name="T10" fmla="*/ 96 w 344"/>
                    <a:gd name="T11" fmla="*/ 575 h 965"/>
                    <a:gd name="T12" fmla="*/ 129 w 344"/>
                    <a:gd name="T13" fmla="*/ 673 h 965"/>
                    <a:gd name="T14" fmla="*/ 175 w 344"/>
                    <a:gd name="T15" fmla="*/ 725 h 965"/>
                    <a:gd name="T16" fmla="*/ 218 w 344"/>
                    <a:gd name="T17" fmla="*/ 790 h 965"/>
                    <a:gd name="T18" fmla="*/ 248 w 344"/>
                    <a:gd name="T19" fmla="*/ 838 h 965"/>
                    <a:gd name="T20" fmla="*/ 235 w 344"/>
                    <a:gd name="T21" fmla="*/ 861 h 965"/>
                    <a:gd name="T22" fmla="*/ 159 w 344"/>
                    <a:gd name="T23" fmla="*/ 871 h 965"/>
                    <a:gd name="T24" fmla="*/ 36 w 344"/>
                    <a:gd name="T25" fmla="*/ 890 h 965"/>
                    <a:gd name="T26" fmla="*/ 0 w 344"/>
                    <a:gd name="T27" fmla="*/ 920 h 965"/>
                    <a:gd name="T28" fmla="*/ 30 w 344"/>
                    <a:gd name="T29" fmla="*/ 946 h 965"/>
                    <a:gd name="T30" fmla="*/ 99 w 344"/>
                    <a:gd name="T31" fmla="*/ 965 h 965"/>
                    <a:gd name="T32" fmla="*/ 179 w 344"/>
                    <a:gd name="T33" fmla="*/ 926 h 965"/>
                    <a:gd name="T34" fmla="*/ 238 w 344"/>
                    <a:gd name="T35" fmla="*/ 900 h 965"/>
                    <a:gd name="T36" fmla="*/ 314 w 344"/>
                    <a:gd name="T37" fmla="*/ 890 h 965"/>
                    <a:gd name="T38" fmla="*/ 344 w 344"/>
                    <a:gd name="T39" fmla="*/ 881 h 965"/>
                    <a:gd name="T40" fmla="*/ 334 w 344"/>
                    <a:gd name="T41" fmla="*/ 848 h 965"/>
                    <a:gd name="T42" fmla="*/ 248 w 344"/>
                    <a:gd name="T43" fmla="*/ 764 h 965"/>
                    <a:gd name="T44" fmla="*/ 198 w 344"/>
                    <a:gd name="T45" fmla="*/ 676 h 965"/>
                    <a:gd name="T46" fmla="*/ 155 w 344"/>
                    <a:gd name="T47" fmla="*/ 617 h 965"/>
                    <a:gd name="T48" fmla="*/ 149 w 344"/>
                    <a:gd name="T49" fmla="*/ 559 h 965"/>
                    <a:gd name="T50" fmla="*/ 169 w 344"/>
                    <a:gd name="T51" fmla="*/ 462 h 965"/>
                    <a:gd name="T52" fmla="*/ 215 w 344"/>
                    <a:gd name="T53" fmla="*/ 361 h 965"/>
                    <a:gd name="T54" fmla="*/ 265 w 344"/>
                    <a:gd name="T55" fmla="*/ 189 h 965"/>
                    <a:gd name="T56" fmla="*/ 308 w 344"/>
                    <a:gd name="T57" fmla="*/ 88 h 965"/>
                    <a:gd name="T58" fmla="*/ 304 w 344"/>
                    <a:gd name="T59" fmla="*/ 29 h 965"/>
                    <a:gd name="T60" fmla="*/ 265 w 344"/>
                    <a:gd name="T61" fmla="*/ 0 h 965"/>
                    <a:gd name="T62" fmla="*/ 238 w 344"/>
                    <a:gd name="T63" fmla="*/ 0 h 9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 h="965">
                      <a:moveTo>
                        <a:pt x="238" y="0"/>
                      </a:moveTo>
                      <a:lnTo>
                        <a:pt x="195" y="91"/>
                      </a:lnTo>
                      <a:lnTo>
                        <a:pt x="165" y="224"/>
                      </a:lnTo>
                      <a:lnTo>
                        <a:pt x="129" y="371"/>
                      </a:lnTo>
                      <a:lnTo>
                        <a:pt x="96" y="520"/>
                      </a:lnTo>
                      <a:lnTo>
                        <a:pt x="96" y="575"/>
                      </a:lnTo>
                      <a:lnTo>
                        <a:pt x="129" y="673"/>
                      </a:lnTo>
                      <a:lnTo>
                        <a:pt x="175" y="725"/>
                      </a:lnTo>
                      <a:lnTo>
                        <a:pt x="218" y="790"/>
                      </a:lnTo>
                      <a:lnTo>
                        <a:pt x="248" y="838"/>
                      </a:lnTo>
                      <a:lnTo>
                        <a:pt x="235" y="861"/>
                      </a:lnTo>
                      <a:lnTo>
                        <a:pt x="159" y="871"/>
                      </a:lnTo>
                      <a:lnTo>
                        <a:pt x="36" y="890"/>
                      </a:lnTo>
                      <a:lnTo>
                        <a:pt x="0" y="920"/>
                      </a:lnTo>
                      <a:lnTo>
                        <a:pt x="30" y="946"/>
                      </a:lnTo>
                      <a:lnTo>
                        <a:pt x="99" y="965"/>
                      </a:lnTo>
                      <a:lnTo>
                        <a:pt x="179" y="926"/>
                      </a:lnTo>
                      <a:lnTo>
                        <a:pt x="238" y="900"/>
                      </a:lnTo>
                      <a:lnTo>
                        <a:pt x="314" y="890"/>
                      </a:lnTo>
                      <a:lnTo>
                        <a:pt x="344" y="881"/>
                      </a:lnTo>
                      <a:lnTo>
                        <a:pt x="334" y="848"/>
                      </a:lnTo>
                      <a:lnTo>
                        <a:pt x="248" y="764"/>
                      </a:lnTo>
                      <a:lnTo>
                        <a:pt x="198" y="676"/>
                      </a:lnTo>
                      <a:lnTo>
                        <a:pt x="155" y="617"/>
                      </a:lnTo>
                      <a:lnTo>
                        <a:pt x="149" y="559"/>
                      </a:lnTo>
                      <a:lnTo>
                        <a:pt x="169" y="462"/>
                      </a:lnTo>
                      <a:lnTo>
                        <a:pt x="215" y="361"/>
                      </a:lnTo>
                      <a:lnTo>
                        <a:pt x="265" y="189"/>
                      </a:lnTo>
                      <a:lnTo>
                        <a:pt x="308" y="88"/>
                      </a:lnTo>
                      <a:lnTo>
                        <a:pt x="304" y="29"/>
                      </a:lnTo>
                      <a:lnTo>
                        <a:pt x="265" y="0"/>
                      </a:lnTo>
                      <a:lnTo>
                        <a:pt x="2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42351" name="Group 33"/>
              <p:cNvGrpSpPr>
                <a:grpSpLocks/>
              </p:cNvGrpSpPr>
              <p:nvPr/>
            </p:nvGrpSpPr>
            <p:grpSpPr bwMode="auto">
              <a:xfrm>
                <a:off x="2544" y="2208"/>
                <a:ext cx="2112" cy="986"/>
                <a:chOff x="2832" y="2400"/>
                <a:chExt cx="2112" cy="986"/>
              </a:xfrm>
            </p:grpSpPr>
            <p:sp>
              <p:nvSpPr>
                <p:cNvPr id="142352" name="AutoShape 34"/>
                <p:cNvSpPr>
                  <a:spLocks noChangeArrowheads="1"/>
                </p:cNvSpPr>
                <p:nvPr/>
              </p:nvSpPr>
              <p:spPr bwMode="auto">
                <a:xfrm rot="-10291874">
                  <a:off x="2832" y="2400"/>
                  <a:ext cx="2112" cy="986"/>
                </a:xfrm>
                <a:prstGeom prst="cloudCallout">
                  <a:avLst>
                    <a:gd name="adj1" fmla="val -45968"/>
                    <a:gd name="adj2" fmla="val 58856"/>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142353" name="Text Box 35"/>
                <p:cNvSpPr txBox="1">
                  <a:spLocks noChangeArrowheads="1"/>
                </p:cNvSpPr>
                <p:nvPr/>
              </p:nvSpPr>
              <p:spPr bwMode="auto">
                <a:xfrm>
                  <a:off x="3046" y="2544"/>
                  <a:ext cx="1697" cy="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¿Qué hacemos?</a:t>
                  </a:r>
                </a:p>
              </p:txBody>
            </p:sp>
          </p:grpSp>
        </p:grpSp>
      </p:grpSp>
      <p:sp>
        <p:nvSpPr>
          <p:cNvPr id="142346" name="AutoShape 3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2347" name="AutoShape 3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275519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67650"/>
                                        </p:tgtEl>
                                        <p:attrNameLst>
                                          <p:attrName>style.visibility</p:attrName>
                                        </p:attrNameLst>
                                      </p:cBhvr>
                                      <p:to>
                                        <p:strVal val="visible"/>
                                      </p:to>
                                    </p:set>
                                    <p:anim calcmode="lin" valueType="num">
                                      <p:cBhvr additive="base">
                                        <p:cTn id="7" dur="500" fill="hold"/>
                                        <p:tgtEl>
                                          <p:spTgt spid="667650"/>
                                        </p:tgtEl>
                                        <p:attrNameLst>
                                          <p:attrName>ppt_x</p:attrName>
                                        </p:attrNameLst>
                                      </p:cBhvr>
                                      <p:tavLst>
                                        <p:tav tm="0">
                                          <p:val>
                                            <p:strVal val="0-#ppt_w/2"/>
                                          </p:val>
                                        </p:tav>
                                        <p:tav tm="100000">
                                          <p:val>
                                            <p:strVal val="#ppt_x"/>
                                          </p:val>
                                        </p:tav>
                                      </p:tavLst>
                                    </p:anim>
                                    <p:anim calcmode="lin" valueType="num">
                                      <p:cBhvr additive="base">
                                        <p:cTn id="8" dur="500" fill="hold"/>
                                        <p:tgtEl>
                                          <p:spTgt spid="66765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528" fill="hold" grpId="0" nodeType="afterEffect">
                                  <p:stCondLst>
                                    <p:cond delay="0"/>
                                  </p:stCondLst>
                                  <p:childTnLst>
                                    <p:set>
                                      <p:cBhvr>
                                        <p:cTn id="11" dur="1" fill="hold">
                                          <p:stCondLst>
                                            <p:cond delay="0"/>
                                          </p:stCondLst>
                                        </p:cTn>
                                        <p:tgtEl>
                                          <p:spTgt spid="667651"/>
                                        </p:tgtEl>
                                        <p:attrNameLst>
                                          <p:attrName>style.visibility</p:attrName>
                                        </p:attrNameLst>
                                      </p:cBhvr>
                                      <p:to>
                                        <p:strVal val="visible"/>
                                      </p:to>
                                    </p:set>
                                    <p:anim calcmode="lin" valueType="num">
                                      <p:cBhvr>
                                        <p:cTn id="12" dur="500" fill="hold"/>
                                        <p:tgtEl>
                                          <p:spTgt spid="667651"/>
                                        </p:tgtEl>
                                        <p:attrNameLst>
                                          <p:attrName>ppt_w</p:attrName>
                                        </p:attrNameLst>
                                      </p:cBhvr>
                                      <p:tavLst>
                                        <p:tav tm="0">
                                          <p:val>
                                            <p:fltVal val="0"/>
                                          </p:val>
                                        </p:tav>
                                        <p:tav tm="100000">
                                          <p:val>
                                            <p:strVal val="#ppt_w"/>
                                          </p:val>
                                        </p:tav>
                                      </p:tavLst>
                                    </p:anim>
                                    <p:anim calcmode="lin" valueType="num">
                                      <p:cBhvr>
                                        <p:cTn id="13" dur="500" fill="hold"/>
                                        <p:tgtEl>
                                          <p:spTgt spid="667651"/>
                                        </p:tgtEl>
                                        <p:attrNameLst>
                                          <p:attrName>ppt_h</p:attrName>
                                        </p:attrNameLst>
                                      </p:cBhvr>
                                      <p:tavLst>
                                        <p:tav tm="0">
                                          <p:val>
                                            <p:fltVal val="0"/>
                                          </p:val>
                                        </p:tav>
                                        <p:tav tm="100000">
                                          <p:val>
                                            <p:strVal val="#ppt_h"/>
                                          </p:val>
                                        </p:tav>
                                      </p:tavLst>
                                    </p:anim>
                                    <p:anim calcmode="lin" valueType="num">
                                      <p:cBhvr>
                                        <p:cTn id="14" dur="500" fill="hold"/>
                                        <p:tgtEl>
                                          <p:spTgt spid="667651"/>
                                        </p:tgtEl>
                                        <p:attrNameLst>
                                          <p:attrName>ppt_x</p:attrName>
                                        </p:attrNameLst>
                                      </p:cBhvr>
                                      <p:tavLst>
                                        <p:tav tm="0">
                                          <p:val>
                                            <p:fltVal val="0.5"/>
                                          </p:val>
                                        </p:tav>
                                        <p:tav tm="100000">
                                          <p:val>
                                            <p:strVal val="#ppt_x"/>
                                          </p:val>
                                        </p:tav>
                                      </p:tavLst>
                                    </p:anim>
                                    <p:anim calcmode="lin" valueType="num">
                                      <p:cBhvr>
                                        <p:cTn id="15" dur="500" fill="hold"/>
                                        <p:tgtEl>
                                          <p:spTgt spid="667651"/>
                                        </p:tgtEl>
                                        <p:attrNameLst>
                                          <p:attrName>ppt_y</p:attrName>
                                        </p:attrNameLst>
                                      </p:cBhvr>
                                      <p:tavLst>
                                        <p:tav tm="0">
                                          <p:val>
                                            <p:fltVal val="0.5"/>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nodeType="clickEffect">
                                  <p:stCondLst>
                                    <p:cond delay="0"/>
                                  </p:stCondLst>
                                  <p:childTnLst>
                                    <p:set>
                                      <p:cBhvr>
                                        <p:cTn id="19" dur="1" fill="hold">
                                          <p:stCondLst>
                                            <p:cond delay="0"/>
                                          </p:stCondLst>
                                        </p:cTn>
                                        <p:tgtEl>
                                          <p:spTgt spid="667652"/>
                                        </p:tgtEl>
                                        <p:attrNameLst>
                                          <p:attrName>style.visibility</p:attrName>
                                        </p:attrNameLst>
                                      </p:cBhvr>
                                      <p:to>
                                        <p:strVal val="visible"/>
                                      </p:to>
                                    </p:set>
                                    <p:anim calcmode="lin" valueType="num">
                                      <p:cBhvr additive="base">
                                        <p:cTn id="20" dur="500" fill="hold"/>
                                        <p:tgtEl>
                                          <p:spTgt spid="667652"/>
                                        </p:tgtEl>
                                        <p:attrNameLst>
                                          <p:attrName>ppt_x</p:attrName>
                                        </p:attrNameLst>
                                      </p:cBhvr>
                                      <p:tavLst>
                                        <p:tav tm="0">
                                          <p:val>
                                            <p:strVal val="0-#ppt_w/2"/>
                                          </p:val>
                                        </p:tav>
                                        <p:tav tm="100000">
                                          <p:val>
                                            <p:strVal val="#ppt_x"/>
                                          </p:val>
                                        </p:tav>
                                      </p:tavLst>
                                    </p:anim>
                                    <p:anim calcmode="lin" valueType="num">
                                      <p:cBhvr additive="base">
                                        <p:cTn id="21" dur="500" fill="hold"/>
                                        <p:tgtEl>
                                          <p:spTgt spid="667652"/>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667668"/>
                                        </p:tgtEl>
                                        <p:attrNameLst>
                                          <p:attrName>style.visibility</p:attrName>
                                        </p:attrNameLst>
                                      </p:cBhvr>
                                      <p:to>
                                        <p:strVal val="visible"/>
                                      </p:to>
                                    </p:set>
                                    <p:anim calcmode="lin" valueType="num">
                                      <p:cBhvr additive="base">
                                        <p:cTn id="26" dur="500" fill="hold"/>
                                        <p:tgtEl>
                                          <p:spTgt spid="667668"/>
                                        </p:tgtEl>
                                        <p:attrNameLst>
                                          <p:attrName>ppt_x</p:attrName>
                                        </p:attrNameLst>
                                      </p:cBhvr>
                                      <p:tavLst>
                                        <p:tav tm="0">
                                          <p:val>
                                            <p:strVal val="0-#ppt_w/2"/>
                                          </p:val>
                                        </p:tav>
                                        <p:tav tm="100000">
                                          <p:val>
                                            <p:strVal val="#ppt_x"/>
                                          </p:val>
                                        </p:tav>
                                      </p:tavLst>
                                    </p:anim>
                                    <p:anim calcmode="lin" valueType="num">
                                      <p:cBhvr additive="base">
                                        <p:cTn id="27" dur="500" fill="hold"/>
                                        <p:tgtEl>
                                          <p:spTgt spid="667668"/>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8" fill="hold" nodeType="clickEffect">
                                  <p:stCondLst>
                                    <p:cond delay="0"/>
                                  </p:stCondLst>
                                  <p:childTnLst>
                                    <p:set>
                                      <p:cBhvr>
                                        <p:cTn id="31" dur="1" fill="hold">
                                          <p:stCondLst>
                                            <p:cond delay="0"/>
                                          </p:stCondLst>
                                        </p:cTn>
                                        <p:tgtEl>
                                          <p:spTgt spid="667658"/>
                                        </p:tgtEl>
                                        <p:attrNameLst>
                                          <p:attrName>style.visibility</p:attrName>
                                        </p:attrNameLst>
                                      </p:cBhvr>
                                      <p:to>
                                        <p:strVal val="visible"/>
                                      </p:to>
                                    </p:set>
                                    <p:anim calcmode="lin" valueType="num">
                                      <p:cBhvr additive="base">
                                        <p:cTn id="32" dur="500" fill="hold"/>
                                        <p:tgtEl>
                                          <p:spTgt spid="667658"/>
                                        </p:tgtEl>
                                        <p:attrNameLst>
                                          <p:attrName>ppt_x</p:attrName>
                                        </p:attrNameLst>
                                      </p:cBhvr>
                                      <p:tavLst>
                                        <p:tav tm="0">
                                          <p:val>
                                            <p:strVal val="0-#ppt_w/2"/>
                                          </p:val>
                                        </p:tav>
                                        <p:tav tm="100000">
                                          <p:val>
                                            <p:strVal val="#ppt_x"/>
                                          </p:val>
                                        </p:tav>
                                      </p:tavLst>
                                    </p:anim>
                                    <p:anim calcmode="lin" valueType="num">
                                      <p:cBhvr additive="base">
                                        <p:cTn id="33" dur="500" fill="hold"/>
                                        <p:tgtEl>
                                          <p:spTgt spid="667658"/>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nodeType="clickEffect">
                                  <p:stCondLst>
                                    <p:cond delay="0"/>
                                  </p:stCondLst>
                                  <p:childTnLst>
                                    <p:set>
                                      <p:cBhvr>
                                        <p:cTn id="37" dur="1" fill="hold">
                                          <p:stCondLst>
                                            <p:cond delay="0"/>
                                          </p:stCondLst>
                                        </p:cTn>
                                        <p:tgtEl>
                                          <p:spTgt spid="667663"/>
                                        </p:tgtEl>
                                        <p:attrNameLst>
                                          <p:attrName>style.visibility</p:attrName>
                                        </p:attrNameLst>
                                      </p:cBhvr>
                                      <p:to>
                                        <p:strVal val="visible"/>
                                      </p:to>
                                    </p:set>
                                    <p:anim calcmode="lin" valueType="num">
                                      <p:cBhvr additive="base">
                                        <p:cTn id="38" dur="500" fill="hold"/>
                                        <p:tgtEl>
                                          <p:spTgt spid="667663"/>
                                        </p:tgtEl>
                                        <p:attrNameLst>
                                          <p:attrName>ppt_x</p:attrName>
                                        </p:attrNameLst>
                                      </p:cBhvr>
                                      <p:tavLst>
                                        <p:tav tm="0">
                                          <p:val>
                                            <p:strVal val="0-#ppt_w/2"/>
                                          </p:val>
                                        </p:tav>
                                        <p:tav tm="100000">
                                          <p:val>
                                            <p:strVal val="#ppt_x"/>
                                          </p:val>
                                        </p:tav>
                                      </p:tavLst>
                                    </p:anim>
                                    <p:anim calcmode="lin" valueType="num">
                                      <p:cBhvr additive="base">
                                        <p:cTn id="39" dur="500" fill="hold"/>
                                        <p:tgtEl>
                                          <p:spTgt spid="667663"/>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nodeType="clickEffect">
                                  <p:stCondLst>
                                    <p:cond delay="0"/>
                                  </p:stCondLst>
                                  <p:childTnLst>
                                    <p:set>
                                      <p:cBhvr>
                                        <p:cTn id="43" dur="1" fill="hold">
                                          <p:stCondLst>
                                            <p:cond delay="0"/>
                                          </p:stCondLst>
                                        </p:cTn>
                                        <p:tgtEl>
                                          <p:spTgt spid="667653"/>
                                        </p:tgtEl>
                                        <p:attrNameLst>
                                          <p:attrName>style.visibility</p:attrName>
                                        </p:attrNameLst>
                                      </p:cBhvr>
                                      <p:to>
                                        <p:strVal val="visible"/>
                                      </p:to>
                                    </p:set>
                                    <p:anim calcmode="lin" valueType="num">
                                      <p:cBhvr additive="base">
                                        <p:cTn id="44" dur="500" fill="hold"/>
                                        <p:tgtEl>
                                          <p:spTgt spid="667653"/>
                                        </p:tgtEl>
                                        <p:attrNameLst>
                                          <p:attrName>ppt_x</p:attrName>
                                        </p:attrNameLst>
                                      </p:cBhvr>
                                      <p:tavLst>
                                        <p:tav tm="0">
                                          <p:val>
                                            <p:strVal val="0-#ppt_w/2"/>
                                          </p:val>
                                        </p:tav>
                                        <p:tav tm="100000">
                                          <p:val>
                                            <p:strVal val="#ppt_x"/>
                                          </p:val>
                                        </p:tav>
                                      </p:tavLst>
                                    </p:anim>
                                    <p:anim calcmode="lin" valueType="num">
                                      <p:cBhvr additive="base">
                                        <p:cTn id="45" dur="500" fill="hold"/>
                                        <p:tgtEl>
                                          <p:spTgt spid="667653"/>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667669"/>
                                        </p:tgtEl>
                                        <p:attrNameLst>
                                          <p:attrName>style.visibility</p:attrName>
                                        </p:attrNameLst>
                                      </p:cBhvr>
                                      <p:to>
                                        <p:strVal val="visible"/>
                                      </p:to>
                                    </p:set>
                                    <p:anim calcmode="lin" valueType="num">
                                      <p:cBhvr additive="base">
                                        <p:cTn id="50" dur="500" fill="hold"/>
                                        <p:tgtEl>
                                          <p:spTgt spid="667669"/>
                                        </p:tgtEl>
                                        <p:attrNameLst>
                                          <p:attrName>ppt_x</p:attrName>
                                        </p:attrNameLst>
                                      </p:cBhvr>
                                      <p:tavLst>
                                        <p:tav tm="0">
                                          <p:val>
                                            <p:strVal val="0-#ppt_w/2"/>
                                          </p:val>
                                        </p:tav>
                                        <p:tav tm="100000">
                                          <p:val>
                                            <p:strVal val="#ppt_x"/>
                                          </p:val>
                                        </p:tav>
                                      </p:tavLst>
                                    </p:anim>
                                    <p:anim calcmode="lin" valueType="num">
                                      <p:cBhvr additive="base">
                                        <p:cTn id="51" dur="500" fill="hold"/>
                                        <p:tgtEl>
                                          <p:spTgt spid="6676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7650" grpId="0" autoUpdateAnimBg="0"/>
      <p:bldP spid="667651" grpId="0" autoUpdateAnimBg="0"/>
      <p:bldP spid="66766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9698" name="Group 2"/>
          <p:cNvGrpSpPr>
            <a:grpSpLocks/>
          </p:cNvGrpSpPr>
          <p:nvPr/>
        </p:nvGrpSpPr>
        <p:grpSpPr bwMode="auto">
          <a:xfrm>
            <a:off x="6019800" y="3048000"/>
            <a:ext cx="3962400" cy="2133600"/>
            <a:chOff x="2832" y="1920"/>
            <a:chExt cx="2496" cy="1344"/>
          </a:xfrm>
        </p:grpSpPr>
        <p:graphicFrame>
          <p:nvGraphicFramePr>
            <p:cNvPr id="144443" name="Object 3"/>
            <p:cNvGraphicFramePr>
              <a:graphicFrameLocks noChangeAspect="1"/>
            </p:cNvGraphicFramePr>
            <p:nvPr/>
          </p:nvGraphicFramePr>
          <p:xfrm>
            <a:off x="2832" y="1920"/>
            <a:ext cx="2496" cy="1344"/>
          </p:xfrm>
          <a:graphic>
            <a:graphicData uri="http://schemas.openxmlformats.org/presentationml/2006/ole">
              <mc:AlternateContent xmlns:mc="http://schemas.openxmlformats.org/markup-compatibility/2006">
                <mc:Choice xmlns:v="urn:schemas-microsoft-com:vml" Requires="v">
                  <p:oleObj spid="_x0000_s77838" name="Ecuación" r:id="rId4" imgW="889000" imgH="914400" progId="Equation.3">
                    <p:embed/>
                  </p:oleObj>
                </mc:Choice>
                <mc:Fallback>
                  <p:oleObj name="Ecuación" r:id="rId4"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2" y="1920"/>
                          <a:ext cx="2496" cy="1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4444" name="Line 4"/>
            <p:cNvSpPr>
              <a:spLocks noChangeShapeType="1"/>
            </p:cNvSpPr>
            <p:nvPr/>
          </p:nvSpPr>
          <p:spPr bwMode="auto">
            <a:xfrm>
              <a:off x="4656" y="1968"/>
              <a:ext cx="0" cy="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69701" name="Text Box 5"/>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sp>
        <p:nvSpPr>
          <p:cNvPr id="144388" name="Text Box 6"/>
          <p:cNvSpPr txBox="1">
            <a:spLocks noChangeArrowheads="1"/>
          </p:cNvSpPr>
          <p:nvPr/>
        </p:nvSpPr>
        <p:spPr bwMode="auto">
          <a:xfrm>
            <a:off x="1524000" y="1265238"/>
            <a:ext cx="77724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Transformamos la matriz ampliada en una matriz escalón equivalente a ella.</a:t>
            </a:r>
            <a:endParaRPr lang="es-ES_tradnl" b="1" i="0"/>
          </a:p>
        </p:txBody>
      </p:sp>
      <p:graphicFrame>
        <p:nvGraphicFramePr>
          <p:cNvPr id="144389" name="Object 7"/>
          <p:cNvGraphicFramePr>
            <a:graphicFrameLocks noChangeAspect="1"/>
          </p:cNvGraphicFramePr>
          <p:nvPr/>
        </p:nvGraphicFramePr>
        <p:xfrm>
          <a:off x="1600200" y="3048000"/>
          <a:ext cx="3962400" cy="2133600"/>
        </p:xfrm>
        <a:graphic>
          <a:graphicData uri="http://schemas.openxmlformats.org/presentationml/2006/ole">
            <mc:AlternateContent xmlns:mc="http://schemas.openxmlformats.org/markup-compatibility/2006">
              <mc:Choice xmlns:v="urn:schemas-microsoft-com:vml" Requires="v">
                <p:oleObj spid="_x0000_s77839" name="Ecuación" r:id="rId6" imgW="889000" imgH="914400" progId="Equation.3">
                  <p:embed/>
                </p:oleObj>
              </mc:Choice>
              <mc:Fallback>
                <p:oleObj name="Ecuación" r:id="rId6"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3048000"/>
                        <a:ext cx="3962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44390" name="Group 8"/>
          <p:cNvGrpSpPr>
            <a:grpSpLocks/>
          </p:cNvGrpSpPr>
          <p:nvPr/>
        </p:nvGrpSpPr>
        <p:grpSpPr bwMode="auto">
          <a:xfrm>
            <a:off x="1752600" y="4525964"/>
            <a:ext cx="3429000" cy="579437"/>
            <a:chOff x="1296" y="3715"/>
            <a:chExt cx="2160" cy="365"/>
          </a:xfrm>
        </p:grpSpPr>
        <p:sp>
          <p:nvSpPr>
            <p:cNvPr id="144439" name="Text Box 9"/>
            <p:cNvSpPr txBox="1">
              <a:spLocks noChangeArrowheads="1"/>
            </p:cNvSpPr>
            <p:nvPr/>
          </p:nvSpPr>
          <p:spPr bwMode="auto">
            <a:xfrm>
              <a:off x="1296"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4</a:t>
              </a:r>
              <a:endParaRPr lang="es-ES_tradnl" sz="3200" b="1" i="0"/>
            </a:p>
          </p:txBody>
        </p:sp>
        <p:sp>
          <p:nvSpPr>
            <p:cNvPr id="144440" name="Text Box 10"/>
            <p:cNvSpPr txBox="1">
              <a:spLocks noChangeArrowheads="1"/>
            </p:cNvSpPr>
            <p:nvPr/>
          </p:nvSpPr>
          <p:spPr bwMode="auto">
            <a:xfrm>
              <a:off x="1824" y="371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a:t>
              </a:r>
              <a:endParaRPr lang="es-ES_tradnl" sz="3200" b="1" i="0"/>
            </a:p>
          </p:txBody>
        </p:sp>
        <p:sp>
          <p:nvSpPr>
            <p:cNvPr id="144441" name="Text Box 11"/>
            <p:cNvSpPr txBox="1">
              <a:spLocks noChangeArrowheads="1"/>
            </p:cNvSpPr>
            <p:nvPr/>
          </p:nvSpPr>
          <p:spPr bwMode="auto">
            <a:xfrm>
              <a:off x="2544"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5</a:t>
              </a:r>
              <a:endParaRPr lang="es-ES_tradnl" sz="3200" b="1" i="0"/>
            </a:p>
          </p:txBody>
        </p:sp>
        <p:sp>
          <p:nvSpPr>
            <p:cNvPr id="144442" name="Text Box 12"/>
            <p:cNvSpPr txBox="1">
              <a:spLocks noChangeArrowheads="1"/>
            </p:cNvSpPr>
            <p:nvPr/>
          </p:nvSpPr>
          <p:spPr bwMode="auto">
            <a:xfrm>
              <a:off x="3168" y="3715"/>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3</a:t>
              </a:r>
              <a:endParaRPr lang="es-ES_tradnl" sz="3200" b="1" i="0"/>
            </a:p>
          </p:txBody>
        </p:sp>
      </p:grpSp>
      <p:grpSp>
        <p:nvGrpSpPr>
          <p:cNvPr id="144391" name="Group 13"/>
          <p:cNvGrpSpPr>
            <a:grpSpLocks/>
          </p:cNvGrpSpPr>
          <p:nvPr/>
        </p:nvGrpSpPr>
        <p:grpSpPr bwMode="auto">
          <a:xfrm>
            <a:off x="1752600" y="3154364"/>
            <a:ext cx="3429000" cy="625475"/>
            <a:chOff x="1296" y="2851"/>
            <a:chExt cx="2160" cy="394"/>
          </a:xfrm>
        </p:grpSpPr>
        <p:sp>
          <p:nvSpPr>
            <p:cNvPr id="144435" name="Text Box 14"/>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4436" name="Text Box 15"/>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4437" name="Text Box 16"/>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4438" name="Text Box 17"/>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144392" name="Group 18"/>
          <p:cNvGrpSpPr>
            <a:grpSpLocks/>
          </p:cNvGrpSpPr>
          <p:nvPr/>
        </p:nvGrpSpPr>
        <p:grpSpPr bwMode="auto">
          <a:xfrm>
            <a:off x="1752600" y="3886200"/>
            <a:ext cx="3429000" cy="579438"/>
            <a:chOff x="1296" y="3312"/>
            <a:chExt cx="2160" cy="365"/>
          </a:xfrm>
        </p:grpSpPr>
        <p:sp>
          <p:nvSpPr>
            <p:cNvPr id="144431" name="Text Box 19"/>
            <p:cNvSpPr txBox="1">
              <a:spLocks noChangeArrowheads="1"/>
            </p:cNvSpPr>
            <p:nvPr/>
          </p:nvSpPr>
          <p:spPr bwMode="auto">
            <a:xfrm>
              <a:off x="1296"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4432" name="Text Box 20"/>
            <p:cNvSpPr txBox="1">
              <a:spLocks noChangeArrowheads="1"/>
            </p:cNvSpPr>
            <p:nvPr/>
          </p:nvSpPr>
          <p:spPr bwMode="auto">
            <a:xfrm>
              <a:off x="2448"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4433" name="Text Box 21"/>
            <p:cNvSpPr txBox="1">
              <a:spLocks noChangeArrowheads="1"/>
            </p:cNvSpPr>
            <p:nvPr/>
          </p:nvSpPr>
          <p:spPr bwMode="auto">
            <a:xfrm>
              <a:off x="1920"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4434" name="Text Box 22"/>
            <p:cNvSpPr txBox="1">
              <a:spLocks noChangeArrowheads="1"/>
            </p:cNvSpPr>
            <p:nvPr/>
          </p:nvSpPr>
          <p:spPr bwMode="auto">
            <a:xfrm>
              <a:off x="3168" y="331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grpSp>
      <p:sp>
        <p:nvSpPr>
          <p:cNvPr id="144393" name="Line 23"/>
          <p:cNvSpPr>
            <a:spLocks noChangeShapeType="1"/>
          </p:cNvSpPr>
          <p:nvPr/>
        </p:nvSpPr>
        <p:spPr bwMode="auto">
          <a:xfrm>
            <a:off x="4495800" y="3124200"/>
            <a:ext cx="0" cy="1905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669720" name="Object 24"/>
          <p:cNvGraphicFramePr>
            <a:graphicFrameLocks noChangeAspect="1"/>
          </p:cNvGraphicFramePr>
          <p:nvPr/>
        </p:nvGraphicFramePr>
        <p:xfrm>
          <a:off x="5410200" y="3505200"/>
          <a:ext cx="609600" cy="1219200"/>
        </p:xfrm>
        <a:graphic>
          <a:graphicData uri="http://schemas.openxmlformats.org/presentationml/2006/ole">
            <mc:AlternateContent xmlns:mc="http://schemas.openxmlformats.org/markup-compatibility/2006">
              <mc:Choice xmlns:v="urn:schemas-microsoft-com:vml" Requires="v">
                <p:oleObj spid="_x0000_s77840" name="Documento" r:id="rId7" imgW="5610225" imgH="171450" progId="Word.Document.8">
                  <p:embed/>
                </p:oleObj>
              </mc:Choice>
              <mc:Fallback>
                <p:oleObj name="Documento" r:id="rId7" imgW="5610225" imgH="171450"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10200" y="3505200"/>
                        <a:ext cx="6096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69721" name="Object 25"/>
          <p:cNvGraphicFramePr>
            <a:graphicFrameLocks noChangeAspect="1"/>
          </p:cNvGraphicFramePr>
          <p:nvPr/>
        </p:nvGraphicFramePr>
        <p:xfrm>
          <a:off x="2009775" y="5257800"/>
          <a:ext cx="2757488" cy="668338"/>
        </p:xfrm>
        <a:graphic>
          <a:graphicData uri="http://schemas.openxmlformats.org/presentationml/2006/ole">
            <mc:AlternateContent xmlns:mc="http://schemas.openxmlformats.org/markup-compatibility/2006">
              <mc:Choice xmlns:v="urn:schemas-microsoft-com:vml" Requires="v">
                <p:oleObj spid="_x0000_s77841" name="Ecuación" r:id="rId9" imgW="1091726" imgH="266584" progId="Equation.3">
                  <p:embed/>
                </p:oleObj>
              </mc:Choice>
              <mc:Fallback>
                <p:oleObj name="Ecuación" r:id="rId9" imgW="1091726" imgH="266584"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009775" y="5257800"/>
                        <a:ext cx="2757488" cy="66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69722" name="Group 26"/>
          <p:cNvGrpSpPr>
            <a:grpSpLocks/>
          </p:cNvGrpSpPr>
          <p:nvPr/>
        </p:nvGrpSpPr>
        <p:grpSpPr bwMode="auto">
          <a:xfrm>
            <a:off x="6172200" y="4525964"/>
            <a:ext cx="3886200" cy="579437"/>
            <a:chOff x="2928" y="2851"/>
            <a:chExt cx="2448" cy="365"/>
          </a:xfrm>
        </p:grpSpPr>
        <p:sp>
          <p:nvSpPr>
            <p:cNvPr id="144427" name="Text Box 27"/>
            <p:cNvSpPr txBox="1">
              <a:spLocks noChangeArrowheads="1"/>
            </p:cNvSpPr>
            <p:nvPr/>
          </p:nvSpPr>
          <p:spPr bwMode="auto">
            <a:xfrm>
              <a:off x="2928"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0</a:t>
              </a:r>
              <a:endParaRPr lang="es-ES_tradnl" sz="3200" b="1" i="0"/>
            </a:p>
          </p:txBody>
        </p:sp>
        <p:sp>
          <p:nvSpPr>
            <p:cNvPr id="144428" name="Text Box 28"/>
            <p:cNvSpPr txBox="1">
              <a:spLocks noChangeArrowheads="1"/>
            </p:cNvSpPr>
            <p:nvPr/>
          </p:nvSpPr>
          <p:spPr bwMode="auto">
            <a:xfrm>
              <a:off x="3504" y="28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11 </a:t>
              </a:r>
              <a:endParaRPr lang="es-ES_tradnl" sz="3200" b="1" i="0"/>
            </a:p>
          </p:txBody>
        </p:sp>
        <p:sp>
          <p:nvSpPr>
            <p:cNvPr id="144429" name="Text Box 29"/>
            <p:cNvSpPr txBox="1">
              <a:spLocks noChangeArrowheads="1"/>
            </p:cNvSpPr>
            <p:nvPr/>
          </p:nvSpPr>
          <p:spPr bwMode="auto">
            <a:xfrm>
              <a:off x="4032" y="2851"/>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-11</a:t>
              </a:r>
              <a:endParaRPr lang="es-ES_tradnl" sz="3200" b="1" i="0"/>
            </a:p>
          </p:txBody>
        </p:sp>
        <p:sp>
          <p:nvSpPr>
            <p:cNvPr id="144430" name="Text Box 30"/>
            <p:cNvSpPr txBox="1">
              <a:spLocks noChangeArrowheads="1"/>
            </p:cNvSpPr>
            <p:nvPr/>
          </p:nvSpPr>
          <p:spPr bwMode="auto">
            <a:xfrm>
              <a:off x="4704" y="2851"/>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11</a:t>
              </a:r>
              <a:endParaRPr lang="es-ES_tradnl" sz="3200" b="1" i="0"/>
            </a:p>
          </p:txBody>
        </p:sp>
      </p:grpSp>
      <p:grpSp>
        <p:nvGrpSpPr>
          <p:cNvPr id="669727" name="Group 31"/>
          <p:cNvGrpSpPr>
            <a:grpSpLocks/>
          </p:cNvGrpSpPr>
          <p:nvPr/>
        </p:nvGrpSpPr>
        <p:grpSpPr bwMode="auto">
          <a:xfrm>
            <a:off x="6172200" y="3154364"/>
            <a:ext cx="3429000" cy="625475"/>
            <a:chOff x="1296" y="2851"/>
            <a:chExt cx="2160" cy="394"/>
          </a:xfrm>
        </p:grpSpPr>
        <p:sp>
          <p:nvSpPr>
            <p:cNvPr id="144423" name="Text Box 32"/>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4424" name="Text Box 33"/>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4425" name="Text Box 34"/>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4426" name="Text Box 35"/>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669732" name="Group 36"/>
          <p:cNvGrpSpPr>
            <a:grpSpLocks/>
          </p:cNvGrpSpPr>
          <p:nvPr/>
        </p:nvGrpSpPr>
        <p:grpSpPr bwMode="auto">
          <a:xfrm>
            <a:off x="6172200" y="3886200"/>
            <a:ext cx="3429000" cy="579438"/>
            <a:chOff x="2928" y="2448"/>
            <a:chExt cx="2160" cy="365"/>
          </a:xfrm>
        </p:grpSpPr>
        <p:sp>
          <p:nvSpPr>
            <p:cNvPr id="144419" name="Text Box 37"/>
            <p:cNvSpPr txBox="1">
              <a:spLocks noChangeArrowheads="1"/>
            </p:cNvSpPr>
            <p:nvPr/>
          </p:nvSpPr>
          <p:spPr bwMode="auto">
            <a:xfrm>
              <a:off x="2928"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sp>
          <p:nvSpPr>
            <p:cNvPr id="144420" name="Text Box 38"/>
            <p:cNvSpPr txBox="1">
              <a:spLocks noChangeArrowheads="1"/>
            </p:cNvSpPr>
            <p:nvPr/>
          </p:nvSpPr>
          <p:spPr bwMode="auto">
            <a:xfrm>
              <a:off x="4176" y="244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4</a:t>
              </a:r>
              <a:endParaRPr lang="es-ES_tradnl" sz="3200" b="1" i="0"/>
            </a:p>
          </p:txBody>
        </p:sp>
        <p:sp>
          <p:nvSpPr>
            <p:cNvPr id="144421" name="Text Box 39"/>
            <p:cNvSpPr txBox="1">
              <a:spLocks noChangeArrowheads="1"/>
            </p:cNvSpPr>
            <p:nvPr/>
          </p:nvSpPr>
          <p:spPr bwMode="auto">
            <a:xfrm>
              <a:off x="3456" y="2448"/>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4422" name="Text Box 40"/>
            <p:cNvSpPr txBox="1">
              <a:spLocks noChangeArrowheads="1"/>
            </p:cNvSpPr>
            <p:nvPr/>
          </p:nvSpPr>
          <p:spPr bwMode="auto">
            <a:xfrm>
              <a:off x="4800"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5</a:t>
              </a:r>
              <a:endParaRPr lang="es-ES_tradnl" sz="3200" b="1" i="0"/>
            </a:p>
          </p:txBody>
        </p:sp>
      </p:grpSp>
      <p:graphicFrame>
        <p:nvGraphicFramePr>
          <p:cNvPr id="669737" name="Object 41"/>
          <p:cNvGraphicFramePr>
            <a:graphicFrameLocks noChangeAspect="1"/>
          </p:cNvGraphicFramePr>
          <p:nvPr/>
        </p:nvGraphicFramePr>
        <p:xfrm>
          <a:off x="9829800" y="3505200"/>
          <a:ext cx="609600" cy="1219200"/>
        </p:xfrm>
        <a:graphic>
          <a:graphicData uri="http://schemas.openxmlformats.org/presentationml/2006/ole">
            <mc:AlternateContent xmlns:mc="http://schemas.openxmlformats.org/markup-compatibility/2006">
              <mc:Choice xmlns:v="urn:schemas-microsoft-com:vml" Requires="v">
                <p:oleObj spid="_x0000_s77842" name="Documento" r:id="rId11" imgW="5610225" imgH="171450" progId="Word.Document.8">
                  <p:embed/>
                </p:oleObj>
              </mc:Choice>
              <mc:Fallback>
                <p:oleObj name="Documento" r:id="rId11" imgW="5610225" imgH="171450"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829800" y="3505200"/>
                        <a:ext cx="6096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69738" name="Object 42"/>
          <p:cNvGraphicFramePr>
            <a:graphicFrameLocks noChangeAspect="1"/>
          </p:cNvGraphicFramePr>
          <p:nvPr/>
        </p:nvGraphicFramePr>
        <p:xfrm>
          <a:off x="1982788" y="5943600"/>
          <a:ext cx="3046412" cy="704850"/>
        </p:xfrm>
        <a:graphic>
          <a:graphicData uri="http://schemas.openxmlformats.org/presentationml/2006/ole">
            <mc:AlternateContent xmlns:mc="http://schemas.openxmlformats.org/markup-compatibility/2006">
              <mc:Choice xmlns:v="urn:schemas-microsoft-com:vml" Requires="v">
                <p:oleObj spid="_x0000_s77843" name="Ecuación" r:id="rId12" imgW="1206500" imgH="279400" progId="Equation.3">
                  <p:embed/>
                </p:oleObj>
              </mc:Choice>
              <mc:Fallback>
                <p:oleObj name="Ecuación" r:id="rId12" imgW="1206500" imgH="2794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982788" y="5943600"/>
                        <a:ext cx="3046412" cy="704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4401" name="Line 43"/>
          <p:cNvSpPr>
            <a:spLocks noChangeShapeType="1"/>
          </p:cNvSpPr>
          <p:nvPr/>
        </p:nvSpPr>
        <p:spPr bwMode="auto">
          <a:xfrm>
            <a:off x="3352800" y="5029200"/>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69740" name="Group 44"/>
          <p:cNvGrpSpPr>
            <a:grpSpLocks/>
          </p:cNvGrpSpPr>
          <p:nvPr/>
        </p:nvGrpSpPr>
        <p:grpSpPr bwMode="auto">
          <a:xfrm>
            <a:off x="1752600" y="3810000"/>
            <a:ext cx="2590800" cy="1219200"/>
            <a:chOff x="144" y="2400"/>
            <a:chExt cx="1632" cy="768"/>
          </a:xfrm>
        </p:grpSpPr>
        <p:sp>
          <p:nvSpPr>
            <p:cNvPr id="144414" name="Line 45"/>
            <p:cNvSpPr>
              <a:spLocks noChangeShapeType="1"/>
            </p:cNvSpPr>
            <p:nvPr/>
          </p:nvSpPr>
          <p:spPr bwMode="auto">
            <a:xfrm>
              <a:off x="144" y="2400"/>
              <a:ext cx="38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5" name="Line 46"/>
            <p:cNvSpPr>
              <a:spLocks noChangeShapeType="1"/>
            </p:cNvSpPr>
            <p:nvPr/>
          </p:nvSpPr>
          <p:spPr bwMode="auto">
            <a:xfrm>
              <a:off x="528" y="2400"/>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6" name="Line 47"/>
            <p:cNvSpPr>
              <a:spLocks noChangeShapeType="1"/>
            </p:cNvSpPr>
            <p:nvPr/>
          </p:nvSpPr>
          <p:spPr bwMode="auto">
            <a:xfrm>
              <a:off x="528" y="2784"/>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7" name="Line 48"/>
            <p:cNvSpPr>
              <a:spLocks noChangeShapeType="1"/>
            </p:cNvSpPr>
            <p:nvPr/>
          </p:nvSpPr>
          <p:spPr bwMode="auto">
            <a:xfrm>
              <a:off x="1152" y="278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8" name="Line 49"/>
            <p:cNvSpPr>
              <a:spLocks noChangeShapeType="1"/>
            </p:cNvSpPr>
            <p:nvPr/>
          </p:nvSpPr>
          <p:spPr bwMode="auto">
            <a:xfrm>
              <a:off x="1152" y="3168"/>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69746" name="Group 50"/>
          <p:cNvGrpSpPr>
            <a:grpSpLocks/>
          </p:cNvGrpSpPr>
          <p:nvPr/>
        </p:nvGrpSpPr>
        <p:grpSpPr bwMode="auto">
          <a:xfrm>
            <a:off x="6172200" y="3810000"/>
            <a:ext cx="2590800" cy="1219200"/>
            <a:chOff x="144" y="2400"/>
            <a:chExt cx="1632" cy="768"/>
          </a:xfrm>
        </p:grpSpPr>
        <p:sp>
          <p:nvSpPr>
            <p:cNvPr id="144409" name="Line 51"/>
            <p:cNvSpPr>
              <a:spLocks noChangeShapeType="1"/>
            </p:cNvSpPr>
            <p:nvPr/>
          </p:nvSpPr>
          <p:spPr bwMode="auto">
            <a:xfrm>
              <a:off x="144" y="2400"/>
              <a:ext cx="38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0" name="Line 52"/>
            <p:cNvSpPr>
              <a:spLocks noChangeShapeType="1"/>
            </p:cNvSpPr>
            <p:nvPr/>
          </p:nvSpPr>
          <p:spPr bwMode="auto">
            <a:xfrm>
              <a:off x="528" y="2400"/>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1" name="Line 53"/>
            <p:cNvSpPr>
              <a:spLocks noChangeShapeType="1"/>
            </p:cNvSpPr>
            <p:nvPr/>
          </p:nvSpPr>
          <p:spPr bwMode="auto">
            <a:xfrm>
              <a:off x="528" y="2784"/>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2" name="Line 54"/>
            <p:cNvSpPr>
              <a:spLocks noChangeShapeType="1"/>
            </p:cNvSpPr>
            <p:nvPr/>
          </p:nvSpPr>
          <p:spPr bwMode="auto">
            <a:xfrm>
              <a:off x="1152" y="278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13" name="Line 55"/>
            <p:cNvSpPr>
              <a:spLocks noChangeShapeType="1"/>
            </p:cNvSpPr>
            <p:nvPr/>
          </p:nvSpPr>
          <p:spPr bwMode="auto">
            <a:xfrm>
              <a:off x="1152" y="3168"/>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69752" name="Oval 56"/>
          <p:cNvSpPr>
            <a:spLocks noChangeArrowheads="1"/>
          </p:cNvSpPr>
          <p:nvPr/>
        </p:nvSpPr>
        <p:spPr bwMode="auto">
          <a:xfrm>
            <a:off x="7010400" y="4419600"/>
            <a:ext cx="762000" cy="762000"/>
          </a:xfrm>
          <a:prstGeom prst="ellipse">
            <a:avLst/>
          </a:prstGeom>
          <a:noFill/>
          <a:ln w="38100">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FFFF00"/>
              </a:solidFill>
              <a:latin typeface="Times New Roman" panose="02020603050405020304" pitchFamily="18" charset="0"/>
            </a:endParaRPr>
          </a:p>
        </p:txBody>
      </p:sp>
      <p:sp>
        <p:nvSpPr>
          <p:cNvPr id="669753" name="Oval 57"/>
          <p:cNvSpPr>
            <a:spLocks noChangeArrowheads="1"/>
          </p:cNvSpPr>
          <p:nvPr/>
        </p:nvSpPr>
        <p:spPr bwMode="auto">
          <a:xfrm>
            <a:off x="1676400" y="3810000"/>
            <a:ext cx="762000" cy="762000"/>
          </a:xfrm>
          <a:prstGeom prst="ellipse">
            <a:avLst/>
          </a:prstGeom>
          <a:noFill/>
          <a:ln w="38100">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FFFF00"/>
              </a:solidFill>
              <a:latin typeface="Times New Roman" panose="02020603050405020304" pitchFamily="18" charset="0"/>
            </a:endParaRPr>
          </a:p>
        </p:txBody>
      </p:sp>
      <p:sp>
        <p:nvSpPr>
          <p:cNvPr id="669754" name="Oval 58"/>
          <p:cNvSpPr>
            <a:spLocks noChangeArrowheads="1"/>
          </p:cNvSpPr>
          <p:nvPr/>
        </p:nvSpPr>
        <p:spPr bwMode="auto">
          <a:xfrm>
            <a:off x="1676400" y="4419600"/>
            <a:ext cx="762000" cy="762000"/>
          </a:xfrm>
          <a:prstGeom prst="ellipse">
            <a:avLst/>
          </a:prstGeom>
          <a:noFill/>
          <a:ln w="38100">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FFFF00"/>
              </a:solidFill>
              <a:latin typeface="Times New Roman" panose="02020603050405020304" pitchFamily="18" charset="0"/>
            </a:endParaRPr>
          </a:p>
        </p:txBody>
      </p:sp>
      <p:sp>
        <p:nvSpPr>
          <p:cNvPr id="144407" name="AutoShape 59">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4408" name="AutoShape 60">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227740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69720"/>
                                        </p:tgtEl>
                                        <p:attrNameLst>
                                          <p:attrName>style.visibility</p:attrName>
                                        </p:attrNameLst>
                                      </p:cBhvr>
                                      <p:to>
                                        <p:strVal val="visible"/>
                                      </p:to>
                                    </p:set>
                                    <p:anim calcmode="lin" valueType="num">
                                      <p:cBhvr>
                                        <p:cTn id="7" dur="500" fill="hold"/>
                                        <p:tgtEl>
                                          <p:spTgt spid="669720"/>
                                        </p:tgtEl>
                                        <p:attrNameLst>
                                          <p:attrName>ppt_w</p:attrName>
                                        </p:attrNameLst>
                                      </p:cBhvr>
                                      <p:tavLst>
                                        <p:tav tm="0">
                                          <p:val>
                                            <p:fltVal val="0"/>
                                          </p:val>
                                        </p:tav>
                                        <p:tav tm="100000">
                                          <p:val>
                                            <p:strVal val="#ppt_w"/>
                                          </p:val>
                                        </p:tav>
                                      </p:tavLst>
                                    </p:anim>
                                    <p:anim calcmode="lin" valueType="num">
                                      <p:cBhvr>
                                        <p:cTn id="8" dur="500" fill="hold"/>
                                        <p:tgtEl>
                                          <p:spTgt spid="6697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69740"/>
                                        </p:tgtEl>
                                        <p:attrNameLst>
                                          <p:attrName>style.visibility</p:attrName>
                                        </p:attrNameLst>
                                      </p:cBhvr>
                                      <p:to>
                                        <p:strVal val="visible"/>
                                      </p:to>
                                    </p:set>
                                    <p:anim calcmode="lin" valueType="num">
                                      <p:cBhvr>
                                        <p:cTn id="12" dur="500" fill="hold"/>
                                        <p:tgtEl>
                                          <p:spTgt spid="669740"/>
                                        </p:tgtEl>
                                        <p:attrNameLst>
                                          <p:attrName>ppt_w</p:attrName>
                                        </p:attrNameLst>
                                      </p:cBhvr>
                                      <p:tavLst>
                                        <p:tav tm="0">
                                          <p:val>
                                            <p:fltVal val="0"/>
                                          </p:val>
                                        </p:tav>
                                        <p:tav tm="100000">
                                          <p:val>
                                            <p:strVal val="#ppt_w"/>
                                          </p:val>
                                        </p:tav>
                                      </p:tavLst>
                                    </p:anim>
                                    <p:anim calcmode="lin" valueType="num">
                                      <p:cBhvr>
                                        <p:cTn id="13" dur="500" fill="hold"/>
                                        <p:tgtEl>
                                          <p:spTgt spid="669740"/>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69698"/>
                                        </p:tgtEl>
                                        <p:attrNameLst>
                                          <p:attrName>style.visibility</p:attrName>
                                        </p:attrNameLst>
                                      </p:cBhvr>
                                      <p:to>
                                        <p:strVal val="visible"/>
                                      </p:to>
                                    </p:set>
                                    <p:anim calcmode="lin" valueType="num">
                                      <p:cBhvr>
                                        <p:cTn id="17" dur="500" fill="hold"/>
                                        <p:tgtEl>
                                          <p:spTgt spid="669698"/>
                                        </p:tgtEl>
                                        <p:attrNameLst>
                                          <p:attrName>ppt_w</p:attrName>
                                        </p:attrNameLst>
                                      </p:cBhvr>
                                      <p:tavLst>
                                        <p:tav tm="0">
                                          <p:val>
                                            <p:fltVal val="0"/>
                                          </p:val>
                                        </p:tav>
                                        <p:tav tm="100000">
                                          <p:val>
                                            <p:strVal val="#ppt_w"/>
                                          </p:val>
                                        </p:tav>
                                      </p:tavLst>
                                    </p:anim>
                                    <p:anim calcmode="lin" valueType="num">
                                      <p:cBhvr>
                                        <p:cTn id="18" dur="500" fill="hold"/>
                                        <p:tgtEl>
                                          <p:spTgt spid="6696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69727"/>
                                        </p:tgtEl>
                                        <p:attrNameLst>
                                          <p:attrName>style.visibility</p:attrName>
                                        </p:attrNameLst>
                                      </p:cBhvr>
                                      <p:to>
                                        <p:strVal val="visible"/>
                                      </p:to>
                                    </p:set>
                                    <p:anim calcmode="lin" valueType="num">
                                      <p:cBhvr>
                                        <p:cTn id="22" dur="500" fill="hold"/>
                                        <p:tgtEl>
                                          <p:spTgt spid="669727"/>
                                        </p:tgtEl>
                                        <p:attrNameLst>
                                          <p:attrName>ppt_w</p:attrName>
                                        </p:attrNameLst>
                                      </p:cBhvr>
                                      <p:tavLst>
                                        <p:tav tm="0">
                                          <p:val>
                                            <p:fltVal val="0"/>
                                          </p:val>
                                        </p:tav>
                                        <p:tav tm="100000">
                                          <p:val>
                                            <p:strVal val="#ppt_w"/>
                                          </p:val>
                                        </p:tav>
                                      </p:tavLst>
                                    </p:anim>
                                    <p:anim calcmode="lin" valueType="num">
                                      <p:cBhvr>
                                        <p:cTn id="23" dur="500" fill="hold"/>
                                        <p:tgtEl>
                                          <p:spTgt spid="669727"/>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16" fill="hold" grpId="0" nodeType="clickEffect">
                                  <p:stCondLst>
                                    <p:cond delay="0"/>
                                  </p:stCondLst>
                                  <p:childTnLst>
                                    <p:set>
                                      <p:cBhvr>
                                        <p:cTn id="27" dur="1" fill="hold">
                                          <p:stCondLst>
                                            <p:cond delay="0"/>
                                          </p:stCondLst>
                                        </p:cTn>
                                        <p:tgtEl>
                                          <p:spTgt spid="669753"/>
                                        </p:tgtEl>
                                        <p:attrNameLst>
                                          <p:attrName>style.visibility</p:attrName>
                                        </p:attrNameLst>
                                      </p:cBhvr>
                                      <p:to>
                                        <p:strVal val="visible"/>
                                      </p:to>
                                    </p:set>
                                    <p:anim calcmode="lin" valueType="num">
                                      <p:cBhvr>
                                        <p:cTn id="28" dur="500" fill="hold"/>
                                        <p:tgtEl>
                                          <p:spTgt spid="669753"/>
                                        </p:tgtEl>
                                        <p:attrNameLst>
                                          <p:attrName>ppt_w</p:attrName>
                                        </p:attrNameLst>
                                      </p:cBhvr>
                                      <p:tavLst>
                                        <p:tav tm="0">
                                          <p:val>
                                            <p:fltVal val="0"/>
                                          </p:val>
                                        </p:tav>
                                        <p:tav tm="100000">
                                          <p:val>
                                            <p:strVal val="#ppt_w"/>
                                          </p:val>
                                        </p:tav>
                                      </p:tavLst>
                                    </p:anim>
                                    <p:anim calcmode="lin" valueType="num">
                                      <p:cBhvr>
                                        <p:cTn id="29" dur="500" fill="hold"/>
                                        <p:tgtEl>
                                          <p:spTgt spid="669753"/>
                                        </p:tgtEl>
                                        <p:attrNameLst>
                                          <p:attrName>ppt_h</p:attrName>
                                        </p:attrNameLst>
                                      </p:cBhvr>
                                      <p:tavLst>
                                        <p:tav tm="0">
                                          <p:val>
                                            <p:fltVal val="0"/>
                                          </p:val>
                                        </p:tav>
                                        <p:tav tm="100000">
                                          <p:val>
                                            <p:strVal val="#ppt_h"/>
                                          </p:val>
                                        </p:tav>
                                      </p:tavLst>
                                    </p:anim>
                                  </p:childTnLst>
                                </p:cTn>
                              </p:par>
                            </p:childTnLst>
                          </p:cTn>
                        </p:par>
                        <p:par>
                          <p:cTn id="30" fill="hold" nodeType="afterGroup">
                            <p:stCondLst>
                              <p:cond delay="500"/>
                            </p:stCondLst>
                            <p:childTnLst>
                              <p:par>
                                <p:cTn id="31" presetID="23" presetClass="entr" presetSubtype="16" fill="hold" nodeType="afterEffect">
                                  <p:stCondLst>
                                    <p:cond delay="0"/>
                                  </p:stCondLst>
                                  <p:childTnLst>
                                    <p:set>
                                      <p:cBhvr>
                                        <p:cTn id="32" dur="1" fill="hold">
                                          <p:stCondLst>
                                            <p:cond delay="0"/>
                                          </p:stCondLst>
                                        </p:cTn>
                                        <p:tgtEl>
                                          <p:spTgt spid="669721"/>
                                        </p:tgtEl>
                                        <p:attrNameLst>
                                          <p:attrName>style.visibility</p:attrName>
                                        </p:attrNameLst>
                                      </p:cBhvr>
                                      <p:to>
                                        <p:strVal val="visible"/>
                                      </p:to>
                                    </p:set>
                                    <p:anim calcmode="lin" valueType="num">
                                      <p:cBhvr>
                                        <p:cTn id="33" dur="500" fill="hold"/>
                                        <p:tgtEl>
                                          <p:spTgt spid="669721"/>
                                        </p:tgtEl>
                                        <p:attrNameLst>
                                          <p:attrName>ppt_w</p:attrName>
                                        </p:attrNameLst>
                                      </p:cBhvr>
                                      <p:tavLst>
                                        <p:tav tm="0">
                                          <p:val>
                                            <p:fltVal val="0"/>
                                          </p:val>
                                        </p:tav>
                                        <p:tav tm="100000">
                                          <p:val>
                                            <p:strVal val="#ppt_w"/>
                                          </p:val>
                                        </p:tav>
                                      </p:tavLst>
                                    </p:anim>
                                    <p:anim calcmode="lin" valueType="num">
                                      <p:cBhvr>
                                        <p:cTn id="34" dur="500" fill="hold"/>
                                        <p:tgtEl>
                                          <p:spTgt spid="669721"/>
                                        </p:tgtEl>
                                        <p:attrNameLst>
                                          <p:attrName>ppt_h</p:attrName>
                                        </p:attrNameLst>
                                      </p:cBhvr>
                                      <p:tavLst>
                                        <p:tav tm="0">
                                          <p:val>
                                            <p:fltVal val="0"/>
                                          </p:val>
                                        </p:tav>
                                        <p:tav tm="100000">
                                          <p:val>
                                            <p:strVal val="#ppt_h"/>
                                          </p:val>
                                        </p:tav>
                                      </p:tavLst>
                                    </p:anim>
                                  </p:childTnLst>
                                </p:cTn>
                              </p:par>
                            </p:childTnLst>
                          </p:cTn>
                        </p:par>
                        <p:par>
                          <p:cTn id="35" fill="hold" nodeType="afterGroup">
                            <p:stCondLst>
                              <p:cond delay="1000"/>
                            </p:stCondLst>
                            <p:childTnLst>
                              <p:par>
                                <p:cTn id="36" presetID="23" presetClass="entr" presetSubtype="16" fill="hold" nodeType="afterEffect">
                                  <p:stCondLst>
                                    <p:cond delay="0"/>
                                  </p:stCondLst>
                                  <p:childTnLst>
                                    <p:set>
                                      <p:cBhvr>
                                        <p:cTn id="37" dur="1" fill="hold">
                                          <p:stCondLst>
                                            <p:cond delay="0"/>
                                          </p:stCondLst>
                                        </p:cTn>
                                        <p:tgtEl>
                                          <p:spTgt spid="669732"/>
                                        </p:tgtEl>
                                        <p:attrNameLst>
                                          <p:attrName>style.visibility</p:attrName>
                                        </p:attrNameLst>
                                      </p:cBhvr>
                                      <p:to>
                                        <p:strVal val="visible"/>
                                      </p:to>
                                    </p:set>
                                    <p:anim calcmode="lin" valueType="num">
                                      <p:cBhvr>
                                        <p:cTn id="38" dur="500" fill="hold"/>
                                        <p:tgtEl>
                                          <p:spTgt spid="669732"/>
                                        </p:tgtEl>
                                        <p:attrNameLst>
                                          <p:attrName>ppt_w</p:attrName>
                                        </p:attrNameLst>
                                      </p:cBhvr>
                                      <p:tavLst>
                                        <p:tav tm="0">
                                          <p:val>
                                            <p:fltVal val="0"/>
                                          </p:val>
                                        </p:tav>
                                        <p:tav tm="100000">
                                          <p:val>
                                            <p:strVal val="#ppt_w"/>
                                          </p:val>
                                        </p:tav>
                                      </p:tavLst>
                                    </p:anim>
                                    <p:anim calcmode="lin" valueType="num">
                                      <p:cBhvr>
                                        <p:cTn id="39" dur="500" fill="hold"/>
                                        <p:tgtEl>
                                          <p:spTgt spid="669732"/>
                                        </p:tgtEl>
                                        <p:attrNameLst>
                                          <p:attrName>ppt_h</p:attrName>
                                        </p:attrNameLst>
                                      </p:cBhvr>
                                      <p:tavLst>
                                        <p:tav tm="0">
                                          <p:val>
                                            <p:fltVal val="0"/>
                                          </p:val>
                                        </p:tav>
                                        <p:tav tm="100000">
                                          <p:val>
                                            <p:strVal val="#ppt_h"/>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3" presetClass="entr" presetSubtype="16" fill="hold" grpId="0" nodeType="clickEffect">
                                  <p:stCondLst>
                                    <p:cond delay="0"/>
                                  </p:stCondLst>
                                  <p:childTnLst>
                                    <p:set>
                                      <p:cBhvr>
                                        <p:cTn id="43" dur="1" fill="hold">
                                          <p:stCondLst>
                                            <p:cond delay="0"/>
                                          </p:stCondLst>
                                        </p:cTn>
                                        <p:tgtEl>
                                          <p:spTgt spid="669754"/>
                                        </p:tgtEl>
                                        <p:attrNameLst>
                                          <p:attrName>style.visibility</p:attrName>
                                        </p:attrNameLst>
                                      </p:cBhvr>
                                      <p:to>
                                        <p:strVal val="visible"/>
                                      </p:to>
                                    </p:set>
                                    <p:anim calcmode="lin" valueType="num">
                                      <p:cBhvr>
                                        <p:cTn id="44" dur="500" fill="hold"/>
                                        <p:tgtEl>
                                          <p:spTgt spid="669754"/>
                                        </p:tgtEl>
                                        <p:attrNameLst>
                                          <p:attrName>ppt_w</p:attrName>
                                        </p:attrNameLst>
                                      </p:cBhvr>
                                      <p:tavLst>
                                        <p:tav tm="0">
                                          <p:val>
                                            <p:fltVal val="0"/>
                                          </p:val>
                                        </p:tav>
                                        <p:tav tm="100000">
                                          <p:val>
                                            <p:strVal val="#ppt_w"/>
                                          </p:val>
                                        </p:tav>
                                      </p:tavLst>
                                    </p:anim>
                                    <p:anim calcmode="lin" valueType="num">
                                      <p:cBhvr>
                                        <p:cTn id="45" dur="500" fill="hold"/>
                                        <p:tgtEl>
                                          <p:spTgt spid="669754"/>
                                        </p:tgtEl>
                                        <p:attrNameLst>
                                          <p:attrName>ppt_h</p:attrName>
                                        </p:attrNameLst>
                                      </p:cBhvr>
                                      <p:tavLst>
                                        <p:tav tm="0">
                                          <p:val>
                                            <p:fltVal val="0"/>
                                          </p:val>
                                        </p:tav>
                                        <p:tav tm="100000">
                                          <p:val>
                                            <p:strVal val="#ppt_h"/>
                                          </p:val>
                                        </p:tav>
                                      </p:tavLst>
                                    </p:anim>
                                  </p:childTnLst>
                                </p:cTn>
                              </p:par>
                            </p:childTnLst>
                          </p:cTn>
                        </p:par>
                        <p:par>
                          <p:cTn id="46" fill="hold" nodeType="afterGroup">
                            <p:stCondLst>
                              <p:cond delay="500"/>
                            </p:stCondLst>
                            <p:childTnLst>
                              <p:par>
                                <p:cTn id="47" presetID="23" presetClass="entr" presetSubtype="16" fill="hold" nodeType="afterEffect">
                                  <p:stCondLst>
                                    <p:cond delay="0"/>
                                  </p:stCondLst>
                                  <p:childTnLst>
                                    <p:set>
                                      <p:cBhvr>
                                        <p:cTn id="48" dur="1" fill="hold">
                                          <p:stCondLst>
                                            <p:cond delay="0"/>
                                          </p:stCondLst>
                                        </p:cTn>
                                        <p:tgtEl>
                                          <p:spTgt spid="669738"/>
                                        </p:tgtEl>
                                        <p:attrNameLst>
                                          <p:attrName>style.visibility</p:attrName>
                                        </p:attrNameLst>
                                      </p:cBhvr>
                                      <p:to>
                                        <p:strVal val="visible"/>
                                      </p:to>
                                    </p:set>
                                    <p:anim calcmode="lin" valueType="num">
                                      <p:cBhvr>
                                        <p:cTn id="49" dur="500" fill="hold"/>
                                        <p:tgtEl>
                                          <p:spTgt spid="669738"/>
                                        </p:tgtEl>
                                        <p:attrNameLst>
                                          <p:attrName>ppt_w</p:attrName>
                                        </p:attrNameLst>
                                      </p:cBhvr>
                                      <p:tavLst>
                                        <p:tav tm="0">
                                          <p:val>
                                            <p:fltVal val="0"/>
                                          </p:val>
                                        </p:tav>
                                        <p:tav tm="100000">
                                          <p:val>
                                            <p:strVal val="#ppt_w"/>
                                          </p:val>
                                        </p:tav>
                                      </p:tavLst>
                                    </p:anim>
                                    <p:anim calcmode="lin" valueType="num">
                                      <p:cBhvr>
                                        <p:cTn id="50" dur="500" fill="hold"/>
                                        <p:tgtEl>
                                          <p:spTgt spid="66973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1000"/>
                            </p:stCondLst>
                            <p:childTnLst>
                              <p:par>
                                <p:cTn id="52" presetID="23" presetClass="entr" presetSubtype="16" fill="hold" nodeType="afterEffect">
                                  <p:stCondLst>
                                    <p:cond delay="0"/>
                                  </p:stCondLst>
                                  <p:childTnLst>
                                    <p:set>
                                      <p:cBhvr>
                                        <p:cTn id="53" dur="1" fill="hold">
                                          <p:stCondLst>
                                            <p:cond delay="0"/>
                                          </p:stCondLst>
                                        </p:cTn>
                                        <p:tgtEl>
                                          <p:spTgt spid="669722"/>
                                        </p:tgtEl>
                                        <p:attrNameLst>
                                          <p:attrName>style.visibility</p:attrName>
                                        </p:attrNameLst>
                                      </p:cBhvr>
                                      <p:to>
                                        <p:strVal val="visible"/>
                                      </p:to>
                                    </p:set>
                                    <p:anim calcmode="lin" valueType="num">
                                      <p:cBhvr>
                                        <p:cTn id="54" dur="500" fill="hold"/>
                                        <p:tgtEl>
                                          <p:spTgt spid="669722"/>
                                        </p:tgtEl>
                                        <p:attrNameLst>
                                          <p:attrName>ppt_w</p:attrName>
                                        </p:attrNameLst>
                                      </p:cBhvr>
                                      <p:tavLst>
                                        <p:tav tm="0">
                                          <p:val>
                                            <p:fltVal val="0"/>
                                          </p:val>
                                        </p:tav>
                                        <p:tav tm="100000">
                                          <p:val>
                                            <p:strVal val="#ppt_w"/>
                                          </p:val>
                                        </p:tav>
                                      </p:tavLst>
                                    </p:anim>
                                    <p:anim calcmode="lin" valueType="num">
                                      <p:cBhvr>
                                        <p:cTn id="55" dur="500" fill="hold"/>
                                        <p:tgtEl>
                                          <p:spTgt spid="669722"/>
                                        </p:tgtEl>
                                        <p:attrNameLst>
                                          <p:attrName>ppt_h</p:attrName>
                                        </p:attrNameLst>
                                      </p:cBhvr>
                                      <p:tavLst>
                                        <p:tav tm="0">
                                          <p:val>
                                            <p:fltVal val="0"/>
                                          </p:val>
                                        </p:tav>
                                        <p:tav tm="100000">
                                          <p:val>
                                            <p:strVal val="#ppt_h"/>
                                          </p:val>
                                        </p:tav>
                                      </p:tavLst>
                                    </p:anim>
                                  </p:childTnLst>
                                </p:cTn>
                              </p:par>
                            </p:childTnLst>
                          </p:cTn>
                        </p:par>
                        <p:par>
                          <p:cTn id="56" fill="hold" nodeType="afterGroup">
                            <p:stCondLst>
                              <p:cond delay="1500"/>
                            </p:stCondLst>
                            <p:childTnLst>
                              <p:par>
                                <p:cTn id="57" presetID="23" presetClass="entr" presetSubtype="16" fill="hold" nodeType="afterEffect">
                                  <p:stCondLst>
                                    <p:cond delay="0"/>
                                  </p:stCondLst>
                                  <p:childTnLst>
                                    <p:set>
                                      <p:cBhvr>
                                        <p:cTn id="58" dur="1" fill="hold">
                                          <p:stCondLst>
                                            <p:cond delay="0"/>
                                          </p:stCondLst>
                                        </p:cTn>
                                        <p:tgtEl>
                                          <p:spTgt spid="669746"/>
                                        </p:tgtEl>
                                        <p:attrNameLst>
                                          <p:attrName>style.visibility</p:attrName>
                                        </p:attrNameLst>
                                      </p:cBhvr>
                                      <p:to>
                                        <p:strVal val="visible"/>
                                      </p:to>
                                    </p:set>
                                    <p:anim calcmode="lin" valueType="num">
                                      <p:cBhvr>
                                        <p:cTn id="59" dur="500" fill="hold"/>
                                        <p:tgtEl>
                                          <p:spTgt spid="669746"/>
                                        </p:tgtEl>
                                        <p:attrNameLst>
                                          <p:attrName>ppt_w</p:attrName>
                                        </p:attrNameLst>
                                      </p:cBhvr>
                                      <p:tavLst>
                                        <p:tav tm="0">
                                          <p:val>
                                            <p:fltVal val="0"/>
                                          </p:val>
                                        </p:tav>
                                        <p:tav tm="100000">
                                          <p:val>
                                            <p:strVal val="#ppt_w"/>
                                          </p:val>
                                        </p:tav>
                                      </p:tavLst>
                                    </p:anim>
                                    <p:anim calcmode="lin" valueType="num">
                                      <p:cBhvr>
                                        <p:cTn id="60" dur="500" fill="hold"/>
                                        <p:tgtEl>
                                          <p:spTgt spid="669746"/>
                                        </p:tgtEl>
                                        <p:attrNameLst>
                                          <p:attrName>ppt_h</p:attrName>
                                        </p:attrNameLst>
                                      </p:cBhvr>
                                      <p:tavLst>
                                        <p:tav tm="0">
                                          <p:val>
                                            <p:fltVal val="0"/>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669752"/>
                                        </p:tgtEl>
                                        <p:attrNameLst>
                                          <p:attrName>style.visibility</p:attrName>
                                        </p:attrNameLst>
                                      </p:cBhvr>
                                      <p:to>
                                        <p:strVal val="visible"/>
                                      </p:to>
                                    </p:set>
                                    <p:anim calcmode="lin" valueType="num">
                                      <p:cBhvr>
                                        <p:cTn id="65" dur="500" fill="hold"/>
                                        <p:tgtEl>
                                          <p:spTgt spid="669752"/>
                                        </p:tgtEl>
                                        <p:attrNameLst>
                                          <p:attrName>ppt_w</p:attrName>
                                        </p:attrNameLst>
                                      </p:cBhvr>
                                      <p:tavLst>
                                        <p:tav tm="0">
                                          <p:val>
                                            <p:fltVal val="0"/>
                                          </p:val>
                                        </p:tav>
                                        <p:tav tm="100000">
                                          <p:val>
                                            <p:strVal val="#ppt_w"/>
                                          </p:val>
                                        </p:tav>
                                      </p:tavLst>
                                    </p:anim>
                                    <p:anim calcmode="lin" valueType="num">
                                      <p:cBhvr>
                                        <p:cTn id="66" dur="500" fill="hold"/>
                                        <p:tgtEl>
                                          <p:spTgt spid="669752"/>
                                        </p:tgtEl>
                                        <p:attrNameLst>
                                          <p:attrName>ppt_h</p:attrName>
                                        </p:attrNameLst>
                                      </p:cBhvr>
                                      <p:tavLst>
                                        <p:tav tm="0">
                                          <p:val>
                                            <p:fltVal val="0"/>
                                          </p:val>
                                        </p:tav>
                                        <p:tav tm="100000">
                                          <p:val>
                                            <p:strVal val="#ppt_h"/>
                                          </p:val>
                                        </p:tav>
                                      </p:tavLst>
                                    </p:anim>
                                  </p:childTnLst>
                                </p:cTn>
                              </p:par>
                            </p:childTnLst>
                          </p:cTn>
                        </p:par>
                        <p:par>
                          <p:cTn id="67" fill="hold" nodeType="afterGroup">
                            <p:stCondLst>
                              <p:cond delay="500"/>
                            </p:stCondLst>
                            <p:childTnLst>
                              <p:par>
                                <p:cTn id="68" presetID="23" presetClass="entr" presetSubtype="16" fill="hold" nodeType="afterEffect">
                                  <p:stCondLst>
                                    <p:cond delay="0"/>
                                  </p:stCondLst>
                                  <p:childTnLst>
                                    <p:set>
                                      <p:cBhvr>
                                        <p:cTn id="69" dur="1" fill="hold">
                                          <p:stCondLst>
                                            <p:cond delay="0"/>
                                          </p:stCondLst>
                                        </p:cTn>
                                        <p:tgtEl>
                                          <p:spTgt spid="669737"/>
                                        </p:tgtEl>
                                        <p:attrNameLst>
                                          <p:attrName>style.visibility</p:attrName>
                                        </p:attrNameLst>
                                      </p:cBhvr>
                                      <p:to>
                                        <p:strVal val="visible"/>
                                      </p:to>
                                    </p:set>
                                    <p:anim calcmode="lin" valueType="num">
                                      <p:cBhvr>
                                        <p:cTn id="70" dur="500" fill="hold"/>
                                        <p:tgtEl>
                                          <p:spTgt spid="669737"/>
                                        </p:tgtEl>
                                        <p:attrNameLst>
                                          <p:attrName>ppt_w</p:attrName>
                                        </p:attrNameLst>
                                      </p:cBhvr>
                                      <p:tavLst>
                                        <p:tav tm="0">
                                          <p:val>
                                            <p:fltVal val="0"/>
                                          </p:val>
                                        </p:tav>
                                        <p:tav tm="100000">
                                          <p:val>
                                            <p:strVal val="#ppt_w"/>
                                          </p:val>
                                        </p:tav>
                                      </p:tavLst>
                                    </p:anim>
                                    <p:anim calcmode="lin" valueType="num">
                                      <p:cBhvr>
                                        <p:cTn id="71" dur="500" fill="hold"/>
                                        <p:tgtEl>
                                          <p:spTgt spid="6697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9752" grpId="0" animBg="1" autoUpdateAnimBg="0"/>
      <p:bldP spid="669753" grpId="0" animBg="1" autoUpdateAnimBg="0"/>
      <p:bldP spid="669754"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nvGrpSpPr>
        <p:grpSpPr bwMode="auto">
          <a:xfrm>
            <a:off x="2133600" y="3048000"/>
            <a:ext cx="3962400" cy="2133600"/>
            <a:chOff x="2832" y="1920"/>
            <a:chExt cx="2496" cy="1344"/>
          </a:xfrm>
        </p:grpSpPr>
        <p:graphicFrame>
          <p:nvGraphicFramePr>
            <p:cNvPr id="146487" name="Object 3"/>
            <p:cNvGraphicFramePr>
              <a:graphicFrameLocks noChangeAspect="1"/>
            </p:cNvGraphicFramePr>
            <p:nvPr/>
          </p:nvGraphicFramePr>
          <p:xfrm>
            <a:off x="2832" y="1920"/>
            <a:ext cx="2496" cy="1344"/>
          </p:xfrm>
          <a:graphic>
            <a:graphicData uri="http://schemas.openxmlformats.org/presentationml/2006/ole">
              <mc:AlternateContent xmlns:mc="http://schemas.openxmlformats.org/markup-compatibility/2006">
                <mc:Choice xmlns:v="urn:schemas-microsoft-com:vml" Requires="v">
                  <p:oleObj spid="_x0000_s78860" name="Ecuación" r:id="rId4" imgW="889000" imgH="914400" progId="Equation.3">
                    <p:embed/>
                  </p:oleObj>
                </mc:Choice>
                <mc:Fallback>
                  <p:oleObj name="Ecuación" r:id="rId4"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2" y="1920"/>
                          <a:ext cx="2496" cy="1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6488" name="Line 4"/>
            <p:cNvSpPr>
              <a:spLocks noChangeShapeType="1"/>
            </p:cNvSpPr>
            <p:nvPr/>
          </p:nvSpPr>
          <p:spPr bwMode="auto">
            <a:xfrm>
              <a:off x="4656" y="1968"/>
              <a:ext cx="0" cy="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71749" name="Text Box 5"/>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sp>
        <p:nvSpPr>
          <p:cNvPr id="146436" name="Text Box 6"/>
          <p:cNvSpPr txBox="1">
            <a:spLocks noChangeArrowheads="1"/>
          </p:cNvSpPr>
          <p:nvPr/>
        </p:nvSpPr>
        <p:spPr bwMode="auto">
          <a:xfrm>
            <a:off x="1524000" y="1265238"/>
            <a:ext cx="77724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Transformamos la matriz ampliada en una matriz escalón equivalente a ella.</a:t>
            </a:r>
            <a:endParaRPr lang="es-ES_tradnl" b="1" i="0"/>
          </a:p>
        </p:txBody>
      </p:sp>
      <p:graphicFrame>
        <p:nvGraphicFramePr>
          <p:cNvPr id="146437" name="Object 7"/>
          <p:cNvGraphicFramePr>
            <a:graphicFrameLocks noChangeAspect="1"/>
          </p:cNvGraphicFramePr>
          <p:nvPr/>
        </p:nvGraphicFramePr>
        <p:xfrm>
          <a:off x="6553200" y="3124200"/>
          <a:ext cx="3962400" cy="2133600"/>
        </p:xfrm>
        <a:graphic>
          <a:graphicData uri="http://schemas.openxmlformats.org/presentationml/2006/ole">
            <mc:AlternateContent xmlns:mc="http://schemas.openxmlformats.org/markup-compatibility/2006">
              <mc:Choice xmlns:v="urn:schemas-microsoft-com:vml" Requires="v">
                <p:oleObj spid="_x0000_s78861" name="Ecuación" r:id="rId6" imgW="889000" imgH="914400" progId="Equation.3">
                  <p:embed/>
                </p:oleObj>
              </mc:Choice>
              <mc:Fallback>
                <p:oleObj name="Ecuación" r:id="rId6"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3200" y="3124200"/>
                        <a:ext cx="3962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71752" name="Group 8"/>
          <p:cNvGrpSpPr>
            <a:grpSpLocks/>
          </p:cNvGrpSpPr>
          <p:nvPr/>
        </p:nvGrpSpPr>
        <p:grpSpPr bwMode="auto">
          <a:xfrm>
            <a:off x="6705600" y="4525964"/>
            <a:ext cx="3581400" cy="579437"/>
            <a:chOff x="3024" y="2851"/>
            <a:chExt cx="2256" cy="365"/>
          </a:xfrm>
        </p:grpSpPr>
        <p:sp>
          <p:nvSpPr>
            <p:cNvPr id="146483" name="Text Box 9"/>
            <p:cNvSpPr txBox="1">
              <a:spLocks noChangeArrowheads="1"/>
            </p:cNvSpPr>
            <p:nvPr/>
          </p:nvSpPr>
          <p:spPr bwMode="auto">
            <a:xfrm>
              <a:off x="302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0</a:t>
              </a:r>
              <a:endParaRPr lang="es-ES_tradnl" sz="3200" b="1" i="0"/>
            </a:p>
          </p:txBody>
        </p:sp>
        <p:sp>
          <p:nvSpPr>
            <p:cNvPr id="146484" name="Text Box 10"/>
            <p:cNvSpPr txBox="1">
              <a:spLocks noChangeArrowheads="1"/>
            </p:cNvSpPr>
            <p:nvPr/>
          </p:nvSpPr>
          <p:spPr bwMode="auto">
            <a:xfrm>
              <a:off x="3648" y="28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0</a:t>
              </a:r>
              <a:endParaRPr lang="es-ES_tradnl" sz="3200" b="1" i="0"/>
            </a:p>
          </p:txBody>
        </p:sp>
        <p:sp>
          <p:nvSpPr>
            <p:cNvPr id="146485" name="Text Box 11"/>
            <p:cNvSpPr txBox="1">
              <a:spLocks noChangeArrowheads="1"/>
            </p:cNvSpPr>
            <p:nvPr/>
          </p:nvSpPr>
          <p:spPr bwMode="auto">
            <a:xfrm>
              <a:off x="4224" y="2851"/>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33</a:t>
              </a:r>
              <a:endParaRPr lang="es-ES_tradnl" sz="3200" b="1" i="0"/>
            </a:p>
          </p:txBody>
        </p:sp>
        <p:sp>
          <p:nvSpPr>
            <p:cNvPr id="146486" name="Text Box 12"/>
            <p:cNvSpPr txBox="1">
              <a:spLocks noChangeArrowheads="1"/>
            </p:cNvSpPr>
            <p:nvPr/>
          </p:nvSpPr>
          <p:spPr bwMode="auto">
            <a:xfrm>
              <a:off x="4800" y="2851"/>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66</a:t>
              </a:r>
              <a:endParaRPr lang="es-ES_tradnl" sz="3200" b="1" i="0"/>
            </a:p>
          </p:txBody>
        </p:sp>
      </p:grpSp>
      <p:grpSp>
        <p:nvGrpSpPr>
          <p:cNvPr id="146439" name="Group 13"/>
          <p:cNvGrpSpPr>
            <a:grpSpLocks/>
          </p:cNvGrpSpPr>
          <p:nvPr/>
        </p:nvGrpSpPr>
        <p:grpSpPr bwMode="auto">
          <a:xfrm>
            <a:off x="6705600" y="3154364"/>
            <a:ext cx="3429000" cy="625475"/>
            <a:chOff x="1296" y="2851"/>
            <a:chExt cx="2160" cy="394"/>
          </a:xfrm>
        </p:grpSpPr>
        <p:sp>
          <p:nvSpPr>
            <p:cNvPr id="146479" name="Text Box 14"/>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6480" name="Text Box 15"/>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6481" name="Text Box 16"/>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6482" name="Text Box 17"/>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146440" name="Group 18"/>
          <p:cNvGrpSpPr>
            <a:grpSpLocks/>
          </p:cNvGrpSpPr>
          <p:nvPr/>
        </p:nvGrpSpPr>
        <p:grpSpPr bwMode="auto">
          <a:xfrm>
            <a:off x="6705600" y="3886200"/>
            <a:ext cx="3429000" cy="579438"/>
            <a:chOff x="3264" y="2448"/>
            <a:chExt cx="2160" cy="365"/>
          </a:xfrm>
        </p:grpSpPr>
        <p:sp>
          <p:nvSpPr>
            <p:cNvPr id="146475" name="Text Box 19"/>
            <p:cNvSpPr txBox="1">
              <a:spLocks noChangeArrowheads="1"/>
            </p:cNvSpPr>
            <p:nvPr/>
          </p:nvSpPr>
          <p:spPr bwMode="auto">
            <a:xfrm>
              <a:off x="3264"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sp>
          <p:nvSpPr>
            <p:cNvPr id="146476" name="Text Box 20"/>
            <p:cNvSpPr txBox="1">
              <a:spLocks noChangeArrowheads="1"/>
            </p:cNvSpPr>
            <p:nvPr/>
          </p:nvSpPr>
          <p:spPr bwMode="auto">
            <a:xfrm>
              <a:off x="4512" y="244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4</a:t>
              </a:r>
              <a:endParaRPr lang="es-ES_tradnl" sz="3200" b="1" i="0"/>
            </a:p>
          </p:txBody>
        </p:sp>
        <p:sp>
          <p:nvSpPr>
            <p:cNvPr id="146477" name="Text Box 21"/>
            <p:cNvSpPr txBox="1">
              <a:spLocks noChangeArrowheads="1"/>
            </p:cNvSpPr>
            <p:nvPr/>
          </p:nvSpPr>
          <p:spPr bwMode="auto">
            <a:xfrm>
              <a:off x="3792" y="2448"/>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6478" name="Text Box 22"/>
            <p:cNvSpPr txBox="1">
              <a:spLocks noChangeArrowheads="1"/>
            </p:cNvSpPr>
            <p:nvPr/>
          </p:nvSpPr>
          <p:spPr bwMode="auto">
            <a:xfrm>
              <a:off x="5136"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5</a:t>
              </a:r>
              <a:endParaRPr lang="es-ES_tradnl" sz="3200" b="1" i="0"/>
            </a:p>
          </p:txBody>
        </p:sp>
      </p:grpSp>
      <p:sp>
        <p:nvSpPr>
          <p:cNvPr id="146441" name="Line 23"/>
          <p:cNvSpPr>
            <a:spLocks noChangeShapeType="1"/>
          </p:cNvSpPr>
          <p:nvPr/>
        </p:nvSpPr>
        <p:spPr bwMode="auto">
          <a:xfrm>
            <a:off x="9448800" y="3200400"/>
            <a:ext cx="0" cy="1905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146442" name="Object 24"/>
          <p:cNvGraphicFramePr>
            <a:graphicFrameLocks noChangeAspect="1"/>
          </p:cNvGraphicFramePr>
          <p:nvPr/>
        </p:nvGraphicFramePr>
        <p:xfrm>
          <a:off x="1524000" y="3505200"/>
          <a:ext cx="609600" cy="1219200"/>
        </p:xfrm>
        <a:graphic>
          <a:graphicData uri="http://schemas.openxmlformats.org/presentationml/2006/ole">
            <mc:AlternateContent xmlns:mc="http://schemas.openxmlformats.org/markup-compatibility/2006">
              <mc:Choice xmlns:v="urn:schemas-microsoft-com:vml" Requires="v">
                <p:oleObj spid="_x0000_s78862" name="Documento" r:id="rId7" imgW="5610225" imgH="171450" progId="Word.Document.8">
                  <p:embed/>
                </p:oleObj>
              </mc:Choice>
              <mc:Fallback>
                <p:oleObj name="Documento" r:id="rId7" imgW="5610225" imgH="171450"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0" y="3505200"/>
                        <a:ext cx="6096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71769" name="Object 25"/>
          <p:cNvGraphicFramePr>
            <a:graphicFrameLocks noChangeAspect="1"/>
          </p:cNvGraphicFramePr>
          <p:nvPr/>
        </p:nvGraphicFramePr>
        <p:xfrm>
          <a:off x="2252663" y="5543550"/>
          <a:ext cx="3238500" cy="704850"/>
        </p:xfrm>
        <a:graphic>
          <a:graphicData uri="http://schemas.openxmlformats.org/presentationml/2006/ole">
            <mc:AlternateContent xmlns:mc="http://schemas.openxmlformats.org/markup-compatibility/2006">
              <mc:Choice xmlns:v="urn:schemas-microsoft-com:vml" Requires="v">
                <p:oleObj spid="_x0000_s78863" name="Ecuación" r:id="rId9" imgW="1282700" imgH="279400" progId="Equation.3">
                  <p:embed/>
                </p:oleObj>
              </mc:Choice>
              <mc:Fallback>
                <p:oleObj name="Ecuación" r:id="rId9" imgW="1282700" imgH="2794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252663" y="5543550"/>
                        <a:ext cx="3238500" cy="704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46444" name="Group 26"/>
          <p:cNvGrpSpPr>
            <a:grpSpLocks/>
          </p:cNvGrpSpPr>
          <p:nvPr/>
        </p:nvGrpSpPr>
        <p:grpSpPr bwMode="auto">
          <a:xfrm>
            <a:off x="2133600" y="4525964"/>
            <a:ext cx="3886200" cy="579437"/>
            <a:chOff x="2928" y="2851"/>
            <a:chExt cx="2448" cy="365"/>
          </a:xfrm>
        </p:grpSpPr>
        <p:sp>
          <p:nvSpPr>
            <p:cNvPr id="146471" name="Text Box 27"/>
            <p:cNvSpPr txBox="1">
              <a:spLocks noChangeArrowheads="1"/>
            </p:cNvSpPr>
            <p:nvPr/>
          </p:nvSpPr>
          <p:spPr bwMode="auto">
            <a:xfrm>
              <a:off x="2928"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0</a:t>
              </a:r>
              <a:endParaRPr lang="es-ES_tradnl" sz="3200" b="1" i="0"/>
            </a:p>
          </p:txBody>
        </p:sp>
        <p:sp>
          <p:nvSpPr>
            <p:cNvPr id="146472" name="Text Box 28"/>
            <p:cNvSpPr txBox="1">
              <a:spLocks noChangeArrowheads="1"/>
            </p:cNvSpPr>
            <p:nvPr/>
          </p:nvSpPr>
          <p:spPr bwMode="auto">
            <a:xfrm>
              <a:off x="3504" y="28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11 </a:t>
              </a:r>
              <a:endParaRPr lang="es-ES_tradnl" sz="3200" b="1" i="0"/>
            </a:p>
          </p:txBody>
        </p:sp>
        <p:sp>
          <p:nvSpPr>
            <p:cNvPr id="146473" name="Text Box 29"/>
            <p:cNvSpPr txBox="1">
              <a:spLocks noChangeArrowheads="1"/>
            </p:cNvSpPr>
            <p:nvPr/>
          </p:nvSpPr>
          <p:spPr bwMode="auto">
            <a:xfrm>
              <a:off x="4032" y="2851"/>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-11</a:t>
              </a:r>
              <a:endParaRPr lang="es-ES_tradnl" sz="3200" b="1" i="0"/>
            </a:p>
          </p:txBody>
        </p:sp>
        <p:sp>
          <p:nvSpPr>
            <p:cNvPr id="146474" name="Text Box 30"/>
            <p:cNvSpPr txBox="1">
              <a:spLocks noChangeArrowheads="1"/>
            </p:cNvSpPr>
            <p:nvPr/>
          </p:nvSpPr>
          <p:spPr bwMode="auto">
            <a:xfrm>
              <a:off x="4704" y="2851"/>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11</a:t>
              </a:r>
              <a:endParaRPr lang="es-ES_tradnl" sz="3200" b="1" i="0"/>
            </a:p>
          </p:txBody>
        </p:sp>
      </p:grpSp>
      <p:grpSp>
        <p:nvGrpSpPr>
          <p:cNvPr id="146445" name="Group 31"/>
          <p:cNvGrpSpPr>
            <a:grpSpLocks/>
          </p:cNvGrpSpPr>
          <p:nvPr/>
        </p:nvGrpSpPr>
        <p:grpSpPr bwMode="auto">
          <a:xfrm>
            <a:off x="2286000" y="3154364"/>
            <a:ext cx="3429000" cy="625475"/>
            <a:chOff x="1296" y="2851"/>
            <a:chExt cx="2160" cy="394"/>
          </a:xfrm>
        </p:grpSpPr>
        <p:sp>
          <p:nvSpPr>
            <p:cNvPr id="146467" name="Text Box 32"/>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6468" name="Text Box 33"/>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6469" name="Text Box 34"/>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6470" name="Text Box 35"/>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146446" name="Group 36"/>
          <p:cNvGrpSpPr>
            <a:grpSpLocks/>
          </p:cNvGrpSpPr>
          <p:nvPr/>
        </p:nvGrpSpPr>
        <p:grpSpPr bwMode="auto">
          <a:xfrm>
            <a:off x="2286000" y="3886200"/>
            <a:ext cx="3429000" cy="579438"/>
            <a:chOff x="2928" y="2448"/>
            <a:chExt cx="2160" cy="365"/>
          </a:xfrm>
        </p:grpSpPr>
        <p:sp>
          <p:nvSpPr>
            <p:cNvPr id="146463" name="Text Box 37"/>
            <p:cNvSpPr txBox="1">
              <a:spLocks noChangeArrowheads="1"/>
            </p:cNvSpPr>
            <p:nvPr/>
          </p:nvSpPr>
          <p:spPr bwMode="auto">
            <a:xfrm>
              <a:off x="2928"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sp>
          <p:nvSpPr>
            <p:cNvPr id="146464" name="Text Box 38"/>
            <p:cNvSpPr txBox="1">
              <a:spLocks noChangeArrowheads="1"/>
            </p:cNvSpPr>
            <p:nvPr/>
          </p:nvSpPr>
          <p:spPr bwMode="auto">
            <a:xfrm>
              <a:off x="4176" y="244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4</a:t>
              </a:r>
              <a:endParaRPr lang="es-ES_tradnl" sz="3200" b="1" i="0"/>
            </a:p>
          </p:txBody>
        </p:sp>
        <p:sp>
          <p:nvSpPr>
            <p:cNvPr id="146465" name="Text Box 39"/>
            <p:cNvSpPr txBox="1">
              <a:spLocks noChangeArrowheads="1"/>
            </p:cNvSpPr>
            <p:nvPr/>
          </p:nvSpPr>
          <p:spPr bwMode="auto">
            <a:xfrm>
              <a:off x="3456" y="2448"/>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6466" name="Text Box 40"/>
            <p:cNvSpPr txBox="1">
              <a:spLocks noChangeArrowheads="1"/>
            </p:cNvSpPr>
            <p:nvPr/>
          </p:nvSpPr>
          <p:spPr bwMode="auto">
            <a:xfrm>
              <a:off x="4800"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5</a:t>
              </a:r>
              <a:endParaRPr lang="es-ES_tradnl" sz="3200" b="1" i="0"/>
            </a:p>
          </p:txBody>
        </p:sp>
      </p:grpSp>
      <p:graphicFrame>
        <p:nvGraphicFramePr>
          <p:cNvPr id="146447" name="Object 41"/>
          <p:cNvGraphicFramePr>
            <a:graphicFrameLocks noChangeAspect="1"/>
          </p:cNvGraphicFramePr>
          <p:nvPr/>
        </p:nvGraphicFramePr>
        <p:xfrm>
          <a:off x="5943600" y="3505200"/>
          <a:ext cx="609600" cy="1219200"/>
        </p:xfrm>
        <a:graphic>
          <a:graphicData uri="http://schemas.openxmlformats.org/presentationml/2006/ole">
            <mc:AlternateContent xmlns:mc="http://schemas.openxmlformats.org/markup-compatibility/2006">
              <mc:Choice xmlns:v="urn:schemas-microsoft-com:vml" Requires="v">
                <p:oleObj spid="_x0000_s78864" name="Documento" r:id="rId11" imgW="5610225" imgH="171450" progId="Word.Document.8">
                  <p:embed/>
                </p:oleObj>
              </mc:Choice>
              <mc:Fallback>
                <p:oleObj name="Documento" r:id="rId11" imgW="5610225" imgH="171450"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43600" y="3505200"/>
                        <a:ext cx="6096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46448" name="Group 42"/>
          <p:cNvGrpSpPr>
            <a:grpSpLocks/>
          </p:cNvGrpSpPr>
          <p:nvPr/>
        </p:nvGrpSpPr>
        <p:grpSpPr bwMode="auto">
          <a:xfrm>
            <a:off x="2286000" y="3810000"/>
            <a:ext cx="2590800" cy="1219200"/>
            <a:chOff x="144" y="2400"/>
            <a:chExt cx="1632" cy="768"/>
          </a:xfrm>
        </p:grpSpPr>
        <p:sp>
          <p:nvSpPr>
            <p:cNvPr id="146458" name="Line 43"/>
            <p:cNvSpPr>
              <a:spLocks noChangeShapeType="1"/>
            </p:cNvSpPr>
            <p:nvPr/>
          </p:nvSpPr>
          <p:spPr bwMode="auto">
            <a:xfrm>
              <a:off x="144" y="2400"/>
              <a:ext cx="38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59" name="Line 44"/>
            <p:cNvSpPr>
              <a:spLocks noChangeShapeType="1"/>
            </p:cNvSpPr>
            <p:nvPr/>
          </p:nvSpPr>
          <p:spPr bwMode="auto">
            <a:xfrm>
              <a:off x="528" y="2400"/>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60" name="Line 45"/>
            <p:cNvSpPr>
              <a:spLocks noChangeShapeType="1"/>
            </p:cNvSpPr>
            <p:nvPr/>
          </p:nvSpPr>
          <p:spPr bwMode="auto">
            <a:xfrm>
              <a:off x="528" y="2784"/>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61" name="Line 46"/>
            <p:cNvSpPr>
              <a:spLocks noChangeShapeType="1"/>
            </p:cNvSpPr>
            <p:nvPr/>
          </p:nvSpPr>
          <p:spPr bwMode="auto">
            <a:xfrm>
              <a:off x="1152" y="278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62" name="Line 47"/>
            <p:cNvSpPr>
              <a:spLocks noChangeShapeType="1"/>
            </p:cNvSpPr>
            <p:nvPr/>
          </p:nvSpPr>
          <p:spPr bwMode="auto">
            <a:xfrm>
              <a:off x="1152" y="3168"/>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6449" name="Oval 48"/>
          <p:cNvSpPr>
            <a:spLocks noChangeArrowheads="1"/>
          </p:cNvSpPr>
          <p:nvPr/>
        </p:nvSpPr>
        <p:spPr bwMode="auto">
          <a:xfrm>
            <a:off x="3124200" y="4419600"/>
            <a:ext cx="762000" cy="762000"/>
          </a:xfrm>
          <a:prstGeom prst="ellipse">
            <a:avLst/>
          </a:prstGeom>
          <a:noFill/>
          <a:ln w="38100">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FFFF00"/>
              </a:solidFill>
              <a:latin typeface="Times New Roman" panose="02020603050405020304" pitchFamily="18" charset="0"/>
            </a:endParaRPr>
          </a:p>
        </p:txBody>
      </p:sp>
      <p:grpSp>
        <p:nvGrpSpPr>
          <p:cNvPr id="671793" name="Group 49"/>
          <p:cNvGrpSpPr>
            <a:grpSpLocks/>
          </p:cNvGrpSpPr>
          <p:nvPr/>
        </p:nvGrpSpPr>
        <p:grpSpPr bwMode="auto">
          <a:xfrm>
            <a:off x="6781800" y="3810000"/>
            <a:ext cx="2590800" cy="1219200"/>
            <a:chOff x="144" y="2400"/>
            <a:chExt cx="1632" cy="768"/>
          </a:xfrm>
        </p:grpSpPr>
        <p:sp>
          <p:nvSpPr>
            <p:cNvPr id="146453" name="Line 50"/>
            <p:cNvSpPr>
              <a:spLocks noChangeShapeType="1"/>
            </p:cNvSpPr>
            <p:nvPr/>
          </p:nvSpPr>
          <p:spPr bwMode="auto">
            <a:xfrm>
              <a:off x="144" y="2400"/>
              <a:ext cx="38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54" name="Line 51"/>
            <p:cNvSpPr>
              <a:spLocks noChangeShapeType="1"/>
            </p:cNvSpPr>
            <p:nvPr/>
          </p:nvSpPr>
          <p:spPr bwMode="auto">
            <a:xfrm>
              <a:off x="528" y="2400"/>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55" name="Line 52"/>
            <p:cNvSpPr>
              <a:spLocks noChangeShapeType="1"/>
            </p:cNvSpPr>
            <p:nvPr/>
          </p:nvSpPr>
          <p:spPr bwMode="auto">
            <a:xfrm>
              <a:off x="528" y="2784"/>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56" name="Line 53"/>
            <p:cNvSpPr>
              <a:spLocks noChangeShapeType="1"/>
            </p:cNvSpPr>
            <p:nvPr/>
          </p:nvSpPr>
          <p:spPr bwMode="auto">
            <a:xfrm>
              <a:off x="1152" y="278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57" name="Line 54"/>
            <p:cNvSpPr>
              <a:spLocks noChangeShapeType="1"/>
            </p:cNvSpPr>
            <p:nvPr/>
          </p:nvSpPr>
          <p:spPr bwMode="auto">
            <a:xfrm>
              <a:off x="1152" y="3168"/>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6451" name="AutoShape 5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6452" name="AutoShape 5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3827030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671769"/>
                                        </p:tgtEl>
                                        <p:attrNameLst>
                                          <p:attrName>style.visibility</p:attrName>
                                        </p:attrNameLst>
                                      </p:cBhvr>
                                      <p:to>
                                        <p:strVal val="visible"/>
                                      </p:to>
                                    </p:set>
                                    <p:anim calcmode="lin" valueType="num">
                                      <p:cBhvr>
                                        <p:cTn id="7" dur="500" fill="hold"/>
                                        <p:tgtEl>
                                          <p:spTgt spid="671769"/>
                                        </p:tgtEl>
                                        <p:attrNameLst>
                                          <p:attrName>ppt_w</p:attrName>
                                        </p:attrNameLst>
                                      </p:cBhvr>
                                      <p:tavLst>
                                        <p:tav tm="0">
                                          <p:val>
                                            <p:fltVal val="0"/>
                                          </p:val>
                                        </p:tav>
                                        <p:tav tm="100000">
                                          <p:val>
                                            <p:strVal val="#ppt_w"/>
                                          </p:val>
                                        </p:tav>
                                      </p:tavLst>
                                    </p:anim>
                                    <p:anim calcmode="lin" valueType="num">
                                      <p:cBhvr>
                                        <p:cTn id="8" dur="500" fill="hold"/>
                                        <p:tgtEl>
                                          <p:spTgt spid="671769"/>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71752"/>
                                        </p:tgtEl>
                                        <p:attrNameLst>
                                          <p:attrName>style.visibility</p:attrName>
                                        </p:attrNameLst>
                                      </p:cBhvr>
                                      <p:to>
                                        <p:strVal val="visible"/>
                                      </p:to>
                                    </p:set>
                                    <p:anim calcmode="lin" valueType="num">
                                      <p:cBhvr>
                                        <p:cTn id="12" dur="500" fill="hold"/>
                                        <p:tgtEl>
                                          <p:spTgt spid="671752"/>
                                        </p:tgtEl>
                                        <p:attrNameLst>
                                          <p:attrName>ppt_w</p:attrName>
                                        </p:attrNameLst>
                                      </p:cBhvr>
                                      <p:tavLst>
                                        <p:tav tm="0">
                                          <p:val>
                                            <p:fltVal val="0"/>
                                          </p:val>
                                        </p:tav>
                                        <p:tav tm="100000">
                                          <p:val>
                                            <p:strVal val="#ppt_w"/>
                                          </p:val>
                                        </p:tav>
                                      </p:tavLst>
                                    </p:anim>
                                    <p:anim calcmode="lin" valueType="num">
                                      <p:cBhvr>
                                        <p:cTn id="13" dur="500" fill="hold"/>
                                        <p:tgtEl>
                                          <p:spTgt spid="67175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71793"/>
                                        </p:tgtEl>
                                        <p:attrNameLst>
                                          <p:attrName>style.visibility</p:attrName>
                                        </p:attrNameLst>
                                      </p:cBhvr>
                                      <p:to>
                                        <p:strVal val="visible"/>
                                      </p:to>
                                    </p:set>
                                    <p:anim calcmode="lin" valueType="num">
                                      <p:cBhvr>
                                        <p:cTn id="17" dur="500" fill="hold"/>
                                        <p:tgtEl>
                                          <p:spTgt spid="671793"/>
                                        </p:tgtEl>
                                        <p:attrNameLst>
                                          <p:attrName>ppt_w</p:attrName>
                                        </p:attrNameLst>
                                      </p:cBhvr>
                                      <p:tavLst>
                                        <p:tav tm="0">
                                          <p:val>
                                            <p:fltVal val="0"/>
                                          </p:val>
                                        </p:tav>
                                        <p:tav tm="100000">
                                          <p:val>
                                            <p:strVal val="#ppt_w"/>
                                          </p:val>
                                        </p:tav>
                                      </p:tavLst>
                                    </p:anim>
                                    <p:anim calcmode="lin" valueType="num">
                                      <p:cBhvr>
                                        <p:cTn id="18" dur="500" fill="hold"/>
                                        <p:tgtEl>
                                          <p:spTgt spid="67179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0675" name="Text Box 3"/>
          <p:cNvSpPr txBox="1">
            <a:spLocks noChangeArrowheads="1"/>
          </p:cNvSpPr>
          <p:nvPr/>
        </p:nvSpPr>
        <p:spPr bwMode="auto">
          <a:xfrm>
            <a:off x="1524000" y="1371600"/>
            <a:ext cx="91440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NULA: Es una matriz de cualquier orden en que </a:t>
            </a:r>
            <a:r>
              <a:rPr lang="es-ES_tradnl" b="1" i="0">
                <a:solidFill>
                  <a:srgbClr val="FF5050"/>
                </a:solidFill>
              </a:rPr>
              <a:t>todos sus elementos son iguales a cero</a:t>
            </a:r>
            <a:r>
              <a:rPr lang="es-ES_tradnl" b="1" i="0"/>
              <a:t>.</a:t>
            </a:r>
          </a:p>
        </p:txBody>
      </p:sp>
      <p:graphicFrame>
        <p:nvGraphicFramePr>
          <p:cNvPr id="540676" name="Object 4"/>
          <p:cNvGraphicFramePr>
            <a:graphicFrameLocks noChangeAspect="1"/>
          </p:cNvGraphicFramePr>
          <p:nvPr/>
        </p:nvGraphicFramePr>
        <p:xfrm>
          <a:off x="3030539" y="3109913"/>
          <a:ext cx="5597525" cy="3363912"/>
        </p:xfrm>
        <a:graphic>
          <a:graphicData uri="http://schemas.openxmlformats.org/presentationml/2006/ole">
            <mc:AlternateContent xmlns:mc="http://schemas.openxmlformats.org/markup-compatibility/2006">
              <mc:Choice xmlns:v="urn:schemas-microsoft-com:vml" Requires="v">
                <p:oleObj spid="_x0000_s5124" name="Ecuación" r:id="rId3" imgW="2476500" imgH="1854200" progId="Equation.3">
                  <p:embed/>
                </p:oleObj>
              </mc:Choice>
              <mc:Fallback>
                <p:oleObj name="Ecuación" r:id="rId3" imgW="2476500" imgH="1854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30539" y="3109913"/>
                        <a:ext cx="5597525" cy="3363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9167178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0674"/>
                                        </p:tgtEl>
                                        <p:attrNameLst>
                                          <p:attrName>style.visibility</p:attrName>
                                        </p:attrNameLst>
                                      </p:cBhvr>
                                      <p:to>
                                        <p:strVal val="visible"/>
                                      </p:to>
                                    </p:set>
                                    <p:anim calcmode="lin" valueType="num">
                                      <p:cBhvr additive="base">
                                        <p:cTn id="7" dur="500" fill="hold"/>
                                        <p:tgtEl>
                                          <p:spTgt spid="540674"/>
                                        </p:tgtEl>
                                        <p:attrNameLst>
                                          <p:attrName>ppt_x</p:attrName>
                                        </p:attrNameLst>
                                      </p:cBhvr>
                                      <p:tavLst>
                                        <p:tav tm="0">
                                          <p:val>
                                            <p:strVal val="0-#ppt_w/2"/>
                                          </p:val>
                                        </p:tav>
                                        <p:tav tm="100000">
                                          <p:val>
                                            <p:strVal val="#ppt_x"/>
                                          </p:val>
                                        </p:tav>
                                      </p:tavLst>
                                    </p:anim>
                                    <p:anim calcmode="lin" valueType="num">
                                      <p:cBhvr additive="base">
                                        <p:cTn id="8" dur="500" fill="hold"/>
                                        <p:tgtEl>
                                          <p:spTgt spid="54067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0675"/>
                                        </p:tgtEl>
                                        <p:attrNameLst>
                                          <p:attrName>style.visibility</p:attrName>
                                        </p:attrNameLst>
                                      </p:cBhvr>
                                      <p:to>
                                        <p:strVal val="visible"/>
                                      </p:to>
                                    </p:set>
                                    <p:anim calcmode="lin" valueType="num">
                                      <p:cBhvr additive="base">
                                        <p:cTn id="13" dur="500" fill="hold"/>
                                        <p:tgtEl>
                                          <p:spTgt spid="540675"/>
                                        </p:tgtEl>
                                        <p:attrNameLst>
                                          <p:attrName>ppt_x</p:attrName>
                                        </p:attrNameLst>
                                      </p:cBhvr>
                                      <p:tavLst>
                                        <p:tav tm="0">
                                          <p:val>
                                            <p:strVal val="0-#ppt_w/2"/>
                                          </p:val>
                                        </p:tav>
                                        <p:tav tm="100000">
                                          <p:val>
                                            <p:strVal val="#ppt_x"/>
                                          </p:val>
                                        </p:tav>
                                      </p:tavLst>
                                    </p:anim>
                                    <p:anim calcmode="lin" valueType="num">
                                      <p:cBhvr additive="base">
                                        <p:cTn id="14" dur="500" fill="hold"/>
                                        <p:tgtEl>
                                          <p:spTgt spid="54067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5406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74" grpId="0" autoUpdateAnimBg="0"/>
      <p:bldP spid="540675"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148483" name="Group 3"/>
          <p:cNvGrpSpPr>
            <a:grpSpLocks/>
          </p:cNvGrpSpPr>
          <p:nvPr/>
        </p:nvGrpSpPr>
        <p:grpSpPr bwMode="auto">
          <a:xfrm flipH="1">
            <a:off x="9120188" y="2584451"/>
            <a:ext cx="1079500" cy="3724275"/>
            <a:chOff x="4560" y="1583"/>
            <a:chExt cx="815" cy="2478"/>
          </a:xfrm>
        </p:grpSpPr>
        <p:grpSp>
          <p:nvGrpSpPr>
            <p:cNvPr id="148517" name="Group 4"/>
            <p:cNvGrpSpPr>
              <a:grpSpLocks/>
            </p:cNvGrpSpPr>
            <p:nvPr/>
          </p:nvGrpSpPr>
          <p:grpSpPr bwMode="auto">
            <a:xfrm>
              <a:off x="4677" y="1583"/>
              <a:ext cx="446" cy="435"/>
              <a:chOff x="4677" y="1583"/>
              <a:chExt cx="446" cy="435"/>
            </a:xfrm>
          </p:grpSpPr>
          <p:sp>
            <p:nvSpPr>
              <p:cNvPr id="148525" name="Freeform 5"/>
              <p:cNvSpPr>
                <a:spLocks/>
              </p:cNvSpPr>
              <p:nvPr/>
            </p:nvSpPr>
            <p:spPr bwMode="auto">
              <a:xfrm>
                <a:off x="4837" y="1752"/>
                <a:ext cx="150" cy="266"/>
              </a:xfrm>
              <a:custGeom>
                <a:avLst/>
                <a:gdLst>
                  <a:gd name="T0" fmla="*/ 48 w 150"/>
                  <a:gd name="T1" fmla="*/ 241 h 266"/>
                  <a:gd name="T2" fmla="*/ 50 w 150"/>
                  <a:gd name="T3" fmla="*/ 198 h 266"/>
                  <a:gd name="T4" fmla="*/ 40 w 150"/>
                  <a:gd name="T5" fmla="*/ 165 h 266"/>
                  <a:gd name="T6" fmla="*/ 22 w 150"/>
                  <a:gd name="T7" fmla="*/ 136 h 266"/>
                  <a:gd name="T8" fmla="*/ 0 w 150"/>
                  <a:gd name="T9" fmla="*/ 93 h 266"/>
                  <a:gd name="T10" fmla="*/ 2 w 150"/>
                  <a:gd name="T11" fmla="*/ 65 h 266"/>
                  <a:gd name="T12" fmla="*/ 17 w 150"/>
                  <a:gd name="T13" fmla="*/ 30 h 266"/>
                  <a:gd name="T14" fmla="*/ 45 w 150"/>
                  <a:gd name="T15" fmla="*/ 7 h 266"/>
                  <a:gd name="T16" fmla="*/ 70 w 150"/>
                  <a:gd name="T17" fmla="*/ 0 h 266"/>
                  <a:gd name="T18" fmla="*/ 96 w 150"/>
                  <a:gd name="T19" fmla="*/ 5 h 266"/>
                  <a:gd name="T20" fmla="*/ 113 w 150"/>
                  <a:gd name="T21" fmla="*/ 15 h 266"/>
                  <a:gd name="T22" fmla="*/ 137 w 150"/>
                  <a:gd name="T23" fmla="*/ 35 h 266"/>
                  <a:gd name="T24" fmla="*/ 150 w 150"/>
                  <a:gd name="T25" fmla="*/ 65 h 266"/>
                  <a:gd name="T26" fmla="*/ 145 w 150"/>
                  <a:gd name="T27" fmla="*/ 96 h 266"/>
                  <a:gd name="T28" fmla="*/ 126 w 150"/>
                  <a:gd name="T29" fmla="*/ 123 h 266"/>
                  <a:gd name="T30" fmla="*/ 101 w 150"/>
                  <a:gd name="T31" fmla="*/ 167 h 266"/>
                  <a:gd name="T32" fmla="*/ 96 w 150"/>
                  <a:gd name="T33" fmla="*/ 198 h 266"/>
                  <a:gd name="T34" fmla="*/ 98 w 150"/>
                  <a:gd name="T35" fmla="*/ 223 h 266"/>
                  <a:gd name="T36" fmla="*/ 86 w 150"/>
                  <a:gd name="T37" fmla="*/ 248 h 266"/>
                  <a:gd name="T38" fmla="*/ 73 w 150"/>
                  <a:gd name="T39" fmla="*/ 266 h 266"/>
                  <a:gd name="T40" fmla="*/ 48 w 150"/>
                  <a:gd name="T41" fmla="*/ 241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0" h="266">
                    <a:moveTo>
                      <a:pt x="48" y="241"/>
                    </a:moveTo>
                    <a:lnTo>
                      <a:pt x="50" y="198"/>
                    </a:lnTo>
                    <a:lnTo>
                      <a:pt x="40" y="165"/>
                    </a:lnTo>
                    <a:lnTo>
                      <a:pt x="22" y="136"/>
                    </a:lnTo>
                    <a:lnTo>
                      <a:pt x="0" y="93"/>
                    </a:lnTo>
                    <a:lnTo>
                      <a:pt x="2" y="65"/>
                    </a:lnTo>
                    <a:lnTo>
                      <a:pt x="17" y="30"/>
                    </a:lnTo>
                    <a:lnTo>
                      <a:pt x="45" y="7"/>
                    </a:lnTo>
                    <a:lnTo>
                      <a:pt x="70" y="0"/>
                    </a:lnTo>
                    <a:lnTo>
                      <a:pt x="96" y="5"/>
                    </a:lnTo>
                    <a:lnTo>
                      <a:pt x="113" y="15"/>
                    </a:lnTo>
                    <a:lnTo>
                      <a:pt x="137" y="35"/>
                    </a:lnTo>
                    <a:lnTo>
                      <a:pt x="150" y="65"/>
                    </a:lnTo>
                    <a:lnTo>
                      <a:pt x="145" y="96"/>
                    </a:lnTo>
                    <a:lnTo>
                      <a:pt x="126" y="123"/>
                    </a:lnTo>
                    <a:lnTo>
                      <a:pt x="101" y="167"/>
                    </a:lnTo>
                    <a:lnTo>
                      <a:pt x="96" y="198"/>
                    </a:lnTo>
                    <a:lnTo>
                      <a:pt x="98" y="223"/>
                    </a:lnTo>
                    <a:lnTo>
                      <a:pt x="86" y="248"/>
                    </a:lnTo>
                    <a:lnTo>
                      <a:pt x="73" y="266"/>
                    </a:lnTo>
                    <a:lnTo>
                      <a:pt x="48" y="241"/>
                    </a:lnTo>
                    <a:close/>
                  </a:path>
                </a:pathLst>
              </a:custGeom>
              <a:solidFill>
                <a:srgbClr val="FFFF00"/>
              </a:solidFill>
              <a:ln w="12700">
                <a:solidFill>
                  <a:srgbClr val="000000"/>
                </a:solidFill>
                <a:prstDash val="solid"/>
                <a:round/>
                <a:headEnd/>
                <a:tailEnd/>
              </a:ln>
            </p:spPr>
            <p:txBody>
              <a:bodyPr/>
              <a:lstStyle/>
              <a:p>
                <a:endParaRPr lang="en-US"/>
              </a:p>
            </p:txBody>
          </p:sp>
          <p:sp>
            <p:nvSpPr>
              <p:cNvPr id="148526" name="Freeform 6"/>
              <p:cNvSpPr>
                <a:spLocks/>
              </p:cNvSpPr>
              <p:nvPr/>
            </p:nvSpPr>
            <p:spPr bwMode="auto">
              <a:xfrm>
                <a:off x="4677" y="1738"/>
                <a:ext cx="109" cy="51"/>
              </a:xfrm>
              <a:custGeom>
                <a:avLst/>
                <a:gdLst>
                  <a:gd name="T0" fmla="*/ 109 w 109"/>
                  <a:gd name="T1" fmla="*/ 51 h 51"/>
                  <a:gd name="T2" fmla="*/ 18 w 109"/>
                  <a:gd name="T3" fmla="*/ 35 h 51"/>
                  <a:gd name="T4" fmla="*/ 0 w 109"/>
                  <a:gd name="T5" fmla="*/ 17 h 51"/>
                  <a:gd name="T6" fmla="*/ 7 w 109"/>
                  <a:gd name="T7" fmla="*/ 2 h 51"/>
                  <a:gd name="T8" fmla="*/ 28 w 109"/>
                  <a:gd name="T9" fmla="*/ 0 h 51"/>
                  <a:gd name="T10" fmla="*/ 109 w 109"/>
                  <a:gd name="T11" fmla="*/ 51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51">
                    <a:moveTo>
                      <a:pt x="109" y="51"/>
                    </a:moveTo>
                    <a:lnTo>
                      <a:pt x="18" y="35"/>
                    </a:lnTo>
                    <a:lnTo>
                      <a:pt x="0" y="17"/>
                    </a:lnTo>
                    <a:lnTo>
                      <a:pt x="7" y="2"/>
                    </a:lnTo>
                    <a:lnTo>
                      <a:pt x="28" y="0"/>
                    </a:lnTo>
                    <a:lnTo>
                      <a:pt x="10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7" name="Freeform 7"/>
              <p:cNvSpPr>
                <a:spLocks/>
              </p:cNvSpPr>
              <p:nvPr/>
            </p:nvSpPr>
            <p:spPr bwMode="auto">
              <a:xfrm>
                <a:off x="4786" y="1605"/>
                <a:ext cx="48" cy="84"/>
              </a:xfrm>
              <a:custGeom>
                <a:avLst/>
                <a:gdLst>
                  <a:gd name="T0" fmla="*/ 48 w 48"/>
                  <a:gd name="T1" fmla="*/ 84 h 84"/>
                  <a:gd name="T2" fmla="*/ 0 w 48"/>
                  <a:gd name="T3" fmla="*/ 31 h 84"/>
                  <a:gd name="T4" fmla="*/ 5 w 48"/>
                  <a:gd name="T5" fmla="*/ 8 h 84"/>
                  <a:gd name="T6" fmla="*/ 28 w 48"/>
                  <a:gd name="T7" fmla="*/ 0 h 84"/>
                  <a:gd name="T8" fmla="*/ 41 w 48"/>
                  <a:gd name="T9" fmla="*/ 16 h 84"/>
                  <a:gd name="T10" fmla="*/ 48 w 48"/>
                  <a:gd name="T11" fmla="*/ 84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4">
                    <a:moveTo>
                      <a:pt x="48" y="84"/>
                    </a:moveTo>
                    <a:lnTo>
                      <a:pt x="0" y="31"/>
                    </a:lnTo>
                    <a:lnTo>
                      <a:pt x="5" y="8"/>
                    </a:lnTo>
                    <a:lnTo>
                      <a:pt x="28" y="0"/>
                    </a:lnTo>
                    <a:lnTo>
                      <a:pt x="41" y="16"/>
                    </a:lnTo>
                    <a:lnTo>
                      <a:pt x="4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8" name="Freeform 8"/>
              <p:cNvSpPr>
                <a:spLocks/>
              </p:cNvSpPr>
              <p:nvPr/>
            </p:nvSpPr>
            <p:spPr bwMode="auto">
              <a:xfrm>
                <a:off x="4940" y="1583"/>
                <a:ext cx="42" cy="101"/>
              </a:xfrm>
              <a:custGeom>
                <a:avLst/>
                <a:gdLst>
                  <a:gd name="T0" fmla="*/ 6 w 42"/>
                  <a:gd name="T1" fmla="*/ 101 h 101"/>
                  <a:gd name="T2" fmla="*/ 0 w 42"/>
                  <a:gd name="T3" fmla="*/ 26 h 101"/>
                  <a:gd name="T4" fmla="*/ 22 w 42"/>
                  <a:gd name="T5" fmla="*/ 0 h 101"/>
                  <a:gd name="T6" fmla="*/ 42 w 42"/>
                  <a:gd name="T7" fmla="*/ 11 h 101"/>
                  <a:gd name="T8" fmla="*/ 39 w 42"/>
                  <a:gd name="T9" fmla="*/ 31 h 101"/>
                  <a:gd name="T10" fmla="*/ 6 w 42"/>
                  <a:gd name="T11" fmla="*/ 101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01">
                    <a:moveTo>
                      <a:pt x="6" y="101"/>
                    </a:moveTo>
                    <a:lnTo>
                      <a:pt x="0" y="26"/>
                    </a:lnTo>
                    <a:lnTo>
                      <a:pt x="22" y="0"/>
                    </a:lnTo>
                    <a:lnTo>
                      <a:pt x="42" y="11"/>
                    </a:lnTo>
                    <a:lnTo>
                      <a:pt x="39" y="31"/>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9" name="Freeform 9"/>
              <p:cNvSpPr>
                <a:spLocks/>
              </p:cNvSpPr>
              <p:nvPr/>
            </p:nvSpPr>
            <p:spPr bwMode="auto">
              <a:xfrm>
                <a:off x="5025" y="1661"/>
                <a:ext cx="98" cy="63"/>
              </a:xfrm>
              <a:custGeom>
                <a:avLst/>
                <a:gdLst>
                  <a:gd name="T0" fmla="*/ 0 w 98"/>
                  <a:gd name="T1" fmla="*/ 63 h 63"/>
                  <a:gd name="T2" fmla="*/ 73 w 98"/>
                  <a:gd name="T3" fmla="*/ 0 h 63"/>
                  <a:gd name="T4" fmla="*/ 98 w 98"/>
                  <a:gd name="T5" fmla="*/ 12 h 63"/>
                  <a:gd name="T6" fmla="*/ 96 w 98"/>
                  <a:gd name="T7" fmla="*/ 33 h 63"/>
                  <a:gd name="T8" fmla="*/ 83 w 98"/>
                  <a:gd name="T9" fmla="*/ 43 h 63"/>
                  <a:gd name="T10" fmla="*/ 0 w 98"/>
                  <a:gd name="T11" fmla="*/ 63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3">
                    <a:moveTo>
                      <a:pt x="0" y="63"/>
                    </a:moveTo>
                    <a:lnTo>
                      <a:pt x="73" y="0"/>
                    </a:lnTo>
                    <a:lnTo>
                      <a:pt x="98" y="12"/>
                    </a:lnTo>
                    <a:lnTo>
                      <a:pt x="96" y="33"/>
                    </a:lnTo>
                    <a:lnTo>
                      <a:pt x="83" y="4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48518" name="Group 10"/>
            <p:cNvGrpSpPr>
              <a:grpSpLocks/>
            </p:cNvGrpSpPr>
            <p:nvPr/>
          </p:nvGrpSpPr>
          <p:grpSpPr bwMode="auto">
            <a:xfrm>
              <a:off x="4560" y="1730"/>
              <a:ext cx="815" cy="2331"/>
              <a:chOff x="4560" y="1730"/>
              <a:chExt cx="815" cy="2331"/>
            </a:xfrm>
          </p:grpSpPr>
          <p:sp>
            <p:nvSpPr>
              <p:cNvPr id="148519" name="Freeform 11"/>
              <p:cNvSpPr>
                <a:spLocks/>
              </p:cNvSpPr>
              <p:nvPr/>
            </p:nvSpPr>
            <p:spPr bwMode="auto">
              <a:xfrm>
                <a:off x="4707" y="2115"/>
                <a:ext cx="410" cy="406"/>
              </a:xfrm>
              <a:custGeom>
                <a:avLst/>
                <a:gdLst>
                  <a:gd name="T0" fmla="*/ 268 w 410"/>
                  <a:gd name="T1" fmla="*/ 117 h 406"/>
                  <a:gd name="T2" fmla="*/ 217 w 410"/>
                  <a:gd name="T3" fmla="*/ 41 h 406"/>
                  <a:gd name="T4" fmla="*/ 166 w 410"/>
                  <a:gd name="T5" fmla="*/ 0 h 406"/>
                  <a:gd name="T6" fmla="*/ 106 w 410"/>
                  <a:gd name="T7" fmla="*/ 0 h 406"/>
                  <a:gd name="T8" fmla="*/ 40 w 410"/>
                  <a:gd name="T9" fmla="*/ 26 h 406"/>
                  <a:gd name="T10" fmla="*/ 10 w 410"/>
                  <a:gd name="T11" fmla="*/ 71 h 406"/>
                  <a:gd name="T12" fmla="*/ 0 w 410"/>
                  <a:gd name="T13" fmla="*/ 132 h 406"/>
                  <a:gd name="T14" fmla="*/ 10 w 410"/>
                  <a:gd name="T15" fmla="*/ 213 h 406"/>
                  <a:gd name="T16" fmla="*/ 50 w 410"/>
                  <a:gd name="T17" fmla="*/ 304 h 406"/>
                  <a:gd name="T18" fmla="*/ 121 w 410"/>
                  <a:gd name="T19" fmla="*/ 365 h 406"/>
                  <a:gd name="T20" fmla="*/ 176 w 410"/>
                  <a:gd name="T21" fmla="*/ 395 h 406"/>
                  <a:gd name="T22" fmla="*/ 232 w 410"/>
                  <a:gd name="T23" fmla="*/ 406 h 406"/>
                  <a:gd name="T24" fmla="*/ 278 w 410"/>
                  <a:gd name="T25" fmla="*/ 390 h 406"/>
                  <a:gd name="T26" fmla="*/ 303 w 410"/>
                  <a:gd name="T27" fmla="*/ 365 h 406"/>
                  <a:gd name="T28" fmla="*/ 319 w 410"/>
                  <a:gd name="T29" fmla="*/ 304 h 406"/>
                  <a:gd name="T30" fmla="*/ 314 w 410"/>
                  <a:gd name="T31" fmla="*/ 233 h 406"/>
                  <a:gd name="T32" fmla="*/ 298 w 410"/>
                  <a:gd name="T33" fmla="*/ 173 h 406"/>
                  <a:gd name="T34" fmla="*/ 399 w 410"/>
                  <a:gd name="T35" fmla="*/ 117 h 406"/>
                  <a:gd name="T36" fmla="*/ 410 w 410"/>
                  <a:gd name="T37" fmla="*/ 92 h 406"/>
                  <a:gd name="T38" fmla="*/ 399 w 410"/>
                  <a:gd name="T39" fmla="*/ 81 h 406"/>
                  <a:gd name="T40" fmla="*/ 288 w 410"/>
                  <a:gd name="T41" fmla="*/ 147 h 406"/>
                  <a:gd name="T42" fmla="*/ 268 w 410"/>
                  <a:gd name="T43" fmla="*/ 117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0" name="Freeform 12"/>
              <p:cNvSpPr>
                <a:spLocks/>
              </p:cNvSpPr>
              <p:nvPr/>
            </p:nvSpPr>
            <p:spPr bwMode="auto">
              <a:xfrm>
                <a:off x="5001" y="1730"/>
                <a:ext cx="364" cy="907"/>
              </a:xfrm>
              <a:custGeom>
                <a:avLst/>
                <a:gdLst>
                  <a:gd name="T0" fmla="*/ 101 w 364"/>
                  <a:gd name="T1" fmla="*/ 765 h 907"/>
                  <a:gd name="T2" fmla="*/ 35 w 364"/>
                  <a:gd name="T3" fmla="*/ 816 h 907"/>
                  <a:gd name="T4" fmla="*/ 15 w 364"/>
                  <a:gd name="T5" fmla="*/ 832 h 907"/>
                  <a:gd name="T6" fmla="*/ 0 w 364"/>
                  <a:gd name="T7" fmla="*/ 867 h 907"/>
                  <a:gd name="T8" fmla="*/ 20 w 364"/>
                  <a:gd name="T9" fmla="*/ 902 h 907"/>
                  <a:gd name="T10" fmla="*/ 40 w 364"/>
                  <a:gd name="T11" fmla="*/ 907 h 907"/>
                  <a:gd name="T12" fmla="*/ 101 w 364"/>
                  <a:gd name="T13" fmla="*/ 887 h 907"/>
                  <a:gd name="T14" fmla="*/ 192 w 364"/>
                  <a:gd name="T15" fmla="*/ 816 h 907"/>
                  <a:gd name="T16" fmla="*/ 273 w 364"/>
                  <a:gd name="T17" fmla="*/ 730 h 907"/>
                  <a:gd name="T18" fmla="*/ 359 w 364"/>
                  <a:gd name="T19" fmla="*/ 633 h 907"/>
                  <a:gd name="T20" fmla="*/ 364 w 364"/>
                  <a:gd name="T21" fmla="*/ 593 h 907"/>
                  <a:gd name="T22" fmla="*/ 364 w 364"/>
                  <a:gd name="T23" fmla="*/ 482 h 907"/>
                  <a:gd name="T24" fmla="*/ 339 w 364"/>
                  <a:gd name="T25" fmla="*/ 310 h 907"/>
                  <a:gd name="T26" fmla="*/ 354 w 364"/>
                  <a:gd name="T27" fmla="*/ 209 h 907"/>
                  <a:gd name="T28" fmla="*/ 364 w 364"/>
                  <a:gd name="T29" fmla="*/ 168 h 907"/>
                  <a:gd name="T30" fmla="*/ 349 w 364"/>
                  <a:gd name="T31" fmla="*/ 147 h 907"/>
                  <a:gd name="T32" fmla="*/ 313 w 364"/>
                  <a:gd name="T33" fmla="*/ 127 h 907"/>
                  <a:gd name="T34" fmla="*/ 288 w 364"/>
                  <a:gd name="T35" fmla="*/ 112 h 907"/>
                  <a:gd name="T36" fmla="*/ 303 w 364"/>
                  <a:gd name="T37" fmla="*/ 21 h 907"/>
                  <a:gd name="T38" fmla="*/ 293 w 364"/>
                  <a:gd name="T39" fmla="*/ 0 h 907"/>
                  <a:gd name="T40" fmla="*/ 273 w 364"/>
                  <a:gd name="T41" fmla="*/ 6 h 907"/>
                  <a:gd name="T42" fmla="*/ 263 w 364"/>
                  <a:gd name="T43" fmla="*/ 122 h 907"/>
                  <a:gd name="T44" fmla="*/ 253 w 364"/>
                  <a:gd name="T45" fmla="*/ 152 h 907"/>
                  <a:gd name="T46" fmla="*/ 248 w 364"/>
                  <a:gd name="T47" fmla="*/ 173 h 907"/>
                  <a:gd name="T48" fmla="*/ 207 w 364"/>
                  <a:gd name="T49" fmla="*/ 157 h 907"/>
                  <a:gd name="T50" fmla="*/ 177 w 364"/>
                  <a:gd name="T51" fmla="*/ 157 h 907"/>
                  <a:gd name="T52" fmla="*/ 177 w 364"/>
                  <a:gd name="T53" fmla="*/ 178 h 907"/>
                  <a:gd name="T54" fmla="*/ 197 w 364"/>
                  <a:gd name="T55" fmla="*/ 194 h 907"/>
                  <a:gd name="T56" fmla="*/ 233 w 364"/>
                  <a:gd name="T57" fmla="*/ 194 h 907"/>
                  <a:gd name="T58" fmla="*/ 258 w 364"/>
                  <a:gd name="T59" fmla="*/ 214 h 907"/>
                  <a:gd name="T60" fmla="*/ 278 w 364"/>
                  <a:gd name="T61" fmla="*/ 249 h 907"/>
                  <a:gd name="T62" fmla="*/ 298 w 364"/>
                  <a:gd name="T63" fmla="*/ 305 h 907"/>
                  <a:gd name="T64" fmla="*/ 313 w 364"/>
                  <a:gd name="T65" fmla="*/ 416 h 907"/>
                  <a:gd name="T66" fmla="*/ 313 w 364"/>
                  <a:gd name="T67" fmla="*/ 517 h 907"/>
                  <a:gd name="T68" fmla="*/ 303 w 364"/>
                  <a:gd name="T69" fmla="*/ 598 h 907"/>
                  <a:gd name="T70" fmla="*/ 283 w 364"/>
                  <a:gd name="T71" fmla="*/ 633 h 907"/>
                  <a:gd name="T72" fmla="*/ 212 w 364"/>
                  <a:gd name="T73" fmla="*/ 684 h 907"/>
                  <a:gd name="T74" fmla="*/ 136 w 364"/>
                  <a:gd name="T75" fmla="*/ 730 h 907"/>
                  <a:gd name="T76" fmla="*/ 101 w 364"/>
                  <a:gd name="T77" fmla="*/ 765 h 9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4" h="907">
                    <a:moveTo>
                      <a:pt x="101" y="765"/>
                    </a:moveTo>
                    <a:lnTo>
                      <a:pt x="35" y="816"/>
                    </a:lnTo>
                    <a:lnTo>
                      <a:pt x="15" y="832"/>
                    </a:lnTo>
                    <a:lnTo>
                      <a:pt x="0" y="867"/>
                    </a:lnTo>
                    <a:lnTo>
                      <a:pt x="20" y="902"/>
                    </a:lnTo>
                    <a:lnTo>
                      <a:pt x="40" y="907"/>
                    </a:lnTo>
                    <a:lnTo>
                      <a:pt x="101" y="887"/>
                    </a:lnTo>
                    <a:lnTo>
                      <a:pt x="192" y="816"/>
                    </a:lnTo>
                    <a:lnTo>
                      <a:pt x="273" y="730"/>
                    </a:lnTo>
                    <a:lnTo>
                      <a:pt x="359" y="633"/>
                    </a:lnTo>
                    <a:lnTo>
                      <a:pt x="364" y="593"/>
                    </a:lnTo>
                    <a:lnTo>
                      <a:pt x="364" y="482"/>
                    </a:lnTo>
                    <a:lnTo>
                      <a:pt x="339" y="310"/>
                    </a:lnTo>
                    <a:lnTo>
                      <a:pt x="354" y="209"/>
                    </a:lnTo>
                    <a:lnTo>
                      <a:pt x="364" y="168"/>
                    </a:lnTo>
                    <a:lnTo>
                      <a:pt x="349" y="147"/>
                    </a:lnTo>
                    <a:lnTo>
                      <a:pt x="313" y="127"/>
                    </a:lnTo>
                    <a:lnTo>
                      <a:pt x="288" y="112"/>
                    </a:lnTo>
                    <a:lnTo>
                      <a:pt x="303" y="21"/>
                    </a:lnTo>
                    <a:lnTo>
                      <a:pt x="293" y="0"/>
                    </a:lnTo>
                    <a:lnTo>
                      <a:pt x="273" y="6"/>
                    </a:lnTo>
                    <a:lnTo>
                      <a:pt x="263" y="122"/>
                    </a:lnTo>
                    <a:lnTo>
                      <a:pt x="253" y="152"/>
                    </a:lnTo>
                    <a:lnTo>
                      <a:pt x="248" y="173"/>
                    </a:lnTo>
                    <a:lnTo>
                      <a:pt x="207" y="157"/>
                    </a:lnTo>
                    <a:lnTo>
                      <a:pt x="177" y="157"/>
                    </a:lnTo>
                    <a:lnTo>
                      <a:pt x="177" y="178"/>
                    </a:lnTo>
                    <a:lnTo>
                      <a:pt x="197" y="194"/>
                    </a:lnTo>
                    <a:lnTo>
                      <a:pt x="233" y="194"/>
                    </a:lnTo>
                    <a:lnTo>
                      <a:pt x="258" y="214"/>
                    </a:lnTo>
                    <a:lnTo>
                      <a:pt x="278" y="249"/>
                    </a:lnTo>
                    <a:lnTo>
                      <a:pt x="298" y="305"/>
                    </a:lnTo>
                    <a:lnTo>
                      <a:pt x="313" y="416"/>
                    </a:lnTo>
                    <a:lnTo>
                      <a:pt x="313" y="517"/>
                    </a:lnTo>
                    <a:lnTo>
                      <a:pt x="303" y="598"/>
                    </a:lnTo>
                    <a:lnTo>
                      <a:pt x="283" y="633"/>
                    </a:lnTo>
                    <a:lnTo>
                      <a:pt x="212" y="684"/>
                    </a:lnTo>
                    <a:lnTo>
                      <a:pt x="136" y="730"/>
                    </a:lnTo>
                    <a:lnTo>
                      <a:pt x="101" y="7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1" name="Freeform 13"/>
              <p:cNvSpPr>
                <a:spLocks/>
              </p:cNvSpPr>
              <p:nvPr/>
            </p:nvSpPr>
            <p:spPr bwMode="auto">
              <a:xfrm>
                <a:off x="4560" y="2567"/>
                <a:ext cx="329" cy="546"/>
              </a:xfrm>
              <a:custGeom>
                <a:avLst/>
                <a:gdLst>
                  <a:gd name="T0" fmla="*/ 329 w 329"/>
                  <a:gd name="T1" fmla="*/ 15 h 546"/>
                  <a:gd name="T2" fmla="*/ 293 w 329"/>
                  <a:gd name="T3" fmla="*/ 0 h 546"/>
                  <a:gd name="T4" fmla="*/ 217 w 329"/>
                  <a:gd name="T5" fmla="*/ 5 h 546"/>
                  <a:gd name="T6" fmla="*/ 151 w 329"/>
                  <a:gd name="T7" fmla="*/ 56 h 546"/>
                  <a:gd name="T8" fmla="*/ 55 w 329"/>
                  <a:gd name="T9" fmla="*/ 162 h 546"/>
                  <a:gd name="T10" fmla="*/ 5 w 329"/>
                  <a:gd name="T11" fmla="*/ 248 h 546"/>
                  <a:gd name="T12" fmla="*/ 0 w 329"/>
                  <a:gd name="T13" fmla="*/ 278 h 546"/>
                  <a:gd name="T14" fmla="*/ 25 w 329"/>
                  <a:gd name="T15" fmla="*/ 334 h 546"/>
                  <a:gd name="T16" fmla="*/ 80 w 329"/>
                  <a:gd name="T17" fmla="*/ 359 h 546"/>
                  <a:gd name="T18" fmla="*/ 151 w 329"/>
                  <a:gd name="T19" fmla="*/ 389 h 546"/>
                  <a:gd name="T20" fmla="*/ 207 w 329"/>
                  <a:gd name="T21" fmla="*/ 404 h 546"/>
                  <a:gd name="T22" fmla="*/ 232 w 329"/>
                  <a:gd name="T23" fmla="*/ 430 h 546"/>
                  <a:gd name="T24" fmla="*/ 217 w 329"/>
                  <a:gd name="T25" fmla="*/ 465 h 546"/>
                  <a:gd name="T26" fmla="*/ 177 w 329"/>
                  <a:gd name="T27" fmla="*/ 506 h 546"/>
                  <a:gd name="T28" fmla="*/ 126 w 329"/>
                  <a:gd name="T29" fmla="*/ 511 h 546"/>
                  <a:gd name="T30" fmla="*/ 91 w 329"/>
                  <a:gd name="T31" fmla="*/ 495 h 546"/>
                  <a:gd name="T32" fmla="*/ 70 w 329"/>
                  <a:gd name="T33" fmla="*/ 511 h 546"/>
                  <a:gd name="T34" fmla="*/ 75 w 329"/>
                  <a:gd name="T35" fmla="*/ 531 h 546"/>
                  <a:gd name="T36" fmla="*/ 116 w 329"/>
                  <a:gd name="T37" fmla="*/ 546 h 546"/>
                  <a:gd name="T38" fmla="*/ 177 w 329"/>
                  <a:gd name="T39" fmla="*/ 546 h 546"/>
                  <a:gd name="T40" fmla="*/ 232 w 329"/>
                  <a:gd name="T41" fmla="*/ 531 h 546"/>
                  <a:gd name="T42" fmla="*/ 263 w 329"/>
                  <a:gd name="T43" fmla="*/ 511 h 546"/>
                  <a:gd name="T44" fmla="*/ 283 w 329"/>
                  <a:gd name="T45" fmla="*/ 475 h 546"/>
                  <a:gd name="T46" fmla="*/ 293 w 329"/>
                  <a:gd name="T47" fmla="*/ 435 h 546"/>
                  <a:gd name="T48" fmla="*/ 268 w 329"/>
                  <a:gd name="T49" fmla="*/ 399 h 546"/>
                  <a:gd name="T50" fmla="*/ 207 w 329"/>
                  <a:gd name="T51" fmla="*/ 374 h 546"/>
                  <a:gd name="T52" fmla="*/ 136 w 329"/>
                  <a:gd name="T53" fmla="*/ 354 h 546"/>
                  <a:gd name="T54" fmla="*/ 75 w 329"/>
                  <a:gd name="T55" fmla="*/ 319 h 546"/>
                  <a:gd name="T56" fmla="*/ 60 w 329"/>
                  <a:gd name="T57" fmla="*/ 288 h 546"/>
                  <a:gd name="T58" fmla="*/ 70 w 329"/>
                  <a:gd name="T59" fmla="*/ 233 h 546"/>
                  <a:gd name="T60" fmla="*/ 116 w 329"/>
                  <a:gd name="T61" fmla="*/ 162 h 546"/>
                  <a:gd name="T62" fmla="*/ 172 w 329"/>
                  <a:gd name="T63" fmla="*/ 121 h 546"/>
                  <a:gd name="T64" fmla="*/ 258 w 329"/>
                  <a:gd name="T65" fmla="*/ 91 h 546"/>
                  <a:gd name="T66" fmla="*/ 329 w 329"/>
                  <a:gd name="T67" fmla="*/ 76 h 546"/>
                  <a:gd name="T68" fmla="*/ 329 w 329"/>
                  <a:gd name="T69" fmla="*/ 35 h 546"/>
                  <a:gd name="T70" fmla="*/ 329 w 329"/>
                  <a:gd name="T71" fmla="*/ 15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2" name="Freeform 14"/>
              <p:cNvSpPr>
                <a:spLocks/>
              </p:cNvSpPr>
              <p:nvPr/>
            </p:nvSpPr>
            <p:spPr bwMode="auto">
              <a:xfrm>
                <a:off x="4828" y="2542"/>
                <a:ext cx="309" cy="673"/>
              </a:xfrm>
              <a:custGeom>
                <a:avLst/>
                <a:gdLst>
                  <a:gd name="T0" fmla="*/ 269 w 309"/>
                  <a:gd name="T1" fmla="*/ 212 h 673"/>
                  <a:gd name="T2" fmla="*/ 238 w 309"/>
                  <a:gd name="T3" fmla="*/ 86 h 673"/>
                  <a:gd name="T4" fmla="*/ 203 w 309"/>
                  <a:gd name="T5" fmla="*/ 25 h 673"/>
                  <a:gd name="T6" fmla="*/ 126 w 309"/>
                  <a:gd name="T7" fmla="*/ 0 h 673"/>
                  <a:gd name="T8" fmla="*/ 50 w 309"/>
                  <a:gd name="T9" fmla="*/ 10 h 673"/>
                  <a:gd name="T10" fmla="*/ 15 w 309"/>
                  <a:gd name="T11" fmla="*/ 76 h 673"/>
                  <a:gd name="T12" fmla="*/ 20 w 309"/>
                  <a:gd name="T13" fmla="*/ 157 h 673"/>
                  <a:gd name="T14" fmla="*/ 40 w 309"/>
                  <a:gd name="T15" fmla="*/ 288 h 673"/>
                  <a:gd name="T16" fmla="*/ 40 w 309"/>
                  <a:gd name="T17" fmla="*/ 404 h 673"/>
                  <a:gd name="T18" fmla="*/ 15 w 309"/>
                  <a:gd name="T19" fmla="*/ 505 h 673"/>
                  <a:gd name="T20" fmla="*/ 0 w 309"/>
                  <a:gd name="T21" fmla="*/ 561 h 673"/>
                  <a:gd name="T22" fmla="*/ 10 w 309"/>
                  <a:gd name="T23" fmla="*/ 612 h 673"/>
                  <a:gd name="T24" fmla="*/ 45 w 309"/>
                  <a:gd name="T25" fmla="*/ 638 h 673"/>
                  <a:gd name="T26" fmla="*/ 91 w 309"/>
                  <a:gd name="T27" fmla="*/ 663 h 673"/>
                  <a:gd name="T28" fmla="*/ 136 w 309"/>
                  <a:gd name="T29" fmla="*/ 673 h 673"/>
                  <a:gd name="T30" fmla="*/ 193 w 309"/>
                  <a:gd name="T31" fmla="*/ 673 h 673"/>
                  <a:gd name="T32" fmla="*/ 259 w 309"/>
                  <a:gd name="T33" fmla="*/ 622 h 673"/>
                  <a:gd name="T34" fmla="*/ 309 w 309"/>
                  <a:gd name="T35" fmla="*/ 515 h 673"/>
                  <a:gd name="T36" fmla="*/ 304 w 309"/>
                  <a:gd name="T37" fmla="*/ 419 h 673"/>
                  <a:gd name="T38" fmla="*/ 274 w 309"/>
                  <a:gd name="T39" fmla="*/ 308 h 673"/>
                  <a:gd name="T40" fmla="*/ 269 w 309"/>
                  <a:gd name="T41" fmla="*/ 212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3" name="Freeform 15"/>
              <p:cNvSpPr>
                <a:spLocks/>
              </p:cNvSpPr>
              <p:nvPr/>
            </p:nvSpPr>
            <p:spPr bwMode="auto">
              <a:xfrm>
                <a:off x="4736" y="3088"/>
                <a:ext cx="235" cy="973"/>
              </a:xfrm>
              <a:custGeom>
                <a:avLst/>
                <a:gdLst>
                  <a:gd name="T0" fmla="*/ 223 w 235"/>
                  <a:gd name="T1" fmla="*/ 15 h 973"/>
                  <a:gd name="T2" fmla="*/ 163 w 235"/>
                  <a:gd name="T3" fmla="*/ 0 h 973"/>
                  <a:gd name="T4" fmla="*/ 127 w 235"/>
                  <a:gd name="T5" fmla="*/ 15 h 973"/>
                  <a:gd name="T6" fmla="*/ 112 w 235"/>
                  <a:gd name="T7" fmla="*/ 66 h 973"/>
                  <a:gd name="T8" fmla="*/ 127 w 235"/>
                  <a:gd name="T9" fmla="*/ 344 h 973"/>
                  <a:gd name="T10" fmla="*/ 127 w 235"/>
                  <a:gd name="T11" fmla="*/ 410 h 973"/>
                  <a:gd name="T12" fmla="*/ 107 w 235"/>
                  <a:gd name="T13" fmla="*/ 532 h 973"/>
                  <a:gd name="T14" fmla="*/ 102 w 235"/>
                  <a:gd name="T15" fmla="*/ 674 h 973"/>
                  <a:gd name="T16" fmla="*/ 112 w 235"/>
                  <a:gd name="T17" fmla="*/ 745 h 973"/>
                  <a:gd name="T18" fmla="*/ 102 w 235"/>
                  <a:gd name="T19" fmla="*/ 785 h 973"/>
                  <a:gd name="T20" fmla="*/ 31 w 235"/>
                  <a:gd name="T21" fmla="*/ 846 h 973"/>
                  <a:gd name="T22" fmla="*/ 0 w 235"/>
                  <a:gd name="T23" fmla="*/ 922 h 973"/>
                  <a:gd name="T24" fmla="*/ 6 w 235"/>
                  <a:gd name="T25" fmla="*/ 947 h 973"/>
                  <a:gd name="T26" fmla="*/ 61 w 235"/>
                  <a:gd name="T27" fmla="*/ 973 h 973"/>
                  <a:gd name="T28" fmla="*/ 76 w 235"/>
                  <a:gd name="T29" fmla="*/ 962 h 973"/>
                  <a:gd name="T30" fmla="*/ 82 w 235"/>
                  <a:gd name="T31" fmla="*/ 917 h 973"/>
                  <a:gd name="T32" fmla="*/ 97 w 235"/>
                  <a:gd name="T33" fmla="*/ 851 h 973"/>
                  <a:gd name="T34" fmla="*/ 122 w 235"/>
                  <a:gd name="T35" fmla="*/ 821 h 973"/>
                  <a:gd name="T36" fmla="*/ 152 w 235"/>
                  <a:gd name="T37" fmla="*/ 801 h 973"/>
                  <a:gd name="T38" fmla="*/ 178 w 235"/>
                  <a:gd name="T39" fmla="*/ 775 h 973"/>
                  <a:gd name="T40" fmla="*/ 183 w 235"/>
                  <a:gd name="T41" fmla="*/ 755 h 973"/>
                  <a:gd name="T42" fmla="*/ 168 w 235"/>
                  <a:gd name="T43" fmla="*/ 730 h 973"/>
                  <a:gd name="T44" fmla="*/ 152 w 235"/>
                  <a:gd name="T45" fmla="*/ 715 h 973"/>
                  <a:gd name="T46" fmla="*/ 142 w 235"/>
                  <a:gd name="T47" fmla="*/ 653 h 973"/>
                  <a:gd name="T48" fmla="*/ 152 w 235"/>
                  <a:gd name="T49" fmla="*/ 526 h 973"/>
                  <a:gd name="T50" fmla="*/ 188 w 235"/>
                  <a:gd name="T51" fmla="*/ 380 h 973"/>
                  <a:gd name="T52" fmla="*/ 223 w 235"/>
                  <a:gd name="T53" fmla="*/ 263 h 973"/>
                  <a:gd name="T54" fmla="*/ 235 w 235"/>
                  <a:gd name="T55" fmla="*/ 122 h 973"/>
                  <a:gd name="T56" fmla="*/ 223 w 235"/>
                  <a:gd name="T57" fmla="*/ 15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24" name="Freeform 16"/>
              <p:cNvSpPr>
                <a:spLocks/>
              </p:cNvSpPr>
              <p:nvPr/>
            </p:nvSpPr>
            <p:spPr bwMode="auto">
              <a:xfrm>
                <a:off x="4991" y="3088"/>
                <a:ext cx="384" cy="821"/>
              </a:xfrm>
              <a:custGeom>
                <a:avLst/>
                <a:gdLst>
                  <a:gd name="T0" fmla="*/ 126 w 384"/>
                  <a:gd name="T1" fmla="*/ 122 h 821"/>
                  <a:gd name="T2" fmla="*/ 116 w 384"/>
                  <a:gd name="T3" fmla="*/ 40 h 821"/>
                  <a:gd name="T4" fmla="*/ 71 w 384"/>
                  <a:gd name="T5" fmla="*/ 0 h 821"/>
                  <a:gd name="T6" fmla="*/ 5 w 384"/>
                  <a:gd name="T7" fmla="*/ 5 h 821"/>
                  <a:gd name="T8" fmla="*/ 0 w 384"/>
                  <a:gd name="T9" fmla="*/ 40 h 821"/>
                  <a:gd name="T10" fmla="*/ 5 w 384"/>
                  <a:gd name="T11" fmla="*/ 117 h 821"/>
                  <a:gd name="T12" fmla="*/ 40 w 384"/>
                  <a:gd name="T13" fmla="*/ 233 h 821"/>
                  <a:gd name="T14" fmla="*/ 66 w 384"/>
                  <a:gd name="T15" fmla="*/ 319 h 821"/>
                  <a:gd name="T16" fmla="*/ 96 w 384"/>
                  <a:gd name="T17" fmla="*/ 435 h 821"/>
                  <a:gd name="T18" fmla="*/ 106 w 384"/>
                  <a:gd name="T19" fmla="*/ 536 h 821"/>
                  <a:gd name="T20" fmla="*/ 106 w 384"/>
                  <a:gd name="T21" fmla="*/ 617 h 821"/>
                  <a:gd name="T22" fmla="*/ 91 w 384"/>
                  <a:gd name="T23" fmla="*/ 679 h 821"/>
                  <a:gd name="T24" fmla="*/ 76 w 384"/>
                  <a:gd name="T25" fmla="*/ 699 h 821"/>
                  <a:gd name="T26" fmla="*/ 76 w 384"/>
                  <a:gd name="T27" fmla="*/ 719 h 821"/>
                  <a:gd name="T28" fmla="*/ 96 w 384"/>
                  <a:gd name="T29" fmla="*/ 750 h 821"/>
                  <a:gd name="T30" fmla="*/ 131 w 384"/>
                  <a:gd name="T31" fmla="*/ 760 h 821"/>
                  <a:gd name="T32" fmla="*/ 187 w 384"/>
                  <a:gd name="T33" fmla="*/ 760 h 821"/>
                  <a:gd name="T34" fmla="*/ 288 w 384"/>
                  <a:gd name="T35" fmla="*/ 785 h 821"/>
                  <a:gd name="T36" fmla="*/ 318 w 384"/>
                  <a:gd name="T37" fmla="*/ 821 h 821"/>
                  <a:gd name="T38" fmla="*/ 364 w 384"/>
                  <a:gd name="T39" fmla="*/ 800 h 821"/>
                  <a:gd name="T40" fmla="*/ 384 w 384"/>
                  <a:gd name="T41" fmla="*/ 750 h 821"/>
                  <a:gd name="T42" fmla="*/ 364 w 384"/>
                  <a:gd name="T43" fmla="*/ 730 h 821"/>
                  <a:gd name="T44" fmla="*/ 278 w 384"/>
                  <a:gd name="T45" fmla="*/ 719 h 821"/>
                  <a:gd name="T46" fmla="*/ 182 w 384"/>
                  <a:gd name="T47" fmla="*/ 719 h 821"/>
                  <a:gd name="T48" fmla="*/ 141 w 384"/>
                  <a:gd name="T49" fmla="*/ 714 h 821"/>
                  <a:gd name="T50" fmla="*/ 131 w 384"/>
                  <a:gd name="T51" fmla="*/ 684 h 821"/>
                  <a:gd name="T52" fmla="*/ 141 w 384"/>
                  <a:gd name="T53" fmla="*/ 627 h 821"/>
                  <a:gd name="T54" fmla="*/ 147 w 384"/>
                  <a:gd name="T55" fmla="*/ 531 h 821"/>
                  <a:gd name="T56" fmla="*/ 136 w 384"/>
                  <a:gd name="T57" fmla="*/ 425 h 821"/>
                  <a:gd name="T58" fmla="*/ 121 w 384"/>
                  <a:gd name="T59" fmla="*/ 284 h 821"/>
                  <a:gd name="T60" fmla="*/ 126 w 384"/>
                  <a:gd name="T61" fmla="*/ 162 h 821"/>
                  <a:gd name="T62" fmla="*/ 126 w 384"/>
                  <a:gd name="T63" fmla="*/ 122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73809" name="Text Box 17"/>
          <p:cNvSpPr txBox="1">
            <a:spLocks noChangeArrowheads="1"/>
          </p:cNvSpPr>
          <p:nvPr/>
        </p:nvSpPr>
        <p:spPr bwMode="auto">
          <a:xfrm>
            <a:off x="1524000" y="3124200"/>
            <a:ext cx="7772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Tercer Paso: Escribimos el sistema correspondiente a la matriz anterior.</a:t>
            </a:r>
          </a:p>
        </p:txBody>
      </p:sp>
      <p:graphicFrame>
        <p:nvGraphicFramePr>
          <p:cNvPr id="148485" name="Object 18"/>
          <p:cNvGraphicFramePr>
            <a:graphicFrameLocks noChangeAspect="1"/>
          </p:cNvGraphicFramePr>
          <p:nvPr/>
        </p:nvGraphicFramePr>
        <p:xfrm>
          <a:off x="3505200" y="1143000"/>
          <a:ext cx="3962400" cy="2133600"/>
        </p:xfrm>
        <a:graphic>
          <a:graphicData uri="http://schemas.openxmlformats.org/presentationml/2006/ole">
            <mc:AlternateContent xmlns:mc="http://schemas.openxmlformats.org/markup-compatibility/2006">
              <mc:Choice xmlns:v="urn:schemas-microsoft-com:vml" Requires="v">
                <p:oleObj spid="_x0000_s79878" name="Ecuación" r:id="rId4" imgW="889000" imgH="914400" progId="Equation.3">
                  <p:embed/>
                </p:oleObj>
              </mc:Choice>
              <mc:Fallback>
                <p:oleObj name="Ecuación" r:id="rId4" imgW="889000" imgH="914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5200" y="1143000"/>
                        <a:ext cx="3962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48486" name="Group 19"/>
          <p:cNvGrpSpPr>
            <a:grpSpLocks/>
          </p:cNvGrpSpPr>
          <p:nvPr/>
        </p:nvGrpSpPr>
        <p:grpSpPr bwMode="auto">
          <a:xfrm>
            <a:off x="3657600" y="2544764"/>
            <a:ext cx="3581400" cy="579437"/>
            <a:chOff x="3024" y="2851"/>
            <a:chExt cx="2256" cy="365"/>
          </a:xfrm>
        </p:grpSpPr>
        <p:sp>
          <p:nvSpPr>
            <p:cNvPr id="148513" name="Text Box 20"/>
            <p:cNvSpPr txBox="1">
              <a:spLocks noChangeArrowheads="1"/>
            </p:cNvSpPr>
            <p:nvPr/>
          </p:nvSpPr>
          <p:spPr bwMode="auto">
            <a:xfrm>
              <a:off x="302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0</a:t>
              </a:r>
              <a:endParaRPr lang="es-ES_tradnl" sz="3200" b="1" i="0"/>
            </a:p>
          </p:txBody>
        </p:sp>
        <p:sp>
          <p:nvSpPr>
            <p:cNvPr id="148514" name="Text Box 21"/>
            <p:cNvSpPr txBox="1">
              <a:spLocks noChangeArrowheads="1"/>
            </p:cNvSpPr>
            <p:nvPr/>
          </p:nvSpPr>
          <p:spPr bwMode="auto">
            <a:xfrm>
              <a:off x="3648" y="28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0</a:t>
              </a:r>
              <a:endParaRPr lang="es-ES_tradnl" sz="3200" b="1" i="0"/>
            </a:p>
          </p:txBody>
        </p:sp>
        <p:sp>
          <p:nvSpPr>
            <p:cNvPr id="148515" name="Text Box 22"/>
            <p:cNvSpPr txBox="1">
              <a:spLocks noChangeArrowheads="1"/>
            </p:cNvSpPr>
            <p:nvPr/>
          </p:nvSpPr>
          <p:spPr bwMode="auto">
            <a:xfrm>
              <a:off x="4224" y="2851"/>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33</a:t>
              </a:r>
              <a:endParaRPr lang="es-ES_tradnl" sz="3200" b="1" i="0"/>
            </a:p>
          </p:txBody>
        </p:sp>
        <p:sp>
          <p:nvSpPr>
            <p:cNvPr id="148516" name="Text Box 23"/>
            <p:cNvSpPr txBox="1">
              <a:spLocks noChangeArrowheads="1"/>
            </p:cNvSpPr>
            <p:nvPr/>
          </p:nvSpPr>
          <p:spPr bwMode="auto">
            <a:xfrm>
              <a:off x="4800" y="2851"/>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66</a:t>
              </a:r>
              <a:endParaRPr lang="es-ES_tradnl" sz="3200" b="1" i="0"/>
            </a:p>
          </p:txBody>
        </p:sp>
      </p:grpSp>
      <p:grpSp>
        <p:nvGrpSpPr>
          <p:cNvPr id="148487" name="Group 24"/>
          <p:cNvGrpSpPr>
            <a:grpSpLocks/>
          </p:cNvGrpSpPr>
          <p:nvPr/>
        </p:nvGrpSpPr>
        <p:grpSpPr bwMode="auto">
          <a:xfrm>
            <a:off x="3657600" y="1173164"/>
            <a:ext cx="3429000" cy="625475"/>
            <a:chOff x="1296" y="2851"/>
            <a:chExt cx="2160" cy="394"/>
          </a:xfrm>
        </p:grpSpPr>
        <p:sp>
          <p:nvSpPr>
            <p:cNvPr id="148509" name="Text Box 25"/>
            <p:cNvSpPr txBox="1">
              <a:spLocks noChangeArrowheads="1"/>
            </p:cNvSpPr>
            <p:nvPr/>
          </p:nvSpPr>
          <p:spPr bwMode="auto">
            <a:xfrm>
              <a:off x="1296"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a:t>
              </a:r>
              <a:endParaRPr lang="es-ES_tradnl" sz="3200" b="1" i="0"/>
            </a:p>
          </p:txBody>
        </p:sp>
        <p:sp>
          <p:nvSpPr>
            <p:cNvPr id="148510" name="Text Box 26"/>
            <p:cNvSpPr txBox="1">
              <a:spLocks noChangeArrowheads="1"/>
            </p:cNvSpPr>
            <p:nvPr/>
          </p:nvSpPr>
          <p:spPr bwMode="auto">
            <a:xfrm>
              <a:off x="1920"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2</a:t>
              </a:r>
              <a:endParaRPr lang="es-ES_tradnl" sz="3200" b="1" i="0"/>
            </a:p>
          </p:txBody>
        </p:sp>
        <p:sp>
          <p:nvSpPr>
            <p:cNvPr id="148511" name="Text Box 27"/>
            <p:cNvSpPr txBox="1">
              <a:spLocks noChangeArrowheads="1"/>
            </p:cNvSpPr>
            <p:nvPr/>
          </p:nvSpPr>
          <p:spPr bwMode="auto">
            <a:xfrm>
              <a:off x="2544" y="2851"/>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1</a:t>
              </a:r>
              <a:endParaRPr lang="es-ES_tradnl" sz="3200" b="1" i="0"/>
            </a:p>
          </p:txBody>
        </p:sp>
        <p:sp>
          <p:nvSpPr>
            <p:cNvPr id="148512" name="Text Box 28"/>
            <p:cNvSpPr txBox="1">
              <a:spLocks noChangeArrowheads="1"/>
            </p:cNvSpPr>
            <p:nvPr/>
          </p:nvSpPr>
          <p:spPr bwMode="auto">
            <a:xfrm>
              <a:off x="3168"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5</a:t>
              </a:r>
              <a:endParaRPr lang="es-ES_tradnl" sz="3200" b="1" i="0"/>
            </a:p>
          </p:txBody>
        </p:sp>
      </p:grpSp>
      <p:grpSp>
        <p:nvGrpSpPr>
          <p:cNvPr id="148488" name="Group 29"/>
          <p:cNvGrpSpPr>
            <a:grpSpLocks/>
          </p:cNvGrpSpPr>
          <p:nvPr/>
        </p:nvGrpSpPr>
        <p:grpSpPr bwMode="auto">
          <a:xfrm>
            <a:off x="3657600" y="1905000"/>
            <a:ext cx="3429000" cy="579438"/>
            <a:chOff x="3264" y="2448"/>
            <a:chExt cx="2160" cy="365"/>
          </a:xfrm>
        </p:grpSpPr>
        <p:sp>
          <p:nvSpPr>
            <p:cNvPr id="148505" name="Text Box 30"/>
            <p:cNvSpPr txBox="1">
              <a:spLocks noChangeArrowheads="1"/>
            </p:cNvSpPr>
            <p:nvPr/>
          </p:nvSpPr>
          <p:spPr bwMode="auto">
            <a:xfrm>
              <a:off x="3264"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0</a:t>
              </a:r>
              <a:endParaRPr lang="es-ES_tradnl" sz="3200" b="1" i="0"/>
            </a:p>
          </p:txBody>
        </p:sp>
        <p:sp>
          <p:nvSpPr>
            <p:cNvPr id="148506" name="Text Box 31"/>
            <p:cNvSpPr txBox="1">
              <a:spLocks noChangeArrowheads="1"/>
            </p:cNvSpPr>
            <p:nvPr/>
          </p:nvSpPr>
          <p:spPr bwMode="auto">
            <a:xfrm>
              <a:off x="4512" y="244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4</a:t>
              </a:r>
              <a:endParaRPr lang="es-ES_tradnl" sz="3200" b="1" i="0"/>
            </a:p>
          </p:txBody>
        </p:sp>
        <p:sp>
          <p:nvSpPr>
            <p:cNvPr id="148507" name="Text Box 32"/>
            <p:cNvSpPr txBox="1">
              <a:spLocks noChangeArrowheads="1"/>
            </p:cNvSpPr>
            <p:nvPr/>
          </p:nvSpPr>
          <p:spPr bwMode="auto">
            <a:xfrm>
              <a:off x="3792" y="2448"/>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-1</a:t>
              </a:r>
              <a:endParaRPr lang="es-ES_tradnl" sz="3200" b="1" i="0"/>
            </a:p>
          </p:txBody>
        </p:sp>
        <p:sp>
          <p:nvSpPr>
            <p:cNvPr id="148508" name="Text Box 33"/>
            <p:cNvSpPr txBox="1">
              <a:spLocks noChangeArrowheads="1"/>
            </p:cNvSpPr>
            <p:nvPr/>
          </p:nvSpPr>
          <p:spPr bwMode="auto">
            <a:xfrm>
              <a:off x="5136" y="244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5</a:t>
              </a:r>
              <a:endParaRPr lang="es-ES_tradnl" sz="3200" b="1" i="0"/>
            </a:p>
          </p:txBody>
        </p:sp>
      </p:grpSp>
      <p:sp>
        <p:nvSpPr>
          <p:cNvPr id="148489" name="Line 34"/>
          <p:cNvSpPr>
            <a:spLocks noChangeShapeType="1"/>
          </p:cNvSpPr>
          <p:nvPr/>
        </p:nvSpPr>
        <p:spPr bwMode="auto">
          <a:xfrm>
            <a:off x="6400800" y="1219200"/>
            <a:ext cx="0" cy="1905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48490" name="Group 35"/>
          <p:cNvGrpSpPr>
            <a:grpSpLocks/>
          </p:cNvGrpSpPr>
          <p:nvPr/>
        </p:nvGrpSpPr>
        <p:grpSpPr bwMode="auto">
          <a:xfrm>
            <a:off x="3733800" y="1828800"/>
            <a:ext cx="2590800" cy="1219200"/>
            <a:chOff x="144" y="2400"/>
            <a:chExt cx="1632" cy="768"/>
          </a:xfrm>
        </p:grpSpPr>
        <p:sp>
          <p:nvSpPr>
            <p:cNvPr id="148500" name="Line 36"/>
            <p:cNvSpPr>
              <a:spLocks noChangeShapeType="1"/>
            </p:cNvSpPr>
            <p:nvPr/>
          </p:nvSpPr>
          <p:spPr bwMode="auto">
            <a:xfrm>
              <a:off x="144" y="2400"/>
              <a:ext cx="38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501" name="Line 37"/>
            <p:cNvSpPr>
              <a:spLocks noChangeShapeType="1"/>
            </p:cNvSpPr>
            <p:nvPr/>
          </p:nvSpPr>
          <p:spPr bwMode="auto">
            <a:xfrm>
              <a:off x="528" y="2400"/>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502" name="Line 38"/>
            <p:cNvSpPr>
              <a:spLocks noChangeShapeType="1"/>
            </p:cNvSpPr>
            <p:nvPr/>
          </p:nvSpPr>
          <p:spPr bwMode="auto">
            <a:xfrm>
              <a:off x="528" y="2784"/>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503" name="Line 39"/>
            <p:cNvSpPr>
              <a:spLocks noChangeShapeType="1"/>
            </p:cNvSpPr>
            <p:nvPr/>
          </p:nvSpPr>
          <p:spPr bwMode="auto">
            <a:xfrm>
              <a:off x="1152" y="278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504" name="Line 40"/>
            <p:cNvSpPr>
              <a:spLocks noChangeShapeType="1"/>
            </p:cNvSpPr>
            <p:nvPr/>
          </p:nvSpPr>
          <p:spPr bwMode="auto">
            <a:xfrm>
              <a:off x="1152" y="3168"/>
              <a:ext cx="62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aphicFrame>
        <p:nvGraphicFramePr>
          <p:cNvPr id="148491" name="Object 41"/>
          <p:cNvGraphicFramePr>
            <a:graphicFrameLocks noChangeAspect="1"/>
          </p:cNvGraphicFramePr>
          <p:nvPr/>
        </p:nvGraphicFramePr>
        <p:xfrm>
          <a:off x="2895600" y="1524000"/>
          <a:ext cx="609600" cy="1219200"/>
        </p:xfrm>
        <a:graphic>
          <a:graphicData uri="http://schemas.openxmlformats.org/presentationml/2006/ole">
            <mc:AlternateContent xmlns:mc="http://schemas.openxmlformats.org/markup-compatibility/2006">
              <mc:Choice xmlns:v="urn:schemas-microsoft-com:vml" Requires="v">
                <p:oleObj spid="_x0000_s79879" name="Documento" r:id="rId6" imgW="5610225" imgH="171450" progId="Word.Document.8">
                  <p:embed/>
                </p:oleObj>
              </mc:Choice>
              <mc:Fallback>
                <p:oleObj name="Documento" r:id="rId6" imgW="5610225" imgH="171450"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95600" y="1524000"/>
                        <a:ext cx="6096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73834" name="Group 42"/>
          <p:cNvGrpSpPr>
            <a:grpSpLocks/>
          </p:cNvGrpSpPr>
          <p:nvPr/>
        </p:nvGrpSpPr>
        <p:grpSpPr bwMode="auto">
          <a:xfrm>
            <a:off x="3505200" y="4572000"/>
            <a:ext cx="4953000" cy="1524000"/>
            <a:chOff x="384" y="816"/>
            <a:chExt cx="2400" cy="960"/>
          </a:xfrm>
        </p:grpSpPr>
        <p:sp>
          <p:nvSpPr>
            <p:cNvPr id="148496" name="Text Box 43"/>
            <p:cNvSpPr txBox="1">
              <a:spLocks noChangeArrowheads="1"/>
            </p:cNvSpPr>
            <p:nvPr/>
          </p:nvSpPr>
          <p:spPr bwMode="auto">
            <a:xfrm>
              <a:off x="576" y="816"/>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     </a:t>
              </a:r>
              <a:r>
                <a:rPr lang="es-ES_tradnl" sz="3200" b="1" i="0"/>
                <a:t>(1)</a:t>
              </a:r>
              <a:endParaRPr lang="es-ES_tradnl" sz="3200" b="1" i="0">
                <a:solidFill>
                  <a:srgbClr val="FF3300"/>
                </a:solidFill>
              </a:endParaRPr>
            </a:p>
          </p:txBody>
        </p:sp>
        <p:sp>
          <p:nvSpPr>
            <p:cNvPr id="148497" name="Text Box 44"/>
            <p:cNvSpPr txBox="1">
              <a:spLocks noChangeArrowheads="1"/>
            </p:cNvSpPr>
            <p:nvPr/>
          </p:nvSpPr>
          <p:spPr bwMode="auto">
            <a:xfrm>
              <a:off x="576" y="1104"/>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  y  + 4z  = 5     </a:t>
              </a:r>
              <a:r>
                <a:rPr lang="es-ES_tradnl" sz="3200" b="1" i="0"/>
                <a:t>(2)</a:t>
              </a:r>
              <a:endParaRPr lang="es-ES_tradnl" sz="3200" b="1" i="0">
                <a:solidFill>
                  <a:schemeClr val="accent2"/>
                </a:solidFill>
              </a:endParaRPr>
            </a:p>
          </p:txBody>
        </p:sp>
        <p:sp>
          <p:nvSpPr>
            <p:cNvPr id="148498" name="AutoShape 45"/>
            <p:cNvSpPr>
              <a:spLocks/>
            </p:cNvSpPr>
            <p:nvPr/>
          </p:nvSpPr>
          <p:spPr bwMode="auto">
            <a:xfrm>
              <a:off x="384" y="816"/>
              <a:ext cx="192" cy="960"/>
            </a:xfrm>
            <a:prstGeom prst="leftBrace">
              <a:avLst>
                <a:gd name="adj1" fmla="val 4166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8499" name="Text Box 46"/>
            <p:cNvSpPr txBox="1">
              <a:spLocks noChangeArrowheads="1"/>
            </p:cNvSpPr>
            <p:nvPr/>
          </p:nvSpPr>
          <p:spPr bwMode="auto">
            <a:xfrm>
              <a:off x="576" y="1392"/>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               33z = 66   </a:t>
              </a:r>
              <a:r>
                <a:rPr lang="es-ES_tradnl" sz="3200" b="1" i="0"/>
                <a:t>(3)</a:t>
              </a:r>
              <a:r>
                <a:rPr lang="es-ES_tradnl" sz="3200" b="1" i="0">
                  <a:solidFill>
                    <a:srgbClr val="CC0099"/>
                  </a:solidFill>
                </a:rPr>
                <a:t> </a:t>
              </a:r>
              <a:endParaRPr lang="es-ES_tradnl" sz="3200" b="1" i="0">
                <a:solidFill>
                  <a:srgbClr val="FF3300"/>
                </a:solidFill>
              </a:endParaRPr>
            </a:p>
          </p:txBody>
        </p:sp>
      </p:grpSp>
      <p:sp>
        <p:nvSpPr>
          <p:cNvPr id="148493" name="AutoShape 47">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8494" name="AutoShape 48">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48495" name="AutoShape 49">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2841115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73809"/>
                                        </p:tgtEl>
                                        <p:attrNameLst>
                                          <p:attrName>style.visibility</p:attrName>
                                        </p:attrNameLst>
                                      </p:cBhvr>
                                      <p:to>
                                        <p:strVal val="visible"/>
                                      </p:to>
                                    </p:set>
                                    <p:anim calcmode="lin" valueType="num">
                                      <p:cBhvr>
                                        <p:cTn id="7" dur="500" fill="hold"/>
                                        <p:tgtEl>
                                          <p:spTgt spid="673809"/>
                                        </p:tgtEl>
                                        <p:attrNameLst>
                                          <p:attrName>ppt_w</p:attrName>
                                        </p:attrNameLst>
                                      </p:cBhvr>
                                      <p:tavLst>
                                        <p:tav tm="0">
                                          <p:val>
                                            <p:fltVal val="0"/>
                                          </p:val>
                                        </p:tav>
                                        <p:tav tm="100000">
                                          <p:val>
                                            <p:strVal val="#ppt_w"/>
                                          </p:val>
                                        </p:tav>
                                      </p:tavLst>
                                    </p:anim>
                                    <p:anim calcmode="lin" valueType="num">
                                      <p:cBhvr>
                                        <p:cTn id="8" dur="500" fill="hold"/>
                                        <p:tgtEl>
                                          <p:spTgt spid="673809"/>
                                        </p:tgtEl>
                                        <p:attrNameLst>
                                          <p:attrName>ppt_h</p:attrName>
                                        </p:attrNameLst>
                                      </p:cBhvr>
                                      <p:tavLst>
                                        <p:tav tm="0">
                                          <p:val>
                                            <p:fltVal val="0"/>
                                          </p:val>
                                        </p:tav>
                                        <p:tav tm="100000">
                                          <p:val>
                                            <p:strVal val="#ppt_h"/>
                                          </p:val>
                                        </p:tav>
                                      </p:tavLst>
                                    </p:anim>
                                    <p:anim calcmode="lin" valueType="num">
                                      <p:cBhvr>
                                        <p:cTn id="9" dur="500" fill="hold"/>
                                        <p:tgtEl>
                                          <p:spTgt spid="673809"/>
                                        </p:tgtEl>
                                        <p:attrNameLst>
                                          <p:attrName>ppt_x</p:attrName>
                                        </p:attrNameLst>
                                      </p:cBhvr>
                                      <p:tavLst>
                                        <p:tav tm="0">
                                          <p:val>
                                            <p:fltVal val="0.5"/>
                                          </p:val>
                                        </p:tav>
                                        <p:tav tm="100000">
                                          <p:val>
                                            <p:strVal val="#ppt_x"/>
                                          </p:val>
                                        </p:tav>
                                      </p:tavLst>
                                    </p:anim>
                                    <p:anim calcmode="lin" valueType="num">
                                      <p:cBhvr>
                                        <p:cTn id="10" dur="500" fill="hold"/>
                                        <p:tgtEl>
                                          <p:spTgt spid="67380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73834"/>
                                        </p:tgtEl>
                                        <p:attrNameLst>
                                          <p:attrName>style.visibility</p:attrName>
                                        </p:attrNameLst>
                                      </p:cBhvr>
                                      <p:to>
                                        <p:strVal val="visible"/>
                                      </p:to>
                                    </p:set>
                                    <p:anim calcmode="lin" valueType="num">
                                      <p:cBhvr>
                                        <p:cTn id="14" dur="500" fill="hold"/>
                                        <p:tgtEl>
                                          <p:spTgt spid="673834"/>
                                        </p:tgtEl>
                                        <p:attrNameLst>
                                          <p:attrName>ppt_w</p:attrName>
                                        </p:attrNameLst>
                                      </p:cBhvr>
                                      <p:tavLst>
                                        <p:tav tm="0">
                                          <p:val>
                                            <p:fltVal val="0"/>
                                          </p:val>
                                        </p:tav>
                                        <p:tav tm="100000">
                                          <p:val>
                                            <p:strVal val="#ppt_w"/>
                                          </p:val>
                                        </p:tav>
                                      </p:tavLst>
                                    </p:anim>
                                    <p:anim calcmode="lin" valueType="num">
                                      <p:cBhvr>
                                        <p:cTn id="15" dur="500" fill="hold"/>
                                        <p:tgtEl>
                                          <p:spTgt spid="67383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809"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2"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150531" name="Group 3"/>
          <p:cNvGrpSpPr>
            <a:grpSpLocks/>
          </p:cNvGrpSpPr>
          <p:nvPr/>
        </p:nvGrpSpPr>
        <p:grpSpPr bwMode="auto">
          <a:xfrm flipH="1">
            <a:off x="9120188" y="2513014"/>
            <a:ext cx="1079500" cy="3724275"/>
            <a:chOff x="4560" y="1583"/>
            <a:chExt cx="815" cy="2478"/>
          </a:xfrm>
        </p:grpSpPr>
        <p:grpSp>
          <p:nvGrpSpPr>
            <p:cNvPr id="150543" name="Group 4"/>
            <p:cNvGrpSpPr>
              <a:grpSpLocks/>
            </p:cNvGrpSpPr>
            <p:nvPr/>
          </p:nvGrpSpPr>
          <p:grpSpPr bwMode="auto">
            <a:xfrm>
              <a:off x="4677" y="1583"/>
              <a:ext cx="446" cy="435"/>
              <a:chOff x="4677" y="1583"/>
              <a:chExt cx="446" cy="435"/>
            </a:xfrm>
          </p:grpSpPr>
          <p:sp>
            <p:nvSpPr>
              <p:cNvPr id="150551" name="Freeform 5"/>
              <p:cNvSpPr>
                <a:spLocks/>
              </p:cNvSpPr>
              <p:nvPr/>
            </p:nvSpPr>
            <p:spPr bwMode="auto">
              <a:xfrm>
                <a:off x="4837" y="1752"/>
                <a:ext cx="150" cy="266"/>
              </a:xfrm>
              <a:custGeom>
                <a:avLst/>
                <a:gdLst>
                  <a:gd name="T0" fmla="*/ 48 w 150"/>
                  <a:gd name="T1" fmla="*/ 241 h 266"/>
                  <a:gd name="T2" fmla="*/ 50 w 150"/>
                  <a:gd name="T3" fmla="*/ 198 h 266"/>
                  <a:gd name="T4" fmla="*/ 40 w 150"/>
                  <a:gd name="T5" fmla="*/ 165 h 266"/>
                  <a:gd name="T6" fmla="*/ 22 w 150"/>
                  <a:gd name="T7" fmla="*/ 136 h 266"/>
                  <a:gd name="T8" fmla="*/ 0 w 150"/>
                  <a:gd name="T9" fmla="*/ 93 h 266"/>
                  <a:gd name="T10" fmla="*/ 2 w 150"/>
                  <a:gd name="T11" fmla="*/ 65 h 266"/>
                  <a:gd name="T12" fmla="*/ 17 w 150"/>
                  <a:gd name="T13" fmla="*/ 30 h 266"/>
                  <a:gd name="T14" fmla="*/ 45 w 150"/>
                  <a:gd name="T15" fmla="*/ 7 h 266"/>
                  <a:gd name="T16" fmla="*/ 70 w 150"/>
                  <a:gd name="T17" fmla="*/ 0 h 266"/>
                  <a:gd name="T18" fmla="*/ 96 w 150"/>
                  <a:gd name="T19" fmla="*/ 5 h 266"/>
                  <a:gd name="T20" fmla="*/ 113 w 150"/>
                  <a:gd name="T21" fmla="*/ 15 h 266"/>
                  <a:gd name="T22" fmla="*/ 137 w 150"/>
                  <a:gd name="T23" fmla="*/ 35 h 266"/>
                  <a:gd name="T24" fmla="*/ 150 w 150"/>
                  <a:gd name="T25" fmla="*/ 65 h 266"/>
                  <a:gd name="T26" fmla="*/ 145 w 150"/>
                  <a:gd name="T27" fmla="*/ 96 h 266"/>
                  <a:gd name="T28" fmla="*/ 126 w 150"/>
                  <a:gd name="T29" fmla="*/ 123 h 266"/>
                  <a:gd name="T30" fmla="*/ 101 w 150"/>
                  <a:gd name="T31" fmla="*/ 167 h 266"/>
                  <a:gd name="T32" fmla="*/ 96 w 150"/>
                  <a:gd name="T33" fmla="*/ 198 h 266"/>
                  <a:gd name="T34" fmla="*/ 98 w 150"/>
                  <a:gd name="T35" fmla="*/ 223 h 266"/>
                  <a:gd name="T36" fmla="*/ 86 w 150"/>
                  <a:gd name="T37" fmla="*/ 248 h 266"/>
                  <a:gd name="T38" fmla="*/ 73 w 150"/>
                  <a:gd name="T39" fmla="*/ 266 h 266"/>
                  <a:gd name="T40" fmla="*/ 48 w 150"/>
                  <a:gd name="T41" fmla="*/ 241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0" h="266">
                    <a:moveTo>
                      <a:pt x="48" y="241"/>
                    </a:moveTo>
                    <a:lnTo>
                      <a:pt x="50" y="198"/>
                    </a:lnTo>
                    <a:lnTo>
                      <a:pt x="40" y="165"/>
                    </a:lnTo>
                    <a:lnTo>
                      <a:pt x="22" y="136"/>
                    </a:lnTo>
                    <a:lnTo>
                      <a:pt x="0" y="93"/>
                    </a:lnTo>
                    <a:lnTo>
                      <a:pt x="2" y="65"/>
                    </a:lnTo>
                    <a:lnTo>
                      <a:pt x="17" y="30"/>
                    </a:lnTo>
                    <a:lnTo>
                      <a:pt x="45" y="7"/>
                    </a:lnTo>
                    <a:lnTo>
                      <a:pt x="70" y="0"/>
                    </a:lnTo>
                    <a:lnTo>
                      <a:pt x="96" y="5"/>
                    </a:lnTo>
                    <a:lnTo>
                      <a:pt x="113" y="15"/>
                    </a:lnTo>
                    <a:lnTo>
                      <a:pt x="137" y="35"/>
                    </a:lnTo>
                    <a:lnTo>
                      <a:pt x="150" y="65"/>
                    </a:lnTo>
                    <a:lnTo>
                      <a:pt x="145" y="96"/>
                    </a:lnTo>
                    <a:lnTo>
                      <a:pt x="126" y="123"/>
                    </a:lnTo>
                    <a:lnTo>
                      <a:pt x="101" y="167"/>
                    </a:lnTo>
                    <a:lnTo>
                      <a:pt x="96" y="198"/>
                    </a:lnTo>
                    <a:lnTo>
                      <a:pt x="98" y="223"/>
                    </a:lnTo>
                    <a:lnTo>
                      <a:pt x="86" y="248"/>
                    </a:lnTo>
                    <a:lnTo>
                      <a:pt x="73" y="266"/>
                    </a:lnTo>
                    <a:lnTo>
                      <a:pt x="48" y="241"/>
                    </a:lnTo>
                    <a:close/>
                  </a:path>
                </a:pathLst>
              </a:custGeom>
              <a:solidFill>
                <a:srgbClr val="FFFF00"/>
              </a:solidFill>
              <a:ln w="12700">
                <a:solidFill>
                  <a:srgbClr val="000000"/>
                </a:solidFill>
                <a:prstDash val="solid"/>
                <a:round/>
                <a:headEnd/>
                <a:tailEnd/>
              </a:ln>
            </p:spPr>
            <p:txBody>
              <a:bodyPr/>
              <a:lstStyle/>
              <a:p>
                <a:endParaRPr lang="en-US"/>
              </a:p>
            </p:txBody>
          </p:sp>
          <p:sp>
            <p:nvSpPr>
              <p:cNvPr id="150552" name="Freeform 6"/>
              <p:cNvSpPr>
                <a:spLocks/>
              </p:cNvSpPr>
              <p:nvPr/>
            </p:nvSpPr>
            <p:spPr bwMode="auto">
              <a:xfrm>
                <a:off x="4677" y="1738"/>
                <a:ext cx="109" cy="51"/>
              </a:xfrm>
              <a:custGeom>
                <a:avLst/>
                <a:gdLst>
                  <a:gd name="T0" fmla="*/ 109 w 109"/>
                  <a:gd name="T1" fmla="*/ 51 h 51"/>
                  <a:gd name="T2" fmla="*/ 18 w 109"/>
                  <a:gd name="T3" fmla="*/ 35 h 51"/>
                  <a:gd name="T4" fmla="*/ 0 w 109"/>
                  <a:gd name="T5" fmla="*/ 17 h 51"/>
                  <a:gd name="T6" fmla="*/ 7 w 109"/>
                  <a:gd name="T7" fmla="*/ 2 h 51"/>
                  <a:gd name="T8" fmla="*/ 28 w 109"/>
                  <a:gd name="T9" fmla="*/ 0 h 51"/>
                  <a:gd name="T10" fmla="*/ 109 w 109"/>
                  <a:gd name="T11" fmla="*/ 51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51">
                    <a:moveTo>
                      <a:pt x="109" y="51"/>
                    </a:moveTo>
                    <a:lnTo>
                      <a:pt x="18" y="35"/>
                    </a:lnTo>
                    <a:lnTo>
                      <a:pt x="0" y="17"/>
                    </a:lnTo>
                    <a:lnTo>
                      <a:pt x="7" y="2"/>
                    </a:lnTo>
                    <a:lnTo>
                      <a:pt x="28" y="0"/>
                    </a:lnTo>
                    <a:lnTo>
                      <a:pt x="10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53" name="Freeform 7"/>
              <p:cNvSpPr>
                <a:spLocks/>
              </p:cNvSpPr>
              <p:nvPr/>
            </p:nvSpPr>
            <p:spPr bwMode="auto">
              <a:xfrm>
                <a:off x="4786" y="1605"/>
                <a:ext cx="48" cy="84"/>
              </a:xfrm>
              <a:custGeom>
                <a:avLst/>
                <a:gdLst>
                  <a:gd name="T0" fmla="*/ 48 w 48"/>
                  <a:gd name="T1" fmla="*/ 84 h 84"/>
                  <a:gd name="T2" fmla="*/ 0 w 48"/>
                  <a:gd name="T3" fmla="*/ 31 h 84"/>
                  <a:gd name="T4" fmla="*/ 5 w 48"/>
                  <a:gd name="T5" fmla="*/ 8 h 84"/>
                  <a:gd name="T6" fmla="*/ 28 w 48"/>
                  <a:gd name="T7" fmla="*/ 0 h 84"/>
                  <a:gd name="T8" fmla="*/ 41 w 48"/>
                  <a:gd name="T9" fmla="*/ 16 h 84"/>
                  <a:gd name="T10" fmla="*/ 48 w 48"/>
                  <a:gd name="T11" fmla="*/ 84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4">
                    <a:moveTo>
                      <a:pt x="48" y="84"/>
                    </a:moveTo>
                    <a:lnTo>
                      <a:pt x="0" y="31"/>
                    </a:lnTo>
                    <a:lnTo>
                      <a:pt x="5" y="8"/>
                    </a:lnTo>
                    <a:lnTo>
                      <a:pt x="28" y="0"/>
                    </a:lnTo>
                    <a:lnTo>
                      <a:pt x="41" y="16"/>
                    </a:lnTo>
                    <a:lnTo>
                      <a:pt x="4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54" name="Freeform 8"/>
              <p:cNvSpPr>
                <a:spLocks/>
              </p:cNvSpPr>
              <p:nvPr/>
            </p:nvSpPr>
            <p:spPr bwMode="auto">
              <a:xfrm>
                <a:off x="4940" y="1583"/>
                <a:ext cx="42" cy="101"/>
              </a:xfrm>
              <a:custGeom>
                <a:avLst/>
                <a:gdLst>
                  <a:gd name="T0" fmla="*/ 6 w 42"/>
                  <a:gd name="T1" fmla="*/ 101 h 101"/>
                  <a:gd name="T2" fmla="*/ 0 w 42"/>
                  <a:gd name="T3" fmla="*/ 26 h 101"/>
                  <a:gd name="T4" fmla="*/ 22 w 42"/>
                  <a:gd name="T5" fmla="*/ 0 h 101"/>
                  <a:gd name="T6" fmla="*/ 42 w 42"/>
                  <a:gd name="T7" fmla="*/ 11 h 101"/>
                  <a:gd name="T8" fmla="*/ 39 w 42"/>
                  <a:gd name="T9" fmla="*/ 31 h 101"/>
                  <a:gd name="T10" fmla="*/ 6 w 42"/>
                  <a:gd name="T11" fmla="*/ 101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01">
                    <a:moveTo>
                      <a:pt x="6" y="101"/>
                    </a:moveTo>
                    <a:lnTo>
                      <a:pt x="0" y="26"/>
                    </a:lnTo>
                    <a:lnTo>
                      <a:pt x="22" y="0"/>
                    </a:lnTo>
                    <a:lnTo>
                      <a:pt x="42" y="11"/>
                    </a:lnTo>
                    <a:lnTo>
                      <a:pt x="39" y="31"/>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55" name="Freeform 9"/>
              <p:cNvSpPr>
                <a:spLocks/>
              </p:cNvSpPr>
              <p:nvPr/>
            </p:nvSpPr>
            <p:spPr bwMode="auto">
              <a:xfrm>
                <a:off x="5025" y="1661"/>
                <a:ext cx="98" cy="63"/>
              </a:xfrm>
              <a:custGeom>
                <a:avLst/>
                <a:gdLst>
                  <a:gd name="T0" fmla="*/ 0 w 98"/>
                  <a:gd name="T1" fmla="*/ 63 h 63"/>
                  <a:gd name="T2" fmla="*/ 73 w 98"/>
                  <a:gd name="T3" fmla="*/ 0 h 63"/>
                  <a:gd name="T4" fmla="*/ 98 w 98"/>
                  <a:gd name="T5" fmla="*/ 12 h 63"/>
                  <a:gd name="T6" fmla="*/ 96 w 98"/>
                  <a:gd name="T7" fmla="*/ 33 h 63"/>
                  <a:gd name="T8" fmla="*/ 83 w 98"/>
                  <a:gd name="T9" fmla="*/ 43 h 63"/>
                  <a:gd name="T10" fmla="*/ 0 w 98"/>
                  <a:gd name="T11" fmla="*/ 63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3">
                    <a:moveTo>
                      <a:pt x="0" y="63"/>
                    </a:moveTo>
                    <a:lnTo>
                      <a:pt x="73" y="0"/>
                    </a:lnTo>
                    <a:lnTo>
                      <a:pt x="98" y="12"/>
                    </a:lnTo>
                    <a:lnTo>
                      <a:pt x="96" y="33"/>
                    </a:lnTo>
                    <a:lnTo>
                      <a:pt x="83" y="4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0544" name="Group 10"/>
            <p:cNvGrpSpPr>
              <a:grpSpLocks/>
            </p:cNvGrpSpPr>
            <p:nvPr/>
          </p:nvGrpSpPr>
          <p:grpSpPr bwMode="auto">
            <a:xfrm>
              <a:off x="4560" y="1730"/>
              <a:ext cx="815" cy="2331"/>
              <a:chOff x="4560" y="1730"/>
              <a:chExt cx="815" cy="2331"/>
            </a:xfrm>
          </p:grpSpPr>
          <p:sp>
            <p:nvSpPr>
              <p:cNvPr id="150545" name="Freeform 11"/>
              <p:cNvSpPr>
                <a:spLocks/>
              </p:cNvSpPr>
              <p:nvPr/>
            </p:nvSpPr>
            <p:spPr bwMode="auto">
              <a:xfrm>
                <a:off x="4707" y="2115"/>
                <a:ext cx="410" cy="406"/>
              </a:xfrm>
              <a:custGeom>
                <a:avLst/>
                <a:gdLst>
                  <a:gd name="T0" fmla="*/ 268 w 410"/>
                  <a:gd name="T1" fmla="*/ 117 h 406"/>
                  <a:gd name="T2" fmla="*/ 217 w 410"/>
                  <a:gd name="T3" fmla="*/ 41 h 406"/>
                  <a:gd name="T4" fmla="*/ 166 w 410"/>
                  <a:gd name="T5" fmla="*/ 0 h 406"/>
                  <a:gd name="T6" fmla="*/ 106 w 410"/>
                  <a:gd name="T7" fmla="*/ 0 h 406"/>
                  <a:gd name="T8" fmla="*/ 40 w 410"/>
                  <a:gd name="T9" fmla="*/ 26 h 406"/>
                  <a:gd name="T10" fmla="*/ 10 w 410"/>
                  <a:gd name="T11" fmla="*/ 71 h 406"/>
                  <a:gd name="T12" fmla="*/ 0 w 410"/>
                  <a:gd name="T13" fmla="*/ 132 h 406"/>
                  <a:gd name="T14" fmla="*/ 10 w 410"/>
                  <a:gd name="T15" fmla="*/ 213 h 406"/>
                  <a:gd name="T16" fmla="*/ 50 w 410"/>
                  <a:gd name="T17" fmla="*/ 304 h 406"/>
                  <a:gd name="T18" fmla="*/ 121 w 410"/>
                  <a:gd name="T19" fmla="*/ 365 h 406"/>
                  <a:gd name="T20" fmla="*/ 176 w 410"/>
                  <a:gd name="T21" fmla="*/ 395 h 406"/>
                  <a:gd name="T22" fmla="*/ 232 w 410"/>
                  <a:gd name="T23" fmla="*/ 406 h 406"/>
                  <a:gd name="T24" fmla="*/ 278 w 410"/>
                  <a:gd name="T25" fmla="*/ 390 h 406"/>
                  <a:gd name="T26" fmla="*/ 303 w 410"/>
                  <a:gd name="T27" fmla="*/ 365 h 406"/>
                  <a:gd name="T28" fmla="*/ 319 w 410"/>
                  <a:gd name="T29" fmla="*/ 304 h 406"/>
                  <a:gd name="T30" fmla="*/ 314 w 410"/>
                  <a:gd name="T31" fmla="*/ 233 h 406"/>
                  <a:gd name="T32" fmla="*/ 298 w 410"/>
                  <a:gd name="T33" fmla="*/ 173 h 406"/>
                  <a:gd name="T34" fmla="*/ 399 w 410"/>
                  <a:gd name="T35" fmla="*/ 117 h 406"/>
                  <a:gd name="T36" fmla="*/ 410 w 410"/>
                  <a:gd name="T37" fmla="*/ 92 h 406"/>
                  <a:gd name="T38" fmla="*/ 399 w 410"/>
                  <a:gd name="T39" fmla="*/ 81 h 406"/>
                  <a:gd name="T40" fmla="*/ 288 w 410"/>
                  <a:gd name="T41" fmla="*/ 147 h 406"/>
                  <a:gd name="T42" fmla="*/ 268 w 410"/>
                  <a:gd name="T43" fmla="*/ 117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46" name="Freeform 12"/>
              <p:cNvSpPr>
                <a:spLocks/>
              </p:cNvSpPr>
              <p:nvPr/>
            </p:nvSpPr>
            <p:spPr bwMode="auto">
              <a:xfrm>
                <a:off x="5001" y="1730"/>
                <a:ext cx="364" cy="907"/>
              </a:xfrm>
              <a:custGeom>
                <a:avLst/>
                <a:gdLst>
                  <a:gd name="T0" fmla="*/ 101 w 364"/>
                  <a:gd name="T1" fmla="*/ 765 h 907"/>
                  <a:gd name="T2" fmla="*/ 35 w 364"/>
                  <a:gd name="T3" fmla="*/ 816 h 907"/>
                  <a:gd name="T4" fmla="*/ 15 w 364"/>
                  <a:gd name="T5" fmla="*/ 832 h 907"/>
                  <a:gd name="T6" fmla="*/ 0 w 364"/>
                  <a:gd name="T7" fmla="*/ 867 h 907"/>
                  <a:gd name="T8" fmla="*/ 20 w 364"/>
                  <a:gd name="T9" fmla="*/ 902 h 907"/>
                  <a:gd name="T10" fmla="*/ 40 w 364"/>
                  <a:gd name="T11" fmla="*/ 907 h 907"/>
                  <a:gd name="T12" fmla="*/ 101 w 364"/>
                  <a:gd name="T13" fmla="*/ 887 h 907"/>
                  <a:gd name="T14" fmla="*/ 192 w 364"/>
                  <a:gd name="T15" fmla="*/ 816 h 907"/>
                  <a:gd name="T16" fmla="*/ 273 w 364"/>
                  <a:gd name="T17" fmla="*/ 730 h 907"/>
                  <a:gd name="T18" fmla="*/ 359 w 364"/>
                  <a:gd name="T19" fmla="*/ 633 h 907"/>
                  <a:gd name="T20" fmla="*/ 364 w 364"/>
                  <a:gd name="T21" fmla="*/ 593 h 907"/>
                  <a:gd name="T22" fmla="*/ 364 w 364"/>
                  <a:gd name="T23" fmla="*/ 482 h 907"/>
                  <a:gd name="T24" fmla="*/ 339 w 364"/>
                  <a:gd name="T25" fmla="*/ 310 h 907"/>
                  <a:gd name="T26" fmla="*/ 354 w 364"/>
                  <a:gd name="T27" fmla="*/ 209 h 907"/>
                  <a:gd name="T28" fmla="*/ 364 w 364"/>
                  <a:gd name="T29" fmla="*/ 168 h 907"/>
                  <a:gd name="T30" fmla="*/ 349 w 364"/>
                  <a:gd name="T31" fmla="*/ 147 h 907"/>
                  <a:gd name="T32" fmla="*/ 313 w 364"/>
                  <a:gd name="T33" fmla="*/ 127 h 907"/>
                  <a:gd name="T34" fmla="*/ 288 w 364"/>
                  <a:gd name="T35" fmla="*/ 112 h 907"/>
                  <a:gd name="T36" fmla="*/ 303 w 364"/>
                  <a:gd name="T37" fmla="*/ 21 h 907"/>
                  <a:gd name="T38" fmla="*/ 293 w 364"/>
                  <a:gd name="T39" fmla="*/ 0 h 907"/>
                  <a:gd name="T40" fmla="*/ 273 w 364"/>
                  <a:gd name="T41" fmla="*/ 6 h 907"/>
                  <a:gd name="T42" fmla="*/ 263 w 364"/>
                  <a:gd name="T43" fmla="*/ 122 h 907"/>
                  <a:gd name="T44" fmla="*/ 253 w 364"/>
                  <a:gd name="T45" fmla="*/ 152 h 907"/>
                  <a:gd name="T46" fmla="*/ 248 w 364"/>
                  <a:gd name="T47" fmla="*/ 173 h 907"/>
                  <a:gd name="T48" fmla="*/ 207 w 364"/>
                  <a:gd name="T49" fmla="*/ 157 h 907"/>
                  <a:gd name="T50" fmla="*/ 177 w 364"/>
                  <a:gd name="T51" fmla="*/ 157 h 907"/>
                  <a:gd name="T52" fmla="*/ 177 w 364"/>
                  <a:gd name="T53" fmla="*/ 178 h 907"/>
                  <a:gd name="T54" fmla="*/ 197 w 364"/>
                  <a:gd name="T55" fmla="*/ 194 h 907"/>
                  <a:gd name="T56" fmla="*/ 233 w 364"/>
                  <a:gd name="T57" fmla="*/ 194 h 907"/>
                  <a:gd name="T58" fmla="*/ 258 w 364"/>
                  <a:gd name="T59" fmla="*/ 214 h 907"/>
                  <a:gd name="T60" fmla="*/ 278 w 364"/>
                  <a:gd name="T61" fmla="*/ 249 h 907"/>
                  <a:gd name="T62" fmla="*/ 298 w 364"/>
                  <a:gd name="T63" fmla="*/ 305 h 907"/>
                  <a:gd name="T64" fmla="*/ 313 w 364"/>
                  <a:gd name="T65" fmla="*/ 416 h 907"/>
                  <a:gd name="T66" fmla="*/ 313 w 364"/>
                  <a:gd name="T67" fmla="*/ 517 h 907"/>
                  <a:gd name="T68" fmla="*/ 303 w 364"/>
                  <a:gd name="T69" fmla="*/ 598 h 907"/>
                  <a:gd name="T70" fmla="*/ 283 w 364"/>
                  <a:gd name="T71" fmla="*/ 633 h 907"/>
                  <a:gd name="T72" fmla="*/ 212 w 364"/>
                  <a:gd name="T73" fmla="*/ 684 h 907"/>
                  <a:gd name="T74" fmla="*/ 136 w 364"/>
                  <a:gd name="T75" fmla="*/ 730 h 907"/>
                  <a:gd name="T76" fmla="*/ 101 w 364"/>
                  <a:gd name="T77" fmla="*/ 765 h 9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4" h="907">
                    <a:moveTo>
                      <a:pt x="101" y="765"/>
                    </a:moveTo>
                    <a:lnTo>
                      <a:pt x="35" y="816"/>
                    </a:lnTo>
                    <a:lnTo>
                      <a:pt x="15" y="832"/>
                    </a:lnTo>
                    <a:lnTo>
                      <a:pt x="0" y="867"/>
                    </a:lnTo>
                    <a:lnTo>
                      <a:pt x="20" y="902"/>
                    </a:lnTo>
                    <a:lnTo>
                      <a:pt x="40" y="907"/>
                    </a:lnTo>
                    <a:lnTo>
                      <a:pt x="101" y="887"/>
                    </a:lnTo>
                    <a:lnTo>
                      <a:pt x="192" y="816"/>
                    </a:lnTo>
                    <a:lnTo>
                      <a:pt x="273" y="730"/>
                    </a:lnTo>
                    <a:lnTo>
                      <a:pt x="359" y="633"/>
                    </a:lnTo>
                    <a:lnTo>
                      <a:pt x="364" y="593"/>
                    </a:lnTo>
                    <a:lnTo>
                      <a:pt x="364" y="482"/>
                    </a:lnTo>
                    <a:lnTo>
                      <a:pt x="339" y="310"/>
                    </a:lnTo>
                    <a:lnTo>
                      <a:pt x="354" y="209"/>
                    </a:lnTo>
                    <a:lnTo>
                      <a:pt x="364" y="168"/>
                    </a:lnTo>
                    <a:lnTo>
                      <a:pt x="349" y="147"/>
                    </a:lnTo>
                    <a:lnTo>
                      <a:pt x="313" y="127"/>
                    </a:lnTo>
                    <a:lnTo>
                      <a:pt x="288" y="112"/>
                    </a:lnTo>
                    <a:lnTo>
                      <a:pt x="303" y="21"/>
                    </a:lnTo>
                    <a:lnTo>
                      <a:pt x="293" y="0"/>
                    </a:lnTo>
                    <a:lnTo>
                      <a:pt x="273" y="6"/>
                    </a:lnTo>
                    <a:lnTo>
                      <a:pt x="263" y="122"/>
                    </a:lnTo>
                    <a:lnTo>
                      <a:pt x="253" y="152"/>
                    </a:lnTo>
                    <a:lnTo>
                      <a:pt x="248" y="173"/>
                    </a:lnTo>
                    <a:lnTo>
                      <a:pt x="207" y="157"/>
                    </a:lnTo>
                    <a:lnTo>
                      <a:pt x="177" y="157"/>
                    </a:lnTo>
                    <a:lnTo>
                      <a:pt x="177" y="178"/>
                    </a:lnTo>
                    <a:lnTo>
                      <a:pt x="197" y="194"/>
                    </a:lnTo>
                    <a:lnTo>
                      <a:pt x="233" y="194"/>
                    </a:lnTo>
                    <a:lnTo>
                      <a:pt x="258" y="214"/>
                    </a:lnTo>
                    <a:lnTo>
                      <a:pt x="278" y="249"/>
                    </a:lnTo>
                    <a:lnTo>
                      <a:pt x="298" y="305"/>
                    </a:lnTo>
                    <a:lnTo>
                      <a:pt x="313" y="416"/>
                    </a:lnTo>
                    <a:lnTo>
                      <a:pt x="313" y="517"/>
                    </a:lnTo>
                    <a:lnTo>
                      <a:pt x="303" y="598"/>
                    </a:lnTo>
                    <a:lnTo>
                      <a:pt x="283" y="633"/>
                    </a:lnTo>
                    <a:lnTo>
                      <a:pt x="212" y="684"/>
                    </a:lnTo>
                    <a:lnTo>
                      <a:pt x="136" y="730"/>
                    </a:lnTo>
                    <a:lnTo>
                      <a:pt x="101" y="7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47" name="Freeform 13"/>
              <p:cNvSpPr>
                <a:spLocks/>
              </p:cNvSpPr>
              <p:nvPr/>
            </p:nvSpPr>
            <p:spPr bwMode="auto">
              <a:xfrm>
                <a:off x="4560" y="2567"/>
                <a:ext cx="329" cy="546"/>
              </a:xfrm>
              <a:custGeom>
                <a:avLst/>
                <a:gdLst>
                  <a:gd name="T0" fmla="*/ 329 w 329"/>
                  <a:gd name="T1" fmla="*/ 15 h 546"/>
                  <a:gd name="T2" fmla="*/ 293 w 329"/>
                  <a:gd name="T3" fmla="*/ 0 h 546"/>
                  <a:gd name="T4" fmla="*/ 217 w 329"/>
                  <a:gd name="T5" fmla="*/ 5 h 546"/>
                  <a:gd name="T6" fmla="*/ 151 w 329"/>
                  <a:gd name="T7" fmla="*/ 56 h 546"/>
                  <a:gd name="T8" fmla="*/ 55 w 329"/>
                  <a:gd name="T9" fmla="*/ 162 h 546"/>
                  <a:gd name="T10" fmla="*/ 5 w 329"/>
                  <a:gd name="T11" fmla="*/ 248 h 546"/>
                  <a:gd name="T12" fmla="*/ 0 w 329"/>
                  <a:gd name="T13" fmla="*/ 278 h 546"/>
                  <a:gd name="T14" fmla="*/ 25 w 329"/>
                  <a:gd name="T15" fmla="*/ 334 h 546"/>
                  <a:gd name="T16" fmla="*/ 80 w 329"/>
                  <a:gd name="T17" fmla="*/ 359 h 546"/>
                  <a:gd name="T18" fmla="*/ 151 w 329"/>
                  <a:gd name="T19" fmla="*/ 389 h 546"/>
                  <a:gd name="T20" fmla="*/ 207 w 329"/>
                  <a:gd name="T21" fmla="*/ 404 h 546"/>
                  <a:gd name="T22" fmla="*/ 232 w 329"/>
                  <a:gd name="T23" fmla="*/ 430 h 546"/>
                  <a:gd name="T24" fmla="*/ 217 w 329"/>
                  <a:gd name="T25" fmla="*/ 465 h 546"/>
                  <a:gd name="T26" fmla="*/ 177 w 329"/>
                  <a:gd name="T27" fmla="*/ 506 h 546"/>
                  <a:gd name="T28" fmla="*/ 126 w 329"/>
                  <a:gd name="T29" fmla="*/ 511 h 546"/>
                  <a:gd name="T30" fmla="*/ 91 w 329"/>
                  <a:gd name="T31" fmla="*/ 495 h 546"/>
                  <a:gd name="T32" fmla="*/ 70 w 329"/>
                  <a:gd name="T33" fmla="*/ 511 h 546"/>
                  <a:gd name="T34" fmla="*/ 75 w 329"/>
                  <a:gd name="T35" fmla="*/ 531 h 546"/>
                  <a:gd name="T36" fmla="*/ 116 w 329"/>
                  <a:gd name="T37" fmla="*/ 546 h 546"/>
                  <a:gd name="T38" fmla="*/ 177 w 329"/>
                  <a:gd name="T39" fmla="*/ 546 h 546"/>
                  <a:gd name="T40" fmla="*/ 232 w 329"/>
                  <a:gd name="T41" fmla="*/ 531 h 546"/>
                  <a:gd name="T42" fmla="*/ 263 w 329"/>
                  <a:gd name="T43" fmla="*/ 511 h 546"/>
                  <a:gd name="T44" fmla="*/ 283 w 329"/>
                  <a:gd name="T45" fmla="*/ 475 h 546"/>
                  <a:gd name="T46" fmla="*/ 293 w 329"/>
                  <a:gd name="T47" fmla="*/ 435 h 546"/>
                  <a:gd name="T48" fmla="*/ 268 w 329"/>
                  <a:gd name="T49" fmla="*/ 399 h 546"/>
                  <a:gd name="T50" fmla="*/ 207 w 329"/>
                  <a:gd name="T51" fmla="*/ 374 h 546"/>
                  <a:gd name="T52" fmla="*/ 136 w 329"/>
                  <a:gd name="T53" fmla="*/ 354 h 546"/>
                  <a:gd name="T54" fmla="*/ 75 w 329"/>
                  <a:gd name="T55" fmla="*/ 319 h 546"/>
                  <a:gd name="T56" fmla="*/ 60 w 329"/>
                  <a:gd name="T57" fmla="*/ 288 h 546"/>
                  <a:gd name="T58" fmla="*/ 70 w 329"/>
                  <a:gd name="T59" fmla="*/ 233 h 546"/>
                  <a:gd name="T60" fmla="*/ 116 w 329"/>
                  <a:gd name="T61" fmla="*/ 162 h 546"/>
                  <a:gd name="T62" fmla="*/ 172 w 329"/>
                  <a:gd name="T63" fmla="*/ 121 h 546"/>
                  <a:gd name="T64" fmla="*/ 258 w 329"/>
                  <a:gd name="T65" fmla="*/ 91 h 546"/>
                  <a:gd name="T66" fmla="*/ 329 w 329"/>
                  <a:gd name="T67" fmla="*/ 76 h 546"/>
                  <a:gd name="T68" fmla="*/ 329 w 329"/>
                  <a:gd name="T69" fmla="*/ 35 h 546"/>
                  <a:gd name="T70" fmla="*/ 329 w 329"/>
                  <a:gd name="T71" fmla="*/ 15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48" name="Freeform 14"/>
              <p:cNvSpPr>
                <a:spLocks/>
              </p:cNvSpPr>
              <p:nvPr/>
            </p:nvSpPr>
            <p:spPr bwMode="auto">
              <a:xfrm>
                <a:off x="4828" y="2542"/>
                <a:ext cx="309" cy="673"/>
              </a:xfrm>
              <a:custGeom>
                <a:avLst/>
                <a:gdLst>
                  <a:gd name="T0" fmla="*/ 269 w 309"/>
                  <a:gd name="T1" fmla="*/ 212 h 673"/>
                  <a:gd name="T2" fmla="*/ 238 w 309"/>
                  <a:gd name="T3" fmla="*/ 86 h 673"/>
                  <a:gd name="T4" fmla="*/ 203 w 309"/>
                  <a:gd name="T5" fmla="*/ 25 h 673"/>
                  <a:gd name="T6" fmla="*/ 126 w 309"/>
                  <a:gd name="T7" fmla="*/ 0 h 673"/>
                  <a:gd name="T8" fmla="*/ 50 w 309"/>
                  <a:gd name="T9" fmla="*/ 10 h 673"/>
                  <a:gd name="T10" fmla="*/ 15 w 309"/>
                  <a:gd name="T11" fmla="*/ 76 h 673"/>
                  <a:gd name="T12" fmla="*/ 20 w 309"/>
                  <a:gd name="T13" fmla="*/ 157 h 673"/>
                  <a:gd name="T14" fmla="*/ 40 w 309"/>
                  <a:gd name="T15" fmla="*/ 288 h 673"/>
                  <a:gd name="T16" fmla="*/ 40 w 309"/>
                  <a:gd name="T17" fmla="*/ 404 h 673"/>
                  <a:gd name="T18" fmla="*/ 15 w 309"/>
                  <a:gd name="T19" fmla="*/ 505 h 673"/>
                  <a:gd name="T20" fmla="*/ 0 w 309"/>
                  <a:gd name="T21" fmla="*/ 561 h 673"/>
                  <a:gd name="T22" fmla="*/ 10 w 309"/>
                  <a:gd name="T23" fmla="*/ 612 h 673"/>
                  <a:gd name="T24" fmla="*/ 45 w 309"/>
                  <a:gd name="T25" fmla="*/ 638 h 673"/>
                  <a:gd name="T26" fmla="*/ 91 w 309"/>
                  <a:gd name="T27" fmla="*/ 663 h 673"/>
                  <a:gd name="T28" fmla="*/ 136 w 309"/>
                  <a:gd name="T29" fmla="*/ 673 h 673"/>
                  <a:gd name="T30" fmla="*/ 193 w 309"/>
                  <a:gd name="T31" fmla="*/ 673 h 673"/>
                  <a:gd name="T32" fmla="*/ 259 w 309"/>
                  <a:gd name="T33" fmla="*/ 622 h 673"/>
                  <a:gd name="T34" fmla="*/ 309 w 309"/>
                  <a:gd name="T35" fmla="*/ 515 h 673"/>
                  <a:gd name="T36" fmla="*/ 304 w 309"/>
                  <a:gd name="T37" fmla="*/ 419 h 673"/>
                  <a:gd name="T38" fmla="*/ 274 w 309"/>
                  <a:gd name="T39" fmla="*/ 308 h 673"/>
                  <a:gd name="T40" fmla="*/ 269 w 309"/>
                  <a:gd name="T41" fmla="*/ 212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49" name="Freeform 15"/>
              <p:cNvSpPr>
                <a:spLocks/>
              </p:cNvSpPr>
              <p:nvPr/>
            </p:nvSpPr>
            <p:spPr bwMode="auto">
              <a:xfrm>
                <a:off x="4736" y="3088"/>
                <a:ext cx="235" cy="973"/>
              </a:xfrm>
              <a:custGeom>
                <a:avLst/>
                <a:gdLst>
                  <a:gd name="T0" fmla="*/ 223 w 235"/>
                  <a:gd name="T1" fmla="*/ 15 h 973"/>
                  <a:gd name="T2" fmla="*/ 163 w 235"/>
                  <a:gd name="T3" fmla="*/ 0 h 973"/>
                  <a:gd name="T4" fmla="*/ 127 w 235"/>
                  <a:gd name="T5" fmla="*/ 15 h 973"/>
                  <a:gd name="T6" fmla="*/ 112 w 235"/>
                  <a:gd name="T7" fmla="*/ 66 h 973"/>
                  <a:gd name="T8" fmla="*/ 127 w 235"/>
                  <a:gd name="T9" fmla="*/ 344 h 973"/>
                  <a:gd name="T10" fmla="*/ 127 w 235"/>
                  <a:gd name="T11" fmla="*/ 410 h 973"/>
                  <a:gd name="T12" fmla="*/ 107 w 235"/>
                  <a:gd name="T13" fmla="*/ 532 h 973"/>
                  <a:gd name="T14" fmla="*/ 102 w 235"/>
                  <a:gd name="T15" fmla="*/ 674 h 973"/>
                  <a:gd name="T16" fmla="*/ 112 w 235"/>
                  <a:gd name="T17" fmla="*/ 745 h 973"/>
                  <a:gd name="T18" fmla="*/ 102 w 235"/>
                  <a:gd name="T19" fmla="*/ 785 h 973"/>
                  <a:gd name="T20" fmla="*/ 31 w 235"/>
                  <a:gd name="T21" fmla="*/ 846 h 973"/>
                  <a:gd name="T22" fmla="*/ 0 w 235"/>
                  <a:gd name="T23" fmla="*/ 922 h 973"/>
                  <a:gd name="T24" fmla="*/ 6 w 235"/>
                  <a:gd name="T25" fmla="*/ 947 h 973"/>
                  <a:gd name="T26" fmla="*/ 61 w 235"/>
                  <a:gd name="T27" fmla="*/ 973 h 973"/>
                  <a:gd name="T28" fmla="*/ 76 w 235"/>
                  <a:gd name="T29" fmla="*/ 962 h 973"/>
                  <a:gd name="T30" fmla="*/ 82 w 235"/>
                  <a:gd name="T31" fmla="*/ 917 h 973"/>
                  <a:gd name="T32" fmla="*/ 97 w 235"/>
                  <a:gd name="T33" fmla="*/ 851 h 973"/>
                  <a:gd name="T34" fmla="*/ 122 w 235"/>
                  <a:gd name="T35" fmla="*/ 821 h 973"/>
                  <a:gd name="T36" fmla="*/ 152 w 235"/>
                  <a:gd name="T37" fmla="*/ 801 h 973"/>
                  <a:gd name="T38" fmla="*/ 178 w 235"/>
                  <a:gd name="T39" fmla="*/ 775 h 973"/>
                  <a:gd name="T40" fmla="*/ 183 w 235"/>
                  <a:gd name="T41" fmla="*/ 755 h 973"/>
                  <a:gd name="T42" fmla="*/ 168 w 235"/>
                  <a:gd name="T43" fmla="*/ 730 h 973"/>
                  <a:gd name="T44" fmla="*/ 152 w 235"/>
                  <a:gd name="T45" fmla="*/ 715 h 973"/>
                  <a:gd name="T46" fmla="*/ 142 w 235"/>
                  <a:gd name="T47" fmla="*/ 653 h 973"/>
                  <a:gd name="T48" fmla="*/ 152 w 235"/>
                  <a:gd name="T49" fmla="*/ 526 h 973"/>
                  <a:gd name="T50" fmla="*/ 188 w 235"/>
                  <a:gd name="T51" fmla="*/ 380 h 973"/>
                  <a:gd name="T52" fmla="*/ 223 w 235"/>
                  <a:gd name="T53" fmla="*/ 263 h 973"/>
                  <a:gd name="T54" fmla="*/ 235 w 235"/>
                  <a:gd name="T55" fmla="*/ 122 h 973"/>
                  <a:gd name="T56" fmla="*/ 223 w 235"/>
                  <a:gd name="T57" fmla="*/ 15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50" name="Freeform 16"/>
              <p:cNvSpPr>
                <a:spLocks/>
              </p:cNvSpPr>
              <p:nvPr/>
            </p:nvSpPr>
            <p:spPr bwMode="auto">
              <a:xfrm>
                <a:off x="4991" y="3088"/>
                <a:ext cx="384" cy="821"/>
              </a:xfrm>
              <a:custGeom>
                <a:avLst/>
                <a:gdLst>
                  <a:gd name="T0" fmla="*/ 126 w 384"/>
                  <a:gd name="T1" fmla="*/ 122 h 821"/>
                  <a:gd name="T2" fmla="*/ 116 w 384"/>
                  <a:gd name="T3" fmla="*/ 40 h 821"/>
                  <a:gd name="T4" fmla="*/ 71 w 384"/>
                  <a:gd name="T5" fmla="*/ 0 h 821"/>
                  <a:gd name="T6" fmla="*/ 5 w 384"/>
                  <a:gd name="T7" fmla="*/ 5 h 821"/>
                  <a:gd name="T8" fmla="*/ 0 w 384"/>
                  <a:gd name="T9" fmla="*/ 40 h 821"/>
                  <a:gd name="T10" fmla="*/ 5 w 384"/>
                  <a:gd name="T11" fmla="*/ 117 h 821"/>
                  <a:gd name="T12" fmla="*/ 40 w 384"/>
                  <a:gd name="T13" fmla="*/ 233 h 821"/>
                  <a:gd name="T14" fmla="*/ 66 w 384"/>
                  <a:gd name="T15" fmla="*/ 319 h 821"/>
                  <a:gd name="T16" fmla="*/ 96 w 384"/>
                  <a:gd name="T17" fmla="*/ 435 h 821"/>
                  <a:gd name="T18" fmla="*/ 106 w 384"/>
                  <a:gd name="T19" fmla="*/ 536 h 821"/>
                  <a:gd name="T20" fmla="*/ 106 w 384"/>
                  <a:gd name="T21" fmla="*/ 617 h 821"/>
                  <a:gd name="T22" fmla="*/ 91 w 384"/>
                  <a:gd name="T23" fmla="*/ 679 h 821"/>
                  <a:gd name="T24" fmla="*/ 76 w 384"/>
                  <a:gd name="T25" fmla="*/ 699 h 821"/>
                  <a:gd name="T26" fmla="*/ 76 w 384"/>
                  <a:gd name="T27" fmla="*/ 719 h 821"/>
                  <a:gd name="T28" fmla="*/ 96 w 384"/>
                  <a:gd name="T29" fmla="*/ 750 h 821"/>
                  <a:gd name="T30" fmla="*/ 131 w 384"/>
                  <a:gd name="T31" fmla="*/ 760 h 821"/>
                  <a:gd name="T32" fmla="*/ 187 w 384"/>
                  <a:gd name="T33" fmla="*/ 760 h 821"/>
                  <a:gd name="T34" fmla="*/ 288 w 384"/>
                  <a:gd name="T35" fmla="*/ 785 h 821"/>
                  <a:gd name="T36" fmla="*/ 318 w 384"/>
                  <a:gd name="T37" fmla="*/ 821 h 821"/>
                  <a:gd name="T38" fmla="*/ 364 w 384"/>
                  <a:gd name="T39" fmla="*/ 800 h 821"/>
                  <a:gd name="T40" fmla="*/ 384 w 384"/>
                  <a:gd name="T41" fmla="*/ 750 h 821"/>
                  <a:gd name="T42" fmla="*/ 364 w 384"/>
                  <a:gd name="T43" fmla="*/ 730 h 821"/>
                  <a:gd name="T44" fmla="*/ 278 w 384"/>
                  <a:gd name="T45" fmla="*/ 719 h 821"/>
                  <a:gd name="T46" fmla="*/ 182 w 384"/>
                  <a:gd name="T47" fmla="*/ 719 h 821"/>
                  <a:gd name="T48" fmla="*/ 141 w 384"/>
                  <a:gd name="T49" fmla="*/ 714 h 821"/>
                  <a:gd name="T50" fmla="*/ 131 w 384"/>
                  <a:gd name="T51" fmla="*/ 684 h 821"/>
                  <a:gd name="T52" fmla="*/ 141 w 384"/>
                  <a:gd name="T53" fmla="*/ 627 h 821"/>
                  <a:gd name="T54" fmla="*/ 147 w 384"/>
                  <a:gd name="T55" fmla="*/ 531 h 821"/>
                  <a:gd name="T56" fmla="*/ 136 w 384"/>
                  <a:gd name="T57" fmla="*/ 425 h 821"/>
                  <a:gd name="T58" fmla="*/ 121 w 384"/>
                  <a:gd name="T59" fmla="*/ 284 h 821"/>
                  <a:gd name="T60" fmla="*/ 126 w 384"/>
                  <a:gd name="T61" fmla="*/ 162 h 821"/>
                  <a:gd name="T62" fmla="*/ 126 w 384"/>
                  <a:gd name="T63" fmla="*/ 122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75857" name="Text Box 17"/>
          <p:cNvSpPr txBox="1">
            <a:spLocks noChangeArrowheads="1"/>
          </p:cNvSpPr>
          <p:nvPr/>
        </p:nvSpPr>
        <p:spPr bwMode="auto">
          <a:xfrm>
            <a:off x="1524000" y="3124200"/>
            <a:ext cx="7772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Cuarto Paso: Despejamos la variable “z” en la ecuación (3).</a:t>
            </a:r>
            <a:endParaRPr lang="es-ES_tradnl" b="1" i="0"/>
          </a:p>
        </p:txBody>
      </p:sp>
      <p:grpSp>
        <p:nvGrpSpPr>
          <p:cNvPr id="150533" name="Group 18"/>
          <p:cNvGrpSpPr>
            <a:grpSpLocks/>
          </p:cNvGrpSpPr>
          <p:nvPr/>
        </p:nvGrpSpPr>
        <p:grpSpPr bwMode="auto">
          <a:xfrm>
            <a:off x="3505200" y="1295400"/>
            <a:ext cx="5257800" cy="1524000"/>
            <a:chOff x="384" y="816"/>
            <a:chExt cx="2400" cy="960"/>
          </a:xfrm>
        </p:grpSpPr>
        <p:sp>
          <p:nvSpPr>
            <p:cNvPr id="150539" name="Text Box 19"/>
            <p:cNvSpPr txBox="1">
              <a:spLocks noChangeArrowheads="1"/>
            </p:cNvSpPr>
            <p:nvPr/>
          </p:nvSpPr>
          <p:spPr bwMode="auto">
            <a:xfrm>
              <a:off x="576" y="816"/>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       </a:t>
              </a:r>
              <a:r>
                <a:rPr lang="es-ES_tradnl" sz="3200" b="1" i="0"/>
                <a:t>(1)</a:t>
              </a:r>
              <a:endParaRPr lang="es-ES_tradnl" sz="3200" b="1" i="0">
                <a:solidFill>
                  <a:srgbClr val="FF3300"/>
                </a:solidFill>
              </a:endParaRPr>
            </a:p>
          </p:txBody>
        </p:sp>
        <p:sp>
          <p:nvSpPr>
            <p:cNvPr id="150540" name="Text Box 20"/>
            <p:cNvSpPr txBox="1">
              <a:spLocks noChangeArrowheads="1"/>
            </p:cNvSpPr>
            <p:nvPr/>
          </p:nvSpPr>
          <p:spPr bwMode="auto">
            <a:xfrm>
              <a:off x="576" y="1104"/>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  y  + 4z  = 5      </a:t>
              </a:r>
              <a:r>
                <a:rPr lang="es-ES_tradnl" sz="3200" b="1" i="0"/>
                <a:t>(2)</a:t>
              </a:r>
              <a:r>
                <a:rPr lang="es-ES_tradnl" sz="3200" b="1" i="0">
                  <a:solidFill>
                    <a:schemeClr val="accent2"/>
                  </a:solidFill>
                </a:rPr>
                <a:t> </a:t>
              </a:r>
            </a:p>
          </p:txBody>
        </p:sp>
        <p:sp>
          <p:nvSpPr>
            <p:cNvPr id="150541" name="AutoShape 21"/>
            <p:cNvSpPr>
              <a:spLocks/>
            </p:cNvSpPr>
            <p:nvPr/>
          </p:nvSpPr>
          <p:spPr bwMode="auto">
            <a:xfrm>
              <a:off x="384" y="816"/>
              <a:ext cx="192" cy="960"/>
            </a:xfrm>
            <a:prstGeom prst="leftBrace">
              <a:avLst>
                <a:gd name="adj1" fmla="val 4166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0542" name="Text Box 22"/>
            <p:cNvSpPr txBox="1">
              <a:spLocks noChangeArrowheads="1"/>
            </p:cNvSpPr>
            <p:nvPr/>
          </p:nvSpPr>
          <p:spPr bwMode="auto">
            <a:xfrm>
              <a:off x="576" y="1392"/>
              <a:ext cx="22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               33z = 66     </a:t>
              </a:r>
              <a:r>
                <a:rPr lang="es-ES_tradnl" sz="3200" b="1" i="0"/>
                <a:t>(3)</a:t>
              </a:r>
              <a:endParaRPr lang="es-ES_tradnl" sz="3200" b="1" i="0">
                <a:solidFill>
                  <a:srgbClr val="FF3300"/>
                </a:solidFill>
              </a:endParaRPr>
            </a:p>
          </p:txBody>
        </p:sp>
      </p:grpSp>
      <p:sp>
        <p:nvSpPr>
          <p:cNvPr id="675863" name="Text Box 23"/>
          <p:cNvSpPr txBox="1">
            <a:spLocks noChangeArrowheads="1"/>
          </p:cNvSpPr>
          <p:nvPr/>
        </p:nvSpPr>
        <p:spPr bwMode="auto">
          <a:xfrm>
            <a:off x="6477000" y="4953000"/>
            <a:ext cx="1905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Z = 2 </a:t>
            </a:r>
          </a:p>
        </p:txBody>
      </p:sp>
      <p:graphicFrame>
        <p:nvGraphicFramePr>
          <p:cNvPr id="675864" name="Object 24"/>
          <p:cNvGraphicFramePr>
            <a:graphicFrameLocks noChangeAspect="1"/>
          </p:cNvGraphicFramePr>
          <p:nvPr/>
        </p:nvGraphicFramePr>
        <p:xfrm>
          <a:off x="3657600" y="4648200"/>
          <a:ext cx="1600200" cy="1219200"/>
        </p:xfrm>
        <a:graphic>
          <a:graphicData uri="http://schemas.openxmlformats.org/presentationml/2006/ole">
            <mc:AlternateContent xmlns:mc="http://schemas.openxmlformats.org/markup-compatibility/2006">
              <mc:Choice xmlns:v="urn:schemas-microsoft-com:vml" Requires="v">
                <p:oleObj spid="_x0000_s80902" name="Ecuación" r:id="rId4" imgW="609600" imgH="508000" progId="Equation.3">
                  <p:embed/>
                </p:oleObj>
              </mc:Choice>
              <mc:Fallback>
                <p:oleObj name="Ecuación" r:id="rId4" imgW="609600" imgH="5080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4648200"/>
                        <a:ext cx="16002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75865" name="Object 25"/>
          <p:cNvGraphicFramePr>
            <a:graphicFrameLocks noChangeAspect="1"/>
          </p:cNvGraphicFramePr>
          <p:nvPr/>
        </p:nvGraphicFramePr>
        <p:xfrm>
          <a:off x="5638800" y="4876801"/>
          <a:ext cx="1066800" cy="784225"/>
        </p:xfrm>
        <a:graphic>
          <a:graphicData uri="http://schemas.openxmlformats.org/presentationml/2006/ole">
            <mc:AlternateContent xmlns:mc="http://schemas.openxmlformats.org/markup-compatibility/2006">
              <mc:Choice xmlns:v="urn:schemas-microsoft-com:vml" Requires="v">
                <p:oleObj spid="_x0000_s80903" name="Ecuación" r:id="rId6" imgW="241091" imgH="177646" progId="Equation.3">
                  <p:embed/>
                </p:oleObj>
              </mc:Choice>
              <mc:Fallback>
                <p:oleObj name="Ecuación" r:id="rId6" imgW="241091" imgH="177646"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38800" y="4876801"/>
                        <a:ext cx="1066800" cy="784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0537" name="AutoShape 2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0538" name="AutoShape 2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0871342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75857"/>
                                        </p:tgtEl>
                                        <p:attrNameLst>
                                          <p:attrName>style.visibility</p:attrName>
                                        </p:attrNameLst>
                                      </p:cBhvr>
                                      <p:to>
                                        <p:strVal val="visible"/>
                                      </p:to>
                                    </p:set>
                                    <p:anim calcmode="lin" valueType="num">
                                      <p:cBhvr>
                                        <p:cTn id="7" dur="500" fill="hold"/>
                                        <p:tgtEl>
                                          <p:spTgt spid="675857"/>
                                        </p:tgtEl>
                                        <p:attrNameLst>
                                          <p:attrName>ppt_w</p:attrName>
                                        </p:attrNameLst>
                                      </p:cBhvr>
                                      <p:tavLst>
                                        <p:tav tm="0">
                                          <p:val>
                                            <p:fltVal val="0"/>
                                          </p:val>
                                        </p:tav>
                                        <p:tav tm="100000">
                                          <p:val>
                                            <p:strVal val="#ppt_w"/>
                                          </p:val>
                                        </p:tav>
                                      </p:tavLst>
                                    </p:anim>
                                    <p:anim calcmode="lin" valueType="num">
                                      <p:cBhvr>
                                        <p:cTn id="8" dur="500" fill="hold"/>
                                        <p:tgtEl>
                                          <p:spTgt spid="675857"/>
                                        </p:tgtEl>
                                        <p:attrNameLst>
                                          <p:attrName>ppt_h</p:attrName>
                                        </p:attrNameLst>
                                      </p:cBhvr>
                                      <p:tavLst>
                                        <p:tav tm="0">
                                          <p:val>
                                            <p:fltVal val="0"/>
                                          </p:val>
                                        </p:tav>
                                        <p:tav tm="100000">
                                          <p:val>
                                            <p:strVal val="#ppt_h"/>
                                          </p:val>
                                        </p:tav>
                                      </p:tavLst>
                                    </p:anim>
                                    <p:anim calcmode="lin" valueType="num">
                                      <p:cBhvr>
                                        <p:cTn id="9" dur="500" fill="hold"/>
                                        <p:tgtEl>
                                          <p:spTgt spid="675857"/>
                                        </p:tgtEl>
                                        <p:attrNameLst>
                                          <p:attrName>ppt_x</p:attrName>
                                        </p:attrNameLst>
                                      </p:cBhvr>
                                      <p:tavLst>
                                        <p:tav tm="0">
                                          <p:val>
                                            <p:fltVal val="0.5"/>
                                          </p:val>
                                        </p:tav>
                                        <p:tav tm="100000">
                                          <p:val>
                                            <p:strVal val="#ppt_x"/>
                                          </p:val>
                                        </p:tav>
                                      </p:tavLst>
                                    </p:anim>
                                    <p:anim calcmode="lin" valueType="num">
                                      <p:cBhvr>
                                        <p:cTn id="10" dur="500" fill="hold"/>
                                        <p:tgtEl>
                                          <p:spTgt spid="675857"/>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75864"/>
                                        </p:tgtEl>
                                        <p:attrNameLst>
                                          <p:attrName>style.visibility</p:attrName>
                                        </p:attrNameLst>
                                      </p:cBhvr>
                                      <p:to>
                                        <p:strVal val="visible"/>
                                      </p:to>
                                    </p:set>
                                    <p:anim calcmode="lin" valueType="num">
                                      <p:cBhvr>
                                        <p:cTn id="14" dur="500" fill="hold"/>
                                        <p:tgtEl>
                                          <p:spTgt spid="675864"/>
                                        </p:tgtEl>
                                        <p:attrNameLst>
                                          <p:attrName>ppt_w</p:attrName>
                                        </p:attrNameLst>
                                      </p:cBhvr>
                                      <p:tavLst>
                                        <p:tav tm="0">
                                          <p:val>
                                            <p:fltVal val="0"/>
                                          </p:val>
                                        </p:tav>
                                        <p:tav tm="100000">
                                          <p:val>
                                            <p:strVal val="#ppt_w"/>
                                          </p:val>
                                        </p:tav>
                                      </p:tavLst>
                                    </p:anim>
                                    <p:anim calcmode="lin" valueType="num">
                                      <p:cBhvr>
                                        <p:cTn id="15" dur="500" fill="hold"/>
                                        <p:tgtEl>
                                          <p:spTgt spid="675864"/>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000"/>
                            </p:stCondLst>
                            <p:childTnLst>
                              <p:par>
                                <p:cTn id="17" presetID="23" presetClass="entr" presetSubtype="16" fill="hold" nodeType="afterEffect">
                                  <p:stCondLst>
                                    <p:cond delay="0"/>
                                  </p:stCondLst>
                                  <p:childTnLst>
                                    <p:set>
                                      <p:cBhvr>
                                        <p:cTn id="18" dur="1" fill="hold">
                                          <p:stCondLst>
                                            <p:cond delay="0"/>
                                          </p:stCondLst>
                                        </p:cTn>
                                        <p:tgtEl>
                                          <p:spTgt spid="675865"/>
                                        </p:tgtEl>
                                        <p:attrNameLst>
                                          <p:attrName>style.visibility</p:attrName>
                                        </p:attrNameLst>
                                      </p:cBhvr>
                                      <p:to>
                                        <p:strVal val="visible"/>
                                      </p:to>
                                    </p:set>
                                    <p:anim calcmode="lin" valueType="num">
                                      <p:cBhvr>
                                        <p:cTn id="19" dur="500" fill="hold"/>
                                        <p:tgtEl>
                                          <p:spTgt spid="675865"/>
                                        </p:tgtEl>
                                        <p:attrNameLst>
                                          <p:attrName>ppt_w</p:attrName>
                                        </p:attrNameLst>
                                      </p:cBhvr>
                                      <p:tavLst>
                                        <p:tav tm="0">
                                          <p:val>
                                            <p:fltVal val="0"/>
                                          </p:val>
                                        </p:tav>
                                        <p:tav tm="100000">
                                          <p:val>
                                            <p:strVal val="#ppt_w"/>
                                          </p:val>
                                        </p:tav>
                                      </p:tavLst>
                                    </p:anim>
                                    <p:anim calcmode="lin" valueType="num">
                                      <p:cBhvr>
                                        <p:cTn id="20" dur="500" fill="hold"/>
                                        <p:tgtEl>
                                          <p:spTgt spid="675865"/>
                                        </p:tgtEl>
                                        <p:attrNameLst>
                                          <p:attrName>ppt_h</p:attrName>
                                        </p:attrNameLst>
                                      </p:cBhvr>
                                      <p:tavLst>
                                        <p:tav tm="0">
                                          <p:val>
                                            <p:fltVal val="0"/>
                                          </p:val>
                                        </p:tav>
                                        <p:tav tm="100000">
                                          <p:val>
                                            <p:strVal val="#ppt_h"/>
                                          </p:val>
                                        </p:tav>
                                      </p:tavLst>
                                    </p:anim>
                                  </p:childTnLst>
                                </p:cTn>
                              </p:par>
                            </p:childTnLst>
                          </p:cTn>
                        </p:par>
                        <p:par>
                          <p:cTn id="21" fill="hold" nodeType="afterGroup">
                            <p:stCondLst>
                              <p:cond delay="1500"/>
                            </p:stCondLst>
                            <p:childTnLst>
                              <p:par>
                                <p:cTn id="22" presetID="23" presetClass="entr" presetSubtype="16" fill="hold" grpId="0" nodeType="afterEffect">
                                  <p:stCondLst>
                                    <p:cond delay="0"/>
                                  </p:stCondLst>
                                  <p:childTnLst>
                                    <p:set>
                                      <p:cBhvr>
                                        <p:cTn id="23" dur="1" fill="hold">
                                          <p:stCondLst>
                                            <p:cond delay="0"/>
                                          </p:stCondLst>
                                        </p:cTn>
                                        <p:tgtEl>
                                          <p:spTgt spid="675863"/>
                                        </p:tgtEl>
                                        <p:attrNameLst>
                                          <p:attrName>style.visibility</p:attrName>
                                        </p:attrNameLst>
                                      </p:cBhvr>
                                      <p:to>
                                        <p:strVal val="visible"/>
                                      </p:to>
                                    </p:set>
                                    <p:anim calcmode="lin" valueType="num">
                                      <p:cBhvr>
                                        <p:cTn id="24" dur="500" fill="hold"/>
                                        <p:tgtEl>
                                          <p:spTgt spid="675863"/>
                                        </p:tgtEl>
                                        <p:attrNameLst>
                                          <p:attrName>ppt_w</p:attrName>
                                        </p:attrNameLst>
                                      </p:cBhvr>
                                      <p:tavLst>
                                        <p:tav tm="0">
                                          <p:val>
                                            <p:fltVal val="0"/>
                                          </p:val>
                                        </p:tav>
                                        <p:tav tm="100000">
                                          <p:val>
                                            <p:strVal val="#ppt_w"/>
                                          </p:val>
                                        </p:tav>
                                      </p:tavLst>
                                    </p:anim>
                                    <p:anim calcmode="lin" valueType="num">
                                      <p:cBhvr>
                                        <p:cTn id="25" dur="500" fill="hold"/>
                                        <p:tgtEl>
                                          <p:spTgt spid="67586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57" grpId="0" autoUpdateAnimBg="0"/>
      <p:bldP spid="675863"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152579" name="Group 3"/>
          <p:cNvGrpSpPr>
            <a:grpSpLocks/>
          </p:cNvGrpSpPr>
          <p:nvPr/>
        </p:nvGrpSpPr>
        <p:grpSpPr bwMode="auto">
          <a:xfrm flipH="1">
            <a:off x="9048750" y="2513014"/>
            <a:ext cx="1079500" cy="3508375"/>
            <a:chOff x="4560" y="1583"/>
            <a:chExt cx="815" cy="2478"/>
          </a:xfrm>
        </p:grpSpPr>
        <p:grpSp>
          <p:nvGrpSpPr>
            <p:cNvPr id="152589" name="Group 4"/>
            <p:cNvGrpSpPr>
              <a:grpSpLocks/>
            </p:cNvGrpSpPr>
            <p:nvPr/>
          </p:nvGrpSpPr>
          <p:grpSpPr bwMode="auto">
            <a:xfrm>
              <a:off x="4677" y="1583"/>
              <a:ext cx="446" cy="435"/>
              <a:chOff x="4677" y="1583"/>
              <a:chExt cx="446" cy="435"/>
            </a:xfrm>
          </p:grpSpPr>
          <p:sp>
            <p:nvSpPr>
              <p:cNvPr id="152597" name="Freeform 5"/>
              <p:cNvSpPr>
                <a:spLocks/>
              </p:cNvSpPr>
              <p:nvPr/>
            </p:nvSpPr>
            <p:spPr bwMode="auto">
              <a:xfrm>
                <a:off x="4837" y="1752"/>
                <a:ext cx="150" cy="266"/>
              </a:xfrm>
              <a:custGeom>
                <a:avLst/>
                <a:gdLst>
                  <a:gd name="T0" fmla="*/ 48 w 150"/>
                  <a:gd name="T1" fmla="*/ 241 h 266"/>
                  <a:gd name="T2" fmla="*/ 50 w 150"/>
                  <a:gd name="T3" fmla="*/ 198 h 266"/>
                  <a:gd name="T4" fmla="*/ 40 w 150"/>
                  <a:gd name="T5" fmla="*/ 165 h 266"/>
                  <a:gd name="T6" fmla="*/ 22 w 150"/>
                  <a:gd name="T7" fmla="*/ 136 h 266"/>
                  <a:gd name="T8" fmla="*/ 0 w 150"/>
                  <a:gd name="T9" fmla="*/ 93 h 266"/>
                  <a:gd name="T10" fmla="*/ 2 w 150"/>
                  <a:gd name="T11" fmla="*/ 65 h 266"/>
                  <a:gd name="T12" fmla="*/ 17 w 150"/>
                  <a:gd name="T13" fmla="*/ 30 h 266"/>
                  <a:gd name="T14" fmla="*/ 45 w 150"/>
                  <a:gd name="T15" fmla="*/ 7 h 266"/>
                  <a:gd name="T16" fmla="*/ 70 w 150"/>
                  <a:gd name="T17" fmla="*/ 0 h 266"/>
                  <a:gd name="T18" fmla="*/ 96 w 150"/>
                  <a:gd name="T19" fmla="*/ 5 h 266"/>
                  <a:gd name="T20" fmla="*/ 113 w 150"/>
                  <a:gd name="T21" fmla="*/ 15 h 266"/>
                  <a:gd name="T22" fmla="*/ 137 w 150"/>
                  <a:gd name="T23" fmla="*/ 35 h 266"/>
                  <a:gd name="T24" fmla="*/ 150 w 150"/>
                  <a:gd name="T25" fmla="*/ 65 h 266"/>
                  <a:gd name="T26" fmla="*/ 145 w 150"/>
                  <a:gd name="T27" fmla="*/ 96 h 266"/>
                  <a:gd name="T28" fmla="*/ 126 w 150"/>
                  <a:gd name="T29" fmla="*/ 123 h 266"/>
                  <a:gd name="T30" fmla="*/ 101 w 150"/>
                  <a:gd name="T31" fmla="*/ 167 h 266"/>
                  <a:gd name="T32" fmla="*/ 96 w 150"/>
                  <a:gd name="T33" fmla="*/ 198 h 266"/>
                  <a:gd name="T34" fmla="*/ 98 w 150"/>
                  <a:gd name="T35" fmla="*/ 223 h 266"/>
                  <a:gd name="T36" fmla="*/ 86 w 150"/>
                  <a:gd name="T37" fmla="*/ 248 h 266"/>
                  <a:gd name="T38" fmla="*/ 73 w 150"/>
                  <a:gd name="T39" fmla="*/ 266 h 266"/>
                  <a:gd name="T40" fmla="*/ 48 w 150"/>
                  <a:gd name="T41" fmla="*/ 241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0" h="266">
                    <a:moveTo>
                      <a:pt x="48" y="241"/>
                    </a:moveTo>
                    <a:lnTo>
                      <a:pt x="50" y="198"/>
                    </a:lnTo>
                    <a:lnTo>
                      <a:pt x="40" y="165"/>
                    </a:lnTo>
                    <a:lnTo>
                      <a:pt x="22" y="136"/>
                    </a:lnTo>
                    <a:lnTo>
                      <a:pt x="0" y="93"/>
                    </a:lnTo>
                    <a:lnTo>
                      <a:pt x="2" y="65"/>
                    </a:lnTo>
                    <a:lnTo>
                      <a:pt x="17" y="30"/>
                    </a:lnTo>
                    <a:lnTo>
                      <a:pt x="45" y="7"/>
                    </a:lnTo>
                    <a:lnTo>
                      <a:pt x="70" y="0"/>
                    </a:lnTo>
                    <a:lnTo>
                      <a:pt x="96" y="5"/>
                    </a:lnTo>
                    <a:lnTo>
                      <a:pt x="113" y="15"/>
                    </a:lnTo>
                    <a:lnTo>
                      <a:pt x="137" y="35"/>
                    </a:lnTo>
                    <a:lnTo>
                      <a:pt x="150" y="65"/>
                    </a:lnTo>
                    <a:lnTo>
                      <a:pt x="145" y="96"/>
                    </a:lnTo>
                    <a:lnTo>
                      <a:pt x="126" y="123"/>
                    </a:lnTo>
                    <a:lnTo>
                      <a:pt x="101" y="167"/>
                    </a:lnTo>
                    <a:lnTo>
                      <a:pt x="96" y="198"/>
                    </a:lnTo>
                    <a:lnTo>
                      <a:pt x="98" y="223"/>
                    </a:lnTo>
                    <a:lnTo>
                      <a:pt x="86" y="248"/>
                    </a:lnTo>
                    <a:lnTo>
                      <a:pt x="73" y="266"/>
                    </a:lnTo>
                    <a:lnTo>
                      <a:pt x="48" y="241"/>
                    </a:lnTo>
                    <a:close/>
                  </a:path>
                </a:pathLst>
              </a:custGeom>
              <a:solidFill>
                <a:srgbClr val="FFFF00"/>
              </a:solidFill>
              <a:ln w="12700">
                <a:solidFill>
                  <a:srgbClr val="000000"/>
                </a:solidFill>
                <a:prstDash val="solid"/>
                <a:round/>
                <a:headEnd/>
                <a:tailEnd/>
              </a:ln>
            </p:spPr>
            <p:txBody>
              <a:bodyPr/>
              <a:lstStyle/>
              <a:p>
                <a:endParaRPr lang="en-US"/>
              </a:p>
            </p:txBody>
          </p:sp>
          <p:sp>
            <p:nvSpPr>
              <p:cNvPr id="152598" name="Freeform 6"/>
              <p:cNvSpPr>
                <a:spLocks/>
              </p:cNvSpPr>
              <p:nvPr/>
            </p:nvSpPr>
            <p:spPr bwMode="auto">
              <a:xfrm>
                <a:off x="4677" y="1738"/>
                <a:ext cx="109" cy="51"/>
              </a:xfrm>
              <a:custGeom>
                <a:avLst/>
                <a:gdLst>
                  <a:gd name="T0" fmla="*/ 109 w 109"/>
                  <a:gd name="T1" fmla="*/ 51 h 51"/>
                  <a:gd name="T2" fmla="*/ 18 w 109"/>
                  <a:gd name="T3" fmla="*/ 35 h 51"/>
                  <a:gd name="T4" fmla="*/ 0 w 109"/>
                  <a:gd name="T5" fmla="*/ 17 h 51"/>
                  <a:gd name="T6" fmla="*/ 7 w 109"/>
                  <a:gd name="T7" fmla="*/ 2 h 51"/>
                  <a:gd name="T8" fmla="*/ 28 w 109"/>
                  <a:gd name="T9" fmla="*/ 0 h 51"/>
                  <a:gd name="T10" fmla="*/ 109 w 109"/>
                  <a:gd name="T11" fmla="*/ 51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51">
                    <a:moveTo>
                      <a:pt x="109" y="51"/>
                    </a:moveTo>
                    <a:lnTo>
                      <a:pt x="18" y="35"/>
                    </a:lnTo>
                    <a:lnTo>
                      <a:pt x="0" y="17"/>
                    </a:lnTo>
                    <a:lnTo>
                      <a:pt x="7" y="2"/>
                    </a:lnTo>
                    <a:lnTo>
                      <a:pt x="28" y="0"/>
                    </a:lnTo>
                    <a:lnTo>
                      <a:pt x="10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9" name="Freeform 7"/>
              <p:cNvSpPr>
                <a:spLocks/>
              </p:cNvSpPr>
              <p:nvPr/>
            </p:nvSpPr>
            <p:spPr bwMode="auto">
              <a:xfrm>
                <a:off x="4786" y="1605"/>
                <a:ext cx="48" cy="84"/>
              </a:xfrm>
              <a:custGeom>
                <a:avLst/>
                <a:gdLst>
                  <a:gd name="T0" fmla="*/ 48 w 48"/>
                  <a:gd name="T1" fmla="*/ 84 h 84"/>
                  <a:gd name="T2" fmla="*/ 0 w 48"/>
                  <a:gd name="T3" fmla="*/ 31 h 84"/>
                  <a:gd name="T4" fmla="*/ 5 w 48"/>
                  <a:gd name="T5" fmla="*/ 8 h 84"/>
                  <a:gd name="T6" fmla="*/ 28 w 48"/>
                  <a:gd name="T7" fmla="*/ 0 h 84"/>
                  <a:gd name="T8" fmla="*/ 41 w 48"/>
                  <a:gd name="T9" fmla="*/ 16 h 84"/>
                  <a:gd name="T10" fmla="*/ 48 w 48"/>
                  <a:gd name="T11" fmla="*/ 84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4">
                    <a:moveTo>
                      <a:pt x="48" y="84"/>
                    </a:moveTo>
                    <a:lnTo>
                      <a:pt x="0" y="31"/>
                    </a:lnTo>
                    <a:lnTo>
                      <a:pt x="5" y="8"/>
                    </a:lnTo>
                    <a:lnTo>
                      <a:pt x="28" y="0"/>
                    </a:lnTo>
                    <a:lnTo>
                      <a:pt x="41" y="16"/>
                    </a:lnTo>
                    <a:lnTo>
                      <a:pt x="4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00" name="Freeform 8"/>
              <p:cNvSpPr>
                <a:spLocks/>
              </p:cNvSpPr>
              <p:nvPr/>
            </p:nvSpPr>
            <p:spPr bwMode="auto">
              <a:xfrm>
                <a:off x="4940" y="1583"/>
                <a:ext cx="42" cy="101"/>
              </a:xfrm>
              <a:custGeom>
                <a:avLst/>
                <a:gdLst>
                  <a:gd name="T0" fmla="*/ 6 w 42"/>
                  <a:gd name="T1" fmla="*/ 101 h 101"/>
                  <a:gd name="T2" fmla="*/ 0 w 42"/>
                  <a:gd name="T3" fmla="*/ 26 h 101"/>
                  <a:gd name="T4" fmla="*/ 22 w 42"/>
                  <a:gd name="T5" fmla="*/ 0 h 101"/>
                  <a:gd name="T6" fmla="*/ 42 w 42"/>
                  <a:gd name="T7" fmla="*/ 11 h 101"/>
                  <a:gd name="T8" fmla="*/ 39 w 42"/>
                  <a:gd name="T9" fmla="*/ 31 h 101"/>
                  <a:gd name="T10" fmla="*/ 6 w 42"/>
                  <a:gd name="T11" fmla="*/ 101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01">
                    <a:moveTo>
                      <a:pt x="6" y="101"/>
                    </a:moveTo>
                    <a:lnTo>
                      <a:pt x="0" y="26"/>
                    </a:lnTo>
                    <a:lnTo>
                      <a:pt x="22" y="0"/>
                    </a:lnTo>
                    <a:lnTo>
                      <a:pt x="42" y="11"/>
                    </a:lnTo>
                    <a:lnTo>
                      <a:pt x="39" y="31"/>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01" name="Freeform 9"/>
              <p:cNvSpPr>
                <a:spLocks/>
              </p:cNvSpPr>
              <p:nvPr/>
            </p:nvSpPr>
            <p:spPr bwMode="auto">
              <a:xfrm>
                <a:off x="5025" y="1661"/>
                <a:ext cx="98" cy="63"/>
              </a:xfrm>
              <a:custGeom>
                <a:avLst/>
                <a:gdLst>
                  <a:gd name="T0" fmla="*/ 0 w 98"/>
                  <a:gd name="T1" fmla="*/ 63 h 63"/>
                  <a:gd name="T2" fmla="*/ 73 w 98"/>
                  <a:gd name="T3" fmla="*/ 0 h 63"/>
                  <a:gd name="T4" fmla="*/ 98 w 98"/>
                  <a:gd name="T5" fmla="*/ 12 h 63"/>
                  <a:gd name="T6" fmla="*/ 96 w 98"/>
                  <a:gd name="T7" fmla="*/ 33 h 63"/>
                  <a:gd name="T8" fmla="*/ 83 w 98"/>
                  <a:gd name="T9" fmla="*/ 43 h 63"/>
                  <a:gd name="T10" fmla="*/ 0 w 98"/>
                  <a:gd name="T11" fmla="*/ 63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3">
                    <a:moveTo>
                      <a:pt x="0" y="63"/>
                    </a:moveTo>
                    <a:lnTo>
                      <a:pt x="73" y="0"/>
                    </a:lnTo>
                    <a:lnTo>
                      <a:pt x="98" y="12"/>
                    </a:lnTo>
                    <a:lnTo>
                      <a:pt x="96" y="33"/>
                    </a:lnTo>
                    <a:lnTo>
                      <a:pt x="83" y="4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2590" name="Group 10"/>
            <p:cNvGrpSpPr>
              <a:grpSpLocks/>
            </p:cNvGrpSpPr>
            <p:nvPr/>
          </p:nvGrpSpPr>
          <p:grpSpPr bwMode="auto">
            <a:xfrm>
              <a:off x="4560" y="1730"/>
              <a:ext cx="815" cy="2331"/>
              <a:chOff x="4560" y="1730"/>
              <a:chExt cx="815" cy="2331"/>
            </a:xfrm>
          </p:grpSpPr>
          <p:sp>
            <p:nvSpPr>
              <p:cNvPr id="152591" name="Freeform 11"/>
              <p:cNvSpPr>
                <a:spLocks/>
              </p:cNvSpPr>
              <p:nvPr/>
            </p:nvSpPr>
            <p:spPr bwMode="auto">
              <a:xfrm>
                <a:off x="4707" y="2115"/>
                <a:ext cx="410" cy="406"/>
              </a:xfrm>
              <a:custGeom>
                <a:avLst/>
                <a:gdLst>
                  <a:gd name="T0" fmla="*/ 268 w 410"/>
                  <a:gd name="T1" fmla="*/ 117 h 406"/>
                  <a:gd name="T2" fmla="*/ 217 w 410"/>
                  <a:gd name="T3" fmla="*/ 41 h 406"/>
                  <a:gd name="T4" fmla="*/ 166 w 410"/>
                  <a:gd name="T5" fmla="*/ 0 h 406"/>
                  <a:gd name="T6" fmla="*/ 106 w 410"/>
                  <a:gd name="T7" fmla="*/ 0 h 406"/>
                  <a:gd name="T8" fmla="*/ 40 w 410"/>
                  <a:gd name="T9" fmla="*/ 26 h 406"/>
                  <a:gd name="T10" fmla="*/ 10 w 410"/>
                  <a:gd name="T11" fmla="*/ 71 h 406"/>
                  <a:gd name="T12" fmla="*/ 0 w 410"/>
                  <a:gd name="T13" fmla="*/ 132 h 406"/>
                  <a:gd name="T14" fmla="*/ 10 w 410"/>
                  <a:gd name="T15" fmla="*/ 213 h 406"/>
                  <a:gd name="T16" fmla="*/ 50 w 410"/>
                  <a:gd name="T17" fmla="*/ 304 h 406"/>
                  <a:gd name="T18" fmla="*/ 121 w 410"/>
                  <a:gd name="T19" fmla="*/ 365 h 406"/>
                  <a:gd name="T20" fmla="*/ 176 w 410"/>
                  <a:gd name="T21" fmla="*/ 395 h 406"/>
                  <a:gd name="T22" fmla="*/ 232 w 410"/>
                  <a:gd name="T23" fmla="*/ 406 h 406"/>
                  <a:gd name="T24" fmla="*/ 278 w 410"/>
                  <a:gd name="T25" fmla="*/ 390 h 406"/>
                  <a:gd name="T26" fmla="*/ 303 w 410"/>
                  <a:gd name="T27" fmla="*/ 365 h 406"/>
                  <a:gd name="T28" fmla="*/ 319 w 410"/>
                  <a:gd name="T29" fmla="*/ 304 h 406"/>
                  <a:gd name="T30" fmla="*/ 314 w 410"/>
                  <a:gd name="T31" fmla="*/ 233 h 406"/>
                  <a:gd name="T32" fmla="*/ 298 w 410"/>
                  <a:gd name="T33" fmla="*/ 173 h 406"/>
                  <a:gd name="T34" fmla="*/ 399 w 410"/>
                  <a:gd name="T35" fmla="*/ 117 h 406"/>
                  <a:gd name="T36" fmla="*/ 410 w 410"/>
                  <a:gd name="T37" fmla="*/ 92 h 406"/>
                  <a:gd name="T38" fmla="*/ 399 w 410"/>
                  <a:gd name="T39" fmla="*/ 81 h 406"/>
                  <a:gd name="T40" fmla="*/ 288 w 410"/>
                  <a:gd name="T41" fmla="*/ 147 h 406"/>
                  <a:gd name="T42" fmla="*/ 268 w 410"/>
                  <a:gd name="T43" fmla="*/ 117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2" name="Freeform 12"/>
              <p:cNvSpPr>
                <a:spLocks/>
              </p:cNvSpPr>
              <p:nvPr/>
            </p:nvSpPr>
            <p:spPr bwMode="auto">
              <a:xfrm>
                <a:off x="5001" y="1730"/>
                <a:ext cx="364" cy="907"/>
              </a:xfrm>
              <a:custGeom>
                <a:avLst/>
                <a:gdLst>
                  <a:gd name="T0" fmla="*/ 101 w 364"/>
                  <a:gd name="T1" fmla="*/ 765 h 907"/>
                  <a:gd name="T2" fmla="*/ 35 w 364"/>
                  <a:gd name="T3" fmla="*/ 816 h 907"/>
                  <a:gd name="T4" fmla="*/ 15 w 364"/>
                  <a:gd name="T5" fmla="*/ 832 h 907"/>
                  <a:gd name="T6" fmla="*/ 0 w 364"/>
                  <a:gd name="T7" fmla="*/ 867 h 907"/>
                  <a:gd name="T8" fmla="*/ 20 w 364"/>
                  <a:gd name="T9" fmla="*/ 902 h 907"/>
                  <a:gd name="T10" fmla="*/ 40 w 364"/>
                  <a:gd name="T11" fmla="*/ 907 h 907"/>
                  <a:gd name="T12" fmla="*/ 101 w 364"/>
                  <a:gd name="T13" fmla="*/ 887 h 907"/>
                  <a:gd name="T14" fmla="*/ 192 w 364"/>
                  <a:gd name="T15" fmla="*/ 816 h 907"/>
                  <a:gd name="T16" fmla="*/ 273 w 364"/>
                  <a:gd name="T17" fmla="*/ 730 h 907"/>
                  <a:gd name="T18" fmla="*/ 359 w 364"/>
                  <a:gd name="T19" fmla="*/ 633 h 907"/>
                  <a:gd name="T20" fmla="*/ 364 w 364"/>
                  <a:gd name="T21" fmla="*/ 593 h 907"/>
                  <a:gd name="T22" fmla="*/ 364 w 364"/>
                  <a:gd name="T23" fmla="*/ 482 h 907"/>
                  <a:gd name="T24" fmla="*/ 339 w 364"/>
                  <a:gd name="T25" fmla="*/ 310 h 907"/>
                  <a:gd name="T26" fmla="*/ 354 w 364"/>
                  <a:gd name="T27" fmla="*/ 209 h 907"/>
                  <a:gd name="T28" fmla="*/ 364 w 364"/>
                  <a:gd name="T29" fmla="*/ 168 h 907"/>
                  <a:gd name="T30" fmla="*/ 349 w 364"/>
                  <a:gd name="T31" fmla="*/ 147 h 907"/>
                  <a:gd name="T32" fmla="*/ 313 w 364"/>
                  <a:gd name="T33" fmla="*/ 127 h 907"/>
                  <a:gd name="T34" fmla="*/ 288 w 364"/>
                  <a:gd name="T35" fmla="*/ 112 h 907"/>
                  <a:gd name="T36" fmla="*/ 303 w 364"/>
                  <a:gd name="T37" fmla="*/ 21 h 907"/>
                  <a:gd name="T38" fmla="*/ 293 w 364"/>
                  <a:gd name="T39" fmla="*/ 0 h 907"/>
                  <a:gd name="T40" fmla="*/ 273 w 364"/>
                  <a:gd name="T41" fmla="*/ 6 h 907"/>
                  <a:gd name="T42" fmla="*/ 263 w 364"/>
                  <a:gd name="T43" fmla="*/ 122 h 907"/>
                  <a:gd name="T44" fmla="*/ 253 w 364"/>
                  <a:gd name="T45" fmla="*/ 152 h 907"/>
                  <a:gd name="T46" fmla="*/ 248 w 364"/>
                  <a:gd name="T47" fmla="*/ 173 h 907"/>
                  <a:gd name="T48" fmla="*/ 207 w 364"/>
                  <a:gd name="T49" fmla="*/ 157 h 907"/>
                  <a:gd name="T50" fmla="*/ 177 w 364"/>
                  <a:gd name="T51" fmla="*/ 157 h 907"/>
                  <a:gd name="T52" fmla="*/ 177 w 364"/>
                  <a:gd name="T53" fmla="*/ 178 h 907"/>
                  <a:gd name="T54" fmla="*/ 197 w 364"/>
                  <a:gd name="T55" fmla="*/ 194 h 907"/>
                  <a:gd name="T56" fmla="*/ 233 w 364"/>
                  <a:gd name="T57" fmla="*/ 194 h 907"/>
                  <a:gd name="T58" fmla="*/ 258 w 364"/>
                  <a:gd name="T59" fmla="*/ 214 h 907"/>
                  <a:gd name="T60" fmla="*/ 278 w 364"/>
                  <a:gd name="T61" fmla="*/ 249 h 907"/>
                  <a:gd name="T62" fmla="*/ 298 w 364"/>
                  <a:gd name="T63" fmla="*/ 305 h 907"/>
                  <a:gd name="T64" fmla="*/ 313 w 364"/>
                  <a:gd name="T65" fmla="*/ 416 h 907"/>
                  <a:gd name="T66" fmla="*/ 313 w 364"/>
                  <a:gd name="T67" fmla="*/ 517 h 907"/>
                  <a:gd name="T68" fmla="*/ 303 w 364"/>
                  <a:gd name="T69" fmla="*/ 598 h 907"/>
                  <a:gd name="T70" fmla="*/ 283 w 364"/>
                  <a:gd name="T71" fmla="*/ 633 h 907"/>
                  <a:gd name="T72" fmla="*/ 212 w 364"/>
                  <a:gd name="T73" fmla="*/ 684 h 907"/>
                  <a:gd name="T74" fmla="*/ 136 w 364"/>
                  <a:gd name="T75" fmla="*/ 730 h 907"/>
                  <a:gd name="T76" fmla="*/ 101 w 364"/>
                  <a:gd name="T77" fmla="*/ 765 h 9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4" h="907">
                    <a:moveTo>
                      <a:pt x="101" y="765"/>
                    </a:moveTo>
                    <a:lnTo>
                      <a:pt x="35" y="816"/>
                    </a:lnTo>
                    <a:lnTo>
                      <a:pt x="15" y="832"/>
                    </a:lnTo>
                    <a:lnTo>
                      <a:pt x="0" y="867"/>
                    </a:lnTo>
                    <a:lnTo>
                      <a:pt x="20" y="902"/>
                    </a:lnTo>
                    <a:lnTo>
                      <a:pt x="40" y="907"/>
                    </a:lnTo>
                    <a:lnTo>
                      <a:pt x="101" y="887"/>
                    </a:lnTo>
                    <a:lnTo>
                      <a:pt x="192" y="816"/>
                    </a:lnTo>
                    <a:lnTo>
                      <a:pt x="273" y="730"/>
                    </a:lnTo>
                    <a:lnTo>
                      <a:pt x="359" y="633"/>
                    </a:lnTo>
                    <a:lnTo>
                      <a:pt x="364" y="593"/>
                    </a:lnTo>
                    <a:lnTo>
                      <a:pt x="364" y="482"/>
                    </a:lnTo>
                    <a:lnTo>
                      <a:pt x="339" y="310"/>
                    </a:lnTo>
                    <a:lnTo>
                      <a:pt x="354" y="209"/>
                    </a:lnTo>
                    <a:lnTo>
                      <a:pt x="364" y="168"/>
                    </a:lnTo>
                    <a:lnTo>
                      <a:pt x="349" y="147"/>
                    </a:lnTo>
                    <a:lnTo>
                      <a:pt x="313" y="127"/>
                    </a:lnTo>
                    <a:lnTo>
                      <a:pt x="288" y="112"/>
                    </a:lnTo>
                    <a:lnTo>
                      <a:pt x="303" y="21"/>
                    </a:lnTo>
                    <a:lnTo>
                      <a:pt x="293" y="0"/>
                    </a:lnTo>
                    <a:lnTo>
                      <a:pt x="273" y="6"/>
                    </a:lnTo>
                    <a:lnTo>
                      <a:pt x="263" y="122"/>
                    </a:lnTo>
                    <a:lnTo>
                      <a:pt x="253" y="152"/>
                    </a:lnTo>
                    <a:lnTo>
                      <a:pt x="248" y="173"/>
                    </a:lnTo>
                    <a:lnTo>
                      <a:pt x="207" y="157"/>
                    </a:lnTo>
                    <a:lnTo>
                      <a:pt x="177" y="157"/>
                    </a:lnTo>
                    <a:lnTo>
                      <a:pt x="177" y="178"/>
                    </a:lnTo>
                    <a:lnTo>
                      <a:pt x="197" y="194"/>
                    </a:lnTo>
                    <a:lnTo>
                      <a:pt x="233" y="194"/>
                    </a:lnTo>
                    <a:lnTo>
                      <a:pt x="258" y="214"/>
                    </a:lnTo>
                    <a:lnTo>
                      <a:pt x="278" y="249"/>
                    </a:lnTo>
                    <a:lnTo>
                      <a:pt x="298" y="305"/>
                    </a:lnTo>
                    <a:lnTo>
                      <a:pt x="313" y="416"/>
                    </a:lnTo>
                    <a:lnTo>
                      <a:pt x="313" y="517"/>
                    </a:lnTo>
                    <a:lnTo>
                      <a:pt x="303" y="598"/>
                    </a:lnTo>
                    <a:lnTo>
                      <a:pt x="283" y="633"/>
                    </a:lnTo>
                    <a:lnTo>
                      <a:pt x="212" y="684"/>
                    </a:lnTo>
                    <a:lnTo>
                      <a:pt x="136" y="730"/>
                    </a:lnTo>
                    <a:lnTo>
                      <a:pt x="101" y="7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3" name="Freeform 13"/>
              <p:cNvSpPr>
                <a:spLocks/>
              </p:cNvSpPr>
              <p:nvPr/>
            </p:nvSpPr>
            <p:spPr bwMode="auto">
              <a:xfrm>
                <a:off x="4560" y="2567"/>
                <a:ext cx="329" cy="546"/>
              </a:xfrm>
              <a:custGeom>
                <a:avLst/>
                <a:gdLst>
                  <a:gd name="T0" fmla="*/ 329 w 329"/>
                  <a:gd name="T1" fmla="*/ 15 h 546"/>
                  <a:gd name="T2" fmla="*/ 293 w 329"/>
                  <a:gd name="T3" fmla="*/ 0 h 546"/>
                  <a:gd name="T4" fmla="*/ 217 w 329"/>
                  <a:gd name="T5" fmla="*/ 5 h 546"/>
                  <a:gd name="T6" fmla="*/ 151 w 329"/>
                  <a:gd name="T7" fmla="*/ 56 h 546"/>
                  <a:gd name="T8" fmla="*/ 55 w 329"/>
                  <a:gd name="T9" fmla="*/ 162 h 546"/>
                  <a:gd name="T10" fmla="*/ 5 w 329"/>
                  <a:gd name="T11" fmla="*/ 248 h 546"/>
                  <a:gd name="T12" fmla="*/ 0 w 329"/>
                  <a:gd name="T13" fmla="*/ 278 h 546"/>
                  <a:gd name="T14" fmla="*/ 25 w 329"/>
                  <a:gd name="T15" fmla="*/ 334 h 546"/>
                  <a:gd name="T16" fmla="*/ 80 w 329"/>
                  <a:gd name="T17" fmla="*/ 359 h 546"/>
                  <a:gd name="T18" fmla="*/ 151 w 329"/>
                  <a:gd name="T19" fmla="*/ 389 h 546"/>
                  <a:gd name="T20" fmla="*/ 207 w 329"/>
                  <a:gd name="T21" fmla="*/ 404 h 546"/>
                  <a:gd name="T22" fmla="*/ 232 w 329"/>
                  <a:gd name="T23" fmla="*/ 430 h 546"/>
                  <a:gd name="T24" fmla="*/ 217 w 329"/>
                  <a:gd name="T25" fmla="*/ 465 h 546"/>
                  <a:gd name="T26" fmla="*/ 177 w 329"/>
                  <a:gd name="T27" fmla="*/ 506 h 546"/>
                  <a:gd name="T28" fmla="*/ 126 w 329"/>
                  <a:gd name="T29" fmla="*/ 511 h 546"/>
                  <a:gd name="T30" fmla="*/ 91 w 329"/>
                  <a:gd name="T31" fmla="*/ 495 h 546"/>
                  <a:gd name="T32" fmla="*/ 70 w 329"/>
                  <a:gd name="T33" fmla="*/ 511 h 546"/>
                  <a:gd name="T34" fmla="*/ 75 w 329"/>
                  <a:gd name="T35" fmla="*/ 531 h 546"/>
                  <a:gd name="T36" fmla="*/ 116 w 329"/>
                  <a:gd name="T37" fmla="*/ 546 h 546"/>
                  <a:gd name="T38" fmla="*/ 177 w 329"/>
                  <a:gd name="T39" fmla="*/ 546 h 546"/>
                  <a:gd name="T40" fmla="*/ 232 w 329"/>
                  <a:gd name="T41" fmla="*/ 531 h 546"/>
                  <a:gd name="T42" fmla="*/ 263 w 329"/>
                  <a:gd name="T43" fmla="*/ 511 h 546"/>
                  <a:gd name="T44" fmla="*/ 283 w 329"/>
                  <a:gd name="T45" fmla="*/ 475 h 546"/>
                  <a:gd name="T46" fmla="*/ 293 w 329"/>
                  <a:gd name="T47" fmla="*/ 435 h 546"/>
                  <a:gd name="T48" fmla="*/ 268 w 329"/>
                  <a:gd name="T49" fmla="*/ 399 h 546"/>
                  <a:gd name="T50" fmla="*/ 207 w 329"/>
                  <a:gd name="T51" fmla="*/ 374 h 546"/>
                  <a:gd name="T52" fmla="*/ 136 w 329"/>
                  <a:gd name="T53" fmla="*/ 354 h 546"/>
                  <a:gd name="T54" fmla="*/ 75 w 329"/>
                  <a:gd name="T55" fmla="*/ 319 h 546"/>
                  <a:gd name="T56" fmla="*/ 60 w 329"/>
                  <a:gd name="T57" fmla="*/ 288 h 546"/>
                  <a:gd name="T58" fmla="*/ 70 w 329"/>
                  <a:gd name="T59" fmla="*/ 233 h 546"/>
                  <a:gd name="T60" fmla="*/ 116 w 329"/>
                  <a:gd name="T61" fmla="*/ 162 h 546"/>
                  <a:gd name="T62" fmla="*/ 172 w 329"/>
                  <a:gd name="T63" fmla="*/ 121 h 546"/>
                  <a:gd name="T64" fmla="*/ 258 w 329"/>
                  <a:gd name="T65" fmla="*/ 91 h 546"/>
                  <a:gd name="T66" fmla="*/ 329 w 329"/>
                  <a:gd name="T67" fmla="*/ 76 h 546"/>
                  <a:gd name="T68" fmla="*/ 329 w 329"/>
                  <a:gd name="T69" fmla="*/ 35 h 546"/>
                  <a:gd name="T70" fmla="*/ 329 w 329"/>
                  <a:gd name="T71" fmla="*/ 15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4" name="Freeform 14"/>
              <p:cNvSpPr>
                <a:spLocks/>
              </p:cNvSpPr>
              <p:nvPr/>
            </p:nvSpPr>
            <p:spPr bwMode="auto">
              <a:xfrm>
                <a:off x="4828" y="2542"/>
                <a:ext cx="309" cy="673"/>
              </a:xfrm>
              <a:custGeom>
                <a:avLst/>
                <a:gdLst>
                  <a:gd name="T0" fmla="*/ 269 w 309"/>
                  <a:gd name="T1" fmla="*/ 212 h 673"/>
                  <a:gd name="T2" fmla="*/ 238 w 309"/>
                  <a:gd name="T3" fmla="*/ 86 h 673"/>
                  <a:gd name="T4" fmla="*/ 203 w 309"/>
                  <a:gd name="T5" fmla="*/ 25 h 673"/>
                  <a:gd name="T6" fmla="*/ 126 w 309"/>
                  <a:gd name="T7" fmla="*/ 0 h 673"/>
                  <a:gd name="T8" fmla="*/ 50 w 309"/>
                  <a:gd name="T9" fmla="*/ 10 h 673"/>
                  <a:gd name="T10" fmla="*/ 15 w 309"/>
                  <a:gd name="T11" fmla="*/ 76 h 673"/>
                  <a:gd name="T12" fmla="*/ 20 w 309"/>
                  <a:gd name="T13" fmla="*/ 157 h 673"/>
                  <a:gd name="T14" fmla="*/ 40 w 309"/>
                  <a:gd name="T15" fmla="*/ 288 h 673"/>
                  <a:gd name="T16" fmla="*/ 40 w 309"/>
                  <a:gd name="T17" fmla="*/ 404 h 673"/>
                  <a:gd name="T18" fmla="*/ 15 w 309"/>
                  <a:gd name="T19" fmla="*/ 505 h 673"/>
                  <a:gd name="T20" fmla="*/ 0 w 309"/>
                  <a:gd name="T21" fmla="*/ 561 h 673"/>
                  <a:gd name="T22" fmla="*/ 10 w 309"/>
                  <a:gd name="T23" fmla="*/ 612 h 673"/>
                  <a:gd name="T24" fmla="*/ 45 w 309"/>
                  <a:gd name="T25" fmla="*/ 638 h 673"/>
                  <a:gd name="T26" fmla="*/ 91 w 309"/>
                  <a:gd name="T27" fmla="*/ 663 h 673"/>
                  <a:gd name="T28" fmla="*/ 136 w 309"/>
                  <a:gd name="T29" fmla="*/ 673 h 673"/>
                  <a:gd name="T30" fmla="*/ 193 w 309"/>
                  <a:gd name="T31" fmla="*/ 673 h 673"/>
                  <a:gd name="T32" fmla="*/ 259 w 309"/>
                  <a:gd name="T33" fmla="*/ 622 h 673"/>
                  <a:gd name="T34" fmla="*/ 309 w 309"/>
                  <a:gd name="T35" fmla="*/ 515 h 673"/>
                  <a:gd name="T36" fmla="*/ 304 w 309"/>
                  <a:gd name="T37" fmla="*/ 419 h 673"/>
                  <a:gd name="T38" fmla="*/ 274 w 309"/>
                  <a:gd name="T39" fmla="*/ 308 h 673"/>
                  <a:gd name="T40" fmla="*/ 269 w 309"/>
                  <a:gd name="T41" fmla="*/ 212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5" name="Freeform 15"/>
              <p:cNvSpPr>
                <a:spLocks/>
              </p:cNvSpPr>
              <p:nvPr/>
            </p:nvSpPr>
            <p:spPr bwMode="auto">
              <a:xfrm>
                <a:off x="4736" y="3088"/>
                <a:ext cx="235" cy="973"/>
              </a:xfrm>
              <a:custGeom>
                <a:avLst/>
                <a:gdLst>
                  <a:gd name="T0" fmla="*/ 223 w 235"/>
                  <a:gd name="T1" fmla="*/ 15 h 973"/>
                  <a:gd name="T2" fmla="*/ 163 w 235"/>
                  <a:gd name="T3" fmla="*/ 0 h 973"/>
                  <a:gd name="T4" fmla="*/ 127 w 235"/>
                  <a:gd name="T5" fmla="*/ 15 h 973"/>
                  <a:gd name="T6" fmla="*/ 112 w 235"/>
                  <a:gd name="T7" fmla="*/ 66 h 973"/>
                  <a:gd name="T8" fmla="*/ 127 w 235"/>
                  <a:gd name="T9" fmla="*/ 344 h 973"/>
                  <a:gd name="T10" fmla="*/ 127 w 235"/>
                  <a:gd name="T11" fmla="*/ 410 h 973"/>
                  <a:gd name="T12" fmla="*/ 107 w 235"/>
                  <a:gd name="T13" fmla="*/ 532 h 973"/>
                  <a:gd name="T14" fmla="*/ 102 w 235"/>
                  <a:gd name="T15" fmla="*/ 674 h 973"/>
                  <a:gd name="T16" fmla="*/ 112 w 235"/>
                  <a:gd name="T17" fmla="*/ 745 h 973"/>
                  <a:gd name="T18" fmla="*/ 102 w 235"/>
                  <a:gd name="T19" fmla="*/ 785 h 973"/>
                  <a:gd name="T20" fmla="*/ 31 w 235"/>
                  <a:gd name="T21" fmla="*/ 846 h 973"/>
                  <a:gd name="T22" fmla="*/ 0 w 235"/>
                  <a:gd name="T23" fmla="*/ 922 h 973"/>
                  <a:gd name="T24" fmla="*/ 6 w 235"/>
                  <a:gd name="T25" fmla="*/ 947 h 973"/>
                  <a:gd name="T26" fmla="*/ 61 w 235"/>
                  <a:gd name="T27" fmla="*/ 973 h 973"/>
                  <a:gd name="T28" fmla="*/ 76 w 235"/>
                  <a:gd name="T29" fmla="*/ 962 h 973"/>
                  <a:gd name="T30" fmla="*/ 82 w 235"/>
                  <a:gd name="T31" fmla="*/ 917 h 973"/>
                  <a:gd name="T32" fmla="*/ 97 w 235"/>
                  <a:gd name="T33" fmla="*/ 851 h 973"/>
                  <a:gd name="T34" fmla="*/ 122 w 235"/>
                  <a:gd name="T35" fmla="*/ 821 h 973"/>
                  <a:gd name="T36" fmla="*/ 152 w 235"/>
                  <a:gd name="T37" fmla="*/ 801 h 973"/>
                  <a:gd name="T38" fmla="*/ 178 w 235"/>
                  <a:gd name="T39" fmla="*/ 775 h 973"/>
                  <a:gd name="T40" fmla="*/ 183 w 235"/>
                  <a:gd name="T41" fmla="*/ 755 h 973"/>
                  <a:gd name="T42" fmla="*/ 168 w 235"/>
                  <a:gd name="T43" fmla="*/ 730 h 973"/>
                  <a:gd name="T44" fmla="*/ 152 w 235"/>
                  <a:gd name="T45" fmla="*/ 715 h 973"/>
                  <a:gd name="T46" fmla="*/ 142 w 235"/>
                  <a:gd name="T47" fmla="*/ 653 h 973"/>
                  <a:gd name="T48" fmla="*/ 152 w 235"/>
                  <a:gd name="T49" fmla="*/ 526 h 973"/>
                  <a:gd name="T50" fmla="*/ 188 w 235"/>
                  <a:gd name="T51" fmla="*/ 380 h 973"/>
                  <a:gd name="T52" fmla="*/ 223 w 235"/>
                  <a:gd name="T53" fmla="*/ 263 h 973"/>
                  <a:gd name="T54" fmla="*/ 235 w 235"/>
                  <a:gd name="T55" fmla="*/ 122 h 973"/>
                  <a:gd name="T56" fmla="*/ 223 w 235"/>
                  <a:gd name="T57" fmla="*/ 15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6" name="Freeform 16"/>
              <p:cNvSpPr>
                <a:spLocks/>
              </p:cNvSpPr>
              <p:nvPr/>
            </p:nvSpPr>
            <p:spPr bwMode="auto">
              <a:xfrm>
                <a:off x="4991" y="3088"/>
                <a:ext cx="384" cy="821"/>
              </a:xfrm>
              <a:custGeom>
                <a:avLst/>
                <a:gdLst>
                  <a:gd name="T0" fmla="*/ 126 w 384"/>
                  <a:gd name="T1" fmla="*/ 122 h 821"/>
                  <a:gd name="T2" fmla="*/ 116 w 384"/>
                  <a:gd name="T3" fmla="*/ 40 h 821"/>
                  <a:gd name="T4" fmla="*/ 71 w 384"/>
                  <a:gd name="T5" fmla="*/ 0 h 821"/>
                  <a:gd name="T6" fmla="*/ 5 w 384"/>
                  <a:gd name="T7" fmla="*/ 5 h 821"/>
                  <a:gd name="T8" fmla="*/ 0 w 384"/>
                  <a:gd name="T9" fmla="*/ 40 h 821"/>
                  <a:gd name="T10" fmla="*/ 5 w 384"/>
                  <a:gd name="T11" fmla="*/ 117 h 821"/>
                  <a:gd name="T12" fmla="*/ 40 w 384"/>
                  <a:gd name="T13" fmla="*/ 233 h 821"/>
                  <a:gd name="T14" fmla="*/ 66 w 384"/>
                  <a:gd name="T15" fmla="*/ 319 h 821"/>
                  <a:gd name="T16" fmla="*/ 96 w 384"/>
                  <a:gd name="T17" fmla="*/ 435 h 821"/>
                  <a:gd name="T18" fmla="*/ 106 w 384"/>
                  <a:gd name="T19" fmla="*/ 536 h 821"/>
                  <a:gd name="T20" fmla="*/ 106 w 384"/>
                  <a:gd name="T21" fmla="*/ 617 h 821"/>
                  <a:gd name="T22" fmla="*/ 91 w 384"/>
                  <a:gd name="T23" fmla="*/ 679 h 821"/>
                  <a:gd name="T24" fmla="*/ 76 w 384"/>
                  <a:gd name="T25" fmla="*/ 699 h 821"/>
                  <a:gd name="T26" fmla="*/ 76 w 384"/>
                  <a:gd name="T27" fmla="*/ 719 h 821"/>
                  <a:gd name="T28" fmla="*/ 96 w 384"/>
                  <a:gd name="T29" fmla="*/ 750 h 821"/>
                  <a:gd name="T30" fmla="*/ 131 w 384"/>
                  <a:gd name="T31" fmla="*/ 760 h 821"/>
                  <a:gd name="T32" fmla="*/ 187 w 384"/>
                  <a:gd name="T33" fmla="*/ 760 h 821"/>
                  <a:gd name="T34" fmla="*/ 288 w 384"/>
                  <a:gd name="T35" fmla="*/ 785 h 821"/>
                  <a:gd name="T36" fmla="*/ 318 w 384"/>
                  <a:gd name="T37" fmla="*/ 821 h 821"/>
                  <a:gd name="T38" fmla="*/ 364 w 384"/>
                  <a:gd name="T39" fmla="*/ 800 h 821"/>
                  <a:gd name="T40" fmla="*/ 384 w 384"/>
                  <a:gd name="T41" fmla="*/ 750 h 821"/>
                  <a:gd name="T42" fmla="*/ 364 w 384"/>
                  <a:gd name="T43" fmla="*/ 730 h 821"/>
                  <a:gd name="T44" fmla="*/ 278 w 384"/>
                  <a:gd name="T45" fmla="*/ 719 h 821"/>
                  <a:gd name="T46" fmla="*/ 182 w 384"/>
                  <a:gd name="T47" fmla="*/ 719 h 821"/>
                  <a:gd name="T48" fmla="*/ 141 w 384"/>
                  <a:gd name="T49" fmla="*/ 714 h 821"/>
                  <a:gd name="T50" fmla="*/ 131 w 384"/>
                  <a:gd name="T51" fmla="*/ 684 h 821"/>
                  <a:gd name="T52" fmla="*/ 141 w 384"/>
                  <a:gd name="T53" fmla="*/ 627 h 821"/>
                  <a:gd name="T54" fmla="*/ 147 w 384"/>
                  <a:gd name="T55" fmla="*/ 531 h 821"/>
                  <a:gd name="T56" fmla="*/ 136 w 384"/>
                  <a:gd name="T57" fmla="*/ 425 h 821"/>
                  <a:gd name="T58" fmla="*/ 121 w 384"/>
                  <a:gd name="T59" fmla="*/ 284 h 821"/>
                  <a:gd name="T60" fmla="*/ 126 w 384"/>
                  <a:gd name="T61" fmla="*/ 162 h 821"/>
                  <a:gd name="T62" fmla="*/ 126 w 384"/>
                  <a:gd name="T63" fmla="*/ 122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77905" name="Text Box 17"/>
          <p:cNvSpPr txBox="1">
            <a:spLocks noChangeArrowheads="1"/>
          </p:cNvSpPr>
          <p:nvPr/>
        </p:nvSpPr>
        <p:spPr bwMode="auto">
          <a:xfrm>
            <a:off x="1524000" y="3124200"/>
            <a:ext cx="7772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Quinto Paso: Sustituimos el valor de “z” en la ecuación (2).</a:t>
            </a:r>
            <a:endParaRPr lang="es-ES_tradnl" b="1" i="0"/>
          </a:p>
        </p:txBody>
      </p:sp>
      <p:sp>
        <p:nvSpPr>
          <p:cNvPr id="152581" name="Text Box 18"/>
          <p:cNvSpPr txBox="1">
            <a:spLocks noChangeArrowheads="1"/>
          </p:cNvSpPr>
          <p:nvPr/>
        </p:nvSpPr>
        <p:spPr bwMode="auto">
          <a:xfrm>
            <a:off x="3925888" y="12954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       </a:t>
            </a:r>
            <a:r>
              <a:rPr lang="es-ES_tradnl" sz="3200" b="1" i="0"/>
              <a:t>(1)</a:t>
            </a:r>
            <a:endParaRPr lang="es-ES_tradnl" sz="3200" b="1" i="0">
              <a:solidFill>
                <a:srgbClr val="FF3300"/>
              </a:solidFill>
            </a:endParaRPr>
          </a:p>
        </p:txBody>
      </p:sp>
      <p:sp>
        <p:nvSpPr>
          <p:cNvPr id="152582" name="Text Box 19"/>
          <p:cNvSpPr txBox="1">
            <a:spLocks noChangeArrowheads="1"/>
          </p:cNvSpPr>
          <p:nvPr/>
        </p:nvSpPr>
        <p:spPr bwMode="auto">
          <a:xfrm>
            <a:off x="3925888" y="17526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  y  + 4z  = 5      </a:t>
            </a:r>
            <a:r>
              <a:rPr lang="es-ES_tradnl" sz="3200" b="1" i="0"/>
              <a:t>(2)</a:t>
            </a:r>
            <a:r>
              <a:rPr lang="es-ES_tradnl" sz="3200" b="1" i="0">
                <a:solidFill>
                  <a:schemeClr val="accent2"/>
                </a:solidFill>
              </a:rPr>
              <a:t> </a:t>
            </a:r>
          </a:p>
        </p:txBody>
      </p:sp>
      <p:sp>
        <p:nvSpPr>
          <p:cNvPr id="152583" name="AutoShape 20"/>
          <p:cNvSpPr>
            <a:spLocks/>
          </p:cNvSpPr>
          <p:nvPr/>
        </p:nvSpPr>
        <p:spPr bwMode="auto">
          <a:xfrm>
            <a:off x="3505200" y="1295400"/>
            <a:ext cx="420688" cy="1524000"/>
          </a:xfrm>
          <a:prstGeom prst="leftBrace">
            <a:avLst>
              <a:gd name="adj1" fmla="val 30189"/>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2584" name="Text Box 21"/>
          <p:cNvSpPr txBox="1">
            <a:spLocks noChangeArrowheads="1"/>
          </p:cNvSpPr>
          <p:nvPr/>
        </p:nvSpPr>
        <p:spPr bwMode="auto">
          <a:xfrm>
            <a:off x="3925888" y="22098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               33z = 66     </a:t>
            </a:r>
            <a:r>
              <a:rPr lang="es-ES_tradnl" sz="3200" b="1" i="0"/>
              <a:t>(3)</a:t>
            </a:r>
            <a:endParaRPr lang="es-ES_tradnl" sz="3200" b="1" i="0">
              <a:solidFill>
                <a:srgbClr val="FF3300"/>
              </a:solidFill>
            </a:endParaRPr>
          </a:p>
        </p:txBody>
      </p:sp>
      <p:sp>
        <p:nvSpPr>
          <p:cNvPr id="677910" name="Text Box 22"/>
          <p:cNvSpPr txBox="1">
            <a:spLocks noChangeArrowheads="1"/>
          </p:cNvSpPr>
          <p:nvPr/>
        </p:nvSpPr>
        <p:spPr bwMode="auto">
          <a:xfrm>
            <a:off x="5105400" y="5562600"/>
            <a:ext cx="1905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y = 3 </a:t>
            </a:r>
          </a:p>
        </p:txBody>
      </p:sp>
      <p:sp>
        <p:nvSpPr>
          <p:cNvPr id="677911" name="Text Box 23"/>
          <p:cNvSpPr txBox="1">
            <a:spLocks noChangeArrowheads="1"/>
          </p:cNvSpPr>
          <p:nvPr/>
        </p:nvSpPr>
        <p:spPr bwMode="auto">
          <a:xfrm>
            <a:off x="3087688" y="48006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  y  + 4</a:t>
            </a:r>
            <a:r>
              <a:rPr lang="es-ES_tradnl" sz="3200" b="1" i="0"/>
              <a:t>(2)</a:t>
            </a:r>
            <a:r>
              <a:rPr lang="es-ES_tradnl" sz="3200" b="1" i="0">
                <a:solidFill>
                  <a:schemeClr val="accent2"/>
                </a:solidFill>
              </a:rPr>
              <a:t>  = 5       </a:t>
            </a:r>
            <a:r>
              <a:rPr lang="es-ES_tradnl" sz="3200" b="1" i="0"/>
              <a:t>(2)</a:t>
            </a:r>
            <a:r>
              <a:rPr lang="es-ES_tradnl" sz="3200" b="1" i="0">
                <a:solidFill>
                  <a:schemeClr val="accent2"/>
                </a:solidFill>
              </a:rPr>
              <a:t> </a:t>
            </a:r>
          </a:p>
        </p:txBody>
      </p:sp>
      <p:sp>
        <p:nvSpPr>
          <p:cNvPr id="152587" name="AutoShape 24">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2588" name="AutoShape 25">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51608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77905"/>
                                        </p:tgtEl>
                                        <p:attrNameLst>
                                          <p:attrName>style.visibility</p:attrName>
                                        </p:attrNameLst>
                                      </p:cBhvr>
                                      <p:to>
                                        <p:strVal val="visible"/>
                                      </p:to>
                                    </p:set>
                                    <p:anim calcmode="lin" valueType="num">
                                      <p:cBhvr>
                                        <p:cTn id="7" dur="500" fill="hold"/>
                                        <p:tgtEl>
                                          <p:spTgt spid="677905"/>
                                        </p:tgtEl>
                                        <p:attrNameLst>
                                          <p:attrName>ppt_w</p:attrName>
                                        </p:attrNameLst>
                                      </p:cBhvr>
                                      <p:tavLst>
                                        <p:tav tm="0">
                                          <p:val>
                                            <p:fltVal val="0"/>
                                          </p:val>
                                        </p:tav>
                                        <p:tav tm="100000">
                                          <p:val>
                                            <p:strVal val="#ppt_w"/>
                                          </p:val>
                                        </p:tav>
                                      </p:tavLst>
                                    </p:anim>
                                    <p:anim calcmode="lin" valueType="num">
                                      <p:cBhvr>
                                        <p:cTn id="8" dur="500" fill="hold"/>
                                        <p:tgtEl>
                                          <p:spTgt spid="677905"/>
                                        </p:tgtEl>
                                        <p:attrNameLst>
                                          <p:attrName>ppt_h</p:attrName>
                                        </p:attrNameLst>
                                      </p:cBhvr>
                                      <p:tavLst>
                                        <p:tav tm="0">
                                          <p:val>
                                            <p:fltVal val="0"/>
                                          </p:val>
                                        </p:tav>
                                        <p:tav tm="100000">
                                          <p:val>
                                            <p:strVal val="#ppt_h"/>
                                          </p:val>
                                        </p:tav>
                                      </p:tavLst>
                                    </p:anim>
                                    <p:anim calcmode="lin" valueType="num">
                                      <p:cBhvr>
                                        <p:cTn id="9" dur="500" fill="hold"/>
                                        <p:tgtEl>
                                          <p:spTgt spid="677905"/>
                                        </p:tgtEl>
                                        <p:attrNameLst>
                                          <p:attrName>ppt_x</p:attrName>
                                        </p:attrNameLst>
                                      </p:cBhvr>
                                      <p:tavLst>
                                        <p:tav tm="0">
                                          <p:val>
                                            <p:fltVal val="0.5"/>
                                          </p:val>
                                        </p:tav>
                                        <p:tav tm="100000">
                                          <p:val>
                                            <p:strVal val="#ppt_x"/>
                                          </p:val>
                                        </p:tav>
                                      </p:tavLst>
                                    </p:anim>
                                    <p:anim calcmode="lin" valueType="num">
                                      <p:cBhvr>
                                        <p:cTn id="10" dur="500" fill="hold"/>
                                        <p:tgtEl>
                                          <p:spTgt spid="67790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677911"/>
                                        </p:tgtEl>
                                        <p:attrNameLst>
                                          <p:attrName>style.visibility</p:attrName>
                                        </p:attrNameLst>
                                      </p:cBhvr>
                                      <p:to>
                                        <p:strVal val="visible"/>
                                      </p:to>
                                    </p:set>
                                    <p:anim calcmode="lin" valueType="num">
                                      <p:cBhvr>
                                        <p:cTn id="14" dur="500" fill="hold"/>
                                        <p:tgtEl>
                                          <p:spTgt spid="677911"/>
                                        </p:tgtEl>
                                        <p:attrNameLst>
                                          <p:attrName>ppt_w</p:attrName>
                                        </p:attrNameLst>
                                      </p:cBhvr>
                                      <p:tavLst>
                                        <p:tav tm="0">
                                          <p:val>
                                            <p:fltVal val="0"/>
                                          </p:val>
                                        </p:tav>
                                        <p:tav tm="100000">
                                          <p:val>
                                            <p:strVal val="#ppt_w"/>
                                          </p:val>
                                        </p:tav>
                                      </p:tavLst>
                                    </p:anim>
                                    <p:anim calcmode="lin" valueType="num">
                                      <p:cBhvr>
                                        <p:cTn id="15" dur="500" fill="hold"/>
                                        <p:tgtEl>
                                          <p:spTgt spid="677911"/>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677910"/>
                                        </p:tgtEl>
                                        <p:attrNameLst>
                                          <p:attrName>style.visibility</p:attrName>
                                        </p:attrNameLst>
                                      </p:cBhvr>
                                      <p:to>
                                        <p:strVal val="visible"/>
                                      </p:to>
                                    </p:set>
                                    <p:anim calcmode="lin" valueType="num">
                                      <p:cBhvr>
                                        <p:cTn id="19" dur="500" fill="hold"/>
                                        <p:tgtEl>
                                          <p:spTgt spid="677910"/>
                                        </p:tgtEl>
                                        <p:attrNameLst>
                                          <p:attrName>ppt_w</p:attrName>
                                        </p:attrNameLst>
                                      </p:cBhvr>
                                      <p:tavLst>
                                        <p:tav tm="0">
                                          <p:val>
                                            <p:fltVal val="0"/>
                                          </p:val>
                                        </p:tav>
                                        <p:tav tm="100000">
                                          <p:val>
                                            <p:strVal val="#ppt_w"/>
                                          </p:val>
                                        </p:tav>
                                      </p:tavLst>
                                    </p:anim>
                                    <p:anim calcmode="lin" valueType="num">
                                      <p:cBhvr>
                                        <p:cTn id="20" dur="500" fill="hold"/>
                                        <p:tgtEl>
                                          <p:spTgt spid="6779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905" grpId="0" autoUpdateAnimBg="0"/>
      <p:bldP spid="677910" grpId="0" autoUpdateAnimBg="0"/>
      <p:bldP spid="677911"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8"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154627" name="Group 3"/>
          <p:cNvGrpSpPr>
            <a:grpSpLocks/>
          </p:cNvGrpSpPr>
          <p:nvPr/>
        </p:nvGrpSpPr>
        <p:grpSpPr bwMode="auto">
          <a:xfrm flipH="1">
            <a:off x="9191626" y="2513014"/>
            <a:ext cx="1008063" cy="3724275"/>
            <a:chOff x="4560" y="1583"/>
            <a:chExt cx="815" cy="2478"/>
          </a:xfrm>
        </p:grpSpPr>
        <p:grpSp>
          <p:nvGrpSpPr>
            <p:cNvPr id="154637" name="Group 4"/>
            <p:cNvGrpSpPr>
              <a:grpSpLocks/>
            </p:cNvGrpSpPr>
            <p:nvPr/>
          </p:nvGrpSpPr>
          <p:grpSpPr bwMode="auto">
            <a:xfrm>
              <a:off x="4677" y="1583"/>
              <a:ext cx="446" cy="435"/>
              <a:chOff x="4677" y="1583"/>
              <a:chExt cx="446" cy="435"/>
            </a:xfrm>
          </p:grpSpPr>
          <p:sp>
            <p:nvSpPr>
              <p:cNvPr id="154645" name="Freeform 5"/>
              <p:cNvSpPr>
                <a:spLocks/>
              </p:cNvSpPr>
              <p:nvPr/>
            </p:nvSpPr>
            <p:spPr bwMode="auto">
              <a:xfrm>
                <a:off x="4837" y="1752"/>
                <a:ext cx="150" cy="266"/>
              </a:xfrm>
              <a:custGeom>
                <a:avLst/>
                <a:gdLst>
                  <a:gd name="T0" fmla="*/ 48 w 150"/>
                  <a:gd name="T1" fmla="*/ 241 h 266"/>
                  <a:gd name="T2" fmla="*/ 50 w 150"/>
                  <a:gd name="T3" fmla="*/ 198 h 266"/>
                  <a:gd name="T4" fmla="*/ 40 w 150"/>
                  <a:gd name="T5" fmla="*/ 165 h 266"/>
                  <a:gd name="T6" fmla="*/ 22 w 150"/>
                  <a:gd name="T7" fmla="*/ 136 h 266"/>
                  <a:gd name="T8" fmla="*/ 0 w 150"/>
                  <a:gd name="T9" fmla="*/ 93 h 266"/>
                  <a:gd name="T10" fmla="*/ 2 w 150"/>
                  <a:gd name="T11" fmla="*/ 65 h 266"/>
                  <a:gd name="T12" fmla="*/ 17 w 150"/>
                  <a:gd name="T13" fmla="*/ 30 h 266"/>
                  <a:gd name="T14" fmla="*/ 45 w 150"/>
                  <a:gd name="T15" fmla="*/ 7 h 266"/>
                  <a:gd name="T16" fmla="*/ 70 w 150"/>
                  <a:gd name="T17" fmla="*/ 0 h 266"/>
                  <a:gd name="T18" fmla="*/ 96 w 150"/>
                  <a:gd name="T19" fmla="*/ 5 h 266"/>
                  <a:gd name="T20" fmla="*/ 113 w 150"/>
                  <a:gd name="T21" fmla="*/ 15 h 266"/>
                  <a:gd name="T22" fmla="*/ 137 w 150"/>
                  <a:gd name="T23" fmla="*/ 35 h 266"/>
                  <a:gd name="T24" fmla="*/ 150 w 150"/>
                  <a:gd name="T25" fmla="*/ 65 h 266"/>
                  <a:gd name="T26" fmla="*/ 145 w 150"/>
                  <a:gd name="T27" fmla="*/ 96 h 266"/>
                  <a:gd name="T28" fmla="*/ 126 w 150"/>
                  <a:gd name="T29" fmla="*/ 123 h 266"/>
                  <a:gd name="T30" fmla="*/ 101 w 150"/>
                  <a:gd name="T31" fmla="*/ 167 h 266"/>
                  <a:gd name="T32" fmla="*/ 96 w 150"/>
                  <a:gd name="T33" fmla="*/ 198 h 266"/>
                  <a:gd name="T34" fmla="*/ 98 w 150"/>
                  <a:gd name="T35" fmla="*/ 223 h 266"/>
                  <a:gd name="T36" fmla="*/ 86 w 150"/>
                  <a:gd name="T37" fmla="*/ 248 h 266"/>
                  <a:gd name="T38" fmla="*/ 73 w 150"/>
                  <a:gd name="T39" fmla="*/ 266 h 266"/>
                  <a:gd name="T40" fmla="*/ 48 w 150"/>
                  <a:gd name="T41" fmla="*/ 241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0" h="266">
                    <a:moveTo>
                      <a:pt x="48" y="241"/>
                    </a:moveTo>
                    <a:lnTo>
                      <a:pt x="50" y="198"/>
                    </a:lnTo>
                    <a:lnTo>
                      <a:pt x="40" y="165"/>
                    </a:lnTo>
                    <a:lnTo>
                      <a:pt x="22" y="136"/>
                    </a:lnTo>
                    <a:lnTo>
                      <a:pt x="0" y="93"/>
                    </a:lnTo>
                    <a:lnTo>
                      <a:pt x="2" y="65"/>
                    </a:lnTo>
                    <a:lnTo>
                      <a:pt x="17" y="30"/>
                    </a:lnTo>
                    <a:lnTo>
                      <a:pt x="45" y="7"/>
                    </a:lnTo>
                    <a:lnTo>
                      <a:pt x="70" y="0"/>
                    </a:lnTo>
                    <a:lnTo>
                      <a:pt x="96" y="5"/>
                    </a:lnTo>
                    <a:lnTo>
                      <a:pt x="113" y="15"/>
                    </a:lnTo>
                    <a:lnTo>
                      <a:pt x="137" y="35"/>
                    </a:lnTo>
                    <a:lnTo>
                      <a:pt x="150" y="65"/>
                    </a:lnTo>
                    <a:lnTo>
                      <a:pt x="145" y="96"/>
                    </a:lnTo>
                    <a:lnTo>
                      <a:pt x="126" y="123"/>
                    </a:lnTo>
                    <a:lnTo>
                      <a:pt x="101" y="167"/>
                    </a:lnTo>
                    <a:lnTo>
                      <a:pt x="96" y="198"/>
                    </a:lnTo>
                    <a:lnTo>
                      <a:pt x="98" y="223"/>
                    </a:lnTo>
                    <a:lnTo>
                      <a:pt x="86" y="248"/>
                    </a:lnTo>
                    <a:lnTo>
                      <a:pt x="73" y="266"/>
                    </a:lnTo>
                    <a:lnTo>
                      <a:pt x="48" y="241"/>
                    </a:lnTo>
                    <a:close/>
                  </a:path>
                </a:pathLst>
              </a:custGeom>
              <a:solidFill>
                <a:srgbClr val="FFFF00"/>
              </a:solidFill>
              <a:ln w="12700">
                <a:solidFill>
                  <a:srgbClr val="000000"/>
                </a:solidFill>
                <a:prstDash val="solid"/>
                <a:round/>
                <a:headEnd/>
                <a:tailEnd/>
              </a:ln>
            </p:spPr>
            <p:txBody>
              <a:bodyPr/>
              <a:lstStyle/>
              <a:p>
                <a:endParaRPr lang="en-US"/>
              </a:p>
            </p:txBody>
          </p:sp>
          <p:sp>
            <p:nvSpPr>
              <p:cNvPr id="154646" name="Freeform 6"/>
              <p:cNvSpPr>
                <a:spLocks/>
              </p:cNvSpPr>
              <p:nvPr/>
            </p:nvSpPr>
            <p:spPr bwMode="auto">
              <a:xfrm>
                <a:off x="4677" y="1738"/>
                <a:ext cx="109" cy="51"/>
              </a:xfrm>
              <a:custGeom>
                <a:avLst/>
                <a:gdLst>
                  <a:gd name="T0" fmla="*/ 109 w 109"/>
                  <a:gd name="T1" fmla="*/ 51 h 51"/>
                  <a:gd name="T2" fmla="*/ 18 w 109"/>
                  <a:gd name="T3" fmla="*/ 35 h 51"/>
                  <a:gd name="T4" fmla="*/ 0 w 109"/>
                  <a:gd name="T5" fmla="*/ 17 h 51"/>
                  <a:gd name="T6" fmla="*/ 7 w 109"/>
                  <a:gd name="T7" fmla="*/ 2 h 51"/>
                  <a:gd name="T8" fmla="*/ 28 w 109"/>
                  <a:gd name="T9" fmla="*/ 0 h 51"/>
                  <a:gd name="T10" fmla="*/ 109 w 109"/>
                  <a:gd name="T11" fmla="*/ 51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51">
                    <a:moveTo>
                      <a:pt x="109" y="51"/>
                    </a:moveTo>
                    <a:lnTo>
                      <a:pt x="18" y="35"/>
                    </a:lnTo>
                    <a:lnTo>
                      <a:pt x="0" y="17"/>
                    </a:lnTo>
                    <a:lnTo>
                      <a:pt x="7" y="2"/>
                    </a:lnTo>
                    <a:lnTo>
                      <a:pt x="28" y="0"/>
                    </a:lnTo>
                    <a:lnTo>
                      <a:pt x="10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7" name="Freeform 7"/>
              <p:cNvSpPr>
                <a:spLocks/>
              </p:cNvSpPr>
              <p:nvPr/>
            </p:nvSpPr>
            <p:spPr bwMode="auto">
              <a:xfrm>
                <a:off x="4786" y="1605"/>
                <a:ext cx="48" cy="84"/>
              </a:xfrm>
              <a:custGeom>
                <a:avLst/>
                <a:gdLst>
                  <a:gd name="T0" fmla="*/ 48 w 48"/>
                  <a:gd name="T1" fmla="*/ 84 h 84"/>
                  <a:gd name="T2" fmla="*/ 0 w 48"/>
                  <a:gd name="T3" fmla="*/ 31 h 84"/>
                  <a:gd name="T4" fmla="*/ 5 w 48"/>
                  <a:gd name="T5" fmla="*/ 8 h 84"/>
                  <a:gd name="T6" fmla="*/ 28 w 48"/>
                  <a:gd name="T7" fmla="*/ 0 h 84"/>
                  <a:gd name="T8" fmla="*/ 41 w 48"/>
                  <a:gd name="T9" fmla="*/ 16 h 84"/>
                  <a:gd name="T10" fmla="*/ 48 w 48"/>
                  <a:gd name="T11" fmla="*/ 84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4">
                    <a:moveTo>
                      <a:pt x="48" y="84"/>
                    </a:moveTo>
                    <a:lnTo>
                      <a:pt x="0" y="31"/>
                    </a:lnTo>
                    <a:lnTo>
                      <a:pt x="5" y="8"/>
                    </a:lnTo>
                    <a:lnTo>
                      <a:pt x="28" y="0"/>
                    </a:lnTo>
                    <a:lnTo>
                      <a:pt x="41" y="16"/>
                    </a:lnTo>
                    <a:lnTo>
                      <a:pt x="4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8" name="Freeform 8"/>
              <p:cNvSpPr>
                <a:spLocks/>
              </p:cNvSpPr>
              <p:nvPr/>
            </p:nvSpPr>
            <p:spPr bwMode="auto">
              <a:xfrm>
                <a:off x="4940" y="1583"/>
                <a:ext cx="42" cy="101"/>
              </a:xfrm>
              <a:custGeom>
                <a:avLst/>
                <a:gdLst>
                  <a:gd name="T0" fmla="*/ 6 w 42"/>
                  <a:gd name="T1" fmla="*/ 101 h 101"/>
                  <a:gd name="T2" fmla="*/ 0 w 42"/>
                  <a:gd name="T3" fmla="*/ 26 h 101"/>
                  <a:gd name="T4" fmla="*/ 22 w 42"/>
                  <a:gd name="T5" fmla="*/ 0 h 101"/>
                  <a:gd name="T6" fmla="*/ 42 w 42"/>
                  <a:gd name="T7" fmla="*/ 11 h 101"/>
                  <a:gd name="T8" fmla="*/ 39 w 42"/>
                  <a:gd name="T9" fmla="*/ 31 h 101"/>
                  <a:gd name="T10" fmla="*/ 6 w 42"/>
                  <a:gd name="T11" fmla="*/ 101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01">
                    <a:moveTo>
                      <a:pt x="6" y="101"/>
                    </a:moveTo>
                    <a:lnTo>
                      <a:pt x="0" y="26"/>
                    </a:lnTo>
                    <a:lnTo>
                      <a:pt x="22" y="0"/>
                    </a:lnTo>
                    <a:lnTo>
                      <a:pt x="42" y="11"/>
                    </a:lnTo>
                    <a:lnTo>
                      <a:pt x="39" y="31"/>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9" name="Freeform 9"/>
              <p:cNvSpPr>
                <a:spLocks/>
              </p:cNvSpPr>
              <p:nvPr/>
            </p:nvSpPr>
            <p:spPr bwMode="auto">
              <a:xfrm>
                <a:off x="5025" y="1661"/>
                <a:ext cx="98" cy="63"/>
              </a:xfrm>
              <a:custGeom>
                <a:avLst/>
                <a:gdLst>
                  <a:gd name="T0" fmla="*/ 0 w 98"/>
                  <a:gd name="T1" fmla="*/ 63 h 63"/>
                  <a:gd name="T2" fmla="*/ 73 w 98"/>
                  <a:gd name="T3" fmla="*/ 0 h 63"/>
                  <a:gd name="T4" fmla="*/ 98 w 98"/>
                  <a:gd name="T5" fmla="*/ 12 h 63"/>
                  <a:gd name="T6" fmla="*/ 96 w 98"/>
                  <a:gd name="T7" fmla="*/ 33 h 63"/>
                  <a:gd name="T8" fmla="*/ 83 w 98"/>
                  <a:gd name="T9" fmla="*/ 43 h 63"/>
                  <a:gd name="T10" fmla="*/ 0 w 98"/>
                  <a:gd name="T11" fmla="*/ 63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3">
                    <a:moveTo>
                      <a:pt x="0" y="63"/>
                    </a:moveTo>
                    <a:lnTo>
                      <a:pt x="73" y="0"/>
                    </a:lnTo>
                    <a:lnTo>
                      <a:pt x="98" y="12"/>
                    </a:lnTo>
                    <a:lnTo>
                      <a:pt x="96" y="33"/>
                    </a:lnTo>
                    <a:lnTo>
                      <a:pt x="83" y="4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4638" name="Group 10"/>
            <p:cNvGrpSpPr>
              <a:grpSpLocks/>
            </p:cNvGrpSpPr>
            <p:nvPr/>
          </p:nvGrpSpPr>
          <p:grpSpPr bwMode="auto">
            <a:xfrm>
              <a:off x="4560" y="1730"/>
              <a:ext cx="815" cy="2331"/>
              <a:chOff x="4560" y="1730"/>
              <a:chExt cx="815" cy="2331"/>
            </a:xfrm>
          </p:grpSpPr>
          <p:sp>
            <p:nvSpPr>
              <p:cNvPr id="154639" name="Freeform 11"/>
              <p:cNvSpPr>
                <a:spLocks/>
              </p:cNvSpPr>
              <p:nvPr/>
            </p:nvSpPr>
            <p:spPr bwMode="auto">
              <a:xfrm>
                <a:off x="4707" y="2115"/>
                <a:ext cx="410" cy="406"/>
              </a:xfrm>
              <a:custGeom>
                <a:avLst/>
                <a:gdLst>
                  <a:gd name="T0" fmla="*/ 268 w 410"/>
                  <a:gd name="T1" fmla="*/ 117 h 406"/>
                  <a:gd name="T2" fmla="*/ 217 w 410"/>
                  <a:gd name="T3" fmla="*/ 41 h 406"/>
                  <a:gd name="T4" fmla="*/ 166 w 410"/>
                  <a:gd name="T5" fmla="*/ 0 h 406"/>
                  <a:gd name="T6" fmla="*/ 106 w 410"/>
                  <a:gd name="T7" fmla="*/ 0 h 406"/>
                  <a:gd name="T8" fmla="*/ 40 w 410"/>
                  <a:gd name="T9" fmla="*/ 26 h 406"/>
                  <a:gd name="T10" fmla="*/ 10 w 410"/>
                  <a:gd name="T11" fmla="*/ 71 h 406"/>
                  <a:gd name="T12" fmla="*/ 0 w 410"/>
                  <a:gd name="T13" fmla="*/ 132 h 406"/>
                  <a:gd name="T14" fmla="*/ 10 w 410"/>
                  <a:gd name="T15" fmla="*/ 213 h 406"/>
                  <a:gd name="T16" fmla="*/ 50 w 410"/>
                  <a:gd name="T17" fmla="*/ 304 h 406"/>
                  <a:gd name="T18" fmla="*/ 121 w 410"/>
                  <a:gd name="T19" fmla="*/ 365 h 406"/>
                  <a:gd name="T20" fmla="*/ 176 w 410"/>
                  <a:gd name="T21" fmla="*/ 395 h 406"/>
                  <a:gd name="T22" fmla="*/ 232 w 410"/>
                  <a:gd name="T23" fmla="*/ 406 h 406"/>
                  <a:gd name="T24" fmla="*/ 278 w 410"/>
                  <a:gd name="T25" fmla="*/ 390 h 406"/>
                  <a:gd name="T26" fmla="*/ 303 w 410"/>
                  <a:gd name="T27" fmla="*/ 365 h 406"/>
                  <a:gd name="T28" fmla="*/ 319 w 410"/>
                  <a:gd name="T29" fmla="*/ 304 h 406"/>
                  <a:gd name="T30" fmla="*/ 314 w 410"/>
                  <a:gd name="T31" fmla="*/ 233 h 406"/>
                  <a:gd name="T32" fmla="*/ 298 w 410"/>
                  <a:gd name="T33" fmla="*/ 173 h 406"/>
                  <a:gd name="T34" fmla="*/ 399 w 410"/>
                  <a:gd name="T35" fmla="*/ 117 h 406"/>
                  <a:gd name="T36" fmla="*/ 410 w 410"/>
                  <a:gd name="T37" fmla="*/ 92 h 406"/>
                  <a:gd name="T38" fmla="*/ 399 w 410"/>
                  <a:gd name="T39" fmla="*/ 81 h 406"/>
                  <a:gd name="T40" fmla="*/ 288 w 410"/>
                  <a:gd name="T41" fmla="*/ 147 h 406"/>
                  <a:gd name="T42" fmla="*/ 268 w 410"/>
                  <a:gd name="T43" fmla="*/ 117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0" name="Freeform 12"/>
              <p:cNvSpPr>
                <a:spLocks/>
              </p:cNvSpPr>
              <p:nvPr/>
            </p:nvSpPr>
            <p:spPr bwMode="auto">
              <a:xfrm>
                <a:off x="5001" y="1730"/>
                <a:ext cx="364" cy="907"/>
              </a:xfrm>
              <a:custGeom>
                <a:avLst/>
                <a:gdLst>
                  <a:gd name="T0" fmla="*/ 101 w 364"/>
                  <a:gd name="T1" fmla="*/ 765 h 907"/>
                  <a:gd name="T2" fmla="*/ 35 w 364"/>
                  <a:gd name="T3" fmla="*/ 816 h 907"/>
                  <a:gd name="T4" fmla="*/ 15 w 364"/>
                  <a:gd name="T5" fmla="*/ 832 h 907"/>
                  <a:gd name="T6" fmla="*/ 0 w 364"/>
                  <a:gd name="T7" fmla="*/ 867 h 907"/>
                  <a:gd name="T8" fmla="*/ 20 w 364"/>
                  <a:gd name="T9" fmla="*/ 902 h 907"/>
                  <a:gd name="T10" fmla="*/ 40 w 364"/>
                  <a:gd name="T11" fmla="*/ 907 h 907"/>
                  <a:gd name="T12" fmla="*/ 101 w 364"/>
                  <a:gd name="T13" fmla="*/ 887 h 907"/>
                  <a:gd name="T14" fmla="*/ 192 w 364"/>
                  <a:gd name="T15" fmla="*/ 816 h 907"/>
                  <a:gd name="T16" fmla="*/ 273 w 364"/>
                  <a:gd name="T17" fmla="*/ 730 h 907"/>
                  <a:gd name="T18" fmla="*/ 359 w 364"/>
                  <a:gd name="T19" fmla="*/ 633 h 907"/>
                  <a:gd name="T20" fmla="*/ 364 w 364"/>
                  <a:gd name="T21" fmla="*/ 593 h 907"/>
                  <a:gd name="T22" fmla="*/ 364 w 364"/>
                  <a:gd name="T23" fmla="*/ 482 h 907"/>
                  <a:gd name="T24" fmla="*/ 339 w 364"/>
                  <a:gd name="T25" fmla="*/ 310 h 907"/>
                  <a:gd name="T26" fmla="*/ 354 w 364"/>
                  <a:gd name="T27" fmla="*/ 209 h 907"/>
                  <a:gd name="T28" fmla="*/ 364 w 364"/>
                  <a:gd name="T29" fmla="*/ 168 h 907"/>
                  <a:gd name="T30" fmla="*/ 349 w 364"/>
                  <a:gd name="T31" fmla="*/ 147 h 907"/>
                  <a:gd name="T32" fmla="*/ 313 w 364"/>
                  <a:gd name="T33" fmla="*/ 127 h 907"/>
                  <a:gd name="T34" fmla="*/ 288 w 364"/>
                  <a:gd name="T35" fmla="*/ 112 h 907"/>
                  <a:gd name="T36" fmla="*/ 303 w 364"/>
                  <a:gd name="T37" fmla="*/ 21 h 907"/>
                  <a:gd name="T38" fmla="*/ 293 w 364"/>
                  <a:gd name="T39" fmla="*/ 0 h 907"/>
                  <a:gd name="T40" fmla="*/ 273 w 364"/>
                  <a:gd name="T41" fmla="*/ 6 h 907"/>
                  <a:gd name="T42" fmla="*/ 263 w 364"/>
                  <a:gd name="T43" fmla="*/ 122 h 907"/>
                  <a:gd name="T44" fmla="*/ 253 w 364"/>
                  <a:gd name="T45" fmla="*/ 152 h 907"/>
                  <a:gd name="T46" fmla="*/ 248 w 364"/>
                  <a:gd name="T47" fmla="*/ 173 h 907"/>
                  <a:gd name="T48" fmla="*/ 207 w 364"/>
                  <a:gd name="T49" fmla="*/ 157 h 907"/>
                  <a:gd name="T50" fmla="*/ 177 w 364"/>
                  <a:gd name="T51" fmla="*/ 157 h 907"/>
                  <a:gd name="T52" fmla="*/ 177 w 364"/>
                  <a:gd name="T53" fmla="*/ 178 h 907"/>
                  <a:gd name="T54" fmla="*/ 197 w 364"/>
                  <a:gd name="T55" fmla="*/ 194 h 907"/>
                  <a:gd name="T56" fmla="*/ 233 w 364"/>
                  <a:gd name="T57" fmla="*/ 194 h 907"/>
                  <a:gd name="T58" fmla="*/ 258 w 364"/>
                  <a:gd name="T59" fmla="*/ 214 h 907"/>
                  <a:gd name="T60" fmla="*/ 278 w 364"/>
                  <a:gd name="T61" fmla="*/ 249 h 907"/>
                  <a:gd name="T62" fmla="*/ 298 w 364"/>
                  <a:gd name="T63" fmla="*/ 305 h 907"/>
                  <a:gd name="T64" fmla="*/ 313 w 364"/>
                  <a:gd name="T65" fmla="*/ 416 h 907"/>
                  <a:gd name="T66" fmla="*/ 313 w 364"/>
                  <a:gd name="T67" fmla="*/ 517 h 907"/>
                  <a:gd name="T68" fmla="*/ 303 w 364"/>
                  <a:gd name="T69" fmla="*/ 598 h 907"/>
                  <a:gd name="T70" fmla="*/ 283 w 364"/>
                  <a:gd name="T71" fmla="*/ 633 h 907"/>
                  <a:gd name="T72" fmla="*/ 212 w 364"/>
                  <a:gd name="T73" fmla="*/ 684 h 907"/>
                  <a:gd name="T74" fmla="*/ 136 w 364"/>
                  <a:gd name="T75" fmla="*/ 730 h 907"/>
                  <a:gd name="T76" fmla="*/ 101 w 364"/>
                  <a:gd name="T77" fmla="*/ 765 h 9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4" h="907">
                    <a:moveTo>
                      <a:pt x="101" y="765"/>
                    </a:moveTo>
                    <a:lnTo>
                      <a:pt x="35" y="816"/>
                    </a:lnTo>
                    <a:lnTo>
                      <a:pt x="15" y="832"/>
                    </a:lnTo>
                    <a:lnTo>
                      <a:pt x="0" y="867"/>
                    </a:lnTo>
                    <a:lnTo>
                      <a:pt x="20" y="902"/>
                    </a:lnTo>
                    <a:lnTo>
                      <a:pt x="40" y="907"/>
                    </a:lnTo>
                    <a:lnTo>
                      <a:pt x="101" y="887"/>
                    </a:lnTo>
                    <a:lnTo>
                      <a:pt x="192" y="816"/>
                    </a:lnTo>
                    <a:lnTo>
                      <a:pt x="273" y="730"/>
                    </a:lnTo>
                    <a:lnTo>
                      <a:pt x="359" y="633"/>
                    </a:lnTo>
                    <a:lnTo>
                      <a:pt x="364" y="593"/>
                    </a:lnTo>
                    <a:lnTo>
                      <a:pt x="364" y="482"/>
                    </a:lnTo>
                    <a:lnTo>
                      <a:pt x="339" y="310"/>
                    </a:lnTo>
                    <a:lnTo>
                      <a:pt x="354" y="209"/>
                    </a:lnTo>
                    <a:lnTo>
                      <a:pt x="364" y="168"/>
                    </a:lnTo>
                    <a:lnTo>
                      <a:pt x="349" y="147"/>
                    </a:lnTo>
                    <a:lnTo>
                      <a:pt x="313" y="127"/>
                    </a:lnTo>
                    <a:lnTo>
                      <a:pt x="288" y="112"/>
                    </a:lnTo>
                    <a:lnTo>
                      <a:pt x="303" y="21"/>
                    </a:lnTo>
                    <a:lnTo>
                      <a:pt x="293" y="0"/>
                    </a:lnTo>
                    <a:lnTo>
                      <a:pt x="273" y="6"/>
                    </a:lnTo>
                    <a:lnTo>
                      <a:pt x="263" y="122"/>
                    </a:lnTo>
                    <a:lnTo>
                      <a:pt x="253" y="152"/>
                    </a:lnTo>
                    <a:lnTo>
                      <a:pt x="248" y="173"/>
                    </a:lnTo>
                    <a:lnTo>
                      <a:pt x="207" y="157"/>
                    </a:lnTo>
                    <a:lnTo>
                      <a:pt x="177" y="157"/>
                    </a:lnTo>
                    <a:lnTo>
                      <a:pt x="177" y="178"/>
                    </a:lnTo>
                    <a:lnTo>
                      <a:pt x="197" y="194"/>
                    </a:lnTo>
                    <a:lnTo>
                      <a:pt x="233" y="194"/>
                    </a:lnTo>
                    <a:lnTo>
                      <a:pt x="258" y="214"/>
                    </a:lnTo>
                    <a:lnTo>
                      <a:pt x="278" y="249"/>
                    </a:lnTo>
                    <a:lnTo>
                      <a:pt x="298" y="305"/>
                    </a:lnTo>
                    <a:lnTo>
                      <a:pt x="313" y="416"/>
                    </a:lnTo>
                    <a:lnTo>
                      <a:pt x="313" y="517"/>
                    </a:lnTo>
                    <a:lnTo>
                      <a:pt x="303" y="598"/>
                    </a:lnTo>
                    <a:lnTo>
                      <a:pt x="283" y="633"/>
                    </a:lnTo>
                    <a:lnTo>
                      <a:pt x="212" y="684"/>
                    </a:lnTo>
                    <a:lnTo>
                      <a:pt x="136" y="730"/>
                    </a:lnTo>
                    <a:lnTo>
                      <a:pt x="101" y="7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1" name="Freeform 13"/>
              <p:cNvSpPr>
                <a:spLocks/>
              </p:cNvSpPr>
              <p:nvPr/>
            </p:nvSpPr>
            <p:spPr bwMode="auto">
              <a:xfrm>
                <a:off x="4560" y="2567"/>
                <a:ext cx="329" cy="546"/>
              </a:xfrm>
              <a:custGeom>
                <a:avLst/>
                <a:gdLst>
                  <a:gd name="T0" fmla="*/ 329 w 329"/>
                  <a:gd name="T1" fmla="*/ 15 h 546"/>
                  <a:gd name="T2" fmla="*/ 293 w 329"/>
                  <a:gd name="T3" fmla="*/ 0 h 546"/>
                  <a:gd name="T4" fmla="*/ 217 w 329"/>
                  <a:gd name="T5" fmla="*/ 5 h 546"/>
                  <a:gd name="T6" fmla="*/ 151 w 329"/>
                  <a:gd name="T7" fmla="*/ 56 h 546"/>
                  <a:gd name="T8" fmla="*/ 55 w 329"/>
                  <a:gd name="T9" fmla="*/ 162 h 546"/>
                  <a:gd name="T10" fmla="*/ 5 w 329"/>
                  <a:gd name="T11" fmla="*/ 248 h 546"/>
                  <a:gd name="T12" fmla="*/ 0 w 329"/>
                  <a:gd name="T13" fmla="*/ 278 h 546"/>
                  <a:gd name="T14" fmla="*/ 25 w 329"/>
                  <a:gd name="T15" fmla="*/ 334 h 546"/>
                  <a:gd name="T16" fmla="*/ 80 w 329"/>
                  <a:gd name="T17" fmla="*/ 359 h 546"/>
                  <a:gd name="T18" fmla="*/ 151 w 329"/>
                  <a:gd name="T19" fmla="*/ 389 h 546"/>
                  <a:gd name="T20" fmla="*/ 207 w 329"/>
                  <a:gd name="T21" fmla="*/ 404 h 546"/>
                  <a:gd name="T22" fmla="*/ 232 w 329"/>
                  <a:gd name="T23" fmla="*/ 430 h 546"/>
                  <a:gd name="T24" fmla="*/ 217 w 329"/>
                  <a:gd name="T25" fmla="*/ 465 h 546"/>
                  <a:gd name="T26" fmla="*/ 177 w 329"/>
                  <a:gd name="T27" fmla="*/ 506 h 546"/>
                  <a:gd name="T28" fmla="*/ 126 w 329"/>
                  <a:gd name="T29" fmla="*/ 511 h 546"/>
                  <a:gd name="T30" fmla="*/ 91 w 329"/>
                  <a:gd name="T31" fmla="*/ 495 h 546"/>
                  <a:gd name="T32" fmla="*/ 70 w 329"/>
                  <a:gd name="T33" fmla="*/ 511 h 546"/>
                  <a:gd name="T34" fmla="*/ 75 w 329"/>
                  <a:gd name="T35" fmla="*/ 531 h 546"/>
                  <a:gd name="T36" fmla="*/ 116 w 329"/>
                  <a:gd name="T37" fmla="*/ 546 h 546"/>
                  <a:gd name="T38" fmla="*/ 177 w 329"/>
                  <a:gd name="T39" fmla="*/ 546 h 546"/>
                  <a:gd name="T40" fmla="*/ 232 w 329"/>
                  <a:gd name="T41" fmla="*/ 531 h 546"/>
                  <a:gd name="T42" fmla="*/ 263 w 329"/>
                  <a:gd name="T43" fmla="*/ 511 h 546"/>
                  <a:gd name="T44" fmla="*/ 283 w 329"/>
                  <a:gd name="T45" fmla="*/ 475 h 546"/>
                  <a:gd name="T46" fmla="*/ 293 w 329"/>
                  <a:gd name="T47" fmla="*/ 435 h 546"/>
                  <a:gd name="T48" fmla="*/ 268 w 329"/>
                  <a:gd name="T49" fmla="*/ 399 h 546"/>
                  <a:gd name="T50" fmla="*/ 207 w 329"/>
                  <a:gd name="T51" fmla="*/ 374 h 546"/>
                  <a:gd name="T52" fmla="*/ 136 w 329"/>
                  <a:gd name="T53" fmla="*/ 354 h 546"/>
                  <a:gd name="T54" fmla="*/ 75 w 329"/>
                  <a:gd name="T55" fmla="*/ 319 h 546"/>
                  <a:gd name="T56" fmla="*/ 60 w 329"/>
                  <a:gd name="T57" fmla="*/ 288 h 546"/>
                  <a:gd name="T58" fmla="*/ 70 w 329"/>
                  <a:gd name="T59" fmla="*/ 233 h 546"/>
                  <a:gd name="T60" fmla="*/ 116 w 329"/>
                  <a:gd name="T61" fmla="*/ 162 h 546"/>
                  <a:gd name="T62" fmla="*/ 172 w 329"/>
                  <a:gd name="T63" fmla="*/ 121 h 546"/>
                  <a:gd name="T64" fmla="*/ 258 w 329"/>
                  <a:gd name="T65" fmla="*/ 91 h 546"/>
                  <a:gd name="T66" fmla="*/ 329 w 329"/>
                  <a:gd name="T67" fmla="*/ 76 h 546"/>
                  <a:gd name="T68" fmla="*/ 329 w 329"/>
                  <a:gd name="T69" fmla="*/ 35 h 546"/>
                  <a:gd name="T70" fmla="*/ 329 w 329"/>
                  <a:gd name="T71" fmla="*/ 15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2" name="Freeform 14"/>
              <p:cNvSpPr>
                <a:spLocks/>
              </p:cNvSpPr>
              <p:nvPr/>
            </p:nvSpPr>
            <p:spPr bwMode="auto">
              <a:xfrm>
                <a:off x="4828" y="2542"/>
                <a:ext cx="309" cy="673"/>
              </a:xfrm>
              <a:custGeom>
                <a:avLst/>
                <a:gdLst>
                  <a:gd name="T0" fmla="*/ 269 w 309"/>
                  <a:gd name="T1" fmla="*/ 212 h 673"/>
                  <a:gd name="T2" fmla="*/ 238 w 309"/>
                  <a:gd name="T3" fmla="*/ 86 h 673"/>
                  <a:gd name="T4" fmla="*/ 203 w 309"/>
                  <a:gd name="T5" fmla="*/ 25 h 673"/>
                  <a:gd name="T6" fmla="*/ 126 w 309"/>
                  <a:gd name="T7" fmla="*/ 0 h 673"/>
                  <a:gd name="T8" fmla="*/ 50 w 309"/>
                  <a:gd name="T9" fmla="*/ 10 h 673"/>
                  <a:gd name="T10" fmla="*/ 15 w 309"/>
                  <a:gd name="T11" fmla="*/ 76 h 673"/>
                  <a:gd name="T12" fmla="*/ 20 w 309"/>
                  <a:gd name="T13" fmla="*/ 157 h 673"/>
                  <a:gd name="T14" fmla="*/ 40 w 309"/>
                  <a:gd name="T15" fmla="*/ 288 h 673"/>
                  <a:gd name="T16" fmla="*/ 40 w 309"/>
                  <a:gd name="T17" fmla="*/ 404 h 673"/>
                  <a:gd name="T18" fmla="*/ 15 w 309"/>
                  <a:gd name="T19" fmla="*/ 505 h 673"/>
                  <a:gd name="T20" fmla="*/ 0 w 309"/>
                  <a:gd name="T21" fmla="*/ 561 h 673"/>
                  <a:gd name="T22" fmla="*/ 10 w 309"/>
                  <a:gd name="T23" fmla="*/ 612 h 673"/>
                  <a:gd name="T24" fmla="*/ 45 w 309"/>
                  <a:gd name="T25" fmla="*/ 638 h 673"/>
                  <a:gd name="T26" fmla="*/ 91 w 309"/>
                  <a:gd name="T27" fmla="*/ 663 h 673"/>
                  <a:gd name="T28" fmla="*/ 136 w 309"/>
                  <a:gd name="T29" fmla="*/ 673 h 673"/>
                  <a:gd name="T30" fmla="*/ 193 w 309"/>
                  <a:gd name="T31" fmla="*/ 673 h 673"/>
                  <a:gd name="T32" fmla="*/ 259 w 309"/>
                  <a:gd name="T33" fmla="*/ 622 h 673"/>
                  <a:gd name="T34" fmla="*/ 309 w 309"/>
                  <a:gd name="T35" fmla="*/ 515 h 673"/>
                  <a:gd name="T36" fmla="*/ 304 w 309"/>
                  <a:gd name="T37" fmla="*/ 419 h 673"/>
                  <a:gd name="T38" fmla="*/ 274 w 309"/>
                  <a:gd name="T39" fmla="*/ 308 h 673"/>
                  <a:gd name="T40" fmla="*/ 269 w 309"/>
                  <a:gd name="T41" fmla="*/ 212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3" name="Freeform 15"/>
              <p:cNvSpPr>
                <a:spLocks/>
              </p:cNvSpPr>
              <p:nvPr/>
            </p:nvSpPr>
            <p:spPr bwMode="auto">
              <a:xfrm>
                <a:off x="4736" y="3088"/>
                <a:ext cx="235" cy="973"/>
              </a:xfrm>
              <a:custGeom>
                <a:avLst/>
                <a:gdLst>
                  <a:gd name="T0" fmla="*/ 223 w 235"/>
                  <a:gd name="T1" fmla="*/ 15 h 973"/>
                  <a:gd name="T2" fmla="*/ 163 w 235"/>
                  <a:gd name="T3" fmla="*/ 0 h 973"/>
                  <a:gd name="T4" fmla="*/ 127 w 235"/>
                  <a:gd name="T5" fmla="*/ 15 h 973"/>
                  <a:gd name="T6" fmla="*/ 112 w 235"/>
                  <a:gd name="T7" fmla="*/ 66 h 973"/>
                  <a:gd name="T8" fmla="*/ 127 w 235"/>
                  <a:gd name="T9" fmla="*/ 344 h 973"/>
                  <a:gd name="T10" fmla="*/ 127 w 235"/>
                  <a:gd name="T11" fmla="*/ 410 h 973"/>
                  <a:gd name="T12" fmla="*/ 107 w 235"/>
                  <a:gd name="T13" fmla="*/ 532 h 973"/>
                  <a:gd name="T14" fmla="*/ 102 w 235"/>
                  <a:gd name="T15" fmla="*/ 674 h 973"/>
                  <a:gd name="T16" fmla="*/ 112 w 235"/>
                  <a:gd name="T17" fmla="*/ 745 h 973"/>
                  <a:gd name="T18" fmla="*/ 102 w 235"/>
                  <a:gd name="T19" fmla="*/ 785 h 973"/>
                  <a:gd name="T20" fmla="*/ 31 w 235"/>
                  <a:gd name="T21" fmla="*/ 846 h 973"/>
                  <a:gd name="T22" fmla="*/ 0 w 235"/>
                  <a:gd name="T23" fmla="*/ 922 h 973"/>
                  <a:gd name="T24" fmla="*/ 6 w 235"/>
                  <a:gd name="T25" fmla="*/ 947 h 973"/>
                  <a:gd name="T26" fmla="*/ 61 w 235"/>
                  <a:gd name="T27" fmla="*/ 973 h 973"/>
                  <a:gd name="T28" fmla="*/ 76 w 235"/>
                  <a:gd name="T29" fmla="*/ 962 h 973"/>
                  <a:gd name="T30" fmla="*/ 82 w 235"/>
                  <a:gd name="T31" fmla="*/ 917 h 973"/>
                  <a:gd name="T32" fmla="*/ 97 w 235"/>
                  <a:gd name="T33" fmla="*/ 851 h 973"/>
                  <a:gd name="T34" fmla="*/ 122 w 235"/>
                  <a:gd name="T35" fmla="*/ 821 h 973"/>
                  <a:gd name="T36" fmla="*/ 152 w 235"/>
                  <a:gd name="T37" fmla="*/ 801 h 973"/>
                  <a:gd name="T38" fmla="*/ 178 w 235"/>
                  <a:gd name="T39" fmla="*/ 775 h 973"/>
                  <a:gd name="T40" fmla="*/ 183 w 235"/>
                  <a:gd name="T41" fmla="*/ 755 h 973"/>
                  <a:gd name="T42" fmla="*/ 168 w 235"/>
                  <a:gd name="T43" fmla="*/ 730 h 973"/>
                  <a:gd name="T44" fmla="*/ 152 w 235"/>
                  <a:gd name="T45" fmla="*/ 715 h 973"/>
                  <a:gd name="T46" fmla="*/ 142 w 235"/>
                  <a:gd name="T47" fmla="*/ 653 h 973"/>
                  <a:gd name="T48" fmla="*/ 152 w 235"/>
                  <a:gd name="T49" fmla="*/ 526 h 973"/>
                  <a:gd name="T50" fmla="*/ 188 w 235"/>
                  <a:gd name="T51" fmla="*/ 380 h 973"/>
                  <a:gd name="T52" fmla="*/ 223 w 235"/>
                  <a:gd name="T53" fmla="*/ 263 h 973"/>
                  <a:gd name="T54" fmla="*/ 235 w 235"/>
                  <a:gd name="T55" fmla="*/ 122 h 973"/>
                  <a:gd name="T56" fmla="*/ 223 w 235"/>
                  <a:gd name="T57" fmla="*/ 15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644" name="Freeform 16"/>
              <p:cNvSpPr>
                <a:spLocks/>
              </p:cNvSpPr>
              <p:nvPr/>
            </p:nvSpPr>
            <p:spPr bwMode="auto">
              <a:xfrm>
                <a:off x="4991" y="3088"/>
                <a:ext cx="384" cy="821"/>
              </a:xfrm>
              <a:custGeom>
                <a:avLst/>
                <a:gdLst>
                  <a:gd name="T0" fmla="*/ 126 w 384"/>
                  <a:gd name="T1" fmla="*/ 122 h 821"/>
                  <a:gd name="T2" fmla="*/ 116 w 384"/>
                  <a:gd name="T3" fmla="*/ 40 h 821"/>
                  <a:gd name="T4" fmla="*/ 71 w 384"/>
                  <a:gd name="T5" fmla="*/ 0 h 821"/>
                  <a:gd name="T6" fmla="*/ 5 w 384"/>
                  <a:gd name="T7" fmla="*/ 5 h 821"/>
                  <a:gd name="T8" fmla="*/ 0 w 384"/>
                  <a:gd name="T9" fmla="*/ 40 h 821"/>
                  <a:gd name="T10" fmla="*/ 5 w 384"/>
                  <a:gd name="T11" fmla="*/ 117 h 821"/>
                  <a:gd name="T12" fmla="*/ 40 w 384"/>
                  <a:gd name="T13" fmla="*/ 233 h 821"/>
                  <a:gd name="T14" fmla="*/ 66 w 384"/>
                  <a:gd name="T15" fmla="*/ 319 h 821"/>
                  <a:gd name="T16" fmla="*/ 96 w 384"/>
                  <a:gd name="T17" fmla="*/ 435 h 821"/>
                  <a:gd name="T18" fmla="*/ 106 w 384"/>
                  <a:gd name="T19" fmla="*/ 536 h 821"/>
                  <a:gd name="T20" fmla="*/ 106 w 384"/>
                  <a:gd name="T21" fmla="*/ 617 h 821"/>
                  <a:gd name="T22" fmla="*/ 91 w 384"/>
                  <a:gd name="T23" fmla="*/ 679 h 821"/>
                  <a:gd name="T24" fmla="*/ 76 w 384"/>
                  <a:gd name="T25" fmla="*/ 699 h 821"/>
                  <a:gd name="T26" fmla="*/ 76 w 384"/>
                  <a:gd name="T27" fmla="*/ 719 h 821"/>
                  <a:gd name="T28" fmla="*/ 96 w 384"/>
                  <a:gd name="T29" fmla="*/ 750 h 821"/>
                  <a:gd name="T30" fmla="*/ 131 w 384"/>
                  <a:gd name="T31" fmla="*/ 760 h 821"/>
                  <a:gd name="T32" fmla="*/ 187 w 384"/>
                  <a:gd name="T33" fmla="*/ 760 h 821"/>
                  <a:gd name="T34" fmla="*/ 288 w 384"/>
                  <a:gd name="T35" fmla="*/ 785 h 821"/>
                  <a:gd name="T36" fmla="*/ 318 w 384"/>
                  <a:gd name="T37" fmla="*/ 821 h 821"/>
                  <a:gd name="T38" fmla="*/ 364 w 384"/>
                  <a:gd name="T39" fmla="*/ 800 h 821"/>
                  <a:gd name="T40" fmla="*/ 384 w 384"/>
                  <a:gd name="T41" fmla="*/ 750 h 821"/>
                  <a:gd name="T42" fmla="*/ 364 w 384"/>
                  <a:gd name="T43" fmla="*/ 730 h 821"/>
                  <a:gd name="T44" fmla="*/ 278 w 384"/>
                  <a:gd name="T45" fmla="*/ 719 h 821"/>
                  <a:gd name="T46" fmla="*/ 182 w 384"/>
                  <a:gd name="T47" fmla="*/ 719 h 821"/>
                  <a:gd name="T48" fmla="*/ 141 w 384"/>
                  <a:gd name="T49" fmla="*/ 714 h 821"/>
                  <a:gd name="T50" fmla="*/ 131 w 384"/>
                  <a:gd name="T51" fmla="*/ 684 h 821"/>
                  <a:gd name="T52" fmla="*/ 141 w 384"/>
                  <a:gd name="T53" fmla="*/ 627 h 821"/>
                  <a:gd name="T54" fmla="*/ 147 w 384"/>
                  <a:gd name="T55" fmla="*/ 531 h 821"/>
                  <a:gd name="T56" fmla="*/ 136 w 384"/>
                  <a:gd name="T57" fmla="*/ 425 h 821"/>
                  <a:gd name="T58" fmla="*/ 121 w 384"/>
                  <a:gd name="T59" fmla="*/ 284 h 821"/>
                  <a:gd name="T60" fmla="*/ 126 w 384"/>
                  <a:gd name="T61" fmla="*/ 162 h 821"/>
                  <a:gd name="T62" fmla="*/ 126 w 384"/>
                  <a:gd name="T63" fmla="*/ 122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79953" name="Text Box 17"/>
          <p:cNvSpPr txBox="1">
            <a:spLocks noChangeArrowheads="1"/>
          </p:cNvSpPr>
          <p:nvPr/>
        </p:nvSpPr>
        <p:spPr bwMode="auto">
          <a:xfrm>
            <a:off x="1524000" y="3124200"/>
            <a:ext cx="7772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Sexto Paso: Sustituimos los valores de “y” </a:t>
            </a:r>
            <a:r>
              <a:rPr lang="es-ES_tradnl" sz="2800" b="1" i="0"/>
              <a:t>y</a:t>
            </a:r>
            <a:r>
              <a:rPr lang="es-ES_tradnl" sz="3200" b="1" i="0"/>
              <a:t> “z” en la ecuación (1).</a:t>
            </a:r>
            <a:endParaRPr lang="es-ES_tradnl" b="1" i="0"/>
          </a:p>
        </p:txBody>
      </p:sp>
      <p:sp>
        <p:nvSpPr>
          <p:cNvPr id="154629" name="Text Box 18"/>
          <p:cNvSpPr txBox="1">
            <a:spLocks noChangeArrowheads="1"/>
          </p:cNvSpPr>
          <p:nvPr/>
        </p:nvSpPr>
        <p:spPr bwMode="auto">
          <a:xfrm>
            <a:off x="3925888" y="12954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       </a:t>
            </a:r>
            <a:r>
              <a:rPr lang="es-ES_tradnl" sz="3200" b="1" i="0"/>
              <a:t>(1)</a:t>
            </a:r>
            <a:endParaRPr lang="es-ES_tradnl" sz="3200" b="1" i="0">
              <a:solidFill>
                <a:srgbClr val="FF3300"/>
              </a:solidFill>
            </a:endParaRPr>
          </a:p>
        </p:txBody>
      </p:sp>
      <p:sp>
        <p:nvSpPr>
          <p:cNvPr id="154630" name="Text Box 19"/>
          <p:cNvSpPr txBox="1">
            <a:spLocks noChangeArrowheads="1"/>
          </p:cNvSpPr>
          <p:nvPr/>
        </p:nvSpPr>
        <p:spPr bwMode="auto">
          <a:xfrm>
            <a:off x="3925888" y="17526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  y  + 4z  = 5      </a:t>
            </a:r>
            <a:r>
              <a:rPr lang="es-ES_tradnl" sz="3200" b="1" i="0"/>
              <a:t>(2)</a:t>
            </a:r>
            <a:r>
              <a:rPr lang="es-ES_tradnl" sz="3200" b="1" i="0">
                <a:solidFill>
                  <a:schemeClr val="accent2"/>
                </a:solidFill>
              </a:rPr>
              <a:t> </a:t>
            </a:r>
          </a:p>
        </p:txBody>
      </p:sp>
      <p:sp>
        <p:nvSpPr>
          <p:cNvPr id="154631" name="AutoShape 20"/>
          <p:cNvSpPr>
            <a:spLocks/>
          </p:cNvSpPr>
          <p:nvPr/>
        </p:nvSpPr>
        <p:spPr bwMode="auto">
          <a:xfrm>
            <a:off x="3505200" y="1295400"/>
            <a:ext cx="420688" cy="1524000"/>
          </a:xfrm>
          <a:prstGeom prst="leftBrace">
            <a:avLst>
              <a:gd name="adj1" fmla="val 30189"/>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4632" name="Text Box 21"/>
          <p:cNvSpPr txBox="1">
            <a:spLocks noChangeArrowheads="1"/>
          </p:cNvSpPr>
          <p:nvPr/>
        </p:nvSpPr>
        <p:spPr bwMode="auto">
          <a:xfrm>
            <a:off x="3925888" y="22098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               33z = 66     </a:t>
            </a:r>
            <a:r>
              <a:rPr lang="es-ES_tradnl" sz="3200" b="1" i="0"/>
              <a:t>(3)</a:t>
            </a:r>
            <a:endParaRPr lang="es-ES_tradnl" sz="3200" b="1" i="0">
              <a:solidFill>
                <a:srgbClr val="FF3300"/>
              </a:solidFill>
            </a:endParaRPr>
          </a:p>
        </p:txBody>
      </p:sp>
      <p:sp>
        <p:nvSpPr>
          <p:cNvPr id="679958" name="Text Box 22"/>
          <p:cNvSpPr txBox="1">
            <a:spLocks noChangeArrowheads="1"/>
          </p:cNvSpPr>
          <p:nvPr/>
        </p:nvSpPr>
        <p:spPr bwMode="auto">
          <a:xfrm>
            <a:off x="5562600" y="5257800"/>
            <a:ext cx="1905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x = -1</a:t>
            </a:r>
          </a:p>
        </p:txBody>
      </p:sp>
      <p:sp>
        <p:nvSpPr>
          <p:cNvPr id="679959" name="Text Box 23"/>
          <p:cNvSpPr txBox="1">
            <a:spLocks noChangeArrowheads="1"/>
          </p:cNvSpPr>
          <p:nvPr/>
        </p:nvSpPr>
        <p:spPr bwMode="auto">
          <a:xfrm>
            <a:off x="3657601" y="4602164"/>
            <a:ext cx="483711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a:t>
            </a:r>
            <a:r>
              <a:rPr lang="es-ES_tradnl" sz="3200" b="1" i="0"/>
              <a:t>(3)</a:t>
            </a:r>
            <a:r>
              <a:rPr lang="es-ES_tradnl" sz="3200" b="1" i="0">
                <a:solidFill>
                  <a:srgbClr val="FF3300"/>
                </a:solidFill>
              </a:rPr>
              <a:t> +  </a:t>
            </a:r>
            <a:r>
              <a:rPr lang="es-ES_tradnl" sz="3200" b="1" i="0"/>
              <a:t>2</a:t>
            </a:r>
            <a:r>
              <a:rPr lang="es-ES_tradnl" sz="3200" b="1" i="0">
                <a:solidFill>
                  <a:srgbClr val="FF3300"/>
                </a:solidFill>
              </a:rPr>
              <a:t> = 5       </a:t>
            </a:r>
            <a:r>
              <a:rPr lang="es-ES_tradnl" sz="3200" b="1" i="0"/>
              <a:t>(1)</a:t>
            </a:r>
            <a:endParaRPr lang="es-ES_tradnl" sz="3200" b="1" i="0">
              <a:solidFill>
                <a:srgbClr val="FF3300"/>
              </a:solidFill>
            </a:endParaRPr>
          </a:p>
        </p:txBody>
      </p:sp>
      <p:sp>
        <p:nvSpPr>
          <p:cNvPr id="154635" name="AutoShape 24">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4636" name="AutoShape 25">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6810095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79953"/>
                                        </p:tgtEl>
                                        <p:attrNameLst>
                                          <p:attrName>style.visibility</p:attrName>
                                        </p:attrNameLst>
                                      </p:cBhvr>
                                      <p:to>
                                        <p:strVal val="visible"/>
                                      </p:to>
                                    </p:set>
                                    <p:anim calcmode="lin" valueType="num">
                                      <p:cBhvr>
                                        <p:cTn id="7" dur="500" fill="hold"/>
                                        <p:tgtEl>
                                          <p:spTgt spid="679953"/>
                                        </p:tgtEl>
                                        <p:attrNameLst>
                                          <p:attrName>ppt_w</p:attrName>
                                        </p:attrNameLst>
                                      </p:cBhvr>
                                      <p:tavLst>
                                        <p:tav tm="0">
                                          <p:val>
                                            <p:fltVal val="0"/>
                                          </p:val>
                                        </p:tav>
                                        <p:tav tm="100000">
                                          <p:val>
                                            <p:strVal val="#ppt_w"/>
                                          </p:val>
                                        </p:tav>
                                      </p:tavLst>
                                    </p:anim>
                                    <p:anim calcmode="lin" valueType="num">
                                      <p:cBhvr>
                                        <p:cTn id="8" dur="500" fill="hold"/>
                                        <p:tgtEl>
                                          <p:spTgt spid="679953"/>
                                        </p:tgtEl>
                                        <p:attrNameLst>
                                          <p:attrName>ppt_h</p:attrName>
                                        </p:attrNameLst>
                                      </p:cBhvr>
                                      <p:tavLst>
                                        <p:tav tm="0">
                                          <p:val>
                                            <p:fltVal val="0"/>
                                          </p:val>
                                        </p:tav>
                                        <p:tav tm="100000">
                                          <p:val>
                                            <p:strVal val="#ppt_h"/>
                                          </p:val>
                                        </p:tav>
                                      </p:tavLst>
                                    </p:anim>
                                    <p:anim calcmode="lin" valueType="num">
                                      <p:cBhvr>
                                        <p:cTn id="9" dur="500" fill="hold"/>
                                        <p:tgtEl>
                                          <p:spTgt spid="679953"/>
                                        </p:tgtEl>
                                        <p:attrNameLst>
                                          <p:attrName>ppt_x</p:attrName>
                                        </p:attrNameLst>
                                      </p:cBhvr>
                                      <p:tavLst>
                                        <p:tav tm="0">
                                          <p:val>
                                            <p:fltVal val="0.5"/>
                                          </p:val>
                                        </p:tav>
                                        <p:tav tm="100000">
                                          <p:val>
                                            <p:strVal val="#ppt_x"/>
                                          </p:val>
                                        </p:tav>
                                      </p:tavLst>
                                    </p:anim>
                                    <p:anim calcmode="lin" valueType="num">
                                      <p:cBhvr>
                                        <p:cTn id="10" dur="500" fill="hold"/>
                                        <p:tgtEl>
                                          <p:spTgt spid="67995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679959"/>
                                        </p:tgtEl>
                                        <p:attrNameLst>
                                          <p:attrName>style.visibility</p:attrName>
                                        </p:attrNameLst>
                                      </p:cBhvr>
                                      <p:to>
                                        <p:strVal val="visible"/>
                                      </p:to>
                                    </p:set>
                                    <p:anim calcmode="lin" valueType="num">
                                      <p:cBhvr>
                                        <p:cTn id="14" dur="500" fill="hold"/>
                                        <p:tgtEl>
                                          <p:spTgt spid="679959"/>
                                        </p:tgtEl>
                                        <p:attrNameLst>
                                          <p:attrName>ppt_w</p:attrName>
                                        </p:attrNameLst>
                                      </p:cBhvr>
                                      <p:tavLst>
                                        <p:tav tm="0">
                                          <p:val>
                                            <p:fltVal val="0"/>
                                          </p:val>
                                        </p:tav>
                                        <p:tav tm="100000">
                                          <p:val>
                                            <p:strVal val="#ppt_w"/>
                                          </p:val>
                                        </p:tav>
                                      </p:tavLst>
                                    </p:anim>
                                    <p:anim calcmode="lin" valueType="num">
                                      <p:cBhvr>
                                        <p:cTn id="15" dur="500" fill="hold"/>
                                        <p:tgtEl>
                                          <p:spTgt spid="679959"/>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679958"/>
                                        </p:tgtEl>
                                        <p:attrNameLst>
                                          <p:attrName>style.visibility</p:attrName>
                                        </p:attrNameLst>
                                      </p:cBhvr>
                                      <p:to>
                                        <p:strVal val="visible"/>
                                      </p:to>
                                    </p:set>
                                    <p:anim calcmode="lin" valueType="num">
                                      <p:cBhvr>
                                        <p:cTn id="19" dur="500" fill="hold"/>
                                        <p:tgtEl>
                                          <p:spTgt spid="679958"/>
                                        </p:tgtEl>
                                        <p:attrNameLst>
                                          <p:attrName>ppt_w</p:attrName>
                                        </p:attrNameLst>
                                      </p:cBhvr>
                                      <p:tavLst>
                                        <p:tav tm="0">
                                          <p:val>
                                            <p:fltVal val="0"/>
                                          </p:val>
                                        </p:tav>
                                        <p:tav tm="100000">
                                          <p:val>
                                            <p:strVal val="#ppt_w"/>
                                          </p:val>
                                        </p:tav>
                                      </p:tavLst>
                                    </p:anim>
                                    <p:anim calcmode="lin" valueType="num">
                                      <p:cBhvr>
                                        <p:cTn id="20" dur="500" fill="hold"/>
                                        <p:tgtEl>
                                          <p:spTgt spid="67995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53" grpId="0" autoUpdateAnimBg="0"/>
      <p:bldP spid="679958" grpId="0" autoUpdateAnimBg="0"/>
      <p:bldP spid="679959"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Text Box 2"/>
          <p:cNvSpPr txBox="1">
            <a:spLocks noChangeArrowheads="1"/>
          </p:cNvSpPr>
          <p:nvPr/>
        </p:nvSpPr>
        <p:spPr bwMode="auto">
          <a:xfrm>
            <a:off x="1524000" y="4572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Método de Gauss en forma matricial</a:t>
            </a:r>
          </a:p>
        </p:txBody>
      </p:sp>
      <p:grpSp>
        <p:nvGrpSpPr>
          <p:cNvPr id="156675" name="Group 3"/>
          <p:cNvGrpSpPr>
            <a:grpSpLocks/>
          </p:cNvGrpSpPr>
          <p:nvPr/>
        </p:nvGrpSpPr>
        <p:grpSpPr bwMode="auto">
          <a:xfrm flipH="1">
            <a:off x="9264650" y="2420939"/>
            <a:ext cx="1079500" cy="3724275"/>
            <a:chOff x="4560" y="1583"/>
            <a:chExt cx="815" cy="2478"/>
          </a:xfrm>
        </p:grpSpPr>
        <p:grpSp>
          <p:nvGrpSpPr>
            <p:cNvPr id="156690" name="Group 4"/>
            <p:cNvGrpSpPr>
              <a:grpSpLocks/>
            </p:cNvGrpSpPr>
            <p:nvPr/>
          </p:nvGrpSpPr>
          <p:grpSpPr bwMode="auto">
            <a:xfrm>
              <a:off x="4677" y="1583"/>
              <a:ext cx="446" cy="435"/>
              <a:chOff x="4677" y="1583"/>
              <a:chExt cx="446" cy="435"/>
            </a:xfrm>
          </p:grpSpPr>
          <p:sp>
            <p:nvSpPr>
              <p:cNvPr id="156698" name="Freeform 5"/>
              <p:cNvSpPr>
                <a:spLocks/>
              </p:cNvSpPr>
              <p:nvPr/>
            </p:nvSpPr>
            <p:spPr bwMode="auto">
              <a:xfrm>
                <a:off x="4837" y="1752"/>
                <a:ext cx="150" cy="266"/>
              </a:xfrm>
              <a:custGeom>
                <a:avLst/>
                <a:gdLst>
                  <a:gd name="T0" fmla="*/ 48 w 150"/>
                  <a:gd name="T1" fmla="*/ 241 h 266"/>
                  <a:gd name="T2" fmla="*/ 50 w 150"/>
                  <a:gd name="T3" fmla="*/ 198 h 266"/>
                  <a:gd name="T4" fmla="*/ 40 w 150"/>
                  <a:gd name="T5" fmla="*/ 165 h 266"/>
                  <a:gd name="T6" fmla="*/ 22 w 150"/>
                  <a:gd name="T7" fmla="*/ 136 h 266"/>
                  <a:gd name="T8" fmla="*/ 0 w 150"/>
                  <a:gd name="T9" fmla="*/ 93 h 266"/>
                  <a:gd name="T10" fmla="*/ 2 w 150"/>
                  <a:gd name="T11" fmla="*/ 65 h 266"/>
                  <a:gd name="T12" fmla="*/ 17 w 150"/>
                  <a:gd name="T13" fmla="*/ 30 h 266"/>
                  <a:gd name="T14" fmla="*/ 45 w 150"/>
                  <a:gd name="T15" fmla="*/ 7 h 266"/>
                  <a:gd name="T16" fmla="*/ 70 w 150"/>
                  <a:gd name="T17" fmla="*/ 0 h 266"/>
                  <a:gd name="T18" fmla="*/ 96 w 150"/>
                  <a:gd name="T19" fmla="*/ 5 h 266"/>
                  <a:gd name="T20" fmla="*/ 113 w 150"/>
                  <a:gd name="T21" fmla="*/ 15 h 266"/>
                  <a:gd name="T22" fmla="*/ 137 w 150"/>
                  <a:gd name="T23" fmla="*/ 35 h 266"/>
                  <a:gd name="T24" fmla="*/ 150 w 150"/>
                  <a:gd name="T25" fmla="*/ 65 h 266"/>
                  <a:gd name="T26" fmla="*/ 145 w 150"/>
                  <a:gd name="T27" fmla="*/ 96 h 266"/>
                  <a:gd name="T28" fmla="*/ 126 w 150"/>
                  <a:gd name="T29" fmla="*/ 123 h 266"/>
                  <a:gd name="T30" fmla="*/ 101 w 150"/>
                  <a:gd name="T31" fmla="*/ 167 h 266"/>
                  <a:gd name="T32" fmla="*/ 96 w 150"/>
                  <a:gd name="T33" fmla="*/ 198 h 266"/>
                  <a:gd name="T34" fmla="*/ 98 w 150"/>
                  <a:gd name="T35" fmla="*/ 223 h 266"/>
                  <a:gd name="T36" fmla="*/ 86 w 150"/>
                  <a:gd name="T37" fmla="*/ 248 h 266"/>
                  <a:gd name="T38" fmla="*/ 73 w 150"/>
                  <a:gd name="T39" fmla="*/ 266 h 266"/>
                  <a:gd name="T40" fmla="*/ 48 w 150"/>
                  <a:gd name="T41" fmla="*/ 241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0" h="266">
                    <a:moveTo>
                      <a:pt x="48" y="241"/>
                    </a:moveTo>
                    <a:lnTo>
                      <a:pt x="50" y="198"/>
                    </a:lnTo>
                    <a:lnTo>
                      <a:pt x="40" y="165"/>
                    </a:lnTo>
                    <a:lnTo>
                      <a:pt x="22" y="136"/>
                    </a:lnTo>
                    <a:lnTo>
                      <a:pt x="0" y="93"/>
                    </a:lnTo>
                    <a:lnTo>
                      <a:pt x="2" y="65"/>
                    </a:lnTo>
                    <a:lnTo>
                      <a:pt x="17" y="30"/>
                    </a:lnTo>
                    <a:lnTo>
                      <a:pt x="45" y="7"/>
                    </a:lnTo>
                    <a:lnTo>
                      <a:pt x="70" y="0"/>
                    </a:lnTo>
                    <a:lnTo>
                      <a:pt x="96" y="5"/>
                    </a:lnTo>
                    <a:lnTo>
                      <a:pt x="113" y="15"/>
                    </a:lnTo>
                    <a:lnTo>
                      <a:pt x="137" y="35"/>
                    </a:lnTo>
                    <a:lnTo>
                      <a:pt x="150" y="65"/>
                    </a:lnTo>
                    <a:lnTo>
                      <a:pt x="145" y="96"/>
                    </a:lnTo>
                    <a:lnTo>
                      <a:pt x="126" y="123"/>
                    </a:lnTo>
                    <a:lnTo>
                      <a:pt x="101" y="167"/>
                    </a:lnTo>
                    <a:lnTo>
                      <a:pt x="96" y="198"/>
                    </a:lnTo>
                    <a:lnTo>
                      <a:pt x="98" y="223"/>
                    </a:lnTo>
                    <a:lnTo>
                      <a:pt x="86" y="248"/>
                    </a:lnTo>
                    <a:lnTo>
                      <a:pt x="73" y="266"/>
                    </a:lnTo>
                    <a:lnTo>
                      <a:pt x="48" y="241"/>
                    </a:lnTo>
                    <a:close/>
                  </a:path>
                </a:pathLst>
              </a:custGeom>
              <a:solidFill>
                <a:srgbClr val="FFFF00"/>
              </a:solidFill>
              <a:ln w="12700">
                <a:solidFill>
                  <a:srgbClr val="000000"/>
                </a:solidFill>
                <a:prstDash val="solid"/>
                <a:round/>
                <a:headEnd/>
                <a:tailEnd/>
              </a:ln>
            </p:spPr>
            <p:txBody>
              <a:bodyPr/>
              <a:lstStyle/>
              <a:p>
                <a:endParaRPr lang="en-US"/>
              </a:p>
            </p:txBody>
          </p:sp>
          <p:sp>
            <p:nvSpPr>
              <p:cNvPr id="156699" name="Freeform 6"/>
              <p:cNvSpPr>
                <a:spLocks/>
              </p:cNvSpPr>
              <p:nvPr/>
            </p:nvSpPr>
            <p:spPr bwMode="auto">
              <a:xfrm>
                <a:off x="4677" y="1738"/>
                <a:ext cx="109" cy="51"/>
              </a:xfrm>
              <a:custGeom>
                <a:avLst/>
                <a:gdLst>
                  <a:gd name="T0" fmla="*/ 109 w 109"/>
                  <a:gd name="T1" fmla="*/ 51 h 51"/>
                  <a:gd name="T2" fmla="*/ 18 w 109"/>
                  <a:gd name="T3" fmla="*/ 35 h 51"/>
                  <a:gd name="T4" fmla="*/ 0 w 109"/>
                  <a:gd name="T5" fmla="*/ 17 h 51"/>
                  <a:gd name="T6" fmla="*/ 7 w 109"/>
                  <a:gd name="T7" fmla="*/ 2 h 51"/>
                  <a:gd name="T8" fmla="*/ 28 w 109"/>
                  <a:gd name="T9" fmla="*/ 0 h 51"/>
                  <a:gd name="T10" fmla="*/ 109 w 109"/>
                  <a:gd name="T11" fmla="*/ 51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51">
                    <a:moveTo>
                      <a:pt x="109" y="51"/>
                    </a:moveTo>
                    <a:lnTo>
                      <a:pt x="18" y="35"/>
                    </a:lnTo>
                    <a:lnTo>
                      <a:pt x="0" y="17"/>
                    </a:lnTo>
                    <a:lnTo>
                      <a:pt x="7" y="2"/>
                    </a:lnTo>
                    <a:lnTo>
                      <a:pt x="28" y="0"/>
                    </a:lnTo>
                    <a:lnTo>
                      <a:pt x="10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00" name="Freeform 7"/>
              <p:cNvSpPr>
                <a:spLocks/>
              </p:cNvSpPr>
              <p:nvPr/>
            </p:nvSpPr>
            <p:spPr bwMode="auto">
              <a:xfrm>
                <a:off x="4786" y="1605"/>
                <a:ext cx="48" cy="84"/>
              </a:xfrm>
              <a:custGeom>
                <a:avLst/>
                <a:gdLst>
                  <a:gd name="T0" fmla="*/ 48 w 48"/>
                  <a:gd name="T1" fmla="*/ 84 h 84"/>
                  <a:gd name="T2" fmla="*/ 0 w 48"/>
                  <a:gd name="T3" fmla="*/ 31 h 84"/>
                  <a:gd name="T4" fmla="*/ 5 w 48"/>
                  <a:gd name="T5" fmla="*/ 8 h 84"/>
                  <a:gd name="T6" fmla="*/ 28 w 48"/>
                  <a:gd name="T7" fmla="*/ 0 h 84"/>
                  <a:gd name="T8" fmla="*/ 41 w 48"/>
                  <a:gd name="T9" fmla="*/ 16 h 84"/>
                  <a:gd name="T10" fmla="*/ 48 w 48"/>
                  <a:gd name="T11" fmla="*/ 84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4">
                    <a:moveTo>
                      <a:pt x="48" y="84"/>
                    </a:moveTo>
                    <a:lnTo>
                      <a:pt x="0" y="31"/>
                    </a:lnTo>
                    <a:lnTo>
                      <a:pt x="5" y="8"/>
                    </a:lnTo>
                    <a:lnTo>
                      <a:pt x="28" y="0"/>
                    </a:lnTo>
                    <a:lnTo>
                      <a:pt x="41" y="16"/>
                    </a:lnTo>
                    <a:lnTo>
                      <a:pt x="4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01" name="Freeform 8"/>
              <p:cNvSpPr>
                <a:spLocks/>
              </p:cNvSpPr>
              <p:nvPr/>
            </p:nvSpPr>
            <p:spPr bwMode="auto">
              <a:xfrm>
                <a:off x="4940" y="1583"/>
                <a:ext cx="42" cy="101"/>
              </a:xfrm>
              <a:custGeom>
                <a:avLst/>
                <a:gdLst>
                  <a:gd name="T0" fmla="*/ 6 w 42"/>
                  <a:gd name="T1" fmla="*/ 101 h 101"/>
                  <a:gd name="T2" fmla="*/ 0 w 42"/>
                  <a:gd name="T3" fmla="*/ 26 h 101"/>
                  <a:gd name="T4" fmla="*/ 22 w 42"/>
                  <a:gd name="T5" fmla="*/ 0 h 101"/>
                  <a:gd name="T6" fmla="*/ 42 w 42"/>
                  <a:gd name="T7" fmla="*/ 11 h 101"/>
                  <a:gd name="T8" fmla="*/ 39 w 42"/>
                  <a:gd name="T9" fmla="*/ 31 h 101"/>
                  <a:gd name="T10" fmla="*/ 6 w 42"/>
                  <a:gd name="T11" fmla="*/ 101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01">
                    <a:moveTo>
                      <a:pt x="6" y="101"/>
                    </a:moveTo>
                    <a:lnTo>
                      <a:pt x="0" y="26"/>
                    </a:lnTo>
                    <a:lnTo>
                      <a:pt x="22" y="0"/>
                    </a:lnTo>
                    <a:lnTo>
                      <a:pt x="42" y="11"/>
                    </a:lnTo>
                    <a:lnTo>
                      <a:pt x="39" y="31"/>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702" name="Freeform 9"/>
              <p:cNvSpPr>
                <a:spLocks/>
              </p:cNvSpPr>
              <p:nvPr/>
            </p:nvSpPr>
            <p:spPr bwMode="auto">
              <a:xfrm>
                <a:off x="5025" y="1661"/>
                <a:ext cx="98" cy="63"/>
              </a:xfrm>
              <a:custGeom>
                <a:avLst/>
                <a:gdLst>
                  <a:gd name="T0" fmla="*/ 0 w 98"/>
                  <a:gd name="T1" fmla="*/ 63 h 63"/>
                  <a:gd name="T2" fmla="*/ 73 w 98"/>
                  <a:gd name="T3" fmla="*/ 0 h 63"/>
                  <a:gd name="T4" fmla="*/ 98 w 98"/>
                  <a:gd name="T5" fmla="*/ 12 h 63"/>
                  <a:gd name="T6" fmla="*/ 96 w 98"/>
                  <a:gd name="T7" fmla="*/ 33 h 63"/>
                  <a:gd name="T8" fmla="*/ 83 w 98"/>
                  <a:gd name="T9" fmla="*/ 43 h 63"/>
                  <a:gd name="T10" fmla="*/ 0 w 98"/>
                  <a:gd name="T11" fmla="*/ 63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3">
                    <a:moveTo>
                      <a:pt x="0" y="63"/>
                    </a:moveTo>
                    <a:lnTo>
                      <a:pt x="73" y="0"/>
                    </a:lnTo>
                    <a:lnTo>
                      <a:pt x="98" y="12"/>
                    </a:lnTo>
                    <a:lnTo>
                      <a:pt x="96" y="33"/>
                    </a:lnTo>
                    <a:lnTo>
                      <a:pt x="83" y="4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6691" name="Group 10"/>
            <p:cNvGrpSpPr>
              <a:grpSpLocks/>
            </p:cNvGrpSpPr>
            <p:nvPr/>
          </p:nvGrpSpPr>
          <p:grpSpPr bwMode="auto">
            <a:xfrm>
              <a:off x="4560" y="1730"/>
              <a:ext cx="815" cy="2331"/>
              <a:chOff x="4560" y="1730"/>
              <a:chExt cx="815" cy="2331"/>
            </a:xfrm>
          </p:grpSpPr>
          <p:sp>
            <p:nvSpPr>
              <p:cNvPr id="156692" name="Freeform 11"/>
              <p:cNvSpPr>
                <a:spLocks/>
              </p:cNvSpPr>
              <p:nvPr/>
            </p:nvSpPr>
            <p:spPr bwMode="auto">
              <a:xfrm>
                <a:off x="4707" y="2115"/>
                <a:ext cx="410" cy="406"/>
              </a:xfrm>
              <a:custGeom>
                <a:avLst/>
                <a:gdLst>
                  <a:gd name="T0" fmla="*/ 268 w 410"/>
                  <a:gd name="T1" fmla="*/ 117 h 406"/>
                  <a:gd name="T2" fmla="*/ 217 w 410"/>
                  <a:gd name="T3" fmla="*/ 41 h 406"/>
                  <a:gd name="T4" fmla="*/ 166 w 410"/>
                  <a:gd name="T5" fmla="*/ 0 h 406"/>
                  <a:gd name="T6" fmla="*/ 106 w 410"/>
                  <a:gd name="T7" fmla="*/ 0 h 406"/>
                  <a:gd name="T8" fmla="*/ 40 w 410"/>
                  <a:gd name="T9" fmla="*/ 26 h 406"/>
                  <a:gd name="T10" fmla="*/ 10 w 410"/>
                  <a:gd name="T11" fmla="*/ 71 h 406"/>
                  <a:gd name="T12" fmla="*/ 0 w 410"/>
                  <a:gd name="T13" fmla="*/ 132 h 406"/>
                  <a:gd name="T14" fmla="*/ 10 w 410"/>
                  <a:gd name="T15" fmla="*/ 213 h 406"/>
                  <a:gd name="T16" fmla="*/ 50 w 410"/>
                  <a:gd name="T17" fmla="*/ 304 h 406"/>
                  <a:gd name="T18" fmla="*/ 121 w 410"/>
                  <a:gd name="T19" fmla="*/ 365 h 406"/>
                  <a:gd name="T20" fmla="*/ 176 w 410"/>
                  <a:gd name="T21" fmla="*/ 395 h 406"/>
                  <a:gd name="T22" fmla="*/ 232 w 410"/>
                  <a:gd name="T23" fmla="*/ 406 h 406"/>
                  <a:gd name="T24" fmla="*/ 278 w 410"/>
                  <a:gd name="T25" fmla="*/ 390 h 406"/>
                  <a:gd name="T26" fmla="*/ 303 w 410"/>
                  <a:gd name="T27" fmla="*/ 365 h 406"/>
                  <a:gd name="T28" fmla="*/ 319 w 410"/>
                  <a:gd name="T29" fmla="*/ 304 h 406"/>
                  <a:gd name="T30" fmla="*/ 314 w 410"/>
                  <a:gd name="T31" fmla="*/ 233 h 406"/>
                  <a:gd name="T32" fmla="*/ 298 w 410"/>
                  <a:gd name="T33" fmla="*/ 173 h 406"/>
                  <a:gd name="T34" fmla="*/ 399 w 410"/>
                  <a:gd name="T35" fmla="*/ 117 h 406"/>
                  <a:gd name="T36" fmla="*/ 410 w 410"/>
                  <a:gd name="T37" fmla="*/ 92 h 406"/>
                  <a:gd name="T38" fmla="*/ 399 w 410"/>
                  <a:gd name="T39" fmla="*/ 81 h 406"/>
                  <a:gd name="T40" fmla="*/ 288 w 410"/>
                  <a:gd name="T41" fmla="*/ 147 h 406"/>
                  <a:gd name="T42" fmla="*/ 268 w 410"/>
                  <a:gd name="T43" fmla="*/ 117 h 4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0" h="406">
                    <a:moveTo>
                      <a:pt x="268" y="117"/>
                    </a:moveTo>
                    <a:lnTo>
                      <a:pt x="217" y="41"/>
                    </a:lnTo>
                    <a:lnTo>
                      <a:pt x="166" y="0"/>
                    </a:lnTo>
                    <a:lnTo>
                      <a:pt x="106" y="0"/>
                    </a:lnTo>
                    <a:lnTo>
                      <a:pt x="40" y="26"/>
                    </a:lnTo>
                    <a:lnTo>
                      <a:pt x="10" y="71"/>
                    </a:lnTo>
                    <a:lnTo>
                      <a:pt x="0" y="132"/>
                    </a:lnTo>
                    <a:lnTo>
                      <a:pt x="10" y="213"/>
                    </a:lnTo>
                    <a:lnTo>
                      <a:pt x="50" y="304"/>
                    </a:lnTo>
                    <a:lnTo>
                      <a:pt x="121" y="365"/>
                    </a:lnTo>
                    <a:lnTo>
                      <a:pt x="176" y="395"/>
                    </a:lnTo>
                    <a:lnTo>
                      <a:pt x="232" y="406"/>
                    </a:lnTo>
                    <a:lnTo>
                      <a:pt x="278" y="390"/>
                    </a:lnTo>
                    <a:lnTo>
                      <a:pt x="303" y="365"/>
                    </a:lnTo>
                    <a:lnTo>
                      <a:pt x="319" y="304"/>
                    </a:lnTo>
                    <a:lnTo>
                      <a:pt x="314" y="233"/>
                    </a:lnTo>
                    <a:lnTo>
                      <a:pt x="298" y="173"/>
                    </a:lnTo>
                    <a:lnTo>
                      <a:pt x="399" y="117"/>
                    </a:lnTo>
                    <a:lnTo>
                      <a:pt x="410" y="92"/>
                    </a:lnTo>
                    <a:lnTo>
                      <a:pt x="399" y="81"/>
                    </a:lnTo>
                    <a:lnTo>
                      <a:pt x="288" y="147"/>
                    </a:lnTo>
                    <a:lnTo>
                      <a:pt x="26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3" name="Freeform 12"/>
              <p:cNvSpPr>
                <a:spLocks/>
              </p:cNvSpPr>
              <p:nvPr/>
            </p:nvSpPr>
            <p:spPr bwMode="auto">
              <a:xfrm>
                <a:off x="5001" y="1730"/>
                <a:ext cx="364" cy="907"/>
              </a:xfrm>
              <a:custGeom>
                <a:avLst/>
                <a:gdLst>
                  <a:gd name="T0" fmla="*/ 101 w 364"/>
                  <a:gd name="T1" fmla="*/ 765 h 907"/>
                  <a:gd name="T2" fmla="*/ 35 w 364"/>
                  <a:gd name="T3" fmla="*/ 816 h 907"/>
                  <a:gd name="T4" fmla="*/ 15 w 364"/>
                  <a:gd name="T5" fmla="*/ 832 h 907"/>
                  <a:gd name="T6" fmla="*/ 0 w 364"/>
                  <a:gd name="T7" fmla="*/ 867 h 907"/>
                  <a:gd name="T8" fmla="*/ 20 w 364"/>
                  <a:gd name="T9" fmla="*/ 902 h 907"/>
                  <a:gd name="T10" fmla="*/ 40 w 364"/>
                  <a:gd name="T11" fmla="*/ 907 h 907"/>
                  <a:gd name="T12" fmla="*/ 101 w 364"/>
                  <a:gd name="T13" fmla="*/ 887 h 907"/>
                  <a:gd name="T14" fmla="*/ 192 w 364"/>
                  <a:gd name="T15" fmla="*/ 816 h 907"/>
                  <a:gd name="T16" fmla="*/ 273 w 364"/>
                  <a:gd name="T17" fmla="*/ 730 h 907"/>
                  <a:gd name="T18" fmla="*/ 359 w 364"/>
                  <a:gd name="T19" fmla="*/ 633 h 907"/>
                  <a:gd name="T20" fmla="*/ 364 w 364"/>
                  <a:gd name="T21" fmla="*/ 593 h 907"/>
                  <a:gd name="T22" fmla="*/ 364 w 364"/>
                  <a:gd name="T23" fmla="*/ 482 h 907"/>
                  <a:gd name="T24" fmla="*/ 339 w 364"/>
                  <a:gd name="T25" fmla="*/ 310 h 907"/>
                  <a:gd name="T26" fmla="*/ 354 w 364"/>
                  <a:gd name="T27" fmla="*/ 209 h 907"/>
                  <a:gd name="T28" fmla="*/ 364 w 364"/>
                  <a:gd name="T29" fmla="*/ 168 h 907"/>
                  <a:gd name="T30" fmla="*/ 349 w 364"/>
                  <a:gd name="T31" fmla="*/ 147 h 907"/>
                  <a:gd name="T32" fmla="*/ 313 w 364"/>
                  <a:gd name="T33" fmla="*/ 127 h 907"/>
                  <a:gd name="T34" fmla="*/ 288 w 364"/>
                  <a:gd name="T35" fmla="*/ 112 h 907"/>
                  <a:gd name="T36" fmla="*/ 303 w 364"/>
                  <a:gd name="T37" fmla="*/ 21 h 907"/>
                  <a:gd name="T38" fmla="*/ 293 w 364"/>
                  <a:gd name="T39" fmla="*/ 0 h 907"/>
                  <a:gd name="T40" fmla="*/ 273 w 364"/>
                  <a:gd name="T41" fmla="*/ 6 h 907"/>
                  <a:gd name="T42" fmla="*/ 263 w 364"/>
                  <a:gd name="T43" fmla="*/ 122 h 907"/>
                  <a:gd name="T44" fmla="*/ 253 w 364"/>
                  <a:gd name="T45" fmla="*/ 152 h 907"/>
                  <a:gd name="T46" fmla="*/ 248 w 364"/>
                  <a:gd name="T47" fmla="*/ 173 h 907"/>
                  <a:gd name="T48" fmla="*/ 207 w 364"/>
                  <a:gd name="T49" fmla="*/ 157 h 907"/>
                  <a:gd name="T50" fmla="*/ 177 w 364"/>
                  <a:gd name="T51" fmla="*/ 157 h 907"/>
                  <a:gd name="T52" fmla="*/ 177 w 364"/>
                  <a:gd name="T53" fmla="*/ 178 h 907"/>
                  <a:gd name="T54" fmla="*/ 197 w 364"/>
                  <a:gd name="T55" fmla="*/ 194 h 907"/>
                  <a:gd name="T56" fmla="*/ 233 w 364"/>
                  <a:gd name="T57" fmla="*/ 194 h 907"/>
                  <a:gd name="T58" fmla="*/ 258 w 364"/>
                  <a:gd name="T59" fmla="*/ 214 h 907"/>
                  <a:gd name="T60" fmla="*/ 278 w 364"/>
                  <a:gd name="T61" fmla="*/ 249 h 907"/>
                  <a:gd name="T62" fmla="*/ 298 w 364"/>
                  <a:gd name="T63" fmla="*/ 305 h 907"/>
                  <a:gd name="T64" fmla="*/ 313 w 364"/>
                  <a:gd name="T65" fmla="*/ 416 h 907"/>
                  <a:gd name="T66" fmla="*/ 313 w 364"/>
                  <a:gd name="T67" fmla="*/ 517 h 907"/>
                  <a:gd name="T68" fmla="*/ 303 w 364"/>
                  <a:gd name="T69" fmla="*/ 598 h 907"/>
                  <a:gd name="T70" fmla="*/ 283 w 364"/>
                  <a:gd name="T71" fmla="*/ 633 h 907"/>
                  <a:gd name="T72" fmla="*/ 212 w 364"/>
                  <a:gd name="T73" fmla="*/ 684 h 907"/>
                  <a:gd name="T74" fmla="*/ 136 w 364"/>
                  <a:gd name="T75" fmla="*/ 730 h 907"/>
                  <a:gd name="T76" fmla="*/ 101 w 364"/>
                  <a:gd name="T77" fmla="*/ 765 h 9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4" h="907">
                    <a:moveTo>
                      <a:pt x="101" y="765"/>
                    </a:moveTo>
                    <a:lnTo>
                      <a:pt x="35" y="816"/>
                    </a:lnTo>
                    <a:lnTo>
                      <a:pt x="15" y="832"/>
                    </a:lnTo>
                    <a:lnTo>
                      <a:pt x="0" y="867"/>
                    </a:lnTo>
                    <a:lnTo>
                      <a:pt x="20" y="902"/>
                    </a:lnTo>
                    <a:lnTo>
                      <a:pt x="40" y="907"/>
                    </a:lnTo>
                    <a:lnTo>
                      <a:pt x="101" y="887"/>
                    </a:lnTo>
                    <a:lnTo>
                      <a:pt x="192" y="816"/>
                    </a:lnTo>
                    <a:lnTo>
                      <a:pt x="273" y="730"/>
                    </a:lnTo>
                    <a:lnTo>
                      <a:pt x="359" y="633"/>
                    </a:lnTo>
                    <a:lnTo>
                      <a:pt x="364" y="593"/>
                    </a:lnTo>
                    <a:lnTo>
                      <a:pt x="364" y="482"/>
                    </a:lnTo>
                    <a:lnTo>
                      <a:pt x="339" y="310"/>
                    </a:lnTo>
                    <a:lnTo>
                      <a:pt x="354" y="209"/>
                    </a:lnTo>
                    <a:lnTo>
                      <a:pt x="364" y="168"/>
                    </a:lnTo>
                    <a:lnTo>
                      <a:pt x="349" y="147"/>
                    </a:lnTo>
                    <a:lnTo>
                      <a:pt x="313" y="127"/>
                    </a:lnTo>
                    <a:lnTo>
                      <a:pt x="288" y="112"/>
                    </a:lnTo>
                    <a:lnTo>
                      <a:pt x="303" y="21"/>
                    </a:lnTo>
                    <a:lnTo>
                      <a:pt x="293" y="0"/>
                    </a:lnTo>
                    <a:lnTo>
                      <a:pt x="273" y="6"/>
                    </a:lnTo>
                    <a:lnTo>
                      <a:pt x="263" y="122"/>
                    </a:lnTo>
                    <a:lnTo>
                      <a:pt x="253" y="152"/>
                    </a:lnTo>
                    <a:lnTo>
                      <a:pt x="248" y="173"/>
                    </a:lnTo>
                    <a:lnTo>
                      <a:pt x="207" y="157"/>
                    </a:lnTo>
                    <a:lnTo>
                      <a:pt x="177" y="157"/>
                    </a:lnTo>
                    <a:lnTo>
                      <a:pt x="177" y="178"/>
                    </a:lnTo>
                    <a:lnTo>
                      <a:pt x="197" y="194"/>
                    </a:lnTo>
                    <a:lnTo>
                      <a:pt x="233" y="194"/>
                    </a:lnTo>
                    <a:lnTo>
                      <a:pt x="258" y="214"/>
                    </a:lnTo>
                    <a:lnTo>
                      <a:pt x="278" y="249"/>
                    </a:lnTo>
                    <a:lnTo>
                      <a:pt x="298" y="305"/>
                    </a:lnTo>
                    <a:lnTo>
                      <a:pt x="313" y="416"/>
                    </a:lnTo>
                    <a:lnTo>
                      <a:pt x="313" y="517"/>
                    </a:lnTo>
                    <a:lnTo>
                      <a:pt x="303" y="598"/>
                    </a:lnTo>
                    <a:lnTo>
                      <a:pt x="283" y="633"/>
                    </a:lnTo>
                    <a:lnTo>
                      <a:pt x="212" y="684"/>
                    </a:lnTo>
                    <a:lnTo>
                      <a:pt x="136" y="730"/>
                    </a:lnTo>
                    <a:lnTo>
                      <a:pt x="101" y="7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4" name="Freeform 13"/>
              <p:cNvSpPr>
                <a:spLocks/>
              </p:cNvSpPr>
              <p:nvPr/>
            </p:nvSpPr>
            <p:spPr bwMode="auto">
              <a:xfrm>
                <a:off x="4560" y="2567"/>
                <a:ext cx="329" cy="546"/>
              </a:xfrm>
              <a:custGeom>
                <a:avLst/>
                <a:gdLst>
                  <a:gd name="T0" fmla="*/ 329 w 329"/>
                  <a:gd name="T1" fmla="*/ 15 h 546"/>
                  <a:gd name="T2" fmla="*/ 293 w 329"/>
                  <a:gd name="T3" fmla="*/ 0 h 546"/>
                  <a:gd name="T4" fmla="*/ 217 w 329"/>
                  <a:gd name="T5" fmla="*/ 5 h 546"/>
                  <a:gd name="T6" fmla="*/ 151 w 329"/>
                  <a:gd name="T7" fmla="*/ 56 h 546"/>
                  <a:gd name="T8" fmla="*/ 55 w 329"/>
                  <a:gd name="T9" fmla="*/ 162 h 546"/>
                  <a:gd name="T10" fmla="*/ 5 w 329"/>
                  <a:gd name="T11" fmla="*/ 248 h 546"/>
                  <a:gd name="T12" fmla="*/ 0 w 329"/>
                  <a:gd name="T13" fmla="*/ 278 h 546"/>
                  <a:gd name="T14" fmla="*/ 25 w 329"/>
                  <a:gd name="T15" fmla="*/ 334 h 546"/>
                  <a:gd name="T16" fmla="*/ 80 w 329"/>
                  <a:gd name="T17" fmla="*/ 359 h 546"/>
                  <a:gd name="T18" fmla="*/ 151 w 329"/>
                  <a:gd name="T19" fmla="*/ 389 h 546"/>
                  <a:gd name="T20" fmla="*/ 207 w 329"/>
                  <a:gd name="T21" fmla="*/ 404 h 546"/>
                  <a:gd name="T22" fmla="*/ 232 w 329"/>
                  <a:gd name="T23" fmla="*/ 430 h 546"/>
                  <a:gd name="T24" fmla="*/ 217 w 329"/>
                  <a:gd name="T25" fmla="*/ 465 h 546"/>
                  <a:gd name="T26" fmla="*/ 177 w 329"/>
                  <a:gd name="T27" fmla="*/ 506 h 546"/>
                  <a:gd name="T28" fmla="*/ 126 w 329"/>
                  <a:gd name="T29" fmla="*/ 511 h 546"/>
                  <a:gd name="T30" fmla="*/ 91 w 329"/>
                  <a:gd name="T31" fmla="*/ 495 h 546"/>
                  <a:gd name="T32" fmla="*/ 70 w 329"/>
                  <a:gd name="T33" fmla="*/ 511 h 546"/>
                  <a:gd name="T34" fmla="*/ 75 w 329"/>
                  <a:gd name="T35" fmla="*/ 531 h 546"/>
                  <a:gd name="T36" fmla="*/ 116 w 329"/>
                  <a:gd name="T37" fmla="*/ 546 h 546"/>
                  <a:gd name="T38" fmla="*/ 177 w 329"/>
                  <a:gd name="T39" fmla="*/ 546 h 546"/>
                  <a:gd name="T40" fmla="*/ 232 w 329"/>
                  <a:gd name="T41" fmla="*/ 531 h 546"/>
                  <a:gd name="T42" fmla="*/ 263 w 329"/>
                  <a:gd name="T43" fmla="*/ 511 h 546"/>
                  <a:gd name="T44" fmla="*/ 283 w 329"/>
                  <a:gd name="T45" fmla="*/ 475 h 546"/>
                  <a:gd name="T46" fmla="*/ 293 w 329"/>
                  <a:gd name="T47" fmla="*/ 435 h 546"/>
                  <a:gd name="T48" fmla="*/ 268 w 329"/>
                  <a:gd name="T49" fmla="*/ 399 h 546"/>
                  <a:gd name="T50" fmla="*/ 207 w 329"/>
                  <a:gd name="T51" fmla="*/ 374 h 546"/>
                  <a:gd name="T52" fmla="*/ 136 w 329"/>
                  <a:gd name="T53" fmla="*/ 354 h 546"/>
                  <a:gd name="T54" fmla="*/ 75 w 329"/>
                  <a:gd name="T55" fmla="*/ 319 h 546"/>
                  <a:gd name="T56" fmla="*/ 60 w 329"/>
                  <a:gd name="T57" fmla="*/ 288 h 546"/>
                  <a:gd name="T58" fmla="*/ 70 w 329"/>
                  <a:gd name="T59" fmla="*/ 233 h 546"/>
                  <a:gd name="T60" fmla="*/ 116 w 329"/>
                  <a:gd name="T61" fmla="*/ 162 h 546"/>
                  <a:gd name="T62" fmla="*/ 172 w 329"/>
                  <a:gd name="T63" fmla="*/ 121 h 546"/>
                  <a:gd name="T64" fmla="*/ 258 w 329"/>
                  <a:gd name="T65" fmla="*/ 91 h 546"/>
                  <a:gd name="T66" fmla="*/ 329 w 329"/>
                  <a:gd name="T67" fmla="*/ 76 h 546"/>
                  <a:gd name="T68" fmla="*/ 329 w 329"/>
                  <a:gd name="T69" fmla="*/ 35 h 546"/>
                  <a:gd name="T70" fmla="*/ 329 w 329"/>
                  <a:gd name="T71" fmla="*/ 15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9" h="546">
                    <a:moveTo>
                      <a:pt x="329" y="15"/>
                    </a:moveTo>
                    <a:lnTo>
                      <a:pt x="293" y="0"/>
                    </a:lnTo>
                    <a:lnTo>
                      <a:pt x="217" y="5"/>
                    </a:lnTo>
                    <a:lnTo>
                      <a:pt x="151" y="56"/>
                    </a:lnTo>
                    <a:lnTo>
                      <a:pt x="55" y="162"/>
                    </a:lnTo>
                    <a:lnTo>
                      <a:pt x="5" y="248"/>
                    </a:lnTo>
                    <a:lnTo>
                      <a:pt x="0" y="278"/>
                    </a:lnTo>
                    <a:lnTo>
                      <a:pt x="25" y="334"/>
                    </a:lnTo>
                    <a:lnTo>
                      <a:pt x="80" y="359"/>
                    </a:lnTo>
                    <a:lnTo>
                      <a:pt x="151" y="389"/>
                    </a:lnTo>
                    <a:lnTo>
                      <a:pt x="207" y="404"/>
                    </a:lnTo>
                    <a:lnTo>
                      <a:pt x="232" y="430"/>
                    </a:lnTo>
                    <a:lnTo>
                      <a:pt x="217" y="465"/>
                    </a:lnTo>
                    <a:lnTo>
                      <a:pt x="177" y="506"/>
                    </a:lnTo>
                    <a:lnTo>
                      <a:pt x="126" y="511"/>
                    </a:lnTo>
                    <a:lnTo>
                      <a:pt x="91" y="495"/>
                    </a:lnTo>
                    <a:lnTo>
                      <a:pt x="70" y="511"/>
                    </a:lnTo>
                    <a:lnTo>
                      <a:pt x="75" y="531"/>
                    </a:lnTo>
                    <a:lnTo>
                      <a:pt x="116" y="546"/>
                    </a:lnTo>
                    <a:lnTo>
                      <a:pt x="177" y="546"/>
                    </a:lnTo>
                    <a:lnTo>
                      <a:pt x="232" y="531"/>
                    </a:lnTo>
                    <a:lnTo>
                      <a:pt x="263" y="511"/>
                    </a:lnTo>
                    <a:lnTo>
                      <a:pt x="283" y="475"/>
                    </a:lnTo>
                    <a:lnTo>
                      <a:pt x="293" y="435"/>
                    </a:lnTo>
                    <a:lnTo>
                      <a:pt x="268" y="399"/>
                    </a:lnTo>
                    <a:lnTo>
                      <a:pt x="207" y="374"/>
                    </a:lnTo>
                    <a:lnTo>
                      <a:pt x="136" y="354"/>
                    </a:lnTo>
                    <a:lnTo>
                      <a:pt x="75" y="319"/>
                    </a:lnTo>
                    <a:lnTo>
                      <a:pt x="60" y="288"/>
                    </a:lnTo>
                    <a:lnTo>
                      <a:pt x="70" y="233"/>
                    </a:lnTo>
                    <a:lnTo>
                      <a:pt x="116" y="162"/>
                    </a:lnTo>
                    <a:lnTo>
                      <a:pt x="172" y="121"/>
                    </a:lnTo>
                    <a:lnTo>
                      <a:pt x="258" y="91"/>
                    </a:lnTo>
                    <a:lnTo>
                      <a:pt x="329" y="76"/>
                    </a:lnTo>
                    <a:lnTo>
                      <a:pt x="329" y="35"/>
                    </a:lnTo>
                    <a:lnTo>
                      <a:pt x="3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5" name="Freeform 14"/>
              <p:cNvSpPr>
                <a:spLocks/>
              </p:cNvSpPr>
              <p:nvPr/>
            </p:nvSpPr>
            <p:spPr bwMode="auto">
              <a:xfrm>
                <a:off x="4828" y="2542"/>
                <a:ext cx="309" cy="673"/>
              </a:xfrm>
              <a:custGeom>
                <a:avLst/>
                <a:gdLst>
                  <a:gd name="T0" fmla="*/ 269 w 309"/>
                  <a:gd name="T1" fmla="*/ 212 h 673"/>
                  <a:gd name="T2" fmla="*/ 238 w 309"/>
                  <a:gd name="T3" fmla="*/ 86 h 673"/>
                  <a:gd name="T4" fmla="*/ 203 w 309"/>
                  <a:gd name="T5" fmla="*/ 25 h 673"/>
                  <a:gd name="T6" fmla="*/ 126 w 309"/>
                  <a:gd name="T7" fmla="*/ 0 h 673"/>
                  <a:gd name="T8" fmla="*/ 50 w 309"/>
                  <a:gd name="T9" fmla="*/ 10 h 673"/>
                  <a:gd name="T10" fmla="*/ 15 w 309"/>
                  <a:gd name="T11" fmla="*/ 76 h 673"/>
                  <a:gd name="T12" fmla="*/ 20 w 309"/>
                  <a:gd name="T13" fmla="*/ 157 h 673"/>
                  <a:gd name="T14" fmla="*/ 40 w 309"/>
                  <a:gd name="T15" fmla="*/ 288 h 673"/>
                  <a:gd name="T16" fmla="*/ 40 w 309"/>
                  <a:gd name="T17" fmla="*/ 404 h 673"/>
                  <a:gd name="T18" fmla="*/ 15 w 309"/>
                  <a:gd name="T19" fmla="*/ 505 h 673"/>
                  <a:gd name="T20" fmla="*/ 0 w 309"/>
                  <a:gd name="T21" fmla="*/ 561 h 673"/>
                  <a:gd name="T22" fmla="*/ 10 w 309"/>
                  <a:gd name="T23" fmla="*/ 612 h 673"/>
                  <a:gd name="T24" fmla="*/ 45 w 309"/>
                  <a:gd name="T25" fmla="*/ 638 h 673"/>
                  <a:gd name="T26" fmla="*/ 91 w 309"/>
                  <a:gd name="T27" fmla="*/ 663 h 673"/>
                  <a:gd name="T28" fmla="*/ 136 w 309"/>
                  <a:gd name="T29" fmla="*/ 673 h 673"/>
                  <a:gd name="T30" fmla="*/ 193 w 309"/>
                  <a:gd name="T31" fmla="*/ 673 h 673"/>
                  <a:gd name="T32" fmla="*/ 259 w 309"/>
                  <a:gd name="T33" fmla="*/ 622 h 673"/>
                  <a:gd name="T34" fmla="*/ 309 w 309"/>
                  <a:gd name="T35" fmla="*/ 515 h 673"/>
                  <a:gd name="T36" fmla="*/ 304 w 309"/>
                  <a:gd name="T37" fmla="*/ 419 h 673"/>
                  <a:gd name="T38" fmla="*/ 274 w 309"/>
                  <a:gd name="T39" fmla="*/ 308 h 673"/>
                  <a:gd name="T40" fmla="*/ 269 w 309"/>
                  <a:gd name="T41" fmla="*/ 212 h 6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9" h="673">
                    <a:moveTo>
                      <a:pt x="269" y="212"/>
                    </a:moveTo>
                    <a:lnTo>
                      <a:pt x="238" y="86"/>
                    </a:lnTo>
                    <a:lnTo>
                      <a:pt x="203" y="25"/>
                    </a:lnTo>
                    <a:lnTo>
                      <a:pt x="126" y="0"/>
                    </a:lnTo>
                    <a:lnTo>
                      <a:pt x="50" y="10"/>
                    </a:lnTo>
                    <a:lnTo>
                      <a:pt x="15" y="76"/>
                    </a:lnTo>
                    <a:lnTo>
                      <a:pt x="20" y="157"/>
                    </a:lnTo>
                    <a:lnTo>
                      <a:pt x="40" y="288"/>
                    </a:lnTo>
                    <a:lnTo>
                      <a:pt x="40" y="404"/>
                    </a:lnTo>
                    <a:lnTo>
                      <a:pt x="15" y="505"/>
                    </a:lnTo>
                    <a:lnTo>
                      <a:pt x="0" y="561"/>
                    </a:lnTo>
                    <a:lnTo>
                      <a:pt x="10" y="612"/>
                    </a:lnTo>
                    <a:lnTo>
                      <a:pt x="45" y="638"/>
                    </a:lnTo>
                    <a:lnTo>
                      <a:pt x="91" y="663"/>
                    </a:lnTo>
                    <a:lnTo>
                      <a:pt x="136" y="673"/>
                    </a:lnTo>
                    <a:lnTo>
                      <a:pt x="193" y="673"/>
                    </a:lnTo>
                    <a:lnTo>
                      <a:pt x="259" y="622"/>
                    </a:lnTo>
                    <a:lnTo>
                      <a:pt x="309" y="515"/>
                    </a:lnTo>
                    <a:lnTo>
                      <a:pt x="304" y="419"/>
                    </a:lnTo>
                    <a:lnTo>
                      <a:pt x="274" y="308"/>
                    </a:lnTo>
                    <a:lnTo>
                      <a:pt x="269"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6" name="Freeform 15"/>
              <p:cNvSpPr>
                <a:spLocks/>
              </p:cNvSpPr>
              <p:nvPr/>
            </p:nvSpPr>
            <p:spPr bwMode="auto">
              <a:xfrm>
                <a:off x="4736" y="3088"/>
                <a:ext cx="235" cy="973"/>
              </a:xfrm>
              <a:custGeom>
                <a:avLst/>
                <a:gdLst>
                  <a:gd name="T0" fmla="*/ 223 w 235"/>
                  <a:gd name="T1" fmla="*/ 15 h 973"/>
                  <a:gd name="T2" fmla="*/ 163 w 235"/>
                  <a:gd name="T3" fmla="*/ 0 h 973"/>
                  <a:gd name="T4" fmla="*/ 127 w 235"/>
                  <a:gd name="T5" fmla="*/ 15 h 973"/>
                  <a:gd name="T6" fmla="*/ 112 w 235"/>
                  <a:gd name="T7" fmla="*/ 66 h 973"/>
                  <a:gd name="T8" fmla="*/ 127 w 235"/>
                  <a:gd name="T9" fmla="*/ 344 h 973"/>
                  <a:gd name="T10" fmla="*/ 127 w 235"/>
                  <a:gd name="T11" fmla="*/ 410 h 973"/>
                  <a:gd name="T12" fmla="*/ 107 w 235"/>
                  <a:gd name="T13" fmla="*/ 532 h 973"/>
                  <a:gd name="T14" fmla="*/ 102 w 235"/>
                  <a:gd name="T15" fmla="*/ 674 h 973"/>
                  <a:gd name="T16" fmla="*/ 112 w 235"/>
                  <a:gd name="T17" fmla="*/ 745 h 973"/>
                  <a:gd name="T18" fmla="*/ 102 w 235"/>
                  <a:gd name="T19" fmla="*/ 785 h 973"/>
                  <a:gd name="T20" fmla="*/ 31 w 235"/>
                  <a:gd name="T21" fmla="*/ 846 h 973"/>
                  <a:gd name="T22" fmla="*/ 0 w 235"/>
                  <a:gd name="T23" fmla="*/ 922 h 973"/>
                  <a:gd name="T24" fmla="*/ 6 w 235"/>
                  <a:gd name="T25" fmla="*/ 947 h 973"/>
                  <a:gd name="T26" fmla="*/ 61 w 235"/>
                  <a:gd name="T27" fmla="*/ 973 h 973"/>
                  <a:gd name="T28" fmla="*/ 76 w 235"/>
                  <a:gd name="T29" fmla="*/ 962 h 973"/>
                  <a:gd name="T30" fmla="*/ 82 w 235"/>
                  <a:gd name="T31" fmla="*/ 917 h 973"/>
                  <a:gd name="T32" fmla="*/ 97 w 235"/>
                  <a:gd name="T33" fmla="*/ 851 h 973"/>
                  <a:gd name="T34" fmla="*/ 122 w 235"/>
                  <a:gd name="T35" fmla="*/ 821 h 973"/>
                  <a:gd name="T36" fmla="*/ 152 w 235"/>
                  <a:gd name="T37" fmla="*/ 801 h 973"/>
                  <a:gd name="T38" fmla="*/ 178 w 235"/>
                  <a:gd name="T39" fmla="*/ 775 h 973"/>
                  <a:gd name="T40" fmla="*/ 183 w 235"/>
                  <a:gd name="T41" fmla="*/ 755 h 973"/>
                  <a:gd name="T42" fmla="*/ 168 w 235"/>
                  <a:gd name="T43" fmla="*/ 730 h 973"/>
                  <a:gd name="T44" fmla="*/ 152 w 235"/>
                  <a:gd name="T45" fmla="*/ 715 h 973"/>
                  <a:gd name="T46" fmla="*/ 142 w 235"/>
                  <a:gd name="T47" fmla="*/ 653 h 973"/>
                  <a:gd name="T48" fmla="*/ 152 w 235"/>
                  <a:gd name="T49" fmla="*/ 526 h 973"/>
                  <a:gd name="T50" fmla="*/ 188 w 235"/>
                  <a:gd name="T51" fmla="*/ 380 h 973"/>
                  <a:gd name="T52" fmla="*/ 223 w 235"/>
                  <a:gd name="T53" fmla="*/ 263 h 973"/>
                  <a:gd name="T54" fmla="*/ 235 w 235"/>
                  <a:gd name="T55" fmla="*/ 122 h 973"/>
                  <a:gd name="T56" fmla="*/ 223 w 235"/>
                  <a:gd name="T57" fmla="*/ 15 h 9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5" h="973">
                    <a:moveTo>
                      <a:pt x="223" y="15"/>
                    </a:moveTo>
                    <a:lnTo>
                      <a:pt x="163" y="0"/>
                    </a:lnTo>
                    <a:lnTo>
                      <a:pt x="127" y="15"/>
                    </a:lnTo>
                    <a:lnTo>
                      <a:pt x="112" y="66"/>
                    </a:lnTo>
                    <a:lnTo>
                      <a:pt x="127" y="344"/>
                    </a:lnTo>
                    <a:lnTo>
                      <a:pt x="127" y="410"/>
                    </a:lnTo>
                    <a:lnTo>
                      <a:pt x="107" y="532"/>
                    </a:lnTo>
                    <a:lnTo>
                      <a:pt x="102" y="674"/>
                    </a:lnTo>
                    <a:lnTo>
                      <a:pt x="112" y="745"/>
                    </a:lnTo>
                    <a:lnTo>
                      <a:pt x="102" y="785"/>
                    </a:lnTo>
                    <a:lnTo>
                      <a:pt x="31" y="846"/>
                    </a:lnTo>
                    <a:lnTo>
                      <a:pt x="0" y="922"/>
                    </a:lnTo>
                    <a:lnTo>
                      <a:pt x="6" y="947"/>
                    </a:lnTo>
                    <a:lnTo>
                      <a:pt x="61" y="973"/>
                    </a:lnTo>
                    <a:lnTo>
                      <a:pt x="76" y="962"/>
                    </a:lnTo>
                    <a:lnTo>
                      <a:pt x="82" y="917"/>
                    </a:lnTo>
                    <a:lnTo>
                      <a:pt x="97" y="851"/>
                    </a:lnTo>
                    <a:lnTo>
                      <a:pt x="122" y="821"/>
                    </a:lnTo>
                    <a:lnTo>
                      <a:pt x="152" y="801"/>
                    </a:lnTo>
                    <a:lnTo>
                      <a:pt x="178" y="775"/>
                    </a:lnTo>
                    <a:lnTo>
                      <a:pt x="183" y="755"/>
                    </a:lnTo>
                    <a:lnTo>
                      <a:pt x="168" y="730"/>
                    </a:lnTo>
                    <a:lnTo>
                      <a:pt x="152" y="715"/>
                    </a:lnTo>
                    <a:lnTo>
                      <a:pt x="142" y="653"/>
                    </a:lnTo>
                    <a:lnTo>
                      <a:pt x="152" y="526"/>
                    </a:lnTo>
                    <a:lnTo>
                      <a:pt x="188" y="380"/>
                    </a:lnTo>
                    <a:lnTo>
                      <a:pt x="223" y="263"/>
                    </a:lnTo>
                    <a:lnTo>
                      <a:pt x="235" y="122"/>
                    </a:lnTo>
                    <a:lnTo>
                      <a:pt x="2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7" name="Freeform 16"/>
              <p:cNvSpPr>
                <a:spLocks/>
              </p:cNvSpPr>
              <p:nvPr/>
            </p:nvSpPr>
            <p:spPr bwMode="auto">
              <a:xfrm>
                <a:off x="4991" y="3088"/>
                <a:ext cx="384" cy="821"/>
              </a:xfrm>
              <a:custGeom>
                <a:avLst/>
                <a:gdLst>
                  <a:gd name="T0" fmla="*/ 126 w 384"/>
                  <a:gd name="T1" fmla="*/ 122 h 821"/>
                  <a:gd name="T2" fmla="*/ 116 w 384"/>
                  <a:gd name="T3" fmla="*/ 40 h 821"/>
                  <a:gd name="T4" fmla="*/ 71 w 384"/>
                  <a:gd name="T5" fmla="*/ 0 h 821"/>
                  <a:gd name="T6" fmla="*/ 5 w 384"/>
                  <a:gd name="T7" fmla="*/ 5 h 821"/>
                  <a:gd name="T8" fmla="*/ 0 w 384"/>
                  <a:gd name="T9" fmla="*/ 40 h 821"/>
                  <a:gd name="T10" fmla="*/ 5 w 384"/>
                  <a:gd name="T11" fmla="*/ 117 h 821"/>
                  <a:gd name="T12" fmla="*/ 40 w 384"/>
                  <a:gd name="T13" fmla="*/ 233 h 821"/>
                  <a:gd name="T14" fmla="*/ 66 w 384"/>
                  <a:gd name="T15" fmla="*/ 319 h 821"/>
                  <a:gd name="T16" fmla="*/ 96 w 384"/>
                  <a:gd name="T17" fmla="*/ 435 h 821"/>
                  <a:gd name="T18" fmla="*/ 106 w 384"/>
                  <a:gd name="T19" fmla="*/ 536 h 821"/>
                  <a:gd name="T20" fmla="*/ 106 w 384"/>
                  <a:gd name="T21" fmla="*/ 617 h 821"/>
                  <a:gd name="T22" fmla="*/ 91 w 384"/>
                  <a:gd name="T23" fmla="*/ 679 h 821"/>
                  <a:gd name="T24" fmla="*/ 76 w 384"/>
                  <a:gd name="T25" fmla="*/ 699 h 821"/>
                  <a:gd name="T26" fmla="*/ 76 w 384"/>
                  <a:gd name="T27" fmla="*/ 719 h 821"/>
                  <a:gd name="T28" fmla="*/ 96 w 384"/>
                  <a:gd name="T29" fmla="*/ 750 h 821"/>
                  <a:gd name="T30" fmla="*/ 131 w 384"/>
                  <a:gd name="T31" fmla="*/ 760 h 821"/>
                  <a:gd name="T32" fmla="*/ 187 w 384"/>
                  <a:gd name="T33" fmla="*/ 760 h 821"/>
                  <a:gd name="T34" fmla="*/ 288 w 384"/>
                  <a:gd name="T35" fmla="*/ 785 h 821"/>
                  <a:gd name="T36" fmla="*/ 318 w 384"/>
                  <a:gd name="T37" fmla="*/ 821 h 821"/>
                  <a:gd name="T38" fmla="*/ 364 w 384"/>
                  <a:gd name="T39" fmla="*/ 800 h 821"/>
                  <a:gd name="T40" fmla="*/ 384 w 384"/>
                  <a:gd name="T41" fmla="*/ 750 h 821"/>
                  <a:gd name="T42" fmla="*/ 364 w 384"/>
                  <a:gd name="T43" fmla="*/ 730 h 821"/>
                  <a:gd name="T44" fmla="*/ 278 w 384"/>
                  <a:gd name="T45" fmla="*/ 719 h 821"/>
                  <a:gd name="T46" fmla="*/ 182 w 384"/>
                  <a:gd name="T47" fmla="*/ 719 h 821"/>
                  <a:gd name="T48" fmla="*/ 141 w 384"/>
                  <a:gd name="T49" fmla="*/ 714 h 821"/>
                  <a:gd name="T50" fmla="*/ 131 w 384"/>
                  <a:gd name="T51" fmla="*/ 684 h 821"/>
                  <a:gd name="T52" fmla="*/ 141 w 384"/>
                  <a:gd name="T53" fmla="*/ 627 h 821"/>
                  <a:gd name="T54" fmla="*/ 147 w 384"/>
                  <a:gd name="T55" fmla="*/ 531 h 821"/>
                  <a:gd name="T56" fmla="*/ 136 w 384"/>
                  <a:gd name="T57" fmla="*/ 425 h 821"/>
                  <a:gd name="T58" fmla="*/ 121 w 384"/>
                  <a:gd name="T59" fmla="*/ 284 h 821"/>
                  <a:gd name="T60" fmla="*/ 126 w 384"/>
                  <a:gd name="T61" fmla="*/ 162 h 821"/>
                  <a:gd name="T62" fmla="*/ 126 w 384"/>
                  <a:gd name="T63" fmla="*/ 122 h 8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4" h="821">
                    <a:moveTo>
                      <a:pt x="126" y="122"/>
                    </a:moveTo>
                    <a:lnTo>
                      <a:pt x="116" y="40"/>
                    </a:lnTo>
                    <a:lnTo>
                      <a:pt x="71" y="0"/>
                    </a:lnTo>
                    <a:lnTo>
                      <a:pt x="5" y="5"/>
                    </a:lnTo>
                    <a:lnTo>
                      <a:pt x="0" y="40"/>
                    </a:lnTo>
                    <a:lnTo>
                      <a:pt x="5" y="117"/>
                    </a:lnTo>
                    <a:lnTo>
                      <a:pt x="40" y="233"/>
                    </a:lnTo>
                    <a:lnTo>
                      <a:pt x="66" y="319"/>
                    </a:lnTo>
                    <a:lnTo>
                      <a:pt x="96" y="435"/>
                    </a:lnTo>
                    <a:lnTo>
                      <a:pt x="106" y="536"/>
                    </a:lnTo>
                    <a:lnTo>
                      <a:pt x="106" y="617"/>
                    </a:lnTo>
                    <a:lnTo>
                      <a:pt x="91" y="679"/>
                    </a:lnTo>
                    <a:lnTo>
                      <a:pt x="76" y="699"/>
                    </a:lnTo>
                    <a:lnTo>
                      <a:pt x="76" y="719"/>
                    </a:lnTo>
                    <a:lnTo>
                      <a:pt x="96" y="750"/>
                    </a:lnTo>
                    <a:lnTo>
                      <a:pt x="131" y="760"/>
                    </a:lnTo>
                    <a:lnTo>
                      <a:pt x="187" y="760"/>
                    </a:lnTo>
                    <a:lnTo>
                      <a:pt x="288" y="785"/>
                    </a:lnTo>
                    <a:lnTo>
                      <a:pt x="318" y="821"/>
                    </a:lnTo>
                    <a:lnTo>
                      <a:pt x="364" y="800"/>
                    </a:lnTo>
                    <a:lnTo>
                      <a:pt x="384" y="750"/>
                    </a:lnTo>
                    <a:lnTo>
                      <a:pt x="364" y="730"/>
                    </a:lnTo>
                    <a:lnTo>
                      <a:pt x="278" y="719"/>
                    </a:lnTo>
                    <a:lnTo>
                      <a:pt x="182" y="719"/>
                    </a:lnTo>
                    <a:lnTo>
                      <a:pt x="141" y="714"/>
                    </a:lnTo>
                    <a:lnTo>
                      <a:pt x="131" y="684"/>
                    </a:lnTo>
                    <a:lnTo>
                      <a:pt x="141" y="627"/>
                    </a:lnTo>
                    <a:lnTo>
                      <a:pt x="147" y="531"/>
                    </a:lnTo>
                    <a:lnTo>
                      <a:pt x="136" y="425"/>
                    </a:lnTo>
                    <a:lnTo>
                      <a:pt x="121" y="284"/>
                    </a:lnTo>
                    <a:lnTo>
                      <a:pt x="126" y="162"/>
                    </a:lnTo>
                    <a:lnTo>
                      <a:pt x="12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56676" name="Text Box 17"/>
          <p:cNvSpPr txBox="1">
            <a:spLocks noChangeArrowheads="1"/>
          </p:cNvSpPr>
          <p:nvPr/>
        </p:nvSpPr>
        <p:spPr bwMode="auto">
          <a:xfrm>
            <a:off x="3925888" y="12954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3300"/>
                </a:solidFill>
              </a:rPr>
              <a:t>3x + 2y +   z  = 5       </a:t>
            </a:r>
            <a:r>
              <a:rPr lang="es-ES_tradnl" sz="3200" b="1" i="0"/>
              <a:t>(1)</a:t>
            </a:r>
            <a:endParaRPr lang="es-ES_tradnl" sz="3200" b="1" i="0">
              <a:solidFill>
                <a:srgbClr val="FF3300"/>
              </a:solidFill>
            </a:endParaRPr>
          </a:p>
        </p:txBody>
      </p:sp>
      <p:sp>
        <p:nvSpPr>
          <p:cNvPr id="156677" name="Text Box 18"/>
          <p:cNvSpPr txBox="1">
            <a:spLocks noChangeArrowheads="1"/>
          </p:cNvSpPr>
          <p:nvPr/>
        </p:nvSpPr>
        <p:spPr bwMode="auto">
          <a:xfrm>
            <a:off x="3925888" y="17526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accent2"/>
                </a:solidFill>
              </a:rPr>
              <a:t>      -  y  + 4z  = 5      </a:t>
            </a:r>
            <a:r>
              <a:rPr lang="es-ES_tradnl" sz="3200" b="1" i="0"/>
              <a:t>(2)</a:t>
            </a:r>
            <a:r>
              <a:rPr lang="es-ES_tradnl" sz="3200" b="1" i="0">
                <a:solidFill>
                  <a:schemeClr val="accent2"/>
                </a:solidFill>
              </a:rPr>
              <a:t> </a:t>
            </a:r>
          </a:p>
        </p:txBody>
      </p:sp>
      <p:sp>
        <p:nvSpPr>
          <p:cNvPr id="156678" name="AutoShape 19"/>
          <p:cNvSpPr>
            <a:spLocks/>
          </p:cNvSpPr>
          <p:nvPr/>
        </p:nvSpPr>
        <p:spPr bwMode="auto">
          <a:xfrm>
            <a:off x="3505200" y="1295400"/>
            <a:ext cx="420688" cy="1524000"/>
          </a:xfrm>
          <a:prstGeom prst="leftBrace">
            <a:avLst>
              <a:gd name="adj1" fmla="val 30189"/>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79" name="Text Box 20"/>
          <p:cNvSpPr txBox="1">
            <a:spLocks noChangeArrowheads="1"/>
          </p:cNvSpPr>
          <p:nvPr/>
        </p:nvSpPr>
        <p:spPr bwMode="auto">
          <a:xfrm>
            <a:off x="3925888" y="2209800"/>
            <a:ext cx="48371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99"/>
                </a:solidFill>
              </a:rPr>
              <a:t>               33z = 66     </a:t>
            </a:r>
            <a:r>
              <a:rPr lang="es-ES_tradnl" sz="3200" b="1" i="0"/>
              <a:t>(3)</a:t>
            </a:r>
            <a:endParaRPr lang="es-ES_tradnl" sz="3200" b="1" i="0">
              <a:solidFill>
                <a:srgbClr val="FF3300"/>
              </a:solidFill>
            </a:endParaRPr>
          </a:p>
        </p:txBody>
      </p:sp>
      <p:sp>
        <p:nvSpPr>
          <p:cNvPr id="682005" name="Text Box 21"/>
          <p:cNvSpPr txBox="1">
            <a:spLocks noChangeArrowheads="1"/>
          </p:cNvSpPr>
          <p:nvPr/>
        </p:nvSpPr>
        <p:spPr bwMode="auto">
          <a:xfrm>
            <a:off x="1524000" y="2924175"/>
            <a:ext cx="7772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cmpd="tri">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Séptimo Paso: Comprobar el resultado y plantear el conjunto solución</a:t>
            </a:r>
            <a:endParaRPr lang="es-ES_tradnl" b="1" i="0"/>
          </a:p>
        </p:txBody>
      </p:sp>
      <p:grpSp>
        <p:nvGrpSpPr>
          <p:cNvPr id="682006" name="Group 22"/>
          <p:cNvGrpSpPr>
            <a:grpSpLocks/>
          </p:cNvGrpSpPr>
          <p:nvPr/>
        </p:nvGrpSpPr>
        <p:grpSpPr bwMode="auto">
          <a:xfrm>
            <a:off x="4419600" y="4191000"/>
            <a:ext cx="3175000" cy="762000"/>
            <a:chOff x="1824" y="2640"/>
            <a:chExt cx="2000" cy="480"/>
          </a:xfrm>
        </p:grpSpPr>
        <p:sp>
          <p:nvSpPr>
            <p:cNvPr id="156686" name="AutoShape 23"/>
            <p:cNvSpPr>
              <a:spLocks/>
            </p:cNvSpPr>
            <p:nvPr/>
          </p:nvSpPr>
          <p:spPr bwMode="auto">
            <a:xfrm>
              <a:off x="2469" y="2640"/>
              <a:ext cx="129" cy="432"/>
            </a:xfrm>
            <a:prstGeom prst="leftBrace">
              <a:avLst>
                <a:gd name="adj1" fmla="val 2790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7" name="Text Box 24"/>
            <p:cNvSpPr txBox="1">
              <a:spLocks noChangeArrowheads="1"/>
            </p:cNvSpPr>
            <p:nvPr/>
          </p:nvSpPr>
          <p:spPr bwMode="auto">
            <a:xfrm>
              <a:off x="1824" y="2688"/>
              <a:ext cx="129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S = </a:t>
              </a:r>
              <a:endParaRPr lang="es-ES_tradnl" sz="3200" b="1" i="0">
                <a:solidFill>
                  <a:schemeClr val="accent2"/>
                </a:solidFill>
              </a:endParaRPr>
            </a:p>
          </p:txBody>
        </p:sp>
        <p:sp>
          <p:nvSpPr>
            <p:cNvPr id="156688" name="Text Box 25"/>
            <p:cNvSpPr txBox="1">
              <a:spLocks noChangeArrowheads="1"/>
            </p:cNvSpPr>
            <p:nvPr/>
          </p:nvSpPr>
          <p:spPr bwMode="auto">
            <a:xfrm>
              <a:off x="2534" y="2640"/>
              <a:ext cx="129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 3; 2) </a:t>
              </a:r>
              <a:endParaRPr lang="es-ES_tradnl" sz="3200" b="1" i="0">
                <a:solidFill>
                  <a:schemeClr val="accent2"/>
                </a:solidFill>
              </a:endParaRPr>
            </a:p>
          </p:txBody>
        </p:sp>
        <p:sp>
          <p:nvSpPr>
            <p:cNvPr id="156689" name="AutoShape 26"/>
            <p:cNvSpPr>
              <a:spLocks/>
            </p:cNvSpPr>
            <p:nvPr/>
          </p:nvSpPr>
          <p:spPr bwMode="auto">
            <a:xfrm rot="-10740627">
              <a:off x="3567" y="2688"/>
              <a:ext cx="129" cy="432"/>
            </a:xfrm>
            <a:prstGeom prst="leftBrace">
              <a:avLst>
                <a:gd name="adj1" fmla="val 27907"/>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156682" name="AutoShape 27">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3" name="AutoShape 28">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6684" name="AutoShape 29">
            <a:hlinkClick r:id="rId3" action="ppaction://hlinksldjump" highlightClick="1"/>
          </p:cNvPr>
          <p:cNvSpPr>
            <a:spLocks noChangeArrowheads="1"/>
          </p:cNvSpPr>
          <p:nvPr/>
        </p:nvSpPr>
        <p:spPr bwMode="auto">
          <a:xfrm>
            <a:off x="9567572" y="6368148"/>
            <a:ext cx="184730"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82014" name="AutoShape 30">
            <a:hlinkClick r:id="rId4" action="ppaction://hlinksldjump" highlightClick="1"/>
          </p:cNvPr>
          <p:cNvSpPr>
            <a:spLocks noChangeArrowheads="1"/>
          </p:cNvSpPr>
          <p:nvPr/>
        </p:nvSpPr>
        <p:spPr bwMode="auto">
          <a:xfrm>
            <a:off x="9100054" y="6283217"/>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8136695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82005"/>
                                        </p:tgtEl>
                                        <p:attrNameLst>
                                          <p:attrName>style.visibility</p:attrName>
                                        </p:attrNameLst>
                                      </p:cBhvr>
                                      <p:to>
                                        <p:strVal val="visible"/>
                                      </p:to>
                                    </p:set>
                                    <p:anim calcmode="lin" valueType="num">
                                      <p:cBhvr>
                                        <p:cTn id="7" dur="500" fill="hold"/>
                                        <p:tgtEl>
                                          <p:spTgt spid="682005"/>
                                        </p:tgtEl>
                                        <p:attrNameLst>
                                          <p:attrName>ppt_w</p:attrName>
                                        </p:attrNameLst>
                                      </p:cBhvr>
                                      <p:tavLst>
                                        <p:tav tm="0">
                                          <p:val>
                                            <p:fltVal val="0"/>
                                          </p:val>
                                        </p:tav>
                                        <p:tav tm="100000">
                                          <p:val>
                                            <p:strVal val="#ppt_w"/>
                                          </p:val>
                                        </p:tav>
                                      </p:tavLst>
                                    </p:anim>
                                    <p:anim calcmode="lin" valueType="num">
                                      <p:cBhvr>
                                        <p:cTn id="8" dur="500" fill="hold"/>
                                        <p:tgtEl>
                                          <p:spTgt spid="682005"/>
                                        </p:tgtEl>
                                        <p:attrNameLst>
                                          <p:attrName>ppt_h</p:attrName>
                                        </p:attrNameLst>
                                      </p:cBhvr>
                                      <p:tavLst>
                                        <p:tav tm="0">
                                          <p:val>
                                            <p:fltVal val="0"/>
                                          </p:val>
                                        </p:tav>
                                        <p:tav tm="100000">
                                          <p:val>
                                            <p:strVal val="#ppt_h"/>
                                          </p:val>
                                        </p:tav>
                                      </p:tavLst>
                                    </p:anim>
                                    <p:anim calcmode="lin" valueType="num">
                                      <p:cBhvr>
                                        <p:cTn id="9" dur="500" fill="hold"/>
                                        <p:tgtEl>
                                          <p:spTgt spid="682005"/>
                                        </p:tgtEl>
                                        <p:attrNameLst>
                                          <p:attrName>ppt_x</p:attrName>
                                        </p:attrNameLst>
                                      </p:cBhvr>
                                      <p:tavLst>
                                        <p:tav tm="0">
                                          <p:val>
                                            <p:fltVal val="0.5"/>
                                          </p:val>
                                        </p:tav>
                                        <p:tav tm="100000">
                                          <p:val>
                                            <p:strVal val="#ppt_x"/>
                                          </p:val>
                                        </p:tav>
                                      </p:tavLst>
                                    </p:anim>
                                    <p:anim calcmode="lin" valueType="num">
                                      <p:cBhvr>
                                        <p:cTn id="10" dur="500" fill="hold"/>
                                        <p:tgtEl>
                                          <p:spTgt spid="68200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82006"/>
                                        </p:tgtEl>
                                        <p:attrNameLst>
                                          <p:attrName>style.visibility</p:attrName>
                                        </p:attrNameLst>
                                      </p:cBhvr>
                                      <p:to>
                                        <p:strVal val="visible"/>
                                      </p:to>
                                    </p:set>
                                    <p:anim calcmode="lin" valueType="num">
                                      <p:cBhvr>
                                        <p:cTn id="14" dur="500" fill="hold"/>
                                        <p:tgtEl>
                                          <p:spTgt spid="682006"/>
                                        </p:tgtEl>
                                        <p:attrNameLst>
                                          <p:attrName>ppt_w</p:attrName>
                                        </p:attrNameLst>
                                      </p:cBhvr>
                                      <p:tavLst>
                                        <p:tav tm="0">
                                          <p:val>
                                            <p:fltVal val="0"/>
                                          </p:val>
                                        </p:tav>
                                        <p:tav tm="100000">
                                          <p:val>
                                            <p:strVal val="#ppt_w"/>
                                          </p:val>
                                        </p:tav>
                                      </p:tavLst>
                                    </p:anim>
                                    <p:anim calcmode="lin" valueType="num">
                                      <p:cBhvr>
                                        <p:cTn id="15" dur="500" fill="hold"/>
                                        <p:tgtEl>
                                          <p:spTgt spid="682006"/>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000"/>
                            </p:stCondLst>
                            <p:childTnLst>
                              <p:par>
                                <p:cTn id="17" presetID="2" presetClass="entr" presetSubtype="8" fill="hold" grpId="0" nodeType="afterEffect">
                                  <p:stCondLst>
                                    <p:cond delay="0"/>
                                  </p:stCondLst>
                                  <p:childTnLst>
                                    <p:set>
                                      <p:cBhvr>
                                        <p:cTn id="18" dur="1" fill="hold">
                                          <p:stCondLst>
                                            <p:cond delay="0"/>
                                          </p:stCondLst>
                                        </p:cTn>
                                        <p:tgtEl>
                                          <p:spTgt spid="682014"/>
                                        </p:tgtEl>
                                        <p:attrNameLst>
                                          <p:attrName>style.visibility</p:attrName>
                                        </p:attrNameLst>
                                      </p:cBhvr>
                                      <p:to>
                                        <p:strVal val="visible"/>
                                      </p:to>
                                    </p:set>
                                    <p:anim calcmode="lin" valueType="num">
                                      <p:cBhvr additive="base">
                                        <p:cTn id="19" dur="500" fill="hold"/>
                                        <p:tgtEl>
                                          <p:spTgt spid="682014"/>
                                        </p:tgtEl>
                                        <p:attrNameLst>
                                          <p:attrName>ppt_x</p:attrName>
                                        </p:attrNameLst>
                                      </p:cBhvr>
                                      <p:tavLst>
                                        <p:tav tm="0">
                                          <p:val>
                                            <p:strVal val="0-#ppt_w/2"/>
                                          </p:val>
                                        </p:tav>
                                        <p:tav tm="100000">
                                          <p:val>
                                            <p:strVal val="#ppt_x"/>
                                          </p:val>
                                        </p:tav>
                                      </p:tavLst>
                                    </p:anim>
                                    <p:anim calcmode="lin" valueType="num">
                                      <p:cBhvr additive="base">
                                        <p:cTn id="20" dur="500" fill="hold"/>
                                        <p:tgtEl>
                                          <p:spTgt spid="6820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2005" grpId="0" autoUpdateAnimBg="0"/>
      <p:bldP spid="68201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4" name="Text Box 2"/>
          <p:cNvSpPr txBox="1">
            <a:spLocks noChangeArrowheads="1"/>
          </p:cNvSpPr>
          <p:nvPr/>
        </p:nvSpPr>
        <p:spPr bwMode="auto">
          <a:xfrm>
            <a:off x="1919289" y="333376"/>
            <a:ext cx="8353425" cy="584775"/>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sz="3200" b="1">
                <a:effectLst>
                  <a:outerShdw blurRad="38100" dist="38100" dir="2700000" algn="tl">
                    <a:srgbClr val="C0C0C0"/>
                  </a:outerShdw>
                </a:effectLst>
              </a:rPr>
              <a:t>TEOREMA DE CRONEKER - CAPELLI</a:t>
            </a:r>
          </a:p>
        </p:txBody>
      </p:sp>
      <p:sp>
        <p:nvSpPr>
          <p:cNvPr id="158723" name="AutoShape 3">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8724" name="AutoShape 4">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58725" name="AutoShape 5">
            <a:hlinkClick r:id="rId3" action="ppaction://hlinksldjump" highlightClick="1"/>
          </p:cNvPr>
          <p:cNvSpPr>
            <a:spLocks noChangeArrowheads="1"/>
          </p:cNvSpPr>
          <p:nvPr/>
        </p:nvSpPr>
        <p:spPr bwMode="auto">
          <a:xfrm>
            <a:off x="9567572" y="6368148"/>
            <a:ext cx="184730"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684038" name="Group 6"/>
          <p:cNvGrpSpPr>
            <a:grpSpLocks/>
          </p:cNvGrpSpPr>
          <p:nvPr/>
        </p:nvGrpSpPr>
        <p:grpSpPr bwMode="auto">
          <a:xfrm>
            <a:off x="1703388" y="1246189"/>
            <a:ext cx="8763000" cy="4179887"/>
            <a:chOff x="113" y="785"/>
            <a:chExt cx="5520" cy="2633"/>
          </a:xfrm>
        </p:grpSpPr>
        <p:sp>
          <p:nvSpPr>
            <p:cNvPr id="158728" name="Text Box 7"/>
            <p:cNvSpPr txBox="1">
              <a:spLocks noChangeArrowheads="1"/>
            </p:cNvSpPr>
            <p:nvPr/>
          </p:nvSpPr>
          <p:spPr bwMode="auto">
            <a:xfrm>
              <a:off x="113" y="1207"/>
              <a:ext cx="5520" cy="22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800" b="1" i="0">
                  <a:solidFill>
                    <a:srgbClr val="000000"/>
                  </a:solidFill>
                </a:rPr>
                <a:t>Compatible</a:t>
              </a:r>
              <a:r>
                <a:rPr lang="en-US" sz="2800" b="1" i="0">
                  <a:latin typeface="Arial Unicode MS" panose="020B0604020202020204" pitchFamily="34" charset="-128"/>
                </a:rPr>
                <a:t> si</a:t>
              </a:r>
              <a:r>
                <a:rPr lang="en-US" sz="2800" b="1" i="0">
                  <a:solidFill>
                    <a:srgbClr val="000000"/>
                  </a:solidFill>
                  <a:latin typeface="Arial Unicode MS" panose="020B0604020202020204" pitchFamily="34" charset="-128"/>
                </a:rPr>
                <a:t> y solo si el rango de la matriz asociada  es igual al rango de la matriz ampliada del sistema.</a:t>
              </a:r>
            </a:p>
            <a:p>
              <a:pPr algn="l" eaLnBrk="1" hangingPunct="1">
                <a:buFontTx/>
                <a:buChar char="•"/>
              </a:pPr>
              <a:r>
                <a:rPr lang="en-US" sz="2800" b="1" i="0">
                  <a:solidFill>
                    <a:srgbClr val="000000"/>
                  </a:solidFill>
                  <a:latin typeface="Arial Unicode MS" panose="020B0604020202020204" pitchFamily="34" charset="-128"/>
                </a:rPr>
                <a:t>Compatible  determinado  si  el  rango  común  es igual al número de incógnitas.</a:t>
              </a:r>
            </a:p>
            <a:p>
              <a:pPr algn="l" eaLnBrk="1" hangingPunct="1">
                <a:buFontTx/>
                <a:buChar char="•"/>
              </a:pPr>
              <a:r>
                <a:rPr lang="en-US" sz="2800" b="1" i="0">
                  <a:solidFill>
                    <a:srgbClr val="000000"/>
                  </a:solidFill>
                  <a:latin typeface="Arial Unicode MS" panose="020B0604020202020204" pitchFamily="34" charset="-128"/>
                </a:rPr>
                <a:t>Compatible  indeterminado  si  el  rango  común es menor que el número de incógnitas.</a:t>
              </a:r>
              <a:endParaRPr lang="es-ES" sz="2800" b="1" i="0">
                <a:solidFill>
                  <a:srgbClr val="000000"/>
                </a:solidFill>
                <a:latin typeface="Arial Unicode MS" panose="020B0604020202020204" pitchFamily="34" charset="-128"/>
              </a:endParaRPr>
            </a:p>
          </p:txBody>
        </p:sp>
        <p:sp>
          <p:nvSpPr>
            <p:cNvPr id="158729" name="Rectangle 8"/>
            <p:cNvSpPr>
              <a:spLocks noChangeArrowheads="1"/>
            </p:cNvSpPr>
            <p:nvPr/>
          </p:nvSpPr>
          <p:spPr bwMode="auto">
            <a:xfrm>
              <a:off x="614" y="785"/>
              <a:ext cx="3751"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n-US" sz="3200" b="1" i="0">
                  <a:solidFill>
                    <a:srgbClr val="000000"/>
                  </a:solidFill>
                </a:rPr>
                <a:t>Un sistema de ecuaciones es:</a:t>
              </a:r>
              <a:endParaRPr lang="es-ES" sz="3200" b="1" i="0">
                <a:solidFill>
                  <a:srgbClr val="000000"/>
                </a:solidFill>
              </a:endParaRPr>
            </a:p>
          </p:txBody>
        </p:sp>
      </p:grpSp>
      <p:sp>
        <p:nvSpPr>
          <p:cNvPr id="684041" name="AutoShape 9">
            <a:hlinkClick r:id="rId4" action="ppaction://hlinksldjump" highlightClick="1"/>
          </p:cNvPr>
          <p:cNvSpPr>
            <a:spLocks noChangeArrowheads="1"/>
          </p:cNvSpPr>
          <p:nvPr/>
        </p:nvSpPr>
        <p:spPr bwMode="auto">
          <a:xfrm>
            <a:off x="9100054" y="6283217"/>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843683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84034"/>
                                        </p:tgtEl>
                                        <p:attrNameLst>
                                          <p:attrName>style.visibility</p:attrName>
                                        </p:attrNameLst>
                                      </p:cBhvr>
                                      <p:to>
                                        <p:strVal val="visible"/>
                                      </p:to>
                                    </p:set>
                                    <p:anim calcmode="lin" valueType="num">
                                      <p:cBhvr>
                                        <p:cTn id="7" dur="500" fill="hold"/>
                                        <p:tgtEl>
                                          <p:spTgt spid="684034"/>
                                        </p:tgtEl>
                                        <p:attrNameLst>
                                          <p:attrName>ppt_w</p:attrName>
                                        </p:attrNameLst>
                                      </p:cBhvr>
                                      <p:tavLst>
                                        <p:tav tm="0">
                                          <p:val>
                                            <p:fltVal val="0"/>
                                          </p:val>
                                        </p:tav>
                                        <p:tav tm="100000">
                                          <p:val>
                                            <p:strVal val="#ppt_w"/>
                                          </p:val>
                                        </p:tav>
                                      </p:tavLst>
                                    </p:anim>
                                    <p:anim calcmode="lin" valueType="num">
                                      <p:cBhvr>
                                        <p:cTn id="8" dur="500" fill="hold"/>
                                        <p:tgtEl>
                                          <p:spTgt spid="684034"/>
                                        </p:tgtEl>
                                        <p:attrNameLst>
                                          <p:attrName>ppt_h</p:attrName>
                                        </p:attrNameLst>
                                      </p:cBhvr>
                                      <p:tavLst>
                                        <p:tav tm="0">
                                          <p:val>
                                            <p:fltVal val="0"/>
                                          </p:val>
                                        </p:tav>
                                        <p:tav tm="100000">
                                          <p:val>
                                            <p:strVal val="#ppt_h"/>
                                          </p:val>
                                        </p:tav>
                                      </p:tavLst>
                                    </p:anim>
                                    <p:anim calcmode="lin" valueType="num">
                                      <p:cBhvr>
                                        <p:cTn id="9" dur="500" fill="hold"/>
                                        <p:tgtEl>
                                          <p:spTgt spid="684034"/>
                                        </p:tgtEl>
                                        <p:attrNameLst>
                                          <p:attrName>ppt_x</p:attrName>
                                        </p:attrNameLst>
                                      </p:cBhvr>
                                      <p:tavLst>
                                        <p:tav tm="0">
                                          <p:val>
                                            <p:fltVal val="0.5"/>
                                          </p:val>
                                        </p:tav>
                                        <p:tav tm="100000">
                                          <p:val>
                                            <p:strVal val="#ppt_x"/>
                                          </p:val>
                                        </p:tav>
                                      </p:tavLst>
                                    </p:anim>
                                    <p:anim calcmode="lin" valueType="num">
                                      <p:cBhvr>
                                        <p:cTn id="10" dur="500" fill="hold"/>
                                        <p:tgtEl>
                                          <p:spTgt spid="68403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8" fill="hold" nodeType="afterEffect">
                                  <p:stCondLst>
                                    <p:cond delay="0"/>
                                  </p:stCondLst>
                                  <p:childTnLst>
                                    <p:set>
                                      <p:cBhvr>
                                        <p:cTn id="13" dur="1" fill="hold">
                                          <p:stCondLst>
                                            <p:cond delay="0"/>
                                          </p:stCondLst>
                                        </p:cTn>
                                        <p:tgtEl>
                                          <p:spTgt spid="684038"/>
                                        </p:tgtEl>
                                        <p:attrNameLst>
                                          <p:attrName>style.visibility</p:attrName>
                                        </p:attrNameLst>
                                      </p:cBhvr>
                                      <p:to>
                                        <p:strVal val="visible"/>
                                      </p:to>
                                    </p:set>
                                    <p:anim calcmode="lin" valueType="num">
                                      <p:cBhvr additive="base">
                                        <p:cTn id="14" dur="500" fill="hold"/>
                                        <p:tgtEl>
                                          <p:spTgt spid="684038"/>
                                        </p:tgtEl>
                                        <p:attrNameLst>
                                          <p:attrName>ppt_x</p:attrName>
                                        </p:attrNameLst>
                                      </p:cBhvr>
                                      <p:tavLst>
                                        <p:tav tm="0">
                                          <p:val>
                                            <p:strVal val="0-#ppt_w/2"/>
                                          </p:val>
                                        </p:tav>
                                        <p:tav tm="100000">
                                          <p:val>
                                            <p:strVal val="#ppt_x"/>
                                          </p:val>
                                        </p:tav>
                                      </p:tavLst>
                                    </p:anim>
                                    <p:anim calcmode="lin" valueType="num">
                                      <p:cBhvr additive="base">
                                        <p:cTn id="15" dur="500" fill="hold"/>
                                        <p:tgtEl>
                                          <p:spTgt spid="684038"/>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000"/>
                            </p:stCondLst>
                            <p:childTnLst>
                              <p:par>
                                <p:cTn id="17" presetID="2" presetClass="entr" presetSubtype="8" fill="hold" grpId="0" nodeType="afterEffect">
                                  <p:stCondLst>
                                    <p:cond delay="0"/>
                                  </p:stCondLst>
                                  <p:childTnLst>
                                    <p:set>
                                      <p:cBhvr>
                                        <p:cTn id="18" dur="1" fill="hold">
                                          <p:stCondLst>
                                            <p:cond delay="0"/>
                                          </p:stCondLst>
                                        </p:cTn>
                                        <p:tgtEl>
                                          <p:spTgt spid="684041"/>
                                        </p:tgtEl>
                                        <p:attrNameLst>
                                          <p:attrName>style.visibility</p:attrName>
                                        </p:attrNameLst>
                                      </p:cBhvr>
                                      <p:to>
                                        <p:strVal val="visible"/>
                                      </p:to>
                                    </p:set>
                                    <p:anim calcmode="lin" valueType="num">
                                      <p:cBhvr additive="base">
                                        <p:cTn id="19" dur="500" fill="hold"/>
                                        <p:tgtEl>
                                          <p:spTgt spid="684041"/>
                                        </p:tgtEl>
                                        <p:attrNameLst>
                                          <p:attrName>ppt_x</p:attrName>
                                        </p:attrNameLst>
                                      </p:cBhvr>
                                      <p:tavLst>
                                        <p:tav tm="0">
                                          <p:val>
                                            <p:strVal val="0-#ppt_w/2"/>
                                          </p:val>
                                        </p:tav>
                                        <p:tav tm="100000">
                                          <p:val>
                                            <p:strVal val="#ppt_x"/>
                                          </p:val>
                                        </p:tav>
                                      </p:tavLst>
                                    </p:anim>
                                    <p:anim calcmode="lin" valueType="num">
                                      <p:cBhvr additive="base">
                                        <p:cTn id="20" dur="500" fill="hold"/>
                                        <p:tgtEl>
                                          <p:spTgt spid="6840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4034" grpId="0" animBg="1" autoUpdateAnimBg="0"/>
      <p:bldP spid="684041"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2" name="Text Box 2"/>
          <p:cNvSpPr txBox="1">
            <a:spLocks noChangeArrowheads="1"/>
          </p:cNvSpPr>
          <p:nvPr/>
        </p:nvSpPr>
        <p:spPr bwMode="auto">
          <a:xfrm>
            <a:off x="1828800" y="3860800"/>
            <a:ext cx="87630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n-US" sz="3200" b="1" i="0"/>
              <a:t>Sólo es aplicable a sistemas de ecuaciones lineales    que    tienen    igual   número   de ecuaciones que de incógnitas.</a:t>
            </a:r>
            <a:endParaRPr lang="es-ES" sz="3200" b="1" i="0"/>
          </a:p>
        </p:txBody>
      </p:sp>
      <p:sp>
        <p:nvSpPr>
          <p:cNvPr id="686083" name="Text Box 3"/>
          <p:cNvSpPr txBox="1">
            <a:spLocks noChangeArrowheads="1"/>
          </p:cNvSpPr>
          <p:nvPr/>
        </p:nvSpPr>
        <p:spPr bwMode="auto">
          <a:xfrm>
            <a:off x="1676400" y="1600200"/>
            <a:ext cx="8763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n-US" sz="3200" b="1" i="0">
                <a:solidFill>
                  <a:srgbClr val="000000"/>
                </a:solidFill>
              </a:rPr>
              <a:t>Se basa en la resolución de determinantes.</a:t>
            </a:r>
            <a:endParaRPr lang="es-ES" sz="3200" b="1" i="0">
              <a:solidFill>
                <a:srgbClr val="000000"/>
              </a:solidFill>
            </a:endParaRPr>
          </a:p>
        </p:txBody>
      </p:sp>
      <p:sp>
        <p:nvSpPr>
          <p:cNvPr id="686084" name="AutoShape 4"/>
          <p:cNvSpPr>
            <a:spLocks noChangeArrowheads="1"/>
          </p:cNvSpPr>
          <p:nvPr/>
        </p:nvSpPr>
        <p:spPr bwMode="auto">
          <a:xfrm>
            <a:off x="5791200" y="2492376"/>
            <a:ext cx="533400" cy="1241425"/>
          </a:xfrm>
          <a:prstGeom prst="downArrow">
            <a:avLst>
              <a:gd name="adj1" fmla="val 50000"/>
              <a:gd name="adj2" fmla="val 58185"/>
            </a:avLst>
          </a:prstGeom>
          <a:solidFill>
            <a:srgbClr val="FF0000"/>
          </a:solidFill>
          <a:ln w="9525">
            <a:solidFill>
              <a:srgbClr val="000000"/>
            </a:solidFill>
            <a:miter lim="800000"/>
            <a:headEnd/>
            <a:tailEnd/>
          </a:ln>
          <a:effectLst>
            <a:outerShdw dist="35921" dir="2700000" algn="ctr" rotWithShape="0">
              <a:srgbClr val="000000"/>
            </a:outerShdw>
          </a:effec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86085" name="Text Box 5"/>
          <p:cNvSpPr txBox="1">
            <a:spLocks noChangeArrowheads="1"/>
          </p:cNvSpPr>
          <p:nvPr/>
        </p:nvSpPr>
        <p:spPr bwMode="auto">
          <a:xfrm>
            <a:off x="1919289" y="628650"/>
            <a:ext cx="8353425"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s-ES_tradnl" b="1">
                <a:effectLst>
                  <a:outerShdw blurRad="38100" dist="38100" dir="2700000" algn="tl">
                    <a:srgbClr val="C0C0C0"/>
                  </a:outerShdw>
                </a:effectLst>
              </a:rPr>
              <a:t>MÉTODO DE CRAMER</a:t>
            </a:r>
          </a:p>
        </p:txBody>
      </p:sp>
      <p:sp>
        <p:nvSpPr>
          <p:cNvPr id="160774" name="AutoShape 6">
            <a:hlinkClick r:id="" action="ppaction://hlinkshowjump?jump=lastslideviewed" highlightClick="1"/>
          </p:cNvPr>
          <p:cNvSpPr>
            <a:spLocks noChangeArrowheads="1"/>
          </p:cNvSpPr>
          <p:nvPr/>
        </p:nvSpPr>
        <p:spPr bwMode="auto">
          <a:xfrm>
            <a:off x="9855704" y="6094305"/>
            <a:ext cx="184731" cy="646331"/>
          </a:xfrm>
          <a:prstGeom prst="actionButtonReturn">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86087" name="AutoShape 7">
            <a:hlinkClick r:id="rId3" action="ppaction://hlinksldjump" highlightClick="1"/>
          </p:cNvPr>
          <p:cNvSpPr>
            <a:spLocks noChangeArrowheads="1"/>
          </p:cNvSpPr>
          <p:nvPr/>
        </p:nvSpPr>
        <p:spPr bwMode="auto">
          <a:xfrm>
            <a:off x="9100054" y="6283217"/>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669414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686085"/>
                                        </p:tgtEl>
                                        <p:attrNameLst>
                                          <p:attrName>style.visibility</p:attrName>
                                        </p:attrNameLst>
                                      </p:cBhvr>
                                      <p:to>
                                        <p:strVal val="visible"/>
                                      </p:to>
                                    </p:set>
                                    <p:animEffect transition="in" filter="box(in)">
                                      <p:cBhvr>
                                        <p:cTn id="7" dur="500"/>
                                        <p:tgtEl>
                                          <p:spTgt spid="686085"/>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686083"/>
                                        </p:tgtEl>
                                        <p:attrNameLst>
                                          <p:attrName>style.visibility</p:attrName>
                                        </p:attrNameLst>
                                      </p:cBhvr>
                                      <p:to>
                                        <p:strVal val="visible"/>
                                      </p:to>
                                    </p:set>
                                    <p:animEffect transition="in" filter="box(in)">
                                      <p:cBhvr>
                                        <p:cTn id="11" dur="500"/>
                                        <p:tgtEl>
                                          <p:spTgt spid="686083"/>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686084"/>
                                        </p:tgtEl>
                                        <p:attrNameLst>
                                          <p:attrName>style.visibility</p:attrName>
                                        </p:attrNameLst>
                                      </p:cBhvr>
                                      <p:to>
                                        <p:strVal val="visible"/>
                                      </p:to>
                                    </p:set>
                                    <p:animEffect transition="in" filter="box(in)">
                                      <p:cBhvr>
                                        <p:cTn id="15" dur="500"/>
                                        <p:tgtEl>
                                          <p:spTgt spid="686084"/>
                                        </p:tgtEl>
                                      </p:cBhvr>
                                    </p:animEffect>
                                  </p:childTnLst>
                                </p:cTn>
                              </p:par>
                            </p:childTnLst>
                          </p:cTn>
                        </p:par>
                        <p:par>
                          <p:cTn id="16" fill="hold" nodeType="afterGroup">
                            <p:stCondLst>
                              <p:cond delay="1500"/>
                            </p:stCondLst>
                            <p:childTnLst>
                              <p:par>
                                <p:cTn id="17" presetID="4" presetClass="entr" presetSubtype="16" fill="hold" grpId="0" nodeType="afterEffect">
                                  <p:stCondLst>
                                    <p:cond delay="0"/>
                                  </p:stCondLst>
                                  <p:childTnLst>
                                    <p:set>
                                      <p:cBhvr>
                                        <p:cTn id="18" dur="1" fill="hold">
                                          <p:stCondLst>
                                            <p:cond delay="0"/>
                                          </p:stCondLst>
                                        </p:cTn>
                                        <p:tgtEl>
                                          <p:spTgt spid="686082"/>
                                        </p:tgtEl>
                                        <p:attrNameLst>
                                          <p:attrName>style.visibility</p:attrName>
                                        </p:attrNameLst>
                                      </p:cBhvr>
                                      <p:to>
                                        <p:strVal val="visible"/>
                                      </p:to>
                                    </p:set>
                                    <p:animEffect transition="in" filter="box(in)">
                                      <p:cBhvr>
                                        <p:cTn id="19" dur="500"/>
                                        <p:tgtEl>
                                          <p:spTgt spid="686082"/>
                                        </p:tgtEl>
                                      </p:cBhvr>
                                    </p:animEffect>
                                  </p:childTnLst>
                                </p:cTn>
                              </p:par>
                            </p:childTnLst>
                          </p:cTn>
                        </p:par>
                        <p:par>
                          <p:cTn id="20" fill="hold" nodeType="afterGroup">
                            <p:stCondLst>
                              <p:cond delay="2000"/>
                            </p:stCondLst>
                            <p:childTnLst>
                              <p:par>
                                <p:cTn id="21" presetID="2" presetClass="entr" presetSubtype="8" fill="hold" grpId="0" nodeType="afterEffect">
                                  <p:stCondLst>
                                    <p:cond delay="0"/>
                                  </p:stCondLst>
                                  <p:childTnLst>
                                    <p:set>
                                      <p:cBhvr>
                                        <p:cTn id="22" dur="1" fill="hold">
                                          <p:stCondLst>
                                            <p:cond delay="0"/>
                                          </p:stCondLst>
                                        </p:cTn>
                                        <p:tgtEl>
                                          <p:spTgt spid="686087"/>
                                        </p:tgtEl>
                                        <p:attrNameLst>
                                          <p:attrName>style.visibility</p:attrName>
                                        </p:attrNameLst>
                                      </p:cBhvr>
                                      <p:to>
                                        <p:strVal val="visible"/>
                                      </p:to>
                                    </p:set>
                                    <p:anim calcmode="lin" valueType="num">
                                      <p:cBhvr additive="base">
                                        <p:cTn id="23" dur="500" fill="hold"/>
                                        <p:tgtEl>
                                          <p:spTgt spid="686087"/>
                                        </p:tgtEl>
                                        <p:attrNameLst>
                                          <p:attrName>ppt_x</p:attrName>
                                        </p:attrNameLst>
                                      </p:cBhvr>
                                      <p:tavLst>
                                        <p:tav tm="0">
                                          <p:val>
                                            <p:strVal val="0-#ppt_w/2"/>
                                          </p:val>
                                        </p:tav>
                                        <p:tav tm="100000">
                                          <p:val>
                                            <p:strVal val="#ppt_x"/>
                                          </p:val>
                                        </p:tav>
                                      </p:tavLst>
                                    </p:anim>
                                    <p:anim calcmode="lin" valueType="num">
                                      <p:cBhvr additive="base">
                                        <p:cTn id="24" dur="500" fill="hold"/>
                                        <p:tgtEl>
                                          <p:spTgt spid="6860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082" grpId="0" autoUpdateAnimBg="0"/>
      <p:bldP spid="686083" grpId="0" autoUpdateAnimBg="0"/>
      <p:bldP spid="686084" grpId="0" animBg="1"/>
      <p:bldP spid="686085" grpId="0" animBg="1" autoUpdateAnimBg="0"/>
      <p:bldP spid="686087"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8139" name="Group 11"/>
          <p:cNvGrpSpPr>
            <a:grpSpLocks/>
          </p:cNvGrpSpPr>
          <p:nvPr/>
        </p:nvGrpSpPr>
        <p:grpSpPr bwMode="auto">
          <a:xfrm>
            <a:off x="2063751" y="836614"/>
            <a:ext cx="8353425" cy="5078413"/>
            <a:chOff x="340" y="527"/>
            <a:chExt cx="5262" cy="3199"/>
          </a:xfrm>
        </p:grpSpPr>
        <p:sp>
          <p:nvSpPr>
            <p:cNvPr id="162821" name="Text Box 2"/>
            <p:cNvSpPr txBox="1">
              <a:spLocks noChangeArrowheads="1"/>
            </p:cNvSpPr>
            <p:nvPr/>
          </p:nvSpPr>
          <p:spPr bwMode="auto">
            <a:xfrm>
              <a:off x="340" y="527"/>
              <a:ext cx="5262" cy="3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eaLnBrk="1" hangingPunct="1"/>
              <a:r>
                <a:rPr lang="es-ES" sz="2400" b="1" i="0"/>
                <a:t>Sea el sistema de ecuaciones lineales AX=B, de </a:t>
              </a:r>
              <a:r>
                <a:rPr lang="es-ES" sz="2400" b="1"/>
                <a:t>n</a:t>
              </a:r>
              <a:r>
                <a:rPr lang="es-ES" sz="2400" b="1" i="0"/>
                <a:t> ecuaciones y </a:t>
              </a:r>
              <a:r>
                <a:rPr lang="es-ES" sz="2400" b="1"/>
                <a:t>n</a:t>
              </a:r>
              <a:r>
                <a:rPr lang="es-ES" sz="2400" b="1" i="0"/>
                <a:t> incógnitas, compatible determinado, luego, la matriz </a:t>
              </a:r>
              <a:r>
                <a:rPr lang="es-ES" sz="2400" b="1"/>
                <a:t>A </a:t>
              </a:r>
              <a:r>
                <a:rPr lang="es-ES" sz="2400" b="1" i="0"/>
                <a:t>es cuadrada y no singular y por tanto, existe la matriz inversa</a:t>
              </a:r>
            </a:p>
            <a:p>
              <a:pPr algn="just" eaLnBrk="1" hangingPunct="1"/>
              <a:r>
                <a:rPr lang="es-ES" sz="2400" b="1" i="0">
                  <a:cs typeface="Arial" panose="020B0604020202020204" pitchFamily="34" charset="0"/>
                </a:rPr>
                <a:t>Premultiplicando</a:t>
              </a:r>
              <a:r>
                <a:rPr lang="en-US" sz="2400" b="1" i="0">
                  <a:cs typeface="Arial" panose="020B0604020202020204" pitchFamily="34" charset="0"/>
                </a:rPr>
                <a:t> a la </a:t>
              </a:r>
              <a:r>
                <a:rPr lang="es-ES" sz="2400" b="1" i="0">
                  <a:cs typeface="Arial" panose="020B0604020202020204" pitchFamily="34" charset="0"/>
                </a:rPr>
                <a:t>izquierda ambos miembros de la ecuación matricial AX = B por la matriz inversa             se obtiene:</a:t>
              </a:r>
            </a:p>
            <a:p>
              <a:pPr algn="just" eaLnBrk="1" hangingPunct="1"/>
              <a:r>
                <a:rPr lang="es-ES" sz="2400" b="1" i="0">
                  <a:cs typeface="Arial" panose="020B0604020202020204" pitchFamily="34" charset="0"/>
                </a:rPr>
                <a:t>         AX =        B</a:t>
              </a:r>
            </a:p>
            <a:p>
              <a:pPr algn="just" eaLnBrk="1" hangingPunct="1"/>
              <a:r>
                <a:rPr lang="es-ES" sz="2400" b="1" i="0">
                  <a:cs typeface="Arial" panose="020B0604020202020204" pitchFamily="34" charset="0"/>
                </a:rPr>
                <a:t>Pero como        A = I,  se obtiene:</a:t>
              </a:r>
            </a:p>
            <a:p>
              <a:pPr algn="just" eaLnBrk="1" hangingPunct="1"/>
              <a:r>
                <a:rPr lang="es-ES" sz="2400" b="1" i="0">
                  <a:cs typeface="Arial" panose="020B0604020202020204" pitchFamily="34" charset="0"/>
                </a:rPr>
                <a:t>IX =         B     </a:t>
              </a:r>
            </a:p>
            <a:p>
              <a:pPr algn="just" eaLnBrk="1" hangingPunct="1"/>
              <a:r>
                <a:rPr lang="es-ES" sz="2400" b="1" i="0">
                  <a:cs typeface="Arial" panose="020B0604020202020204" pitchFamily="34" charset="0"/>
                </a:rPr>
                <a:t>X =         B</a:t>
              </a:r>
            </a:p>
          </p:txBody>
        </p:sp>
        <p:graphicFrame>
          <p:nvGraphicFramePr>
            <p:cNvPr id="162822" name="Object 3"/>
            <p:cNvGraphicFramePr>
              <a:graphicFrameLocks noChangeAspect="1"/>
            </p:cNvGraphicFramePr>
            <p:nvPr/>
          </p:nvGraphicFramePr>
          <p:xfrm>
            <a:off x="2653" y="1162"/>
            <a:ext cx="499" cy="453"/>
          </p:xfrm>
          <a:graphic>
            <a:graphicData uri="http://schemas.openxmlformats.org/presentationml/2006/ole">
              <mc:AlternateContent xmlns:mc="http://schemas.openxmlformats.org/markup-compatibility/2006">
                <mc:Choice xmlns:v="urn:schemas-microsoft-com:vml" Requires="v">
                  <p:oleObj spid="_x0000_s81934" name="Ecuación" r:id="rId4" imgW="711200" imgH="698500" progId="Equation.3">
                    <p:embed/>
                  </p:oleObj>
                </mc:Choice>
                <mc:Fallback>
                  <p:oleObj name="Ecuación" r:id="rId4" imgW="711200" imgH="6985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53" y="1162"/>
                          <a:ext cx="499" cy="4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2823" name="Object 4"/>
            <p:cNvGraphicFramePr>
              <a:graphicFrameLocks noChangeAspect="1"/>
            </p:cNvGraphicFramePr>
            <p:nvPr/>
          </p:nvGraphicFramePr>
          <p:xfrm>
            <a:off x="1429" y="2704"/>
            <a:ext cx="362" cy="328"/>
          </p:xfrm>
          <a:graphic>
            <a:graphicData uri="http://schemas.openxmlformats.org/presentationml/2006/ole">
              <mc:AlternateContent xmlns:mc="http://schemas.openxmlformats.org/markup-compatibility/2006">
                <mc:Choice xmlns:v="urn:schemas-microsoft-com:vml" Requires="v">
                  <p:oleObj spid="_x0000_s81935" name="Ecuación" r:id="rId6" imgW="711200" imgH="698500" progId="Equation.3">
                    <p:embed/>
                  </p:oleObj>
                </mc:Choice>
                <mc:Fallback>
                  <p:oleObj name="Ecuación" r:id="rId6" imgW="711200" imgH="6985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9" y="2704"/>
                          <a:ext cx="362" cy="3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2824" name="Object 5"/>
            <p:cNvGraphicFramePr>
              <a:graphicFrameLocks noChangeAspect="1"/>
            </p:cNvGraphicFramePr>
            <p:nvPr/>
          </p:nvGraphicFramePr>
          <p:xfrm>
            <a:off x="1292" y="2299"/>
            <a:ext cx="409" cy="371"/>
          </p:xfrm>
          <a:graphic>
            <a:graphicData uri="http://schemas.openxmlformats.org/presentationml/2006/ole">
              <mc:AlternateContent xmlns:mc="http://schemas.openxmlformats.org/markup-compatibility/2006">
                <mc:Choice xmlns:v="urn:schemas-microsoft-com:vml" Requires="v">
                  <p:oleObj spid="_x0000_s81936" name="Ecuación" r:id="rId7" imgW="711200" imgH="698500" progId="Equation.3">
                    <p:embed/>
                  </p:oleObj>
                </mc:Choice>
                <mc:Fallback>
                  <p:oleObj name="Ecuación" r:id="rId7" imgW="711200" imgH="6985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2" y="2299"/>
                          <a:ext cx="409" cy="3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2825" name="Object 6"/>
            <p:cNvGraphicFramePr>
              <a:graphicFrameLocks noChangeAspect="1"/>
            </p:cNvGraphicFramePr>
            <p:nvPr/>
          </p:nvGraphicFramePr>
          <p:xfrm>
            <a:off x="793" y="3022"/>
            <a:ext cx="363" cy="329"/>
          </p:xfrm>
          <a:graphic>
            <a:graphicData uri="http://schemas.openxmlformats.org/presentationml/2006/ole">
              <mc:AlternateContent xmlns:mc="http://schemas.openxmlformats.org/markup-compatibility/2006">
                <mc:Choice xmlns:v="urn:schemas-microsoft-com:vml" Requires="v">
                  <p:oleObj spid="_x0000_s81937" name="Ecuación" r:id="rId8" imgW="711200" imgH="698500" progId="Equation.3">
                    <p:embed/>
                  </p:oleObj>
                </mc:Choice>
                <mc:Fallback>
                  <p:oleObj name="Ecuación" r:id="rId8" imgW="711200" imgH="6985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3" y="3022"/>
                          <a:ext cx="363" cy="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2826" name="Object 7"/>
            <p:cNvGraphicFramePr>
              <a:graphicFrameLocks noChangeAspect="1"/>
            </p:cNvGraphicFramePr>
            <p:nvPr/>
          </p:nvGraphicFramePr>
          <p:xfrm>
            <a:off x="748" y="3339"/>
            <a:ext cx="408" cy="370"/>
          </p:xfrm>
          <a:graphic>
            <a:graphicData uri="http://schemas.openxmlformats.org/presentationml/2006/ole">
              <mc:AlternateContent xmlns:mc="http://schemas.openxmlformats.org/markup-compatibility/2006">
                <mc:Choice xmlns:v="urn:schemas-microsoft-com:vml" Requires="v">
                  <p:oleObj spid="_x0000_s81938" name="Ecuación" r:id="rId9" imgW="711200" imgH="698500" progId="Equation.3">
                    <p:embed/>
                  </p:oleObj>
                </mc:Choice>
                <mc:Fallback>
                  <p:oleObj name="Ecuación" r:id="rId9" imgW="711200" imgH="6985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 y="3339"/>
                          <a:ext cx="408" cy="3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2827" name="Object 8"/>
            <p:cNvGraphicFramePr>
              <a:graphicFrameLocks noChangeAspect="1"/>
            </p:cNvGraphicFramePr>
            <p:nvPr/>
          </p:nvGraphicFramePr>
          <p:xfrm>
            <a:off x="476" y="2341"/>
            <a:ext cx="362" cy="328"/>
          </p:xfrm>
          <a:graphic>
            <a:graphicData uri="http://schemas.openxmlformats.org/presentationml/2006/ole">
              <mc:AlternateContent xmlns:mc="http://schemas.openxmlformats.org/markup-compatibility/2006">
                <mc:Choice xmlns:v="urn:schemas-microsoft-com:vml" Requires="v">
                  <p:oleObj spid="_x0000_s81939" name="Ecuación" r:id="rId10" imgW="711200" imgH="698500" progId="Equation.3">
                    <p:embed/>
                  </p:oleObj>
                </mc:Choice>
                <mc:Fallback>
                  <p:oleObj name="Ecuación" r:id="rId10" imgW="711200" imgH="6985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6" y="2341"/>
                          <a:ext cx="362" cy="3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688137" name="AutoShape 9">
            <a:hlinkClick r:id="" action="ppaction://hlinkshowjump?jump=firstslide" highlightClick="1"/>
          </p:cNvPr>
          <p:cNvSpPr>
            <a:spLocks noChangeArrowheads="1"/>
          </p:cNvSpPr>
          <p:nvPr/>
        </p:nvSpPr>
        <p:spPr bwMode="auto">
          <a:xfrm>
            <a:off x="9264651" y="6021280"/>
            <a:ext cx="576263"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88138" name="Rectangle 10"/>
          <p:cNvSpPr>
            <a:spLocks noChangeArrowheads="1"/>
          </p:cNvSpPr>
          <p:nvPr/>
        </p:nvSpPr>
        <p:spPr bwMode="auto">
          <a:xfrm>
            <a:off x="3259115" y="238126"/>
            <a:ext cx="5802358"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50000"/>
              </a:spcBef>
              <a:defRPr/>
            </a:pPr>
            <a:r>
              <a:rPr lang="es-ES_tradnl" sz="3200" b="1">
                <a:effectLst>
                  <a:outerShdw blurRad="38100" dist="38100" dir="2700000" algn="tl">
                    <a:srgbClr val="C0C0C0"/>
                  </a:outerShdw>
                </a:effectLst>
              </a:rPr>
              <a:t>MÉTODO DE LA MATRIZ INVERSA</a:t>
            </a:r>
          </a:p>
        </p:txBody>
      </p:sp>
    </p:spTree>
    <p:extLst>
      <p:ext uri="{BB962C8B-B14F-4D97-AF65-F5344CB8AC3E}">
        <p14:creationId xmlns:p14="http://schemas.microsoft.com/office/powerpoint/2010/main" val="13685668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88138"/>
                                        </p:tgtEl>
                                        <p:attrNameLst>
                                          <p:attrName>style.visibility</p:attrName>
                                        </p:attrNameLst>
                                      </p:cBhvr>
                                      <p:to>
                                        <p:strVal val="visible"/>
                                      </p:to>
                                    </p:set>
                                    <p:anim calcmode="lin" valueType="num">
                                      <p:cBhvr additive="base">
                                        <p:cTn id="7" dur="500" fill="hold"/>
                                        <p:tgtEl>
                                          <p:spTgt spid="688138"/>
                                        </p:tgtEl>
                                        <p:attrNameLst>
                                          <p:attrName>ppt_x</p:attrName>
                                        </p:attrNameLst>
                                      </p:cBhvr>
                                      <p:tavLst>
                                        <p:tav tm="0">
                                          <p:val>
                                            <p:strVal val="0-#ppt_w/2"/>
                                          </p:val>
                                        </p:tav>
                                        <p:tav tm="100000">
                                          <p:val>
                                            <p:strVal val="#ppt_x"/>
                                          </p:val>
                                        </p:tav>
                                      </p:tavLst>
                                    </p:anim>
                                    <p:anim calcmode="lin" valueType="num">
                                      <p:cBhvr additive="base">
                                        <p:cTn id="8" dur="500" fill="hold"/>
                                        <p:tgtEl>
                                          <p:spTgt spid="68813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688139"/>
                                        </p:tgtEl>
                                        <p:attrNameLst>
                                          <p:attrName>style.visibility</p:attrName>
                                        </p:attrNameLst>
                                      </p:cBhvr>
                                      <p:to>
                                        <p:strVal val="visible"/>
                                      </p:to>
                                    </p:set>
                                    <p:anim calcmode="lin" valueType="num">
                                      <p:cBhvr additive="base">
                                        <p:cTn id="12" dur="500" fill="hold"/>
                                        <p:tgtEl>
                                          <p:spTgt spid="688139"/>
                                        </p:tgtEl>
                                        <p:attrNameLst>
                                          <p:attrName>ppt_x</p:attrName>
                                        </p:attrNameLst>
                                      </p:cBhvr>
                                      <p:tavLst>
                                        <p:tav tm="0">
                                          <p:val>
                                            <p:strVal val="0-#ppt_w/2"/>
                                          </p:val>
                                        </p:tav>
                                        <p:tav tm="100000">
                                          <p:val>
                                            <p:strVal val="#ppt_x"/>
                                          </p:val>
                                        </p:tav>
                                      </p:tavLst>
                                    </p:anim>
                                    <p:anim calcmode="lin" valueType="num">
                                      <p:cBhvr additive="base">
                                        <p:cTn id="13" dur="500" fill="hold"/>
                                        <p:tgtEl>
                                          <p:spTgt spid="68813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1000"/>
                                  </p:stCondLst>
                                  <p:childTnLst>
                                    <p:set>
                                      <p:cBhvr>
                                        <p:cTn id="16" dur="1" fill="hold">
                                          <p:stCondLst>
                                            <p:cond delay="0"/>
                                          </p:stCondLst>
                                        </p:cTn>
                                        <p:tgtEl>
                                          <p:spTgt spid="688137"/>
                                        </p:tgtEl>
                                        <p:attrNameLst>
                                          <p:attrName>style.visibility</p:attrName>
                                        </p:attrNameLst>
                                      </p:cBhvr>
                                      <p:to>
                                        <p:strVal val="visible"/>
                                      </p:to>
                                    </p:set>
                                    <p:anim calcmode="lin" valueType="num">
                                      <p:cBhvr additive="base">
                                        <p:cTn id="17" dur="500" fill="hold"/>
                                        <p:tgtEl>
                                          <p:spTgt spid="688137"/>
                                        </p:tgtEl>
                                        <p:attrNameLst>
                                          <p:attrName>ppt_x</p:attrName>
                                        </p:attrNameLst>
                                      </p:cBhvr>
                                      <p:tavLst>
                                        <p:tav tm="0">
                                          <p:val>
                                            <p:strVal val="0-#ppt_w/2"/>
                                          </p:val>
                                        </p:tav>
                                        <p:tav tm="100000">
                                          <p:val>
                                            <p:strVal val="#ppt_x"/>
                                          </p:val>
                                        </p:tav>
                                      </p:tavLst>
                                    </p:anim>
                                    <p:anim calcmode="lin" valueType="num">
                                      <p:cBhvr additive="base">
                                        <p:cTn id="18" dur="500" fill="hold"/>
                                        <p:tgtEl>
                                          <p:spTgt spid="688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8137" grpId="0" animBg="1"/>
      <p:bldP spid="688138"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Oval 2"/>
          <p:cNvSpPr>
            <a:spLocks noChangeArrowheads="1"/>
          </p:cNvSpPr>
          <p:nvPr/>
        </p:nvSpPr>
        <p:spPr bwMode="auto">
          <a:xfrm>
            <a:off x="2279650" y="1030674"/>
            <a:ext cx="7848600" cy="908864"/>
          </a:xfrm>
          <a:prstGeom prst="ellipse">
            <a:avLst/>
          </a:prstGeom>
          <a:noFill/>
          <a:ln w="5715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91203" name="Text Box 3"/>
          <p:cNvSpPr txBox="1">
            <a:spLocks noChangeArrowheads="1"/>
          </p:cNvSpPr>
          <p:nvPr/>
        </p:nvSpPr>
        <p:spPr bwMode="auto">
          <a:xfrm>
            <a:off x="2566989" y="908051"/>
            <a:ext cx="7273925" cy="1738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b="1" i="0">
                <a:hlinkClick r:id="rId3" action="ppaction://hlinksldjump"/>
              </a:rPr>
              <a:t>Determinante de una matriz cuadrada</a:t>
            </a:r>
            <a:endParaRPr lang="es-ES" b="1" i="0"/>
          </a:p>
          <a:p>
            <a:pPr eaLnBrk="1" hangingPunct="1"/>
            <a:endParaRPr lang="es-ES" sz="2400" b="1" i="0"/>
          </a:p>
        </p:txBody>
      </p:sp>
      <p:sp>
        <p:nvSpPr>
          <p:cNvPr id="691204" name="Oval 4"/>
          <p:cNvSpPr>
            <a:spLocks noChangeArrowheads="1"/>
          </p:cNvSpPr>
          <p:nvPr/>
        </p:nvSpPr>
        <p:spPr bwMode="auto">
          <a:xfrm>
            <a:off x="2640013" y="4054862"/>
            <a:ext cx="7200900"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64869" name="Text Box 5"/>
          <p:cNvSpPr txBox="1">
            <a:spLocks noChangeArrowheads="1"/>
          </p:cNvSpPr>
          <p:nvPr/>
        </p:nvSpPr>
        <p:spPr bwMode="auto">
          <a:xfrm>
            <a:off x="7608889" y="2420938"/>
            <a:ext cx="2016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2400" b="1" i="0"/>
          </a:p>
        </p:txBody>
      </p:sp>
      <p:sp>
        <p:nvSpPr>
          <p:cNvPr id="691206" name="Text Box 6"/>
          <p:cNvSpPr txBox="1">
            <a:spLocks noChangeArrowheads="1"/>
          </p:cNvSpPr>
          <p:nvPr/>
        </p:nvSpPr>
        <p:spPr bwMode="auto">
          <a:xfrm>
            <a:off x="3935414" y="4076700"/>
            <a:ext cx="46069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b="1" i="0">
                <a:hlinkClick r:id="rId4" action="ppaction://hlinksldjump"/>
              </a:rPr>
              <a:t>Matriz Inversa</a:t>
            </a:r>
            <a:endParaRPr lang="es-ES" b="1" i="0"/>
          </a:p>
        </p:txBody>
      </p:sp>
      <p:sp>
        <p:nvSpPr>
          <p:cNvPr id="691207" name="Line 7"/>
          <p:cNvSpPr>
            <a:spLocks noChangeShapeType="1"/>
          </p:cNvSpPr>
          <p:nvPr/>
        </p:nvSpPr>
        <p:spPr bwMode="auto">
          <a:xfrm>
            <a:off x="6240463" y="2565400"/>
            <a:ext cx="0" cy="1150938"/>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164872" name="Oval 8"/>
          <p:cNvSpPr>
            <a:spLocks noChangeArrowheads="1"/>
          </p:cNvSpPr>
          <p:nvPr/>
        </p:nvSpPr>
        <p:spPr bwMode="auto">
          <a:xfrm>
            <a:off x="6038348" y="5639187"/>
            <a:ext cx="259766" cy="908864"/>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34178125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691202"/>
                                        </p:tgtEl>
                                        <p:attrNameLst>
                                          <p:attrName>style.visibility</p:attrName>
                                        </p:attrNameLst>
                                      </p:cBhvr>
                                      <p:to>
                                        <p:strVal val="visible"/>
                                      </p:to>
                                    </p:set>
                                    <p:animEffect transition="in" filter="box(in)">
                                      <p:cBhvr>
                                        <p:cTn id="7" dur="500"/>
                                        <p:tgtEl>
                                          <p:spTgt spid="691202"/>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691203"/>
                                        </p:tgtEl>
                                        <p:attrNameLst>
                                          <p:attrName>style.visibility</p:attrName>
                                        </p:attrNameLst>
                                      </p:cBhvr>
                                      <p:to>
                                        <p:strVal val="visible"/>
                                      </p:to>
                                    </p:set>
                                    <p:animEffect transition="in" filter="box(in)">
                                      <p:cBhvr>
                                        <p:cTn id="11" dur="500"/>
                                        <p:tgtEl>
                                          <p:spTgt spid="691203"/>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691207"/>
                                        </p:tgtEl>
                                        <p:attrNameLst>
                                          <p:attrName>style.visibility</p:attrName>
                                        </p:attrNameLst>
                                      </p:cBhvr>
                                      <p:to>
                                        <p:strVal val="visible"/>
                                      </p:to>
                                    </p:set>
                                    <p:animEffect transition="in" filter="box(in)">
                                      <p:cBhvr>
                                        <p:cTn id="15" dur="500"/>
                                        <p:tgtEl>
                                          <p:spTgt spid="691207"/>
                                        </p:tgtEl>
                                      </p:cBhvr>
                                    </p:animEffect>
                                  </p:childTnLst>
                                </p:cTn>
                              </p:par>
                            </p:childTnLst>
                          </p:cTn>
                        </p:par>
                        <p:par>
                          <p:cTn id="16" fill="hold" nodeType="afterGroup">
                            <p:stCondLst>
                              <p:cond delay="1500"/>
                            </p:stCondLst>
                            <p:childTnLst>
                              <p:par>
                                <p:cTn id="17" presetID="4" presetClass="entr" presetSubtype="16" fill="hold" grpId="0" nodeType="afterEffect">
                                  <p:stCondLst>
                                    <p:cond delay="0"/>
                                  </p:stCondLst>
                                  <p:childTnLst>
                                    <p:set>
                                      <p:cBhvr>
                                        <p:cTn id="18" dur="1" fill="hold">
                                          <p:stCondLst>
                                            <p:cond delay="0"/>
                                          </p:stCondLst>
                                        </p:cTn>
                                        <p:tgtEl>
                                          <p:spTgt spid="691204"/>
                                        </p:tgtEl>
                                        <p:attrNameLst>
                                          <p:attrName>style.visibility</p:attrName>
                                        </p:attrNameLst>
                                      </p:cBhvr>
                                      <p:to>
                                        <p:strVal val="visible"/>
                                      </p:to>
                                    </p:set>
                                    <p:animEffect transition="in" filter="box(in)">
                                      <p:cBhvr>
                                        <p:cTn id="19" dur="500"/>
                                        <p:tgtEl>
                                          <p:spTgt spid="691204"/>
                                        </p:tgtEl>
                                      </p:cBhvr>
                                    </p:animEffect>
                                  </p:childTnLst>
                                </p:cTn>
                              </p:par>
                            </p:childTnLst>
                          </p:cTn>
                        </p:par>
                        <p:par>
                          <p:cTn id="20" fill="hold" nodeType="afterGroup">
                            <p:stCondLst>
                              <p:cond delay="2000"/>
                            </p:stCondLst>
                            <p:childTnLst>
                              <p:par>
                                <p:cTn id="21" presetID="4" presetClass="entr" presetSubtype="16" fill="hold" grpId="0" nodeType="afterEffect">
                                  <p:stCondLst>
                                    <p:cond delay="0"/>
                                  </p:stCondLst>
                                  <p:childTnLst>
                                    <p:set>
                                      <p:cBhvr>
                                        <p:cTn id="22" dur="1" fill="hold">
                                          <p:stCondLst>
                                            <p:cond delay="0"/>
                                          </p:stCondLst>
                                        </p:cTn>
                                        <p:tgtEl>
                                          <p:spTgt spid="691206"/>
                                        </p:tgtEl>
                                        <p:attrNameLst>
                                          <p:attrName>style.visibility</p:attrName>
                                        </p:attrNameLst>
                                      </p:cBhvr>
                                      <p:to>
                                        <p:strVal val="visible"/>
                                      </p:to>
                                    </p:set>
                                    <p:animEffect transition="in" filter="box(in)">
                                      <p:cBhvr>
                                        <p:cTn id="23" dur="500"/>
                                        <p:tgtEl>
                                          <p:spTgt spid="691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1202" grpId="0" animBg="1"/>
      <p:bldP spid="691203" grpId="0" autoUpdateAnimBg="0"/>
      <p:bldP spid="691204" grpId="0" animBg="1"/>
      <p:bldP spid="691206" grpId="0" autoUpdateAnimBg="0"/>
      <p:bldP spid="69120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Text Box 2"/>
          <p:cNvSpPr txBox="1">
            <a:spLocks noChangeArrowheads="1"/>
          </p:cNvSpPr>
          <p:nvPr/>
        </p:nvSpPr>
        <p:spPr bwMode="auto">
          <a:xfrm>
            <a:off x="2351089" y="692150"/>
            <a:ext cx="70580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DETERMINANTE</a:t>
            </a:r>
          </a:p>
        </p:txBody>
      </p:sp>
      <p:sp>
        <p:nvSpPr>
          <p:cNvPr id="693251" name="Text Box 3"/>
          <p:cNvSpPr txBox="1">
            <a:spLocks noChangeArrowheads="1"/>
          </p:cNvSpPr>
          <p:nvPr/>
        </p:nvSpPr>
        <p:spPr bwMode="auto">
          <a:xfrm>
            <a:off x="2424113" y="1989138"/>
            <a:ext cx="5759450" cy="2774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buFontTx/>
              <a:buChar char="-"/>
              <a:defRPr/>
            </a:pPr>
            <a:r>
              <a:rPr lang="es-ES" sz="3200" b="1">
                <a:effectLst>
                  <a:outerShdw blurRad="38100" dist="38100" dir="2700000" algn="tl">
                    <a:srgbClr val="C0C0C0"/>
                  </a:outerShdw>
                </a:effectLst>
                <a:hlinkClick r:id="rId3" action="ppaction://hlinksldjump"/>
              </a:rPr>
              <a:t>Concepto de determinante.</a:t>
            </a:r>
            <a:endParaRPr lang="es-ES" sz="3200" b="1">
              <a:effectLst>
                <a:outerShdw blurRad="38100" dist="38100" dir="2700000" algn="tl">
                  <a:srgbClr val="C0C0C0"/>
                </a:outerShdw>
              </a:effectLst>
            </a:endParaRPr>
          </a:p>
          <a:p>
            <a:pPr eaLnBrk="1" hangingPunct="1">
              <a:spcBef>
                <a:spcPct val="50000"/>
              </a:spcBef>
              <a:buFontTx/>
              <a:buChar char="-"/>
              <a:defRPr/>
            </a:pPr>
            <a:r>
              <a:rPr lang="es-ES" sz="3200" b="1">
                <a:effectLst>
                  <a:outerShdw blurRad="38100" dist="38100" dir="2700000" algn="tl">
                    <a:srgbClr val="C0C0C0"/>
                  </a:outerShdw>
                </a:effectLst>
                <a:hlinkClick r:id="rId4" action="ppaction://hlinksldjump"/>
              </a:rPr>
              <a:t>Regla de Sarrus.</a:t>
            </a:r>
            <a:endParaRPr lang="es-ES" sz="3200" b="1">
              <a:effectLst>
                <a:outerShdw blurRad="38100" dist="38100" dir="2700000" algn="tl">
                  <a:srgbClr val="C0C0C0"/>
                </a:outerShdw>
              </a:effectLst>
            </a:endParaRPr>
          </a:p>
          <a:p>
            <a:pPr eaLnBrk="1" hangingPunct="1">
              <a:spcBef>
                <a:spcPct val="50000"/>
              </a:spcBef>
              <a:buFontTx/>
              <a:buChar char="-"/>
              <a:defRPr/>
            </a:pPr>
            <a:r>
              <a:rPr lang="es-ES" sz="3200" b="1">
                <a:effectLst>
                  <a:outerShdw blurRad="38100" dist="38100" dir="2700000" algn="tl">
                    <a:srgbClr val="C0C0C0"/>
                  </a:outerShdw>
                </a:effectLst>
                <a:hlinkClick r:id="rId5" action="ppaction://hlinksldjump"/>
              </a:rPr>
              <a:t>Método de Menores.</a:t>
            </a:r>
            <a:endParaRPr lang="es-ES" sz="3200" b="1">
              <a:effectLst>
                <a:outerShdw blurRad="38100" dist="38100" dir="2700000" algn="tl">
                  <a:srgbClr val="C0C0C0"/>
                </a:outerShdw>
              </a:effectLst>
            </a:endParaRPr>
          </a:p>
          <a:p>
            <a:pPr eaLnBrk="1" hangingPunct="1">
              <a:spcBef>
                <a:spcPct val="50000"/>
              </a:spcBef>
              <a:buFontTx/>
              <a:buChar char="-"/>
              <a:defRPr/>
            </a:pPr>
            <a:endParaRPr lang="es-ES" sz="3200" b="1">
              <a:effectLst>
                <a:outerShdw blurRad="38100" dist="38100" dir="2700000" algn="tl">
                  <a:srgbClr val="C0C0C0"/>
                </a:outerShdw>
              </a:effectLst>
            </a:endParaRPr>
          </a:p>
        </p:txBody>
      </p:sp>
      <p:sp>
        <p:nvSpPr>
          <p:cNvPr id="693252" name="AutoShape 4">
            <a:hlinkClick r:id="rId6" action="ppaction://hlinksldjump" highlightClick="1"/>
          </p:cNvPr>
          <p:cNvSpPr>
            <a:spLocks noChangeArrowheads="1"/>
          </p:cNvSpPr>
          <p:nvPr/>
        </p:nvSpPr>
        <p:spPr bwMode="auto">
          <a:xfrm>
            <a:off x="10377992" y="6332430"/>
            <a:ext cx="184731" cy="646331"/>
          </a:xfrm>
          <a:prstGeom prst="actionButtonHome">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8855853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93250"/>
                                        </p:tgtEl>
                                        <p:attrNameLst>
                                          <p:attrName>style.visibility</p:attrName>
                                        </p:attrNameLst>
                                      </p:cBhvr>
                                      <p:to>
                                        <p:strVal val="visible"/>
                                      </p:to>
                                    </p:set>
                                    <p:anim calcmode="lin" valueType="num">
                                      <p:cBhvr additive="base">
                                        <p:cTn id="7" dur="500" fill="hold"/>
                                        <p:tgtEl>
                                          <p:spTgt spid="693250"/>
                                        </p:tgtEl>
                                        <p:attrNameLst>
                                          <p:attrName>ppt_x</p:attrName>
                                        </p:attrNameLst>
                                      </p:cBhvr>
                                      <p:tavLst>
                                        <p:tav tm="0">
                                          <p:val>
                                            <p:strVal val="0-#ppt_w/2"/>
                                          </p:val>
                                        </p:tav>
                                        <p:tav tm="100000">
                                          <p:val>
                                            <p:strVal val="#ppt_x"/>
                                          </p:val>
                                        </p:tav>
                                      </p:tavLst>
                                    </p:anim>
                                    <p:anim calcmode="lin" valueType="num">
                                      <p:cBhvr additive="base">
                                        <p:cTn id="8" dur="500" fill="hold"/>
                                        <p:tgtEl>
                                          <p:spTgt spid="69325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93251"/>
                                        </p:tgtEl>
                                        <p:attrNameLst>
                                          <p:attrName>style.visibility</p:attrName>
                                        </p:attrNameLst>
                                      </p:cBhvr>
                                      <p:to>
                                        <p:strVal val="visible"/>
                                      </p:to>
                                    </p:set>
                                    <p:anim calcmode="lin" valueType="num">
                                      <p:cBhvr additive="base">
                                        <p:cTn id="12" dur="500" fill="hold"/>
                                        <p:tgtEl>
                                          <p:spTgt spid="693251"/>
                                        </p:tgtEl>
                                        <p:attrNameLst>
                                          <p:attrName>ppt_x</p:attrName>
                                        </p:attrNameLst>
                                      </p:cBhvr>
                                      <p:tavLst>
                                        <p:tav tm="0">
                                          <p:val>
                                            <p:strVal val="0-#ppt_w/2"/>
                                          </p:val>
                                        </p:tav>
                                        <p:tav tm="100000">
                                          <p:val>
                                            <p:strVal val="#ppt_x"/>
                                          </p:val>
                                        </p:tav>
                                      </p:tavLst>
                                    </p:anim>
                                    <p:anim calcmode="lin" valueType="num">
                                      <p:cBhvr additive="base">
                                        <p:cTn id="13" dur="500" fill="hold"/>
                                        <p:tgtEl>
                                          <p:spTgt spid="69325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1000"/>
                                  </p:stCondLst>
                                  <p:childTnLst>
                                    <p:set>
                                      <p:cBhvr>
                                        <p:cTn id="16" dur="1" fill="hold">
                                          <p:stCondLst>
                                            <p:cond delay="0"/>
                                          </p:stCondLst>
                                        </p:cTn>
                                        <p:tgtEl>
                                          <p:spTgt spid="693252"/>
                                        </p:tgtEl>
                                        <p:attrNameLst>
                                          <p:attrName>style.visibility</p:attrName>
                                        </p:attrNameLst>
                                      </p:cBhvr>
                                      <p:to>
                                        <p:strVal val="visible"/>
                                      </p:to>
                                    </p:set>
                                    <p:anim calcmode="lin" valueType="num">
                                      <p:cBhvr additive="base">
                                        <p:cTn id="17" dur="500" fill="hold"/>
                                        <p:tgtEl>
                                          <p:spTgt spid="693252"/>
                                        </p:tgtEl>
                                        <p:attrNameLst>
                                          <p:attrName>ppt_x</p:attrName>
                                        </p:attrNameLst>
                                      </p:cBhvr>
                                      <p:tavLst>
                                        <p:tav tm="0">
                                          <p:val>
                                            <p:strVal val="0-#ppt_w/2"/>
                                          </p:val>
                                        </p:tav>
                                        <p:tav tm="100000">
                                          <p:val>
                                            <p:strVal val="#ppt_x"/>
                                          </p:val>
                                        </p:tav>
                                      </p:tavLst>
                                    </p:anim>
                                    <p:anim calcmode="lin" valueType="num">
                                      <p:cBhvr additive="base">
                                        <p:cTn id="18" dur="500" fill="hold"/>
                                        <p:tgtEl>
                                          <p:spTgt spid="6932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3250" grpId="0" autoUpdateAnimBg="0"/>
      <p:bldP spid="693251" grpId="0" autoUpdateAnimBg="0"/>
      <p:bldP spid="69325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1699" name="Text Box 3"/>
          <p:cNvSpPr txBox="1">
            <a:spLocks noChangeArrowheads="1"/>
          </p:cNvSpPr>
          <p:nvPr/>
        </p:nvSpPr>
        <p:spPr bwMode="auto">
          <a:xfrm>
            <a:off x="1524000" y="13716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DIAGONAL: Es una matriz cuadrada en que todos los elementos que no están en la diagonal principal son iguales a cero.</a:t>
            </a:r>
          </a:p>
        </p:txBody>
      </p:sp>
    </p:spTree>
    <p:extLst>
      <p:ext uri="{BB962C8B-B14F-4D97-AF65-F5344CB8AC3E}">
        <p14:creationId xmlns:p14="http://schemas.microsoft.com/office/powerpoint/2010/main" val="42227317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41699"/>
                                        </p:tgtEl>
                                        <p:attrNameLst>
                                          <p:attrName>style.visibility</p:attrName>
                                        </p:attrNameLst>
                                      </p:cBhvr>
                                      <p:to>
                                        <p:strVal val="visible"/>
                                      </p:to>
                                    </p:set>
                                    <p:anim calcmode="lin" valueType="num">
                                      <p:cBhvr>
                                        <p:cTn id="7" dur="500" fill="hold"/>
                                        <p:tgtEl>
                                          <p:spTgt spid="541699"/>
                                        </p:tgtEl>
                                        <p:attrNameLst>
                                          <p:attrName>ppt_w</p:attrName>
                                        </p:attrNameLst>
                                      </p:cBhvr>
                                      <p:tavLst>
                                        <p:tav tm="0">
                                          <p:val>
                                            <p:fltVal val="0"/>
                                          </p:val>
                                        </p:tav>
                                        <p:tav tm="100000">
                                          <p:val>
                                            <p:strVal val="#ppt_w"/>
                                          </p:val>
                                        </p:tav>
                                      </p:tavLst>
                                    </p:anim>
                                    <p:anim calcmode="lin" valueType="num">
                                      <p:cBhvr>
                                        <p:cTn id="8" dur="500" fill="hold"/>
                                        <p:tgtEl>
                                          <p:spTgt spid="5416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699"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Text Box 2"/>
          <p:cNvSpPr txBox="1">
            <a:spLocks noChangeArrowheads="1"/>
          </p:cNvSpPr>
          <p:nvPr/>
        </p:nvSpPr>
        <p:spPr bwMode="auto">
          <a:xfrm>
            <a:off x="1774826" y="1524001"/>
            <a:ext cx="8893175" cy="223837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b="1" i="0"/>
              <a:t>Se  llama  DETERMINANTE  de  una  matriz, a un </a:t>
            </a:r>
            <a:r>
              <a:rPr lang="es-ES_tradnl" sz="2800" b="1" i="0">
                <a:solidFill>
                  <a:srgbClr val="FF0000"/>
                </a:solidFill>
              </a:rPr>
              <a:t>número</a:t>
            </a:r>
            <a:r>
              <a:rPr lang="es-ES_tradnl" sz="2800" b="1" i="0"/>
              <a:t>  que se le asocia a dicha matriz.</a:t>
            </a:r>
          </a:p>
          <a:p>
            <a:pPr algn="l"/>
            <a:r>
              <a:rPr lang="es-ES_tradnl" sz="2800" b="1" i="0"/>
              <a:t>Sólo se calcula determinante a las matrices </a:t>
            </a:r>
          </a:p>
          <a:p>
            <a:pPr algn="l"/>
            <a:r>
              <a:rPr lang="es-ES_tradnl" sz="2800" b="1" i="0">
                <a:solidFill>
                  <a:srgbClr val="FF0000"/>
                </a:solidFill>
              </a:rPr>
              <a:t>CUADRADAS</a:t>
            </a:r>
            <a:r>
              <a:rPr lang="es-ES_tradnl" sz="2800" b="1" i="0"/>
              <a:t>.</a:t>
            </a:r>
            <a:endParaRPr lang="es-ES_tradnl" sz="2400" i="0"/>
          </a:p>
        </p:txBody>
      </p:sp>
      <p:sp>
        <p:nvSpPr>
          <p:cNvPr id="695299" name="Text Box 3"/>
          <p:cNvSpPr txBox="1">
            <a:spLocks noChangeArrowheads="1"/>
          </p:cNvSpPr>
          <p:nvPr/>
        </p:nvSpPr>
        <p:spPr bwMode="auto">
          <a:xfrm>
            <a:off x="1774826" y="4005264"/>
            <a:ext cx="8893175"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b="1" i="0"/>
              <a:t>El  determinante  de  la  matriz  se denota con la misma  letra  que la  matriz pero encerrada entre barras,   es   decir,   si  la  matriz  se llama   A,  el determinante se denota:  det ( A )     ó        / A /</a:t>
            </a:r>
            <a:endParaRPr lang="es-ES_tradnl" sz="2400" b="1" i="0"/>
          </a:p>
        </p:txBody>
      </p:sp>
      <p:sp>
        <p:nvSpPr>
          <p:cNvPr id="695300" name="Rectangle 4"/>
          <p:cNvSpPr>
            <a:spLocks noChangeArrowheads="1"/>
          </p:cNvSpPr>
          <p:nvPr/>
        </p:nvSpPr>
        <p:spPr bwMode="auto">
          <a:xfrm>
            <a:off x="2208214" y="404813"/>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68965" name="Rectangle 5"/>
          <p:cNvSpPr>
            <a:spLocks noChangeArrowheads="1"/>
          </p:cNvSpPr>
          <p:nvPr/>
        </p:nvSpPr>
        <p:spPr bwMode="auto">
          <a:xfrm>
            <a:off x="6532273" y="1691373"/>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68966" name="AutoShape 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68967" name="AutoShape 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68968" name="AutoShape 8">
            <a:hlinkClick r:id="rId3"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24425136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695300"/>
                                        </p:tgtEl>
                                        <p:attrNameLst>
                                          <p:attrName>style.visibility</p:attrName>
                                        </p:attrNameLst>
                                      </p:cBhvr>
                                      <p:to>
                                        <p:strVal val="visible"/>
                                      </p:to>
                                    </p:set>
                                    <p:animEffect transition="in" filter="box(in)">
                                      <p:cBhvr>
                                        <p:cTn id="7" dur="500"/>
                                        <p:tgtEl>
                                          <p:spTgt spid="695300"/>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695298"/>
                                        </p:tgtEl>
                                        <p:attrNameLst>
                                          <p:attrName>style.visibility</p:attrName>
                                        </p:attrNameLst>
                                      </p:cBhvr>
                                      <p:to>
                                        <p:strVal val="visible"/>
                                      </p:to>
                                    </p:set>
                                    <p:animEffect transition="in" filter="box(in)">
                                      <p:cBhvr>
                                        <p:cTn id="11" dur="500"/>
                                        <p:tgtEl>
                                          <p:spTgt spid="695298"/>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695299"/>
                                        </p:tgtEl>
                                        <p:attrNameLst>
                                          <p:attrName>style.visibility</p:attrName>
                                        </p:attrNameLst>
                                      </p:cBhvr>
                                      <p:to>
                                        <p:strVal val="visible"/>
                                      </p:to>
                                    </p:set>
                                    <p:animEffect transition="in" filter="box(in)">
                                      <p:cBhvr>
                                        <p:cTn id="15" dur="500"/>
                                        <p:tgtEl>
                                          <p:spTgt spid="695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298" grpId="0" animBg="1" autoUpdateAnimBg="0"/>
      <p:bldP spid="695299" grpId="0" autoUpdateAnimBg="0"/>
      <p:bldP spid="695300" grpId="0" animBg="1"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7346" name="Group 2"/>
          <p:cNvGrpSpPr>
            <a:grpSpLocks/>
          </p:cNvGrpSpPr>
          <p:nvPr/>
        </p:nvGrpSpPr>
        <p:grpSpPr bwMode="auto">
          <a:xfrm>
            <a:off x="3048000" y="1554164"/>
            <a:ext cx="3200400" cy="1646237"/>
            <a:chOff x="1920" y="979"/>
            <a:chExt cx="2016" cy="1037"/>
          </a:xfrm>
        </p:grpSpPr>
        <p:graphicFrame>
          <p:nvGraphicFramePr>
            <p:cNvPr id="171024" name="Object 3"/>
            <p:cNvGraphicFramePr>
              <a:graphicFrameLocks noChangeAspect="1"/>
            </p:cNvGraphicFramePr>
            <p:nvPr/>
          </p:nvGraphicFramePr>
          <p:xfrm>
            <a:off x="1920" y="979"/>
            <a:ext cx="1876" cy="925"/>
          </p:xfrm>
          <a:graphic>
            <a:graphicData uri="http://schemas.openxmlformats.org/presentationml/2006/ole">
              <mc:AlternateContent xmlns:mc="http://schemas.openxmlformats.org/markup-compatibility/2006">
                <mc:Choice xmlns:v="urn:schemas-microsoft-com:vml" Requires="v">
                  <p:oleObj spid="_x0000_s82950" name="Ecuación" r:id="rId4" imgW="927100" imgH="457200" progId="Equation.3">
                    <p:embed/>
                  </p:oleObj>
                </mc:Choice>
                <mc:Fallback>
                  <p:oleObj name="Ecuación" r:id="rId4" imgW="927100" imgH="457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20" y="979"/>
                          <a:ext cx="1876" cy="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1025" name="Text Box 4"/>
            <p:cNvSpPr txBox="1">
              <a:spLocks noChangeArrowheads="1"/>
            </p:cNvSpPr>
            <p:nvPr/>
          </p:nvSpPr>
          <p:spPr bwMode="auto">
            <a:xfrm>
              <a:off x="3696" y="165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pSp>
      <p:graphicFrame>
        <p:nvGraphicFramePr>
          <p:cNvPr id="697349" name="Object 5"/>
          <p:cNvGraphicFramePr>
            <a:graphicFrameLocks noChangeAspect="1"/>
          </p:cNvGraphicFramePr>
          <p:nvPr/>
        </p:nvGraphicFramePr>
        <p:xfrm>
          <a:off x="3200400" y="3352801"/>
          <a:ext cx="3219450" cy="2536825"/>
        </p:xfrm>
        <a:graphic>
          <a:graphicData uri="http://schemas.openxmlformats.org/presentationml/2006/ole">
            <mc:AlternateContent xmlns:mc="http://schemas.openxmlformats.org/markup-compatibility/2006">
              <mc:Choice xmlns:v="urn:schemas-microsoft-com:vml" Requires="v">
                <p:oleObj spid="_x0000_s82951" name="Ecuación" r:id="rId6" imgW="647700" imgH="457200" progId="Equation.3">
                  <p:embed/>
                </p:oleObj>
              </mc:Choice>
              <mc:Fallback>
                <p:oleObj name="Ecuación" r:id="rId6" imgW="647700" imgH="457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400" y="3352801"/>
                        <a:ext cx="3219450" cy="2536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97350" name="Text Box 6"/>
          <p:cNvSpPr txBox="1">
            <a:spLocks noChangeArrowheads="1"/>
          </p:cNvSpPr>
          <p:nvPr/>
        </p:nvSpPr>
        <p:spPr bwMode="auto">
          <a:xfrm>
            <a:off x="6324600" y="4267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697351" name="Text Box 7"/>
          <p:cNvSpPr txBox="1">
            <a:spLocks noChangeArrowheads="1"/>
          </p:cNvSpPr>
          <p:nvPr/>
        </p:nvSpPr>
        <p:spPr bwMode="auto">
          <a:xfrm>
            <a:off x="6781800" y="4191001"/>
            <a:ext cx="1447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chemeClr val="tx2"/>
                </a:solidFill>
              </a:rPr>
              <a:t>1</a:t>
            </a:r>
            <a:r>
              <a:rPr lang="es-ES_tradnl" sz="4800" b="1" i="0">
                <a:solidFill>
                  <a:srgbClr val="000000"/>
                </a:solidFill>
              </a:rPr>
              <a:t>.</a:t>
            </a:r>
            <a:r>
              <a:rPr lang="es-ES_tradnl" sz="4800" b="1" i="0">
                <a:solidFill>
                  <a:schemeClr val="tx2"/>
                </a:solidFill>
              </a:rPr>
              <a:t>2</a:t>
            </a:r>
            <a:endParaRPr lang="es-ES_tradnl" sz="4800" b="1" i="0"/>
          </a:p>
        </p:txBody>
      </p:sp>
      <p:sp>
        <p:nvSpPr>
          <p:cNvPr id="697352" name="Oval 8"/>
          <p:cNvSpPr>
            <a:spLocks noChangeArrowheads="1"/>
          </p:cNvSpPr>
          <p:nvPr/>
        </p:nvSpPr>
        <p:spPr bwMode="auto">
          <a:xfrm rot="2780698">
            <a:off x="3162301" y="4017963"/>
            <a:ext cx="3136900" cy="1044575"/>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697353" name="Group 9"/>
          <p:cNvGrpSpPr>
            <a:grpSpLocks/>
          </p:cNvGrpSpPr>
          <p:nvPr/>
        </p:nvGrpSpPr>
        <p:grpSpPr bwMode="auto">
          <a:xfrm>
            <a:off x="3581400" y="3429001"/>
            <a:ext cx="3048000" cy="2225675"/>
            <a:chOff x="528" y="2160"/>
            <a:chExt cx="1920" cy="1402"/>
          </a:xfrm>
        </p:grpSpPr>
        <p:sp>
          <p:nvSpPr>
            <p:cNvPr id="171022" name="Text Box 10"/>
            <p:cNvSpPr txBox="1">
              <a:spLocks noChangeArrowheads="1"/>
            </p:cNvSpPr>
            <p:nvPr/>
          </p:nvSpPr>
          <p:spPr bwMode="auto">
            <a:xfrm>
              <a:off x="528" y="2160"/>
              <a:ext cx="912"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000" b="1" i="0">
                  <a:solidFill>
                    <a:schemeClr val="tx2"/>
                  </a:solidFill>
                </a:rPr>
                <a:t>1</a:t>
              </a:r>
              <a:endParaRPr lang="es-ES_tradnl" sz="4800" b="1" i="0"/>
            </a:p>
          </p:txBody>
        </p:sp>
        <p:sp>
          <p:nvSpPr>
            <p:cNvPr id="171023" name="Text Box 11"/>
            <p:cNvSpPr txBox="1">
              <a:spLocks noChangeArrowheads="1"/>
            </p:cNvSpPr>
            <p:nvPr/>
          </p:nvSpPr>
          <p:spPr bwMode="auto">
            <a:xfrm>
              <a:off x="1536" y="2928"/>
              <a:ext cx="912"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000" b="1" i="0">
                  <a:solidFill>
                    <a:schemeClr val="tx2"/>
                  </a:solidFill>
                </a:rPr>
                <a:t>2</a:t>
              </a:r>
              <a:endParaRPr lang="es-ES_tradnl" sz="4800" b="1" i="0"/>
            </a:p>
          </p:txBody>
        </p:sp>
      </p:grpSp>
      <p:sp>
        <p:nvSpPr>
          <p:cNvPr id="697356" name="Text Box 12"/>
          <p:cNvSpPr txBox="1">
            <a:spLocks noChangeArrowheads="1"/>
          </p:cNvSpPr>
          <p:nvPr/>
        </p:nvSpPr>
        <p:spPr bwMode="auto">
          <a:xfrm>
            <a:off x="6167438" y="1844676"/>
            <a:ext cx="35814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Si la matriz es de orden dos</a:t>
            </a:r>
            <a:endParaRPr lang="es-ES_tradnl" sz="2400" i="0"/>
          </a:p>
        </p:txBody>
      </p:sp>
      <p:sp>
        <p:nvSpPr>
          <p:cNvPr id="697357" name="WordArt 13"/>
          <p:cNvSpPr>
            <a:spLocks noChangeArrowheads="1" noChangeShapeType="1" noTextEdit="1"/>
          </p:cNvSpPr>
          <p:nvPr/>
        </p:nvSpPr>
        <p:spPr bwMode="auto">
          <a:xfrm>
            <a:off x="2057400" y="4476750"/>
            <a:ext cx="1062038" cy="476250"/>
          </a:xfrm>
          <a:prstGeom prst="rect">
            <a:avLst/>
          </a:prstGeom>
        </p:spPr>
        <p:txBody>
          <a:bodyPr wrap="none" fromWordArt="1">
            <a:prstTxWarp prst="textPlain">
              <a:avLst>
                <a:gd name="adj" fmla="val 50000"/>
              </a:avLst>
            </a:prstTxWarp>
          </a:bodyPr>
          <a:lstStyle/>
          <a:p>
            <a:pPr algn="ctr"/>
            <a:r>
              <a:rPr lang="en-US" kern="10">
                <a:ln w="9525">
                  <a:solidFill>
                    <a:srgbClr val="000000"/>
                  </a:solidFill>
                  <a:round/>
                  <a:headEnd/>
                  <a:tailEnd/>
                </a:ln>
                <a:solidFill>
                  <a:srgbClr val="000000"/>
                </a:solidFill>
                <a:latin typeface="Arial Black" panose="020B0A04020102020204" pitchFamily="34" charset="0"/>
              </a:rPr>
              <a:t>/ A / =</a:t>
            </a:r>
          </a:p>
        </p:txBody>
      </p:sp>
      <p:sp>
        <p:nvSpPr>
          <p:cNvPr id="697358" name="Text Box 14"/>
          <p:cNvSpPr txBox="1">
            <a:spLocks noChangeArrowheads="1"/>
          </p:cNvSpPr>
          <p:nvPr/>
        </p:nvSpPr>
        <p:spPr bwMode="auto">
          <a:xfrm>
            <a:off x="2135188" y="260350"/>
            <a:ext cx="7993062"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DETERMINANTE DE UNA MATRIZ.</a:t>
            </a:r>
          </a:p>
        </p:txBody>
      </p:sp>
      <p:sp>
        <p:nvSpPr>
          <p:cNvPr id="171019" name="AutoShape 1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1020" name="AutoShape 1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1021" name="AutoShape 17">
            <a:hlinkClick r:id="rId8"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08380188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697346"/>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1000"/>
                                  </p:stCondLst>
                                  <p:childTnLst>
                                    <p:set>
                                      <p:cBhvr>
                                        <p:cTn id="9" dur="1" fill="hold">
                                          <p:stCondLst>
                                            <p:cond delay="499"/>
                                          </p:stCondLst>
                                        </p:cTn>
                                        <p:tgtEl>
                                          <p:spTgt spid="697356"/>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3" presetClass="entr" presetSubtype="0" fill="hold" grpId="0" nodeType="clickEffect">
                                  <p:stCondLst>
                                    <p:cond delay="0"/>
                                  </p:stCondLst>
                                  <p:childTnLst>
                                    <p:set>
                                      <p:cBhvr>
                                        <p:cTn id="13" dur="1" fill="hold">
                                          <p:stCondLst>
                                            <p:cond delay="499"/>
                                          </p:stCondLst>
                                        </p:cTn>
                                        <p:tgtEl>
                                          <p:spTgt spid="697357"/>
                                        </p:tgtEl>
                                        <p:attrNameLst>
                                          <p:attrName>style.visibility</p:attrName>
                                        </p:attrNameLst>
                                      </p:cBhvr>
                                      <p:to>
                                        <p:strVal val="visible"/>
                                      </p:to>
                                    </p:set>
                                  </p:childTnLst>
                                </p:cTn>
                              </p:par>
                            </p:childTnLst>
                          </p:cTn>
                        </p:par>
                        <p:par>
                          <p:cTn id="14" fill="hold" nodeType="afterGroup">
                            <p:stCondLst>
                              <p:cond delay="500"/>
                            </p:stCondLst>
                            <p:childTnLst>
                              <p:par>
                                <p:cTn id="15" presetID="1" presetClass="entr" presetSubtype="0" fill="hold" nodeType="afterEffect">
                                  <p:stCondLst>
                                    <p:cond delay="1000"/>
                                  </p:stCondLst>
                                  <p:childTnLst>
                                    <p:set>
                                      <p:cBhvr>
                                        <p:cTn id="16" dur="1" fill="hold">
                                          <p:stCondLst>
                                            <p:cond delay="499"/>
                                          </p:stCondLst>
                                        </p:cTn>
                                        <p:tgtEl>
                                          <p:spTgt spid="697349"/>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grpId="0" nodeType="afterEffect">
                                  <p:stCondLst>
                                    <p:cond delay="1000"/>
                                  </p:stCondLst>
                                  <p:childTnLst>
                                    <p:set>
                                      <p:cBhvr>
                                        <p:cTn id="19" dur="1" fill="hold">
                                          <p:stCondLst>
                                            <p:cond delay="499"/>
                                          </p:stCondLst>
                                        </p:cTn>
                                        <p:tgtEl>
                                          <p:spTgt spid="697352"/>
                                        </p:tgtEl>
                                        <p:attrNameLst>
                                          <p:attrName>style.visibility</p:attrName>
                                        </p:attrNameLst>
                                      </p:cBhvr>
                                      <p:to>
                                        <p:strVal val="visible"/>
                                      </p:to>
                                    </p:set>
                                  </p:childTnLst>
                                </p:cTn>
                              </p:par>
                            </p:childTnLst>
                          </p:cTn>
                        </p:par>
                        <p:par>
                          <p:cTn id="20" fill="hold" nodeType="afterGroup">
                            <p:stCondLst>
                              <p:cond delay="3500"/>
                            </p:stCondLst>
                            <p:childTnLst>
                              <p:par>
                                <p:cTn id="21" presetID="1" presetClass="entr" presetSubtype="0" fill="hold" nodeType="afterEffect">
                                  <p:stCondLst>
                                    <p:cond delay="1000"/>
                                  </p:stCondLst>
                                  <p:childTnLst>
                                    <p:set>
                                      <p:cBhvr>
                                        <p:cTn id="22" dur="1" fill="hold">
                                          <p:stCondLst>
                                            <p:cond delay="499"/>
                                          </p:stCondLst>
                                        </p:cTn>
                                        <p:tgtEl>
                                          <p:spTgt spid="697353"/>
                                        </p:tgtEl>
                                        <p:attrNameLst>
                                          <p:attrName>style.visibility</p:attrName>
                                        </p:attrNameLst>
                                      </p:cBhvr>
                                      <p:to>
                                        <p:strVal val="visible"/>
                                      </p:to>
                                    </p:set>
                                  </p:childTnLst>
                                </p:cTn>
                              </p:par>
                            </p:childTnLst>
                          </p:cTn>
                        </p:par>
                        <p:par>
                          <p:cTn id="23" fill="hold" nodeType="afterGroup">
                            <p:stCondLst>
                              <p:cond delay="5000"/>
                            </p:stCondLst>
                            <p:childTnLst>
                              <p:par>
                                <p:cTn id="24" presetID="1" presetClass="entr" presetSubtype="0" fill="hold" grpId="0" nodeType="afterEffect">
                                  <p:stCondLst>
                                    <p:cond delay="1000"/>
                                  </p:stCondLst>
                                  <p:childTnLst>
                                    <p:set>
                                      <p:cBhvr>
                                        <p:cTn id="25" dur="1" fill="hold">
                                          <p:stCondLst>
                                            <p:cond delay="499"/>
                                          </p:stCondLst>
                                        </p:cTn>
                                        <p:tgtEl>
                                          <p:spTgt spid="697350"/>
                                        </p:tgtEl>
                                        <p:attrNameLst>
                                          <p:attrName>style.visibility</p:attrName>
                                        </p:attrNameLst>
                                      </p:cBhvr>
                                      <p:to>
                                        <p:strVal val="visible"/>
                                      </p:to>
                                    </p:set>
                                  </p:childTnLst>
                                </p:cTn>
                              </p:par>
                            </p:childTnLst>
                          </p:cTn>
                        </p:par>
                        <p:par>
                          <p:cTn id="26" fill="hold" nodeType="afterGroup">
                            <p:stCondLst>
                              <p:cond delay="6500"/>
                            </p:stCondLst>
                            <p:childTnLst>
                              <p:par>
                                <p:cTn id="27" presetID="1" presetClass="entr" presetSubtype="0" fill="hold" grpId="0" nodeType="afterEffect">
                                  <p:stCondLst>
                                    <p:cond delay="1000"/>
                                  </p:stCondLst>
                                  <p:childTnLst>
                                    <p:set>
                                      <p:cBhvr>
                                        <p:cTn id="28" dur="1" fill="hold">
                                          <p:stCondLst>
                                            <p:cond delay="499"/>
                                          </p:stCondLst>
                                        </p:cTn>
                                        <p:tgtEl>
                                          <p:spTgt spid="6973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7350" grpId="0" autoUpdateAnimBg="0"/>
      <p:bldP spid="697351" grpId="0" autoUpdateAnimBg="0"/>
      <p:bldP spid="697352" grpId="0" animBg="1"/>
      <p:bldP spid="697356" grpId="0" autoUpdateAnimBg="0"/>
      <p:bldP spid="697357"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3058" name="Object 2"/>
          <p:cNvGraphicFramePr>
            <a:graphicFrameLocks noChangeAspect="1"/>
          </p:cNvGraphicFramePr>
          <p:nvPr/>
        </p:nvGraphicFramePr>
        <p:xfrm>
          <a:off x="4572000" y="1554164"/>
          <a:ext cx="2978150" cy="1468437"/>
        </p:xfrm>
        <a:graphic>
          <a:graphicData uri="http://schemas.openxmlformats.org/presentationml/2006/ole">
            <mc:AlternateContent xmlns:mc="http://schemas.openxmlformats.org/markup-compatibility/2006">
              <mc:Choice xmlns:v="urn:schemas-microsoft-com:vml" Requires="v">
                <p:oleObj spid="_x0000_s83974" name="Ecuación" r:id="rId4" imgW="927100" imgH="457200" progId="Equation.3">
                  <p:embed/>
                </p:oleObj>
              </mc:Choice>
              <mc:Fallback>
                <p:oleObj name="Ecuación" r:id="rId4" imgW="927100" imgH="457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1554164"/>
                        <a:ext cx="2978150" cy="1468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3059" name="Text Box 3"/>
          <p:cNvSpPr txBox="1">
            <a:spLocks noChangeArrowheads="1"/>
          </p:cNvSpPr>
          <p:nvPr/>
        </p:nvSpPr>
        <p:spPr bwMode="auto">
          <a:xfrm>
            <a:off x="7391400" y="2620964"/>
            <a:ext cx="381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173060" name="Object 4"/>
          <p:cNvGraphicFramePr>
            <a:graphicFrameLocks noChangeAspect="1"/>
          </p:cNvGraphicFramePr>
          <p:nvPr/>
        </p:nvGraphicFramePr>
        <p:xfrm>
          <a:off x="1905000" y="3352801"/>
          <a:ext cx="3219450" cy="2536825"/>
        </p:xfrm>
        <a:graphic>
          <a:graphicData uri="http://schemas.openxmlformats.org/presentationml/2006/ole">
            <mc:AlternateContent xmlns:mc="http://schemas.openxmlformats.org/markup-compatibility/2006">
              <mc:Choice xmlns:v="urn:schemas-microsoft-com:vml" Requires="v">
                <p:oleObj spid="_x0000_s83975" name="Ecuación" r:id="rId6" imgW="647700" imgH="457200" progId="Equation.3">
                  <p:embed/>
                </p:oleObj>
              </mc:Choice>
              <mc:Fallback>
                <p:oleObj name="Ecuación" r:id="rId6" imgW="647700" imgH="457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05000" y="3352801"/>
                        <a:ext cx="3219450" cy="2536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3061" name="Text Box 5"/>
          <p:cNvSpPr txBox="1">
            <a:spLocks noChangeArrowheads="1"/>
          </p:cNvSpPr>
          <p:nvPr/>
        </p:nvSpPr>
        <p:spPr bwMode="auto">
          <a:xfrm>
            <a:off x="5029200" y="4267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173062" name="Text Box 6"/>
          <p:cNvSpPr txBox="1">
            <a:spLocks noChangeArrowheads="1"/>
          </p:cNvSpPr>
          <p:nvPr/>
        </p:nvSpPr>
        <p:spPr bwMode="auto">
          <a:xfrm>
            <a:off x="5562600" y="4191001"/>
            <a:ext cx="1447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chemeClr val="tx2"/>
                </a:solidFill>
              </a:rPr>
              <a:t>1</a:t>
            </a:r>
            <a:r>
              <a:rPr lang="es-ES_tradnl" sz="4800" b="1" i="0">
                <a:solidFill>
                  <a:srgbClr val="000000"/>
                </a:solidFill>
              </a:rPr>
              <a:t>.</a:t>
            </a:r>
            <a:r>
              <a:rPr lang="es-ES_tradnl" sz="4800" b="1" i="0">
                <a:solidFill>
                  <a:schemeClr val="tx2"/>
                </a:solidFill>
              </a:rPr>
              <a:t>2</a:t>
            </a:r>
            <a:endParaRPr lang="es-ES_tradnl" sz="4800" b="1" i="0"/>
          </a:p>
        </p:txBody>
      </p:sp>
      <p:grpSp>
        <p:nvGrpSpPr>
          <p:cNvPr id="699399" name="Group 7"/>
          <p:cNvGrpSpPr>
            <a:grpSpLocks/>
          </p:cNvGrpSpPr>
          <p:nvPr/>
        </p:nvGrpSpPr>
        <p:grpSpPr bwMode="auto">
          <a:xfrm>
            <a:off x="2362200" y="3505201"/>
            <a:ext cx="3048000" cy="2225675"/>
            <a:chOff x="528" y="2150"/>
            <a:chExt cx="1920" cy="1402"/>
          </a:xfrm>
        </p:grpSpPr>
        <p:sp>
          <p:nvSpPr>
            <p:cNvPr id="173071" name="Text Box 8"/>
            <p:cNvSpPr txBox="1">
              <a:spLocks noChangeArrowheads="1"/>
            </p:cNvSpPr>
            <p:nvPr/>
          </p:nvSpPr>
          <p:spPr bwMode="auto">
            <a:xfrm>
              <a:off x="528" y="2918"/>
              <a:ext cx="912"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000" b="1" i="0">
                  <a:solidFill>
                    <a:srgbClr val="6600CC"/>
                  </a:solidFill>
                </a:rPr>
                <a:t>-3</a:t>
              </a:r>
              <a:endParaRPr lang="es-ES_tradnl" sz="4800" b="1" i="0"/>
            </a:p>
          </p:txBody>
        </p:sp>
        <p:sp>
          <p:nvSpPr>
            <p:cNvPr id="173072" name="Text Box 9"/>
            <p:cNvSpPr txBox="1">
              <a:spLocks noChangeArrowheads="1"/>
            </p:cNvSpPr>
            <p:nvPr/>
          </p:nvSpPr>
          <p:spPr bwMode="auto">
            <a:xfrm>
              <a:off x="1536" y="2150"/>
              <a:ext cx="912"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000" b="1" i="0">
                  <a:solidFill>
                    <a:srgbClr val="6600CC"/>
                  </a:solidFill>
                </a:rPr>
                <a:t>4</a:t>
              </a:r>
              <a:endParaRPr lang="es-ES_tradnl" sz="4800" b="1" i="0"/>
            </a:p>
          </p:txBody>
        </p:sp>
      </p:grpSp>
      <p:sp>
        <p:nvSpPr>
          <p:cNvPr id="699402" name="Text Box 10"/>
          <p:cNvSpPr txBox="1">
            <a:spLocks noChangeArrowheads="1"/>
          </p:cNvSpPr>
          <p:nvPr/>
        </p:nvSpPr>
        <p:spPr bwMode="auto">
          <a:xfrm>
            <a:off x="6629400" y="4267201"/>
            <a:ext cx="22860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 (</a:t>
            </a:r>
            <a:r>
              <a:rPr lang="es-ES_tradnl" sz="4800" b="1" i="0">
                <a:solidFill>
                  <a:srgbClr val="6600CC"/>
                </a:solidFill>
              </a:rPr>
              <a:t>-3</a:t>
            </a:r>
            <a:r>
              <a:rPr lang="es-ES_tradnl" sz="4800" b="1" i="0">
                <a:solidFill>
                  <a:srgbClr val="000000"/>
                </a:solidFill>
              </a:rPr>
              <a:t>).</a:t>
            </a:r>
            <a:r>
              <a:rPr lang="es-ES_tradnl" sz="4800" b="1" i="0">
                <a:solidFill>
                  <a:srgbClr val="6600CC"/>
                </a:solidFill>
              </a:rPr>
              <a:t>4</a:t>
            </a:r>
            <a:endParaRPr lang="es-ES_tradnl" sz="4800" b="1" i="0"/>
          </a:p>
        </p:txBody>
      </p:sp>
      <p:sp>
        <p:nvSpPr>
          <p:cNvPr id="699403" name="Oval 11"/>
          <p:cNvSpPr>
            <a:spLocks noChangeArrowheads="1"/>
          </p:cNvSpPr>
          <p:nvPr/>
        </p:nvSpPr>
        <p:spPr bwMode="auto">
          <a:xfrm rot="8425987">
            <a:off x="1943100" y="4137026"/>
            <a:ext cx="3136900" cy="1044575"/>
          </a:xfrm>
          <a:prstGeom prst="ellipse">
            <a:avLst/>
          </a:prstGeom>
          <a:noFill/>
          <a:ln w="5715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99404" name="Text Box 12"/>
          <p:cNvSpPr txBox="1">
            <a:spLocks noChangeArrowheads="1"/>
          </p:cNvSpPr>
          <p:nvPr/>
        </p:nvSpPr>
        <p:spPr bwMode="auto">
          <a:xfrm>
            <a:off x="8610600" y="4357688"/>
            <a:ext cx="1447800" cy="823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 14</a:t>
            </a:r>
            <a:endParaRPr lang="es-ES_tradnl" sz="4800" b="1" i="0"/>
          </a:p>
        </p:txBody>
      </p:sp>
      <p:sp>
        <p:nvSpPr>
          <p:cNvPr id="699405" name="Rectangle 13"/>
          <p:cNvSpPr>
            <a:spLocks noChangeArrowheads="1"/>
          </p:cNvSpPr>
          <p:nvPr/>
        </p:nvSpPr>
        <p:spPr bwMode="auto">
          <a:xfrm>
            <a:off x="2208214" y="404813"/>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73068" name="AutoShape 14">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3069" name="AutoShape 15">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99408" name="AutoShape 16">
            <a:hlinkClick r:id="rId8" action="ppaction://hlinksldjump" highlightClick="1"/>
          </p:cNvPr>
          <p:cNvSpPr>
            <a:spLocks noChangeArrowheads="1"/>
          </p:cNvSpPr>
          <p:nvPr/>
        </p:nvSpPr>
        <p:spPr bwMode="auto">
          <a:xfrm>
            <a:off x="9280235" y="5879198"/>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40280606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699399"/>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1000"/>
                                  </p:stCondLst>
                                  <p:childTnLst>
                                    <p:set>
                                      <p:cBhvr>
                                        <p:cTn id="9" dur="1" fill="hold">
                                          <p:stCondLst>
                                            <p:cond delay="499"/>
                                          </p:stCondLst>
                                        </p:cTn>
                                        <p:tgtEl>
                                          <p:spTgt spid="699403"/>
                                        </p:tgtEl>
                                        <p:attrNameLst>
                                          <p:attrName>style.visibility</p:attrName>
                                        </p:attrNameLst>
                                      </p:cBhvr>
                                      <p:to>
                                        <p:strVal val="visible"/>
                                      </p:to>
                                    </p:set>
                                  </p:childTnLst>
                                </p:cTn>
                              </p:par>
                            </p:childTnLst>
                          </p:cTn>
                        </p:par>
                        <p:par>
                          <p:cTn id="10" fill="hold" nodeType="afterGroup">
                            <p:stCondLst>
                              <p:cond delay="2000"/>
                            </p:stCondLst>
                            <p:childTnLst>
                              <p:par>
                                <p:cTn id="11" presetID="1" presetClass="entr" presetSubtype="0" fill="hold" grpId="0" nodeType="afterEffect">
                                  <p:stCondLst>
                                    <p:cond delay="1000"/>
                                  </p:stCondLst>
                                  <p:childTnLst>
                                    <p:set>
                                      <p:cBhvr>
                                        <p:cTn id="12" dur="1" fill="hold">
                                          <p:stCondLst>
                                            <p:cond delay="499"/>
                                          </p:stCondLst>
                                        </p:cTn>
                                        <p:tgtEl>
                                          <p:spTgt spid="699402"/>
                                        </p:tgtEl>
                                        <p:attrNameLst>
                                          <p:attrName>style.visibility</p:attrName>
                                        </p:attrNameLst>
                                      </p:cBhvr>
                                      <p:to>
                                        <p:strVal val="visible"/>
                                      </p:to>
                                    </p:set>
                                  </p:childTnLst>
                                </p:cTn>
                              </p:par>
                            </p:childTnLst>
                          </p:cTn>
                        </p:par>
                        <p:par>
                          <p:cTn id="13" fill="hold" nodeType="afterGroup">
                            <p:stCondLst>
                              <p:cond delay="3500"/>
                            </p:stCondLst>
                            <p:childTnLst>
                              <p:par>
                                <p:cTn id="14" presetID="1" presetClass="entr" presetSubtype="0" fill="hold" grpId="0" nodeType="afterEffect">
                                  <p:stCondLst>
                                    <p:cond delay="1000"/>
                                  </p:stCondLst>
                                  <p:childTnLst>
                                    <p:set>
                                      <p:cBhvr>
                                        <p:cTn id="15" dur="1" fill="hold">
                                          <p:stCondLst>
                                            <p:cond delay="499"/>
                                          </p:stCondLst>
                                        </p:cTn>
                                        <p:tgtEl>
                                          <p:spTgt spid="699404"/>
                                        </p:tgtEl>
                                        <p:attrNameLst>
                                          <p:attrName>style.visibility</p:attrName>
                                        </p:attrNameLst>
                                      </p:cBhvr>
                                      <p:to>
                                        <p:strVal val="visible"/>
                                      </p:to>
                                    </p:set>
                                  </p:childTnLst>
                                </p:cTn>
                              </p:par>
                            </p:childTnLst>
                          </p:cTn>
                        </p:par>
                        <p:par>
                          <p:cTn id="16" fill="hold" nodeType="afterGroup">
                            <p:stCondLst>
                              <p:cond delay="5000"/>
                            </p:stCondLst>
                            <p:childTnLst>
                              <p:par>
                                <p:cTn id="17" presetID="2" presetClass="entr" presetSubtype="8" fill="hold" grpId="0" nodeType="afterEffect">
                                  <p:stCondLst>
                                    <p:cond delay="0"/>
                                  </p:stCondLst>
                                  <p:childTnLst>
                                    <p:set>
                                      <p:cBhvr>
                                        <p:cTn id="18" dur="1" fill="hold">
                                          <p:stCondLst>
                                            <p:cond delay="0"/>
                                          </p:stCondLst>
                                        </p:cTn>
                                        <p:tgtEl>
                                          <p:spTgt spid="699408"/>
                                        </p:tgtEl>
                                        <p:attrNameLst>
                                          <p:attrName>style.visibility</p:attrName>
                                        </p:attrNameLst>
                                      </p:cBhvr>
                                      <p:to>
                                        <p:strVal val="visible"/>
                                      </p:to>
                                    </p:set>
                                    <p:anim calcmode="lin" valueType="num">
                                      <p:cBhvr additive="base">
                                        <p:cTn id="19" dur="500" fill="hold"/>
                                        <p:tgtEl>
                                          <p:spTgt spid="699408"/>
                                        </p:tgtEl>
                                        <p:attrNameLst>
                                          <p:attrName>ppt_x</p:attrName>
                                        </p:attrNameLst>
                                      </p:cBhvr>
                                      <p:tavLst>
                                        <p:tav tm="0">
                                          <p:val>
                                            <p:strVal val="0-#ppt_w/2"/>
                                          </p:val>
                                        </p:tav>
                                        <p:tav tm="100000">
                                          <p:val>
                                            <p:strVal val="#ppt_x"/>
                                          </p:val>
                                        </p:tav>
                                      </p:tavLst>
                                    </p:anim>
                                    <p:anim calcmode="lin" valueType="num">
                                      <p:cBhvr additive="base">
                                        <p:cTn id="20" dur="500" fill="hold"/>
                                        <p:tgtEl>
                                          <p:spTgt spid="69940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402" grpId="0" autoUpdateAnimBg="0"/>
      <p:bldP spid="699403" grpId="0" animBg="1"/>
      <p:bldP spid="699404" grpId="0" autoUpdateAnimBg="0"/>
      <p:bldP spid="699408"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Text Box 2"/>
          <p:cNvSpPr txBox="1">
            <a:spLocks noChangeArrowheads="1"/>
          </p:cNvSpPr>
          <p:nvPr/>
        </p:nvSpPr>
        <p:spPr bwMode="auto">
          <a:xfrm>
            <a:off x="1992314" y="1447800"/>
            <a:ext cx="8447087"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Si la matriz es de orden tres, se aplica la llamada </a:t>
            </a:r>
            <a:r>
              <a:rPr lang="es-ES_tradnl" sz="3200" b="1" i="0">
                <a:solidFill>
                  <a:srgbClr val="FF0000"/>
                </a:solidFill>
              </a:rPr>
              <a:t>REGLA DE SARRUS</a:t>
            </a:r>
            <a:r>
              <a:rPr lang="es-ES_tradnl" sz="3200" b="1" i="0"/>
              <a:t>.</a:t>
            </a:r>
            <a:endParaRPr lang="es-ES_tradnl" sz="3200" i="0"/>
          </a:p>
        </p:txBody>
      </p:sp>
      <p:sp>
        <p:nvSpPr>
          <p:cNvPr id="701443" name="Text Box 3"/>
          <p:cNvSpPr txBox="1">
            <a:spLocks noChangeArrowheads="1"/>
          </p:cNvSpPr>
          <p:nvPr/>
        </p:nvSpPr>
        <p:spPr bwMode="auto">
          <a:xfrm>
            <a:off x="2063750" y="2565401"/>
            <a:ext cx="7620000" cy="4011613"/>
          </a:xfrm>
          <a:prstGeom prst="rect">
            <a:avLst/>
          </a:prstGeom>
          <a:noFill/>
          <a:ln w="76200" cmpd="tri">
            <a:solidFill>
              <a:srgbClr val="FF0000"/>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b="1" i="0"/>
              <a:t>Esta regla consiste en que a la matriz dada </a:t>
            </a:r>
            <a:r>
              <a:rPr lang="es-ES_tradnl" sz="2800" b="1" i="0">
                <a:solidFill>
                  <a:srgbClr val="FF0000"/>
                </a:solidFill>
              </a:rPr>
              <a:t>se  le  adicionan  al  final  las  dos primeras filas</a:t>
            </a:r>
            <a:r>
              <a:rPr lang="es-ES_tradnl" sz="2800" b="1" i="0"/>
              <a:t>   ( quedando   con  cinco  filas)   y    se calculan  los  productos  de  sus elementos en diagonal ( de manera que abarque dicho producto   a   tres   elementos )   y   a   los productos  hacia  abajo  se  le mantiene  el signo  y  a  los  productos  hacia  arriba  se les cambia el signo.</a:t>
            </a:r>
          </a:p>
        </p:txBody>
      </p:sp>
      <p:sp>
        <p:nvSpPr>
          <p:cNvPr id="701444" name="Rectangle 4"/>
          <p:cNvSpPr>
            <a:spLocks noChangeArrowheads="1"/>
          </p:cNvSpPr>
          <p:nvPr/>
        </p:nvSpPr>
        <p:spPr bwMode="auto">
          <a:xfrm>
            <a:off x="2279651" y="333375"/>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75109"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5110"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401914767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701444"/>
                                        </p:tgtEl>
                                        <p:attrNameLst>
                                          <p:attrName>style.visibility</p:attrName>
                                        </p:attrNameLst>
                                      </p:cBhvr>
                                      <p:to>
                                        <p:strVal val="visible"/>
                                      </p:to>
                                    </p:set>
                                    <p:animEffect transition="in" filter="box(in)">
                                      <p:cBhvr>
                                        <p:cTn id="7" dur="500"/>
                                        <p:tgtEl>
                                          <p:spTgt spid="701444"/>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701442"/>
                                        </p:tgtEl>
                                        <p:attrNameLst>
                                          <p:attrName>style.visibility</p:attrName>
                                        </p:attrNameLst>
                                      </p:cBhvr>
                                      <p:to>
                                        <p:strVal val="visible"/>
                                      </p:to>
                                    </p:set>
                                    <p:animEffect transition="in" filter="box(in)">
                                      <p:cBhvr>
                                        <p:cTn id="11" dur="500"/>
                                        <p:tgtEl>
                                          <p:spTgt spid="701442"/>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701443"/>
                                        </p:tgtEl>
                                        <p:attrNameLst>
                                          <p:attrName>style.visibility</p:attrName>
                                        </p:attrNameLst>
                                      </p:cBhvr>
                                      <p:to>
                                        <p:strVal val="visible"/>
                                      </p:to>
                                    </p:set>
                                    <p:animEffect transition="in" filter="box(in)">
                                      <p:cBhvr>
                                        <p:cTn id="15" dur="500"/>
                                        <p:tgtEl>
                                          <p:spTgt spid="701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442" grpId="0" autoUpdateAnimBg="0"/>
      <p:bldP spid="701443" grpId="0" animBg="1" autoUpdateAnimBg="0"/>
      <p:bldP spid="701444" grpId="0" animBg="1"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7154" name="Object 2"/>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84998"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77155" name="Group 3"/>
          <p:cNvGrpSpPr>
            <a:grpSpLocks/>
          </p:cNvGrpSpPr>
          <p:nvPr/>
        </p:nvGrpSpPr>
        <p:grpSpPr bwMode="auto">
          <a:xfrm>
            <a:off x="2590800" y="5105401"/>
            <a:ext cx="2514600" cy="625475"/>
            <a:chOff x="672" y="3283"/>
            <a:chExt cx="1584" cy="394"/>
          </a:xfrm>
        </p:grpSpPr>
        <p:sp>
          <p:nvSpPr>
            <p:cNvPr id="177177" name="Text Box 4"/>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FF"/>
                  </a:solidFill>
                </a:rPr>
                <a:t>2</a:t>
              </a:r>
            </a:p>
          </p:txBody>
        </p:sp>
        <p:sp>
          <p:nvSpPr>
            <p:cNvPr id="177178" name="Text Box 5"/>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FF"/>
                  </a:solidFill>
                </a:rPr>
                <a:t>-1</a:t>
              </a:r>
            </a:p>
          </p:txBody>
        </p:sp>
        <p:sp>
          <p:nvSpPr>
            <p:cNvPr id="177179" name="Text Box 6"/>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FF"/>
                  </a:solidFill>
                </a:rPr>
                <a:t>0</a:t>
              </a:r>
            </a:p>
          </p:txBody>
        </p:sp>
      </p:grpSp>
      <p:grpSp>
        <p:nvGrpSpPr>
          <p:cNvPr id="177156" name="Group 7"/>
          <p:cNvGrpSpPr>
            <a:grpSpLocks/>
          </p:cNvGrpSpPr>
          <p:nvPr/>
        </p:nvGrpSpPr>
        <p:grpSpPr bwMode="auto">
          <a:xfrm>
            <a:off x="2667000" y="3276600"/>
            <a:ext cx="2362200" cy="579438"/>
            <a:chOff x="720" y="2064"/>
            <a:chExt cx="1488" cy="365"/>
          </a:xfrm>
        </p:grpSpPr>
        <p:sp>
          <p:nvSpPr>
            <p:cNvPr id="177174" name="Text Box 8"/>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177175" name="Text Box 9"/>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77176" name="Text Box 10"/>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77157" name="Group 11"/>
          <p:cNvGrpSpPr>
            <a:grpSpLocks/>
          </p:cNvGrpSpPr>
          <p:nvPr/>
        </p:nvGrpSpPr>
        <p:grpSpPr bwMode="auto">
          <a:xfrm>
            <a:off x="6096000" y="1412875"/>
            <a:ext cx="3733800" cy="2103438"/>
            <a:chOff x="1728" y="816"/>
            <a:chExt cx="2352" cy="1325"/>
          </a:xfrm>
        </p:grpSpPr>
        <p:graphicFrame>
          <p:nvGraphicFramePr>
            <p:cNvPr id="177172" name="Object 12"/>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84999"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7173" name="Text Box 13"/>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solidFill>
                  <a:srgbClr val="000000"/>
                </a:solidFill>
              </a:endParaRPr>
            </a:p>
          </p:txBody>
        </p:sp>
      </p:grpSp>
      <p:grpSp>
        <p:nvGrpSpPr>
          <p:cNvPr id="703502" name="Group 14"/>
          <p:cNvGrpSpPr>
            <a:grpSpLocks/>
          </p:cNvGrpSpPr>
          <p:nvPr/>
        </p:nvGrpSpPr>
        <p:grpSpPr bwMode="auto">
          <a:xfrm>
            <a:off x="2590800" y="5668964"/>
            <a:ext cx="2209800" cy="625475"/>
            <a:chOff x="672" y="3571"/>
            <a:chExt cx="1392" cy="394"/>
          </a:xfrm>
        </p:grpSpPr>
        <p:sp>
          <p:nvSpPr>
            <p:cNvPr id="177169" name="Text Box 15"/>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FF"/>
                  </a:solidFill>
                </a:rPr>
                <a:t>0</a:t>
              </a:r>
              <a:endParaRPr lang="es-ES_tradnl" sz="3200" b="1" i="0">
                <a:solidFill>
                  <a:srgbClr val="6600FF"/>
                </a:solidFill>
                <a:latin typeface="Comic Sans MS" panose="030F0702030302020204" pitchFamily="66" charset="0"/>
              </a:endParaRPr>
            </a:p>
          </p:txBody>
        </p:sp>
        <p:sp>
          <p:nvSpPr>
            <p:cNvPr id="177170" name="Text Box 16"/>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FF"/>
                  </a:solidFill>
                </a:rPr>
                <a:t>1</a:t>
              </a:r>
              <a:endParaRPr lang="es-ES_tradnl" sz="3200" b="1" i="0">
                <a:solidFill>
                  <a:srgbClr val="6600FF"/>
                </a:solidFill>
                <a:latin typeface="Comic Sans MS" panose="030F0702030302020204" pitchFamily="66" charset="0"/>
              </a:endParaRPr>
            </a:p>
          </p:txBody>
        </p:sp>
        <p:sp>
          <p:nvSpPr>
            <p:cNvPr id="177171" name="Text Box 17"/>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FF"/>
                  </a:solidFill>
                </a:rPr>
                <a:t>3</a:t>
              </a:r>
              <a:endParaRPr lang="es-ES_tradnl" sz="3200" b="1" i="0">
                <a:solidFill>
                  <a:srgbClr val="6600FF"/>
                </a:solidFill>
                <a:latin typeface="Comic Sans MS" panose="030F0702030302020204" pitchFamily="66" charset="0"/>
              </a:endParaRPr>
            </a:p>
          </p:txBody>
        </p:sp>
      </p:grpSp>
      <p:grpSp>
        <p:nvGrpSpPr>
          <p:cNvPr id="703506" name="Group 18"/>
          <p:cNvGrpSpPr>
            <a:grpSpLocks/>
          </p:cNvGrpSpPr>
          <p:nvPr/>
        </p:nvGrpSpPr>
        <p:grpSpPr bwMode="auto">
          <a:xfrm>
            <a:off x="2566988" y="3933825"/>
            <a:ext cx="2209800" cy="579438"/>
            <a:chOff x="672" y="2467"/>
            <a:chExt cx="1392" cy="365"/>
          </a:xfrm>
        </p:grpSpPr>
        <p:sp>
          <p:nvSpPr>
            <p:cNvPr id="177166" name="Text Box 19"/>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endParaRPr lang="es-ES_tradnl" sz="3200" b="1" i="0">
                <a:latin typeface="Comic Sans MS" panose="030F0702030302020204" pitchFamily="66" charset="0"/>
              </a:endParaRPr>
            </a:p>
          </p:txBody>
        </p:sp>
        <p:sp>
          <p:nvSpPr>
            <p:cNvPr id="177167" name="Text Box 20"/>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0</a:t>
              </a:r>
              <a:endParaRPr lang="es-ES_tradnl" sz="3200" b="1" i="0">
                <a:latin typeface="Comic Sans MS" panose="030F0702030302020204" pitchFamily="66" charset="0"/>
              </a:endParaRPr>
            </a:p>
          </p:txBody>
        </p:sp>
        <p:sp>
          <p:nvSpPr>
            <p:cNvPr id="177168" name="Text Box 21"/>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endParaRPr lang="es-ES_tradnl" sz="3200" b="1" i="0">
                <a:latin typeface="Comic Sans MS" panose="030F0702030302020204" pitchFamily="66" charset="0"/>
              </a:endParaRPr>
            </a:p>
          </p:txBody>
        </p:sp>
      </p:grpSp>
      <p:sp>
        <p:nvSpPr>
          <p:cNvPr id="177160" name="Text Box 22"/>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177161" name="Text Box 23"/>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Regla de Sarrus</a:t>
            </a:r>
          </a:p>
        </p:txBody>
      </p:sp>
      <p:sp>
        <p:nvSpPr>
          <p:cNvPr id="703512" name="Rectangle 24"/>
          <p:cNvSpPr>
            <a:spLocks noChangeArrowheads="1"/>
          </p:cNvSpPr>
          <p:nvPr/>
        </p:nvSpPr>
        <p:spPr bwMode="auto">
          <a:xfrm>
            <a:off x="2208214" y="260350"/>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77163" name="AutoShape 2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7164" name="AutoShape 2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7165" name="Text Box 27"/>
          <p:cNvSpPr txBox="1">
            <a:spLocks noChangeArrowheads="1"/>
          </p:cNvSpPr>
          <p:nvPr/>
        </p:nvSpPr>
        <p:spPr bwMode="auto">
          <a:xfrm>
            <a:off x="2279650" y="1484314"/>
            <a:ext cx="37338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Veamos un ejemplo de trabajo con la REGLA DE SARRUS.</a:t>
            </a:r>
          </a:p>
        </p:txBody>
      </p:sp>
    </p:spTree>
    <p:extLst>
      <p:ext uri="{BB962C8B-B14F-4D97-AF65-F5344CB8AC3E}">
        <p14:creationId xmlns:p14="http://schemas.microsoft.com/office/powerpoint/2010/main" val="28226904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703506"/>
                                        </p:tgtEl>
                                        <p:attrNameLst>
                                          <p:attrName>style.visibility</p:attrName>
                                        </p:attrNameLst>
                                      </p:cBhvr>
                                      <p:to>
                                        <p:strVal val="visible"/>
                                      </p:to>
                                    </p:set>
                                  </p:childTnLst>
                                </p:cTn>
                              </p:par>
                            </p:childTnLst>
                          </p:cTn>
                        </p:par>
                        <p:par>
                          <p:cTn id="7" fill="hold" nodeType="afterGroup">
                            <p:stCondLst>
                              <p:cond delay="500"/>
                            </p:stCondLst>
                            <p:childTnLst>
                              <p:par>
                                <p:cTn id="8" presetID="23" presetClass="entr" presetSubtype="16" fill="hold" nodeType="afterEffect">
                                  <p:stCondLst>
                                    <p:cond delay="0"/>
                                  </p:stCondLst>
                                  <p:childTnLst>
                                    <p:set>
                                      <p:cBhvr>
                                        <p:cTn id="9" dur="1" fill="hold">
                                          <p:stCondLst>
                                            <p:cond delay="0"/>
                                          </p:stCondLst>
                                        </p:cTn>
                                        <p:tgtEl>
                                          <p:spTgt spid="703502"/>
                                        </p:tgtEl>
                                        <p:attrNameLst>
                                          <p:attrName>style.visibility</p:attrName>
                                        </p:attrNameLst>
                                      </p:cBhvr>
                                      <p:to>
                                        <p:strVal val="visible"/>
                                      </p:to>
                                    </p:set>
                                    <p:anim calcmode="lin" valueType="num">
                                      <p:cBhvr>
                                        <p:cTn id="10" dur="500" fill="hold"/>
                                        <p:tgtEl>
                                          <p:spTgt spid="703502"/>
                                        </p:tgtEl>
                                        <p:attrNameLst>
                                          <p:attrName>ppt_w</p:attrName>
                                        </p:attrNameLst>
                                      </p:cBhvr>
                                      <p:tavLst>
                                        <p:tav tm="0">
                                          <p:val>
                                            <p:fltVal val="0"/>
                                          </p:val>
                                        </p:tav>
                                        <p:tav tm="100000">
                                          <p:val>
                                            <p:strVal val="#ppt_w"/>
                                          </p:val>
                                        </p:tav>
                                      </p:tavLst>
                                    </p:anim>
                                    <p:anim calcmode="lin" valueType="num">
                                      <p:cBhvr>
                                        <p:cTn id="11" dur="500" fill="hold"/>
                                        <p:tgtEl>
                                          <p:spTgt spid="70350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9202" name="Object 2"/>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86022"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79203" name="Group 3"/>
          <p:cNvGrpSpPr>
            <a:grpSpLocks/>
          </p:cNvGrpSpPr>
          <p:nvPr/>
        </p:nvGrpSpPr>
        <p:grpSpPr bwMode="auto">
          <a:xfrm>
            <a:off x="2590800" y="5105401"/>
            <a:ext cx="2514600" cy="625475"/>
            <a:chOff x="672" y="3283"/>
            <a:chExt cx="1584" cy="394"/>
          </a:xfrm>
        </p:grpSpPr>
        <p:sp>
          <p:nvSpPr>
            <p:cNvPr id="179226" name="Text Box 4"/>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79227" name="Text Box 5"/>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79228" name="Text Box 6"/>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79204" name="Group 7"/>
          <p:cNvGrpSpPr>
            <a:grpSpLocks/>
          </p:cNvGrpSpPr>
          <p:nvPr/>
        </p:nvGrpSpPr>
        <p:grpSpPr bwMode="auto">
          <a:xfrm>
            <a:off x="2667000" y="3276600"/>
            <a:ext cx="2362200" cy="579438"/>
            <a:chOff x="720" y="2064"/>
            <a:chExt cx="1488" cy="365"/>
          </a:xfrm>
        </p:grpSpPr>
        <p:sp>
          <p:nvSpPr>
            <p:cNvPr id="179223" name="Text Box 8"/>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79224" name="Text Box 9"/>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79225" name="Text Box 10"/>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79205" name="Group 11"/>
          <p:cNvGrpSpPr>
            <a:grpSpLocks/>
          </p:cNvGrpSpPr>
          <p:nvPr/>
        </p:nvGrpSpPr>
        <p:grpSpPr bwMode="auto">
          <a:xfrm>
            <a:off x="4267200" y="1295400"/>
            <a:ext cx="3733800" cy="2103438"/>
            <a:chOff x="1728" y="816"/>
            <a:chExt cx="2352" cy="1325"/>
          </a:xfrm>
        </p:grpSpPr>
        <p:graphicFrame>
          <p:nvGraphicFramePr>
            <p:cNvPr id="179221" name="Object 12"/>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86023"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9222" name="Text Box 13"/>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3</a:t>
              </a:r>
              <a:endParaRPr lang="es-ES_tradnl" sz="3200" b="1" i="0">
                <a:solidFill>
                  <a:srgbClr val="000000"/>
                </a:solidFill>
                <a:latin typeface="Comic Sans MS" panose="030F0702030302020204" pitchFamily="66" charset="0"/>
              </a:endParaRPr>
            </a:p>
          </p:txBody>
        </p:sp>
      </p:grpSp>
      <p:grpSp>
        <p:nvGrpSpPr>
          <p:cNvPr id="179206" name="Group 14"/>
          <p:cNvGrpSpPr>
            <a:grpSpLocks/>
          </p:cNvGrpSpPr>
          <p:nvPr/>
        </p:nvGrpSpPr>
        <p:grpSpPr bwMode="auto">
          <a:xfrm>
            <a:off x="2590800" y="5668964"/>
            <a:ext cx="2209800" cy="625475"/>
            <a:chOff x="672" y="3571"/>
            <a:chExt cx="1392" cy="394"/>
          </a:xfrm>
        </p:grpSpPr>
        <p:sp>
          <p:nvSpPr>
            <p:cNvPr id="179218" name="Text Box 15"/>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79219" name="Text Box 16"/>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79220" name="Text Box 17"/>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grpSp>
        <p:nvGrpSpPr>
          <p:cNvPr id="179207" name="Group 18"/>
          <p:cNvGrpSpPr>
            <a:grpSpLocks/>
          </p:cNvGrpSpPr>
          <p:nvPr/>
        </p:nvGrpSpPr>
        <p:grpSpPr bwMode="auto">
          <a:xfrm>
            <a:off x="2590800" y="3916364"/>
            <a:ext cx="2209800" cy="579437"/>
            <a:chOff x="672" y="2467"/>
            <a:chExt cx="1392" cy="365"/>
          </a:xfrm>
        </p:grpSpPr>
        <p:sp>
          <p:nvSpPr>
            <p:cNvPr id="179215" name="Text Box 19"/>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79216" name="Text Box 20"/>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79217" name="Text Box 21"/>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sp>
        <p:nvSpPr>
          <p:cNvPr id="179208" name="Text Box 22"/>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05559" name="Oval 23"/>
          <p:cNvSpPr>
            <a:spLocks noChangeArrowheads="1"/>
          </p:cNvSpPr>
          <p:nvPr/>
        </p:nvSpPr>
        <p:spPr bwMode="auto">
          <a:xfrm rot="2222050">
            <a:off x="2322513" y="3868738"/>
            <a:ext cx="2819400" cy="635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05560" name="Text Box 24"/>
          <p:cNvSpPr txBox="1">
            <a:spLocks noChangeArrowheads="1"/>
          </p:cNvSpPr>
          <p:nvPr/>
        </p:nvSpPr>
        <p:spPr bwMode="auto">
          <a:xfrm>
            <a:off x="5334000" y="3992564"/>
            <a:ext cx="1447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a:t>
            </a:r>
            <a:r>
              <a:rPr lang="es-ES_tradnl" sz="3200" b="1" i="0">
                <a:solidFill>
                  <a:srgbClr val="6600CC"/>
                </a:solidFill>
              </a:rPr>
              <a:t>0</a:t>
            </a:r>
            <a:r>
              <a:rPr lang="es-ES_tradnl" sz="3200" b="1" i="0">
                <a:solidFill>
                  <a:srgbClr val="000000"/>
                </a:solidFill>
              </a:rPr>
              <a:t>.5</a:t>
            </a:r>
            <a:endParaRPr lang="es-ES_tradnl" sz="4800" b="1" i="0"/>
          </a:p>
        </p:txBody>
      </p:sp>
      <p:sp>
        <p:nvSpPr>
          <p:cNvPr id="179211" name="Text Box 25"/>
          <p:cNvSpPr txBox="1">
            <a:spLocks noChangeArrowheads="1"/>
          </p:cNvSpPr>
          <p:nvPr/>
        </p:nvSpPr>
        <p:spPr bwMode="auto">
          <a:xfrm>
            <a:off x="2133600" y="6096001"/>
            <a:ext cx="8001000" cy="519113"/>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800" b="1" i="0">
                <a:solidFill>
                  <a:srgbClr val="000000"/>
                </a:solidFill>
              </a:rPr>
              <a:t>Regla de Sarrus</a:t>
            </a:r>
          </a:p>
        </p:txBody>
      </p:sp>
      <p:sp>
        <p:nvSpPr>
          <p:cNvPr id="705562" name="Rectangle 26"/>
          <p:cNvSpPr>
            <a:spLocks noChangeArrowheads="1"/>
          </p:cNvSpPr>
          <p:nvPr/>
        </p:nvSpPr>
        <p:spPr bwMode="auto">
          <a:xfrm>
            <a:off x="2279651" y="260350"/>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79213" name="AutoShape 27">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79214" name="AutoShape 28">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5771224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05559"/>
                                        </p:tgtEl>
                                        <p:attrNameLst>
                                          <p:attrName>style.visibility</p:attrName>
                                        </p:attrNameLst>
                                      </p:cBhvr>
                                      <p:to>
                                        <p:strVal val="visible"/>
                                      </p:to>
                                    </p:set>
                                    <p:anim calcmode="lin" valueType="num">
                                      <p:cBhvr>
                                        <p:cTn id="7" dur="500" fill="hold"/>
                                        <p:tgtEl>
                                          <p:spTgt spid="705559"/>
                                        </p:tgtEl>
                                        <p:attrNameLst>
                                          <p:attrName>ppt_w</p:attrName>
                                        </p:attrNameLst>
                                      </p:cBhvr>
                                      <p:tavLst>
                                        <p:tav tm="0">
                                          <p:val>
                                            <p:fltVal val="0"/>
                                          </p:val>
                                        </p:tav>
                                        <p:tav tm="100000">
                                          <p:val>
                                            <p:strVal val="#ppt_w"/>
                                          </p:val>
                                        </p:tav>
                                      </p:tavLst>
                                    </p:anim>
                                    <p:anim calcmode="lin" valueType="num">
                                      <p:cBhvr>
                                        <p:cTn id="8" dur="500" fill="hold"/>
                                        <p:tgtEl>
                                          <p:spTgt spid="705559"/>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05560"/>
                                        </p:tgtEl>
                                        <p:attrNameLst>
                                          <p:attrName>style.visibility</p:attrName>
                                        </p:attrNameLst>
                                      </p:cBhvr>
                                      <p:to>
                                        <p:strVal val="visible"/>
                                      </p:to>
                                    </p:set>
                                    <p:anim calcmode="lin" valueType="num">
                                      <p:cBhvr>
                                        <p:cTn id="12" dur="500" fill="hold"/>
                                        <p:tgtEl>
                                          <p:spTgt spid="705560"/>
                                        </p:tgtEl>
                                        <p:attrNameLst>
                                          <p:attrName>ppt_w</p:attrName>
                                        </p:attrNameLst>
                                      </p:cBhvr>
                                      <p:tavLst>
                                        <p:tav tm="0">
                                          <p:val>
                                            <p:fltVal val="0"/>
                                          </p:val>
                                        </p:tav>
                                        <p:tav tm="100000">
                                          <p:val>
                                            <p:strVal val="#ppt_w"/>
                                          </p:val>
                                        </p:tav>
                                      </p:tavLst>
                                    </p:anim>
                                    <p:anim calcmode="lin" valueType="num">
                                      <p:cBhvr>
                                        <p:cTn id="13" dur="500" fill="hold"/>
                                        <p:tgtEl>
                                          <p:spTgt spid="70556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59" grpId="0" animBg="1"/>
      <p:bldP spid="705560"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1250" name="Object 2"/>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87046"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81251" name="Group 3"/>
          <p:cNvGrpSpPr>
            <a:grpSpLocks/>
          </p:cNvGrpSpPr>
          <p:nvPr/>
        </p:nvGrpSpPr>
        <p:grpSpPr bwMode="auto">
          <a:xfrm>
            <a:off x="2590800" y="5105401"/>
            <a:ext cx="2514600" cy="625475"/>
            <a:chOff x="672" y="3283"/>
            <a:chExt cx="1584" cy="394"/>
          </a:xfrm>
        </p:grpSpPr>
        <p:sp>
          <p:nvSpPr>
            <p:cNvPr id="181275" name="Text Box 4"/>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1276" name="Text Box 5"/>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1277" name="Text Box 6"/>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1252" name="Group 7"/>
          <p:cNvGrpSpPr>
            <a:grpSpLocks/>
          </p:cNvGrpSpPr>
          <p:nvPr/>
        </p:nvGrpSpPr>
        <p:grpSpPr bwMode="auto">
          <a:xfrm>
            <a:off x="2667000" y="3276600"/>
            <a:ext cx="2362200" cy="579438"/>
            <a:chOff x="720" y="2064"/>
            <a:chExt cx="1488" cy="365"/>
          </a:xfrm>
        </p:grpSpPr>
        <p:sp>
          <p:nvSpPr>
            <p:cNvPr id="181272" name="Text Box 8"/>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1273" name="Text Box 9"/>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1274" name="Text Box 10"/>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1253" name="Group 11"/>
          <p:cNvGrpSpPr>
            <a:grpSpLocks/>
          </p:cNvGrpSpPr>
          <p:nvPr/>
        </p:nvGrpSpPr>
        <p:grpSpPr bwMode="auto">
          <a:xfrm>
            <a:off x="4267200" y="1295400"/>
            <a:ext cx="3733800" cy="2103438"/>
            <a:chOff x="1728" y="816"/>
            <a:chExt cx="2352" cy="1325"/>
          </a:xfrm>
        </p:grpSpPr>
        <p:graphicFrame>
          <p:nvGraphicFramePr>
            <p:cNvPr id="181270" name="Object 12"/>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87047"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1271" name="Text Box 13"/>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solidFill>
                  <a:srgbClr val="000000"/>
                </a:solidFill>
              </a:endParaRPr>
            </a:p>
          </p:txBody>
        </p:sp>
      </p:grpSp>
      <p:grpSp>
        <p:nvGrpSpPr>
          <p:cNvPr id="181254" name="Group 14"/>
          <p:cNvGrpSpPr>
            <a:grpSpLocks/>
          </p:cNvGrpSpPr>
          <p:nvPr/>
        </p:nvGrpSpPr>
        <p:grpSpPr bwMode="auto">
          <a:xfrm>
            <a:off x="2590800" y="5668964"/>
            <a:ext cx="2209800" cy="625475"/>
            <a:chOff x="672" y="3571"/>
            <a:chExt cx="1392" cy="394"/>
          </a:xfrm>
        </p:grpSpPr>
        <p:sp>
          <p:nvSpPr>
            <p:cNvPr id="181267" name="Text Box 15"/>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1268" name="Text Box 16"/>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1269" name="Text Box 17"/>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grpSp>
        <p:nvGrpSpPr>
          <p:cNvPr id="181255" name="Group 18"/>
          <p:cNvGrpSpPr>
            <a:grpSpLocks/>
          </p:cNvGrpSpPr>
          <p:nvPr/>
        </p:nvGrpSpPr>
        <p:grpSpPr bwMode="auto">
          <a:xfrm>
            <a:off x="2590800" y="3916364"/>
            <a:ext cx="2209800" cy="579437"/>
            <a:chOff x="672" y="2467"/>
            <a:chExt cx="1392" cy="365"/>
          </a:xfrm>
        </p:grpSpPr>
        <p:sp>
          <p:nvSpPr>
            <p:cNvPr id="181264" name="Text Box 19"/>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1265" name="Text Box 20"/>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1266" name="Text Box 21"/>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sp>
        <p:nvSpPr>
          <p:cNvPr id="181256" name="Text Box 22"/>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07607" name="Oval 23"/>
          <p:cNvSpPr>
            <a:spLocks noChangeArrowheads="1"/>
          </p:cNvSpPr>
          <p:nvPr/>
        </p:nvSpPr>
        <p:spPr bwMode="auto">
          <a:xfrm rot="2222050">
            <a:off x="2322513" y="4470400"/>
            <a:ext cx="2819400" cy="635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1258" name="Text Box 24"/>
          <p:cNvSpPr txBox="1">
            <a:spLocks noChangeArrowheads="1"/>
          </p:cNvSpPr>
          <p:nvPr/>
        </p:nvSpPr>
        <p:spPr bwMode="auto">
          <a:xfrm>
            <a:off x="5334000" y="3992564"/>
            <a:ext cx="1447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a:t>
            </a:r>
            <a:r>
              <a:rPr lang="es-ES_tradnl" sz="3200" b="1" i="0">
                <a:solidFill>
                  <a:srgbClr val="6600CC"/>
                </a:solidFill>
              </a:rPr>
              <a:t>0</a:t>
            </a:r>
            <a:r>
              <a:rPr lang="es-ES_tradnl" sz="3200" b="1" i="0">
                <a:solidFill>
                  <a:srgbClr val="000000"/>
                </a:solidFill>
              </a:rPr>
              <a:t>.5</a:t>
            </a:r>
            <a:endParaRPr lang="es-ES_tradnl" sz="4800" b="1" i="0"/>
          </a:p>
        </p:txBody>
      </p:sp>
      <p:sp>
        <p:nvSpPr>
          <p:cNvPr id="707609" name="Text Box 25"/>
          <p:cNvSpPr txBox="1">
            <a:spLocks noChangeArrowheads="1"/>
          </p:cNvSpPr>
          <p:nvPr/>
        </p:nvSpPr>
        <p:spPr bwMode="auto">
          <a:xfrm>
            <a:off x="63246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rgbClr val="6600CC"/>
                </a:solidFill>
              </a:rPr>
              <a:t>1</a:t>
            </a:r>
            <a:r>
              <a:rPr lang="es-ES_tradnl" sz="3200" b="1" i="0">
                <a:solidFill>
                  <a:srgbClr val="000000"/>
                </a:solidFill>
              </a:rPr>
              <a:t>.(-2).</a:t>
            </a:r>
            <a:r>
              <a:rPr lang="es-ES_tradnl" sz="3200" b="1" i="0">
                <a:solidFill>
                  <a:schemeClr val="tx2"/>
                </a:solidFill>
              </a:rPr>
              <a:t>0</a:t>
            </a:r>
            <a:endParaRPr lang="es-ES_tradnl" sz="4800" b="1" i="0"/>
          </a:p>
        </p:txBody>
      </p:sp>
      <p:sp>
        <p:nvSpPr>
          <p:cNvPr id="181260" name="Text Box 26"/>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Regla de Sarrus</a:t>
            </a:r>
          </a:p>
        </p:txBody>
      </p:sp>
      <p:sp>
        <p:nvSpPr>
          <p:cNvPr id="707611" name="Rectangle 27"/>
          <p:cNvSpPr>
            <a:spLocks noChangeArrowheads="1"/>
          </p:cNvSpPr>
          <p:nvPr/>
        </p:nvSpPr>
        <p:spPr bwMode="auto">
          <a:xfrm>
            <a:off x="2279651" y="404813"/>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81262" name="AutoShape 2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1263" name="AutoShape 2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348738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07607"/>
                                        </p:tgtEl>
                                        <p:attrNameLst>
                                          <p:attrName>style.visibility</p:attrName>
                                        </p:attrNameLst>
                                      </p:cBhvr>
                                      <p:to>
                                        <p:strVal val="visible"/>
                                      </p:to>
                                    </p:set>
                                    <p:anim calcmode="lin" valueType="num">
                                      <p:cBhvr>
                                        <p:cTn id="7" dur="500" fill="hold"/>
                                        <p:tgtEl>
                                          <p:spTgt spid="707607"/>
                                        </p:tgtEl>
                                        <p:attrNameLst>
                                          <p:attrName>ppt_w</p:attrName>
                                        </p:attrNameLst>
                                      </p:cBhvr>
                                      <p:tavLst>
                                        <p:tav tm="0">
                                          <p:val>
                                            <p:fltVal val="0"/>
                                          </p:val>
                                        </p:tav>
                                        <p:tav tm="100000">
                                          <p:val>
                                            <p:strVal val="#ppt_w"/>
                                          </p:val>
                                        </p:tav>
                                      </p:tavLst>
                                    </p:anim>
                                    <p:anim calcmode="lin" valueType="num">
                                      <p:cBhvr>
                                        <p:cTn id="8" dur="500" fill="hold"/>
                                        <p:tgtEl>
                                          <p:spTgt spid="7076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07609"/>
                                        </p:tgtEl>
                                        <p:attrNameLst>
                                          <p:attrName>style.visibility</p:attrName>
                                        </p:attrNameLst>
                                      </p:cBhvr>
                                      <p:to>
                                        <p:strVal val="visible"/>
                                      </p:to>
                                    </p:set>
                                    <p:anim calcmode="lin" valueType="num">
                                      <p:cBhvr>
                                        <p:cTn id="12" dur="500" fill="hold"/>
                                        <p:tgtEl>
                                          <p:spTgt spid="707609"/>
                                        </p:tgtEl>
                                        <p:attrNameLst>
                                          <p:attrName>ppt_w</p:attrName>
                                        </p:attrNameLst>
                                      </p:cBhvr>
                                      <p:tavLst>
                                        <p:tav tm="0">
                                          <p:val>
                                            <p:fltVal val="0"/>
                                          </p:val>
                                        </p:tav>
                                        <p:tav tm="100000">
                                          <p:val>
                                            <p:strVal val="#ppt_w"/>
                                          </p:val>
                                        </p:tav>
                                      </p:tavLst>
                                    </p:anim>
                                    <p:anim calcmode="lin" valueType="num">
                                      <p:cBhvr>
                                        <p:cTn id="13" dur="500" fill="hold"/>
                                        <p:tgtEl>
                                          <p:spTgt spid="7076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607" grpId="0" animBg="1"/>
      <p:bldP spid="707609"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3298" name="Object 2"/>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88070"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83299" name="Group 3"/>
          <p:cNvGrpSpPr>
            <a:grpSpLocks/>
          </p:cNvGrpSpPr>
          <p:nvPr/>
        </p:nvGrpSpPr>
        <p:grpSpPr bwMode="auto">
          <a:xfrm>
            <a:off x="2590800" y="5105401"/>
            <a:ext cx="2514600" cy="625475"/>
            <a:chOff x="672" y="3283"/>
            <a:chExt cx="1584" cy="394"/>
          </a:xfrm>
        </p:grpSpPr>
        <p:sp>
          <p:nvSpPr>
            <p:cNvPr id="183324" name="Text Box 4"/>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3325" name="Text Box 5"/>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3326" name="Text Box 6"/>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3300" name="Group 7"/>
          <p:cNvGrpSpPr>
            <a:grpSpLocks/>
          </p:cNvGrpSpPr>
          <p:nvPr/>
        </p:nvGrpSpPr>
        <p:grpSpPr bwMode="auto">
          <a:xfrm>
            <a:off x="2667000" y="3276600"/>
            <a:ext cx="2362200" cy="579438"/>
            <a:chOff x="720" y="2064"/>
            <a:chExt cx="1488" cy="365"/>
          </a:xfrm>
        </p:grpSpPr>
        <p:sp>
          <p:nvSpPr>
            <p:cNvPr id="183321" name="Text Box 8"/>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3322" name="Text Box 9"/>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3323" name="Text Box 10"/>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3301" name="Group 11"/>
          <p:cNvGrpSpPr>
            <a:grpSpLocks/>
          </p:cNvGrpSpPr>
          <p:nvPr/>
        </p:nvGrpSpPr>
        <p:grpSpPr bwMode="auto">
          <a:xfrm>
            <a:off x="4295775" y="1268414"/>
            <a:ext cx="3733800" cy="2103437"/>
            <a:chOff x="1728" y="816"/>
            <a:chExt cx="2352" cy="1325"/>
          </a:xfrm>
        </p:grpSpPr>
        <p:graphicFrame>
          <p:nvGraphicFramePr>
            <p:cNvPr id="183319" name="Object 12"/>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88071"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3320" name="Text Box 13"/>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solidFill>
                  <a:srgbClr val="000000"/>
                </a:solidFill>
              </a:endParaRPr>
            </a:p>
          </p:txBody>
        </p:sp>
      </p:grpSp>
      <p:grpSp>
        <p:nvGrpSpPr>
          <p:cNvPr id="183302" name="Group 14"/>
          <p:cNvGrpSpPr>
            <a:grpSpLocks/>
          </p:cNvGrpSpPr>
          <p:nvPr/>
        </p:nvGrpSpPr>
        <p:grpSpPr bwMode="auto">
          <a:xfrm>
            <a:off x="2590800" y="5668964"/>
            <a:ext cx="2209800" cy="625475"/>
            <a:chOff x="672" y="3571"/>
            <a:chExt cx="1392" cy="394"/>
          </a:xfrm>
        </p:grpSpPr>
        <p:sp>
          <p:nvSpPr>
            <p:cNvPr id="183316" name="Text Box 15"/>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3317" name="Text Box 16"/>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3318" name="Text Box 17"/>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grpSp>
        <p:nvGrpSpPr>
          <p:cNvPr id="183303" name="Group 18"/>
          <p:cNvGrpSpPr>
            <a:grpSpLocks/>
          </p:cNvGrpSpPr>
          <p:nvPr/>
        </p:nvGrpSpPr>
        <p:grpSpPr bwMode="auto">
          <a:xfrm>
            <a:off x="2590800" y="3916364"/>
            <a:ext cx="2209800" cy="579437"/>
            <a:chOff x="672" y="2467"/>
            <a:chExt cx="1392" cy="365"/>
          </a:xfrm>
        </p:grpSpPr>
        <p:sp>
          <p:nvSpPr>
            <p:cNvPr id="183313" name="Text Box 19"/>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3314" name="Text Box 20"/>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3315" name="Text Box 21"/>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sp>
        <p:nvSpPr>
          <p:cNvPr id="183304" name="Text Box 22"/>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09655" name="Oval 23"/>
          <p:cNvSpPr>
            <a:spLocks noChangeArrowheads="1"/>
          </p:cNvSpPr>
          <p:nvPr/>
        </p:nvSpPr>
        <p:spPr bwMode="auto">
          <a:xfrm rot="2222050">
            <a:off x="2301875" y="5014914"/>
            <a:ext cx="2806700" cy="720725"/>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3306" name="Text Box 24"/>
          <p:cNvSpPr txBox="1">
            <a:spLocks noChangeArrowheads="1"/>
          </p:cNvSpPr>
          <p:nvPr/>
        </p:nvSpPr>
        <p:spPr bwMode="auto">
          <a:xfrm>
            <a:off x="5334000" y="3992564"/>
            <a:ext cx="1447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a:t>
            </a:r>
            <a:r>
              <a:rPr lang="es-ES_tradnl" sz="3200" b="1" i="0">
                <a:solidFill>
                  <a:srgbClr val="6600CC"/>
                </a:solidFill>
              </a:rPr>
              <a:t>0</a:t>
            </a:r>
            <a:r>
              <a:rPr lang="es-ES_tradnl" sz="3200" b="1" i="0">
                <a:solidFill>
                  <a:srgbClr val="000000"/>
                </a:solidFill>
              </a:rPr>
              <a:t>.5</a:t>
            </a:r>
            <a:endParaRPr lang="es-ES_tradnl" sz="4800" b="1" i="0"/>
          </a:p>
        </p:txBody>
      </p:sp>
      <p:sp>
        <p:nvSpPr>
          <p:cNvPr id="183307" name="Text Box 25"/>
          <p:cNvSpPr txBox="1">
            <a:spLocks noChangeArrowheads="1"/>
          </p:cNvSpPr>
          <p:nvPr/>
        </p:nvSpPr>
        <p:spPr bwMode="auto">
          <a:xfrm>
            <a:off x="63246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rgbClr val="6600CC"/>
                </a:solidFill>
              </a:rPr>
              <a:t>1</a:t>
            </a:r>
            <a:r>
              <a:rPr lang="es-ES_tradnl" sz="3200" b="1" i="0">
                <a:solidFill>
                  <a:srgbClr val="000000"/>
                </a:solidFill>
              </a:rPr>
              <a:t>.(-2).</a:t>
            </a:r>
            <a:r>
              <a:rPr lang="es-ES_tradnl" sz="3200" b="1" i="0">
                <a:solidFill>
                  <a:schemeClr val="tx2"/>
                </a:solidFill>
              </a:rPr>
              <a:t>0</a:t>
            </a:r>
            <a:endParaRPr lang="es-ES_tradnl" sz="4800" b="1" i="0"/>
          </a:p>
        </p:txBody>
      </p:sp>
      <p:sp>
        <p:nvSpPr>
          <p:cNvPr id="709658" name="Text Box 26"/>
          <p:cNvSpPr txBox="1">
            <a:spLocks noChangeArrowheads="1"/>
          </p:cNvSpPr>
          <p:nvPr/>
        </p:nvSpPr>
        <p:spPr bwMode="auto">
          <a:xfrm>
            <a:off x="80772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+ 4.(</a:t>
            </a:r>
            <a:r>
              <a:rPr lang="es-ES_tradnl" sz="3200" b="1" i="0">
                <a:solidFill>
                  <a:schemeClr val="tx2"/>
                </a:solidFill>
              </a:rPr>
              <a:t>-1</a:t>
            </a:r>
            <a:r>
              <a:rPr lang="es-ES_tradnl" sz="3200" b="1" i="0">
                <a:solidFill>
                  <a:srgbClr val="000000"/>
                </a:solidFill>
              </a:rPr>
              <a:t>).</a:t>
            </a:r>
            <a:r>
              <a:rPr lang="es-ES_tradnl" sz="3200" b="1" i="0">
                <a:solidFill>
                  <a:srgbClr val="6600CC"/>
                </a:solidFill>
              </a:rPr>
              <a:t>3</a:t>
            </a:r>
            <a:endParaRPr lang="es-ES_tradnl" sz="4800" b="1" i="0"/>
          </a:p>
        </p:txBody>
      </p:sp>
      <p:sp>
        <p:nvSpPr>
          <p:cNvPr id="183309" name="Text Box 27"/>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Regla de Sarrus</a:t>
            </a:r>
          </a:p>
        </p:txBody>
      </p:sp>
      <p:sp>
        <p:nvSpPr>
          <p:cNvPr id="709660" name="Rectangle 28"/>
          <p:cNvSpPr>
            <a:spLocks noChangeArrowheads="1"/>
          </p:cNvSpPr>
          <p:nvPr/>
        </p:nvSpPr>
        <p:spPr bwMode="auto">
          <a:xfrm>
            <a:off x="2351089" y="404813"/>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83311" name="AutoShape 29">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3312" name="AutoShape 30">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2438792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09655"/>
                                        </p:tgtEl>
                                        <p:attrNameLst>
                                          <p:attrName>style.visibility</p:attrName>
                                        </p:attrNameLst>
                                      </p:cBhvr>
                                      <p:to>
                                        <p:strVal val="visible"/>
                                      </p:to>
                                    </p:set>
                                    <p:anim calcmode="lin" valueType="num">
                                      <p:cBhvr>
                                        <p:cTn id="7" dur="500" fill="hold"/>
                                        <p:tgtEl>
                                          <p:spTgt spid="709655"/>
                                        </p:tgtEl>
                                        <p:attrNameLst>
                                          <p:attrName>ppt_w</p:attrName>
                                        </p:attrNameLst>
                                      </p:cBhvr>
                                      <p:tavLst>
                                        <p:tav tm="0">
                                          <p:val>
                                            <p:fltVal val="0"/>
                                          </p:val>
                                        </p:tav>
                                        <p:tav tm="100000">
                                          <p:val>
                                            <p:strVal val="#ppt_w"/>
                                          </p:val>
                                        </p:tav>
                                      </p:tavLst>
                                    </p:anim>
                                    <p:anim calcmode="lin" valueType="num">
                                      <p:cBhvr>
                                        <p:cTn id="8" dur="500" fill="hold"/>
                                        <p:tgtEl>
                                          <p:spTgt spid="70965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09658"/>
                                        </p:tgtEl>
                                        <p:attrNameLst>
                                          <p:attrName>style.visibility</p:attrName>
                                        </p:attrNameLst>
                                      </p:cBhvr>
                                      <p:to>
                                        <p:strVal val="visible"/>
                                      </p:to>
                                    </p:set>
                                    <p:anim calcmode="lin" valueType="num">
                                      <p:cBhvr>
                                        <p:cTn id="12" dur="500" fill="hold"/>
                                        <p:tgtEl>
                                          <p:spTgt spid="709658"/>
                                        </p:tgtEl>
                                        <p:attrNameLst>
                                          <p:attrName>ppt_w</p:attrName>
                                        </p:attrNameLst>
                                      </p:cBhvr>
                                      <p:tavLst>
                                        <p:tav tm="0">
                                          <p:val>
                                            <p:fltVal val="0"/>
                                          </p:val>
                                        </p:tav>
                                        <p:tav tm="100000">
                                          <p:val>
                                            <p:strVal val="#ppt_w"/>
                                          </p:val>
                                        </p:tav>
                                      </p:tavLst>
                                    </p:anim>
                                    <p:anim calcmode="lin" valueType="num">
                                      <p:cBhvr>
                                        <p:cTn id="13" dur="500" fill="hold"/>
                                        <p:tgtEl>
                                          <p:spTgt spid="70965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9655" grpId="0" animBg="1"/>
      <p:bldP spid="709658"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5346" name="Object 2"/>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89094"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85347" name="Group 3"/>
          <p:cNvGrpSpPr>
            <a:grpSpLocks/>
          </p:cNvGrpSpPr>
          <p:nvPr/>
        </p:nvGrpSpPr>
        <p:grpSpPr bwMode="auto">
          <a:xfrm>
            <a:off x="2590800" y="5105401"/>
            <a:ext cx="2514600" cy="625475"/>
            <a:chOff x="672" y="3283"/>
            <a:chExt cx="1584" cy="394"/>
          </a:xfrm>
        </p:grpSpPr>
        <p:sp>
          <p:nvSpPr>
            <p:cNvPr id="185374" name="Text Box 4"/>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5375" name="Text Box 5"/>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5376" name="Text Box 6"/>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5348" name="Group 7"/>
          <p:cNvGrpSpPr>
            <a:grpSpLocks/>
          </p:cNvGrpSpPr>
          <p:nvPr/>
        </p:nvGrpSpPr>
        <p:grpSpPr bwMode="auto">
          <a:xfrm>
            <a:off x="2667000" y="3276600"/>
            <a:ext cx="2362200" cy="579438"/>
            <a:chOff x="720" y="2064"/>
            <a:chExt cx="1488" cy="365"/>
          </a:xfrm>
        </p:grpSpPr>
        <p:sp>
          <p:nvSpPr>
            <p:cNvPr id="185371" name="Text Box 8"/>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5372" name="Text Box 9"/>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5373" name="Text Box 10"/>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5349" name="Group 11"/>
          <p:cNvGrpSpPr>
            <a:grpSpLocks/>
          </p:cNvGrpSpPr>
          <p:nvPr/>
        </p:nvGrpSpPr>
        <p:grpSpPr bwMode="auto">
          <a:xfrm>
            <a:off x="4267200" y="1295400"/>
            <a:ext cx="3733800" cy="2103438"/>
            <a:chOff x="1728" y="816"/>
            <a:chExt cx="2352" cy="1325"/>
          </a:xfrm>
        </p:grpSpPr>
        <p:graphicFrame>
          <p:nvGraphicFramePr>
            <p:cNvPr id="185369" name="Object 12"/>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89095"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5370" name="Text Box 13"/>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solidFill>
                  <a:srgbClr val="000000"/>
                </a:solidFill>
              </a:endParaRPr>
            </a:p>
          </p:txBody>
        </p:sp>
      </p:grpSp>
      <p:grpSp>
        <p:nvGrpSpPr>
          <p:cNvPr id="185350" name="Group 14"/>
          <p:cNvGrpSpPr>
            <a:grpSpLocks/>
          </p:cNvGrpSpPr>
          <p:nvPr/>
        </p:nvGrpSpPr>
        <p:grpSpPr bwMode="auto">
          <a:xfrm>
            <a:off x="2590800" y="5668964"/>
            <a:ext cx="2209800" cy="625475"/>
            <a:chOff x="672" y="3571"/>
            <a:chExt cx="1392" cy="394"/>
          </a:xfrm>
        </p:grpSpPr>
        <p:sp>
          <p:nvSpPr>
            <p:cNvPr id="185366" name="Text Box 15"/>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5367" name="Text Box 16"/>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5368" name="Text Box 17"/>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grpSp>
        <p:nvGrpSpPr>
          <p:cNvPr id="185351" name="Group 18"/>
          <p:cNvGrpSpPr>
            <a:grpSpLocks/>
          </p:cNvGrpSpPr>
          <p:nvPr/>
        </p:nvGrpSpPr>
        <p:grpSpPr bwMode="auto">
          <a:xfrm>
            <a:off x="2590800" y="3916364"/>
            <a:ext cx="2209800" cy="579437"/>
            <a:chOff x="672" y="2467"/>
            <a:chExt cx="1392" cy="365"/>
          </a:xfrm>
        </p:grpSpPr>
        <p:sp>
          <p:nvSpPr>
            <p:cNvPr id="185363" name="Text Box 19"/>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5364" name="Text Box 20"/>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5365" name="Text Box 21"/>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sp>
        <p:nvSpPr>
          <p:cNvPr id="185352" name="Text Box 22"/>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11703" name="Oval 23"/>
          <p:cNvSpPr>
            <a:spLocks noChangeArrowheads="1"/>
          </p:cNvSpPr>
          <p:nvPr/>
        </p:nvSpPr>
        <p:spPr bwMode="auto">
          <a:xfrm rot="8589844">
            <a:off x="2293939" y="3879850"/>
            <a:ext cx="2757487" cy="6604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185354" name="Text Box 24"/>
          <p:cNvSpPr txBox="1">
            <a:spLocks noChangeArrowheads="1"/>
          </p:cNvSpPr>
          <p:nvPr/>
        </p:nvSpPr>
        <p:spPr bwMode="auto">
          <a:xfrm>
            <a:off x="5334000" y="3992564"/>
            <a:ext cx="1447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a:t>
            </a:r>
            <a:r>
              <a:rPr lang="es-ES_tradnl" sz="3200" b="1" i="0">
                <a:solidFill>
                  <a:srgbClr val="6600CC"/>
                </a:solidFill>
              </a:rPr>
              <a:t>0</a:t>
            </a:r>
            <a:r>
              <a:rPr lang="es-ES_tradnl" sz="3200" b="1" i="0">
                <a:solidFill>
                  <a:srgbClr val="000000"/>
                </a:solidFill>
              </a:rPr>
              <a:t>.5</a:t>
            </a:r>
            <a:endParaRPr lang="es-ES_tradnl" sz="4800" b="1" i="0"/>
          </a:p>
        </p:txBody>
      </p:sp>
      <p:sp>
        <p:nvSpPr>
          <p:cNvPr id="185355" name="Text Box 25"/>
          <p:cNvSpPr txBox="1">
            <a:spLocks noChangeArrowheads="1"/>
          </p:cNvSpPr>
          <p:nvPr/>
        </p:nvSpPr>
        <p:spPr bwMode="auto">
          <a:xfrm>
            <a:off x="63246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rgbClr val="6600CC"/>
                </a:solidFill>
              </a:rPr>
              <a:t>1</a:t>
            </a:r>
            <a:r>
              <a:rPr lang="es-ES_tradnl" sz="3200" b="1" i="0">
                <a:solidFill>
                  <a:srgbClr val="000000"/>
                </a:solidFill>
              </a:rPr>
              <a:t>.(-2).</a:t>
            </a:r>
            <a:r>
              <a:rPr lang="es-ES_tradnl" sz="3200" b="1" i="0">
                <a:solidFill>
                  <a:schemeClr val="tx2"/>
                </a:solidFill>
              </a:rPr>
              <a:t>0</a:t>
            </a:r>
            <a:endParaRPr lang="es-ES_tradnl" sz="4800" b="1" i="0"/>
          </a:p>
        </p:txBody>
      </p:sp>
      <p:sp>
        <p:nvSpPr>
          <p:cNvPr id="185356" name="Text Box 26"/>
          <p:cNvSpPr txBox="1">
            <a:spLocks noChangeArrowheads="1"/>
          </p:cNvSpPr>
          <p:nvPr/>
        </p:nvSpPr>
        <p:spPr bwMode="auto">
          <a:xfrm>
            <a:off x="80772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+ 4.(</a:t>
            </a:r>
            <a:r>
              <a:rPr lang="es-ES_tradnl" sz="3200" b="1" i="0">
                <a:solidFill>
                  <a:schemeClr val="tx2"/>
                </a:solidFill>
              </a:rPr>
              <a:t>-1</a:t>
            </a:r>
            <a:r>
              <a:rPr lang="es-ES_tradnl" sz="3200" b="1" i="0">
                <a:solidFill>
                  <a:srgbClr val="000000"/>
                </a:solidFill>
              </a:rPr>
              <a:t>).</a:t>
            </a:r>
            <a:r>
              <a:rPr lang="es-ES_tradnl" sz="3200" b="1" i="0">
                <a:solidFill>
                  <a:srgbClr val="6600CC"/>
                </a:solidFill>
              </a:rPr>
              <a:t>3</a:t>
            </a:r>
            <a:endParaRPr lang="es-ES_tradnl" sz="4800" b="1" i="0"/>
          </a:p>
        </p:txBody>
      </p:sp>
      <p:sp>
        <p:nvSpPr>
          <p:cNvPr id="711707" name="Text Box 27"/>
          <p:cNvSpPr txBox="1">
            <a:spLocks noChangeArrowheads="1"/>
          </p:cNvSpPr>
          <p:nvPr/>
        </p:nvSpPr>
        <p:spPr bwMode="auto">
          <a:xfrm>
            <a:off x="5257800" y="4876800"/>
            <a:ext cx="1752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( 4.</a:t>
            </a:r>
            <a:r>
              <a:rPr lang="es-ES_tradnl" sz="3200" b="1" i="0">
                <a:solidFill>
                  <a:srgbClr val="6600CC"/>
                </a:solidFill>
              </a:rPr>
              <a:t>0</a:t>
            </a:r>
            <a:r>
              <a:rPr lang="es-ES_tradnl" sz="3200" b="1" i="0">
                <a:solidFill>
                  <a:srgbClr val="000000"/>
                </a:solidFill>
              </a:rPr>
              <a:t>.</a:t>
            </a:r>
            <a:r>
              <a:rPr lang="es-ES_tradnl" sz="3200" b="1" i="0">
                <a:solidFill>
                  <a:schemeClr val="tx2"/>
                </a:solidFill>
              </a:rPr>
              <a:t>0</a:t>
            </a:r>
            <a:endParaRPr lang="es-ES_tradnl" sz="4800" b="1" i="0"/>
          </a:p>
        </p:txBody>
      </p:sp>
      <p:sp>
        <p:nvSpPr>
          <p:cNvPr id="185358" name="Text Box 28"/>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Regla de Sarrus</a:t>
            </a:r>
          </a:p>
        </p:txBody>
      </p:sp>
      <p:sp>
        <p:nvSpPr>
          <p:cNvPr id="711709" name="Rectangle 29"/>
          <p:cNvSpPr>
            <a:spLocks noChangeArrowheads="1"/>
          </p:cNvSpPr>
          <p:nvPr/>
        </p:nvSpPr>
        <p:spPr bwMode="auto">
          <a:xfrm>
            <a:off x="2279651" y="260350"/>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85360" name="AutoShape 30">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5361" name="AutoShape 31">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5362" name="AutoShape 32">
            <a:hlinkClick r:id="rId8"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3727103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1703"/>
                                        </p:tgtEl>
                                        <p:attrNameLst>
                                          <p:attrName>style.visibility</p:attrName>
                                        </p:attrNameLst>
                                      </p:cBhvr>
                                      <p:to>
                                        <p:strVal val="visible"/>
                                      </p:to>
                                    </p:set>
                                    <p:anim calcmode="lin" valueType="num">
                                      <p:cBhvr>
                                        <p:cTn id="7" dur="500" fill="hold"/>
                                        <p:tgtEl>
                                          <p:spTgt spid="711703"/>
                                        </p:tgtEl>
                                        <p:attrNameLst>
                                          <p:attrName>ppt_w</p:attrName>
                                        </p:attrNameLst>
                                      </p:cBhvr>
                                      <p:tavLst>
                                        <p:tav tm="0">
                                          <p:val>
                                            <p:fltVal val="0"/>
                                          </p:val>
                                        </p:tav>
                                        <p:tav tm="100000">
                                          <p:val>
                                            <p:strVal val="#ppt_w"/>
                                          </p:val>
                                        </p:tav>
                                      </p:tavLst>
                                    </p:anim>
                                    <p:anim calcmode="lin" valueType="num">
                                      <p:cBhvr>
                                        <p:cTn id="8" dur="500" fill="hold"/>
                                        <p:tgtEl>
                                          <p:spTgt spid="71170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11707"/>
                                        </p:tgtEl>
                                        <p:attrNameLst>
                                          <p:attrName>style.visibility</p:attrName>
                                        </p:attrNameLst>
                                      </p:cBhvr>
                                      <p:to>
                                        <p:strVal val="visible"/>
                                      </p:to>
                                    </p:set>
                                    <p:anim calcmode="lin" valueType="num">
                                      <p:cBhvr>
                                        <p:cTn id="12" dur="500" fill="hold"/>
                                        <p:tgtEl>
                                          <p:spTgt spid="711707"/>
                                        </p:tgtEl>
                                        <p:attrNameLst>
                                          <p:attrName>ppt_w</p:attrName>
                                        </p:attrNameLst>
                                      </p:cBhvr>
                                      <p:tavLst>
                                        <p:tav tm="0">
                                          <p:val>
                                            <p:fltVal val="0"/>
                                          </p:val>
                                        </p:tav>
                                        <p:tav tm="100000">
                                          <p:val>
                                            <p:strVal val="#ppt_w"/>
                                          </p:val>
                                        </p:tav>
                                      </p:tavLst>
                                    </p:anim>
                                    <p:anim calcmode="lin" valueType="num">
                                      <p:cBhvr>
                                        <p:cTn id="13" dur="500" fill="hold"/>
                                        <p:tgtEl>
                                          <p:spTgt spid="71170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1703" grpId="0" animBg="1" autoUpdateAnimBg="0"/>
      <p:bldP spid="711707"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7394" name="Object 2"/>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90118"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87395" name="Group 3"/>
          <p:cNvGrpSpPr>
            <a:grpSpLocks/>
          </p:cNvGrpSpPr>
          <p:nvPr/>
        </p:nvGrpSpPr>
        <p:grpSpPr bwMode="auto">
          <a:xfrm>
            <a:off x="2590800" y="5105401"/>
            <a:ext cx="2514600" cy="625475"/>
            <a:chOff x="672" y="3283"/>
            <a:chExt cx="1584" cy="394"/>
          </a:xfrm>
        </p:grpSpPr>
        <p:sp>
          <p:nvSpPr>
            <p:cNvPr id="187422" name="Text Box 4"/>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7423" name="Text Box 5"/>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7424" name="Text Box 6"/>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7396" name="Group 7"/>
          <p:cNvGrpSpPr>
            <a:grpSpLocks/>
          </p:cNvGrpSpPr>
          <p:nvPr/>
        </p:nvGrpSpPr>
        <p:grpSpPr bwMode="auto">
          <a:xfrm>
            <a:off x="2667000" y="3276600"/>
            <a:ext cx="2362200" cy="579438"/>
            <a:chOff x="720" y="2064"/>
            <a:chExt cx="1488" cy="365"/>
          </a:xfrm>
        </p:grpSpPr>
        <p:sp>
          <p:nvSpPr>
            <p:cNvPr id="187419" name="Text Box 8"/>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7420" name="Text Box 9"/>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7421" name="Text Box 10"/>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7397" name="Group 11"/>
          <p:cNvGrpSpPr>
            <a:grpSpLocks/>
          </p:cNvGrpSpPr>
          <p:nvPr/>
        </p:nvGrpSpPr>
        <p:grpSpPr bwMode="auto">
          <a:xfrm>
            <a:off x="4267200" y="1295400"/>
            <a:ext cx="3733800" cy="2103438"/>
            <a:chOff x="1728" y="816"/>
            <a:chExt cx="2352" cy="1325"/>
          </a:xfrm>
        </p:grpSpPr>
        <p:graphicFrame>
          <p:nvGraphicFramePr>
            <p:cNvPr id="187417" name="Object 12"/>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90119"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7418" name="Text Box 13"/>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solidFill>
                  <a:srgbClr val="000000"/>
                </a:solidFill>
              </a:endParaRPr>
            </a:p>
          </p:txBody>
        </p:sp>
      </p:grpSp>
      <p:grpSp>
        <p:nvGrpSpPr>
          <p:cNvPr id="187398" name="Group 14"/>
          <p:cNvGrpSpPr>
            <a:grpSpLocks/>
          </p:cNvGrpSpPr>
          <p:nvPr/>
        </p:nvGrpSpPr>
        <p:grpSpPr bwMode="auto">
          <a:xfrm>
            <a:off x="2590800" y="5668964"/>
            <a:ext cx="2209800" cy="625475"/>
            <a:chOff x="672" y="3571"/>
            <a:chExt cx="1392" cy="394"/>
          </a:xfrm>
        </p:grpSpPr>
        <p:sp>
          <p:nvSpPr>
            <p:cNvPr id="187414" name="Text Box 15"/>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7415" name="Text Box 16"/>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7416" name="Text Box 17"/>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grpSp>
        <p:nvGrpSpPr>
          <p:cNvPr id="187399" name="Group 18"/>
          <p:cNvGrpSpPr>
            <a:grpSpLocks/>
          </p:cNvGrpSpPr>
          <p:nvPr/>
        </p:nvGrpSpPr>
        <p:grpSpPr bwMode="auto">
          <a:xfrm>
            <a:off x="2590800" y="3916364"/>
            <a:ext cx="2209800" cy="579437"/>
            <a:chOff x="672" y="2467"/>
            <a:chExt cx="1392" cy="365"/>
          </a:xfrm>
        </p:grpSpPr>
        <p:sp>
          <p:nvSpPr>
            <p:cNvPr id="187411" name="Text Box 19"/>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7412" name="Text Box 20"/>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7413" name="Text Box 21"/>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sp>
        <p:nvSpPr>
          <p:cNvPr id="187400" name="Text Box 22"/>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13751" name="Oval 23"/>
          <p:cNvSpPr>
            <a:spLocks noChangeArrowheads="1"/>
          </p:cNvSpPr>
          <p:nvPr/>
        </p:nvSpPr>
        <p:spPr bwMode="auto">
          <a:xfrm rot="8589844">
            <a:off x="2293939" y="4521200"/>
            <a:ext cx="2757487" cy="6604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187402" name="Text Box 24"/>
          <p:cNvSpPr txBox="1">
            <a:spLocks noChangeArrowheads="1"/>
          </p:cNvSpPr>
          <p:nvPr/>
        </p:nvSpPr>
        <p:spPr bwMode="auto">
          <a:xfrm>
            <a:off x="5334000" y="3992564"/>
            <a:ext cx="1447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a:t>
            </a:r>
            <a:r>
              <a:rPr lang="es-ES_tradnl" sz="3200" b="1" i="0">
                <a:solidFill>
                  <a:srgbClr val="6600CC"/>
                </a:solidFill>
              </a:rPr>
              <a:t>0</a:t>
            </a:r>
            <a:r>
              <a:rPr lang="es-ES_tradnl" sz="3200" b="1" i="0">
                <a:solidFill>
                  <a:srgbClr val="000000"/>
                </a:solidFill>
              </a:rPr>
              <a:t>.5</a:t>
            </a:r>
            <a:endParaRPr lang="es-ES_tradnl" sz="4800" b="1" i="0"/>
          </a:p>
        </p:txBody>
      </p:sp>
      <p:sp>
        <p:nvSpPr>
          <p:cNvPr id="187403" name="Text Box 25"/>
          <p:cNvSpPr txBox="1">
            <a:spLocks noChangeArrowheads="1"/>
          </p:cNvSpPr>
          <p:nvPr/>
        </p:nvSpPr>
        <p:spPr bwMode="auto">
          <a:xfrm>
            <a:off x="63246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rgbClr val="6600CC"/>
                </a:solidFill>
              </a:rPr>
              <a:t>1</a:t>
            </a:r>
            <a:r>
              <a:rPr lang="es-ES_tradnl" sz="3200" b="1" i="0">
                <a:solidFill>
                  <a:srgbClr val="000000"/>
                </a:solidFill>
              </a:rPr>
              <a:t>.(-2).</a:t>
            </a:r>
            <a:r>
              <a:rPr lang="es-ES_tradnl" sz="3200" b="1" i="0">
                <a:solidFill>
                  <a:schemeClr val="tx2"/>
                </a:solidFill>
              </a:rPr>
              <a:t>0</a:t>
            </a:r>
            <a:endParaRPr lang="es-ES_tradnl" sz="4800" b="1" i="0"/>
          </a:p>
        </p:txBody>
      </p:sp>
      <p:sp>
        <p:nvSpPr>
          <p:cNvPr id="187404" name="Text Box 26"/>
          <p:cNvSpPr txBox="1">
            <a:spLocks noChangeArrowheads="1"/>
          </p:cNvSpPr>
          <p:nvPr/>
        </p:nvSpPr>
        <p:spPr bwMode="auto">
          <a:xfrm>
            <a:off x="8077200" y="3962400"/>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+ 4.(</a:t>
            </a:r>
            <a:r>
              <a:rPr lang="es-ES_tradnl" sz="3200" b="1" i="0">
                <a:solidFill>
                  <a:schemeClr val="tx2"/>
                </a:solidFill>
              </a:rPr>
              <a:t>-1</a:t>
            </a:r>
            <a:r>
              <a:rPr lang="es-ES_tradnl" sz="3200" b="1" i="0">
                <a:solidFill>
                  <a:srgbClr val="000000"/>
                </a:solidFill>
              </a:rPr>
              <a:t>).</a:t>
            </a:r>
            <a:r>
              <a:rPr lang="es-ES_tradnl" sz="3200" b="1" i="0">
                <a:solidFill>
                  <a:srgbClr val="6600CC"/>
                </a:solidFill>
              </a:rPr>
              <a:t>3</a:t>
            </a:r>
            <a:endParaRPr lang="es-ES_tradnl" sz="4800" b="1" i="0"/>
          </a:p>
        </p:txBody>
      </p:sp>
      <p:sp>
        <p:nvSpPr>
          <p:cNvPr id="187405" name="Text Box 27"/>
          <p:cNvSpPr txBox="1">
            <a:spLocks noChangeArrowheads="1"/>
          </p:cNvSpPr>
          <p:nvPr/>
        </p:nvSpPr>
        <p:spPr bwMode="auto">
          <a:xfrm>
            <a:off x="5257800" y="4876800"/>
            <a:ext cx="1752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( 4.</a:t>
            </a:r>
            <a:r>
              <a:rPr lang="es-ES_tradnl" sz="3200" b="1" i="0">
                <a:solidFill>
                  <a:srgbClr val="6600CC"/>
                </a:solidFill>
              </a:rPr>
              <a:t>0</a:t>
            </a:r>
            <a:r>
              <a:rPr lang="es-ES_tradnl" sz="3200" b="1" i="0">
                <a:solidFill>
                  <a:srgbClr val="000000"/>
                </a:solidFill>
              </a:rPr>
              <a:t>.</a:t>
            </a:r>
            <a:r>
              <a:rPr lang="es-ES_tradnl" sz="3200" b="1" i="0">
                <a:solidFill>
                  <a:schemeClr val="tx2"/>
                </a:solidFill>
              </a:rPr>
              <a:t>0</a:t>
            </a:r>
            <a:endParaRPr lang="es-ES_tradnl" sz="4800" b="1" i="0"/>
          </a:p>
        </p:txBody>
      </p:sp>
      <p:sp>
        <p:nvSpPr>
          <p:cNvPr id="713756" name="Text Box 28"/>
          <p:cNvSpPr txBox="1">
            <a:spLocks noChangeArrowheads="1"/>
          </p:cNvSpPr>
          <p:nvPr/>
        </p:nvSpPr>
        <p:spPr bwMode="auto">
          <a:xfrm>
            <a:off x="6781800" y="4876800"/>
            <a:ext cx="2286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chemeClr val="tx2"/>
                </a:solidFill>
              </a:rPr>
              <a:t>2</a:t>
            </a:r>
            <a:r>
              <a:rPr lang="es-ES_tradnl" sz="3200" b="1" i="0">
                <a:solidFill>
                  <a:srgbClr val="000000"/>
                </a:solidFill>
              </a:rPr>
              <a:t>.(-2).</a:t>
            </a:r>
            <a:r>
              <a:rPr lang="es-ES_tradnl" sz="3200" b="1" i="0">
                <a:solidFill>
                  <a:srgbClr val="6600CC"/>
                </a:solidFill>
              </a:rPr>
              <a:t>3</a:t>
            </a:r>
            <a:endParaRPr lang="es-ES_tradnl" sz="4800" b="1" i="0"/>
          </a:p>
        </p:txBody>
      </p:sp>
      <p:sp>
        <p:nvSpPr>
          <p:cNvPr id="187407" name="Text Box 29"/>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Regla de Sarrus</a:t>
            </a:r>
          </a:p>
        </p:txBody>
      </p:sp>
      <p:sp>
        <p:nvSpPr>
          <p:cNvPr id="713758" name="Rectangle 30"/>
          <p:cNvSpPr>
            <a:spLocks noChangeArrowheads="1"/>
          </p:cNvSpPr>
          <p:nvPr/>
        </p:nvSpPr>
        <p:spPr bwMode="auto">
          <a:xfrm>
            <a:off x="2135189" y="333375"/>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87409" name="AutoShape 3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7410" name="AutoShape 3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5768363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3751"/>
                                        </p:tgtEl>
                                        <p:attrNameLst>
                                          <p:attrName>style.visibility</p:attrName>
                                        </p:attrNameLst>
                                      </p:cBhvr>
                                      <p:to>
                                        <p:strVal val="visible"/>
                                      </p:to>
                                    </p:set>
                                    <p:anim calcmode="lin" valueType="num">
                                      <p:cBhvr>
                                        <p:cTn id="7" dur="500" fill="hold"/>
                                        <p:tgtEl>
                                          <p:spTgt spid="713751"/>
                                        </p:tgtEl>
                                        <p:attrNameLst>
                                          <p:attrName>ppt_w</p:attrName>
                                        </p:attrNameLst>
                                      </p:cBhvr>
                                      <p:tavLst>
                                        <p:tav tm="0">
                                          <p:val>
                                            <p:fltVal val="0"/>
                                          </p:val>
                                        </p:tav>
                                        <p:tav tm="100000">
                                          <p:val>
                                            <p:strVal val="#ppt_w"/>
                                          </p:val>
                                        </p:tav>
                                      </p:tavLst>
                                    </p:anim>
                                    <p:anim calcmode="lin" valueType="num">
                                      <p:cBhvr>
                                        <p:cTn id="8" dur="500" fill="hold"/>
                                        <p:tgtEl>
                                          <p:spTgt spid="71375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13756"/>
                                        </p:tgtEl>
                                        <p:attrNameLst>
                                          <p:attrName>style.visibility</p:attrName>
                                        </p:attrNameLst>
                                      </p:cBhvr>
                                      <p:to>
                                        <p:strVal val="visible"/>
                                      </p:to>
                                    </p:set>
                                    <p:anim calcmode="lin" valueType="num">
                                      <p:cBhvr>
                                        <p:cTn id="12" dur="500" fill="hold"/>
                                        <p:tgtEl>
                                          <p:spTgt spid="713756"/>
                                        </p:tgtEl>
                                        <p:attrNameLst>
                                          <p:attrName>ppt_w</p:attrName>
                                        </p:attrNameLst>
                                      </p:cBhvr>
                                      <p:tavLst>
                                        <p:tav tm="0">
                                          <p:val>
                                            <p:fltVal val="0"/>
                                          </p:val>
                                        </p:tav>
                                        <p:tav tm="100000">
                                          <p:val>
                                            <p:strVal val="#ppt_w"/>
                                          </p:val>
                                        </p:tav>
                                      </p:tavLst>
                                    </p:anim>
                                    <p:anim calcmode="lin" valueType="num">
                                      <p:cBhvr>
                                        <p:cTn id="13" dur="500" fill="hold"/>
                                        <p:tgtEl>
                                          <p:spTgt spid="713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3751" grpId="0" animBg="1" autoUpdateAnimBg="0"/>
      <p:bldP spid="713756"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p>
        </p:txBody>
      </p:sp>
      <p:sp>
        <p:nvSpPr>
          <p:cNvPr id="542723" name="Text Box 3"/>
          <p:cNvSpPr txBox="1">
            <a:spLocks noChangeArrowheads="1"/>
          </p:cNvSpPr>
          <p:nvPr/>
        </p:nvSpPr>
        <p:spPr bwMode="auto">
          <a:xfrm>
            <a:off x="1524000" y="13716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DIAGONAL: Es una </a:t>
            </a:r>
            <a:r>
              <a:rPr lang="es-ES_tradnl" b="1" i="0">
                <a:solidFill>
                  <a:srgbClr val="FF0000"/>
                </a:solidFill>
              </a:rPr>
              <a:t>matriz cuadrada</a:t>
            </a:r>
            <a:r>
              <a:rPr lang="es-ES_tradnl" b="1" i="0"/>
              <a:t> en que todos los </a:t>
            </a:r>
            <a:r>
              <a:rPr lang="es-ES_tradnl" b="1" i="0">
                <a:solidFill>
                  <a:srgbClr val="FF5050"/>
                </a:solidFill>
              </a:rPr>
              <a:t>elementos que no están en la</a:t>
            </a:r>
            <a:r>
              <a:rPr lang="es-ES_tradnl" b="1" i="0"/>
              <a:t> </a:t>
            </a:r>
            <a:r>
              <a:rPr lang="es-ES_tradnl" b="1" i="0">
                <a:solidFill>
                  <a:srgbClr val="FF5050"/>
                </a:solidFill>
              </a:rPr>
              <a:t>diagonal principal son iguales a cero</a:t>
            </a:r>
            <a:r>
              <a:rPr lang="es-ES_tradnl" b="1" i="0"/>
              <a:t>.</a:t>
            </a:r>
          </a:p>
        </p:txBody>
      </p:sp>
    </p:spTree>
    <p:extLst>
      <p:ext uri="{BB962C8B-B14F-4D97-AF65-F5344CB8AC3E}">
        <p14:creationId xmlns:p14="http://schemas.microsoft.com/office/powerpoint/2010/main" val="30667774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2722"/>
                                        </p:tgtEl>
                                        <p:attrNameLst>
                                          <p:attrName>style.visibility</p:attrName>
                                        </p:attrNameLst>
                                      </p:cBhvr>
                                      <p:to>
                                        <p:strVal val="visible"/>
                                      </p:to>
                                    </p:set>
                                    <p:anim calcmode="lin" valueType="num">
                                      <p:cBhvr additive="base">
                                        <p:cTn id="7" dur="500" fill="hold"/>
                                        <p:tgtEl>
                                          <p:spTgt spid="542722"/>
                                        </p:tgtEl>
                                        <p:attrNameLst>
                                          <p:attrName>ppt_x</p:attrName>
                                        </p:attrNameLst>
                                      </p:cBhvr>
                                      <p:tavLst>
                                        <p:tav tm="0">
                                          <p:val>
                                            <p:strVal val="0-#ppt_w/2"/>
                                          </p:val>
                                        </p:tav>
                                        <p:tav tm="100000">
                                          <p:val>
                                            <p:strVal val="#ppt_x"/>
                                          </p:val>
                                        </p:tav>
                                      </p:tavLst>
                                    </p:anim>
                                    <p:anim calcmode="lin" valueType="num">
                                      <p:cBhvr additive="base">
                                        <p:cTn id="8" dur="500" fill="hold"/>
                                        <p:tgtEl>
                                          <p:spTgt spid="54272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2723"/>
                                        </p:tgtEl>
                                        <p:attrNameLst>
                                          <p:attrName>style.visibility</p:attrName>
                                        </p:attrNameLst>
                                      </p:cBhvr>
                                      <p:to>
                                        <p:strVal val="visible"/>
                                      </p:to>
                                    </p:set>
                                    <p:anim calcmode="lin" valueType="num">
                                      <p:cBhvr additive="base">
                                        <p:cTn id="12" dur="500" fill="hold"/>
                                        <p:tgtEl>
                                          <p:spTgt spid="542723"/>
                                        </p:tgtEl>
                                        <p:attrNameLst>
                                          <p:attrName>ppt_x</p:attrName>
                                        </p:attrNameLst>
                                      </p:cBhvr>
                                      <p:tavLst>
                                        <p:tav tm="0">
                                          <p:val>
                                            <p:strVal val="0-#ppt_w/2"/>
                                          </p:val>
                                        </p:tav>
                                        <p:tav tm="100000">
                                          <p:val>
                                            <p:strVal val="#ppt_x"/>
                                          </p:val>
                                        </p:tav>
                                      </p:tavLst>
                                    </p:anim>
                                    <p:anim calcmode="lin" valueType="num">
                                      <p:cBhvr additive="base">
                                        <p:cTn id="13" dur="500" fill="hold"/>
                                        <p:tgtEl>
                                          <p:spTgt spid="5427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22" grpId="0" autoUpdateAnimBg="0"/>
      <p:bldP spid="542723"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Text Box 2"/>
          <p:cNvSpPr txBox="1">
            <a:spLocks noChangeArrowheads="1"/>
          </p:cNvSpPr>
          <p:nvPr/>
        </p:nvSpPr>
        <p:spPr bwMode="auto">
          <a:xfrm>
            <a:off x="8382000" y="4876800"/>
            <a:ext cx="2286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 </a:t>
            </a:r>
            <a:r>
              <a:rPr lang="es-ES_tradnl" sz="3200" b="1" i="0">
                <a:solidFill>
                  <a:srgbClr val="6600CC"/>
                </a:solidFill>
              </a:rPr>
              <a:t>1</a:t>
            </a:r>
            <a:r>
              <a:rPr lang="es-ES_tradnl" sz="3200" b="1" i="0">
                <a:solidFill>
                  <a:schemeClr val="tx2"/>
                </a:solidFill>
              </a:rPr>
              <a:t>.</a:t>
            </a:r>
            <a:r>
              <a:rPr lang="es-ES_tradnl" sz="3200" b="1" i="0">
                <a:solidFill>
                  <a:srgbClr val="000000"/>
                </a:solidFill>
              </a:rPr>
              <a:t>(</a:t>
            </a:r>
            <a:r>
              <a:rPr lang="es-ES_tradnl" sz="3200" b="1" i="0">
                <a:solidFill>
                  <a:schemeClr val="tx2"/>
                </a:solidFill>
              </a:rPr>
              <a:t>-1</a:t>
            </a:r>
            <a:r>
              <a:rPr lang="es-ES_tradnl" sz="3200" b="1" i="0">
                <a:solidFill>
                  <a:srgbClr val="000000"/>
                </a:solidFill>
              </a:rPr>
              <a:t>)</a:t>
            </a:r>
            <a:r>
              <a:rPr lang="es-ES_tradnl" sz="3200" b="1" i="0">
                <a:solidFill>
                  <a:schemeClr val="tx2"/>
                </a:solidFill>
              </a:rPr>
              <a:t>.</a:t>
            </a:r>
            <a:r>
              <a:rPr lang="es-ES_tradnl" sz="3200" b="1" i="0">
                <a:solidFill>
                  <a:srgbClr val="000000"/>
                </a:solidFill>
              </a:rPr>
              <a:t>5 )</a:t>
            </a:r>
            <a:endParaRPr lang="es-ES_tradnl" sz="4800" b="1" i="0"/>
          </a:p>
        </p:txBody>
      </p:sp>
      <p:graphicFrame>
        <p:nvGraphicFramePr>
          <p:cNvPr id="189443" name="Object 3"/>
          <p:cNvGraphicFramePr>
            <a:graphicFrameLocks noChangeAspect="1"/>
          </p:cNvGraphicFramePr>
          <p:nvPr/>
        </p:nvGraphicFramePr>
        <p:xfrm>
          <a:off x="2516188" y="3336925"/>
          <a:ext cx="2419350" cy="1963738"/>
        </p:xfrm>
        <a:graphic>
          <a:graphicData uri="http://schemas.openxmlformats.org/presentationml/2006/ole">
            <mc:AlternateContent xmlns:mc="http://schemas.openxmlformats.org/markup-compatibility/2006">
              <mc:Choice xmlns:v="urn:schemas-microsoft-com:vml" Requires="v">
                <p:oleObj spid="_x0000_s91142"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6188" y="3336925"/>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89444" name="Group 4"/>
          <p:cNvGrpSpPr>
            <a:grpSpLocks/>
          </p:cNvGrpSpPr>
          <p:nvPr/>
        </p:nvGrpSpPr>
        <p:grpSpPr bwMode="auto">
          <a:xfrm>
            <a:off x="2592388" y="5165726"/>
            <a:ext cx="2514600" cy="625475"/>
            <a:chOff x="672" y="3283"/>
            <a:chExt cx="1584" cy="394"/>
          </a:xfrm>
        </p:grpSpPr>
        <p:sp>
          <p:nvSpPr>
            <p:cNvPr id="189479" name="Text Box 5"/>
            <p:cNvSpPr txBox="1">
              <a:spLocks noChangeArrowheads="1"/>
            </p:cNvSpPr>
            <p:nvPr/>
          </p:nvSpPr>
          <p:spPr bwMode="auto">
            <a:xfrm>
              <a:off x="672"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9480" name="Text Box 6"/>
            <p:cNvSpPr txBox="1">
              <a:spLocks noChangeArrowheads="1"/>
            </p:cNvSpPr>
            <p:nvPr/>
          </p:nvSpPr>
          <p:spPr bwMode="auto">
            <a:xfrm>
              <a:off x="1200" y="331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9481" name="Text Box 7"/>
            <p:cNvSpPr txBox="1">
              <a:spLocks noChangeArrowheads="1"/>
            </p:cNvSpPr>
            <p:nvPr/>
          </p:nvSpPr>
          <p:spPr bwMode="auto">
            <a:xfrm>
              <a:off x="1824" y="3283"/>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9445" name="Group 8"/>
          <p:cNvGrpSpPr>
            <a:grpSpLocks/>
          </p:cNvGrpSpPr>
          <p:nvPr/>
        </p:nvGrpSpPr>
        <p:grpSpPr bwMode="auto">
          <a:xfrm>
            <a:off x="2668588" y="3336925"/>
            <a:ext cx="2362200" cy="579438"/>
            <a:chOff x="720" y="2064"/>
            <a:chExt cx="1488" cy="365"/>
          </a:xfrm>
        </p:grpSpPr>
        <p:sp>
          <p:nvSpPr>
            <p:cNvPr id="189476" name="Text Box 9"/>
            <p:cNvSpPr txBox="1">
              <a:spLocks noChangeArrowheads="1"/>
            </p:cNvSpPr>
            <p:nvPr/>
          </p:nvSpPr>
          <p:spPr bwMode="auto">
            <a:xfrm>
              <a:off x="720"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189477" name="Text Box 10"/>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3200" b="1" i="0"/>
            </a:p>
          </p:txBody>
        </p:sp>
        <p:sp>
          <p:nvSpPr>
            <p:cNvPr id="189478" name="Text Box 11"/>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3200" b="1" i="0"/>
            </a:p>
          </p:txBody>
        </p:sp>
      </p:grpSp>
      <p:grpSp>
        <p:nvGrpSpPr>
          <p:cNvPr id="189446" name="Group 12"/>
          <p:cNvGrpSpPr>
            <a:grpSpLocks/>
          </p:cNvGrpSpPr>
          <p:nvPr/>
        </p:nvGrpSpPr>
        <p:grpSpPr bwMode="auto">
          <a:xfrm>
            <a:off x="4268788" y="1355725"/>
            <a:ext cx="3733800" cy="2103438"/>
            <a:chOff x="1728" y="816"/>
            <a:chExt cx="2352" cy="1325"/>
          </a:xfrm>
        </p:grpSpPr>
        <p:graphicFrame>
          <p:nvGraphicFramePr>
            <p:cNvPr id="189474" name="Object 13"/>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91143" name="Ecuación" r:id="rId6" imgW="1193800" imgH="711200" progId="Equation.3">
                    <p:embed/>
                  </p:oleObj>
                </mc:Choice>
                <mc:Fallback>
                  <p:oleObj name="Ecuación" r:id="rId6" imgW="11938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9475" name="Text Box 14"/>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3</a:t>
              </a:r>
              <a:endParaRPr lang="es-ES_tradnl" sz="3200" b="1" i="0">
                <a:solidFill>
                  <a:srgbClr val="000000"/>
                </a:solidFill>
                <a:latin typeface="Comic Sans MS" panose="030F0702030302020204" pitchFamily="66" charset="0"/>
              </a:endParaRPr>
            </a:p>
          </p:txBody>
        </p:sp>
      </p:grpSp>
      <p:grpSp>
        <p:nvGrpSpPr>
          <p:cNvPr id="189447" name="Group 15"/>
          <p:cNvGrpSpPr>
            <a:grpSpLocks/>
          </p:cNvGrpSpPr>
          <p:nvPr/>
        </p:nvGrpSpPr>
        <p:grpSpPr bwMode="auto">
          <a:xfrm>
            <a:off x="2592388" y="5729289"/>
            <a:ext cx="2209800" cy="625475"/>
            <a:chOff x="672" y="3571"/>
            <a:chExt cx="1392" cy="394"/>
          </a:xfrm>
        </p:grpSpPr>
        <p:sp>
          <p:nvSpPr>
            <p:cNvPr id="189471" name="Text Box 16"/>
            <p:cNvSpPr txBox="1">
              <a:spLocks noChangeArrowheads="1"/>
            </p:cNvSpPr>
            <p:nvPr/>
          </p:nvSpPr>
          <p:spPr bwMode="auto">
            <a:xfrm>
              <a:off x="1248"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9472" name="Text Box 17"/>
            <p:cNvSpPr txBox="1">
              <a:spLocks noChangeArrowheads="1"/>
            </p:cNvSpPr>
            <p:nvPr/>
          </p:nvSpPr>
          <p:spPr bwMode="auto">
            <a:xfrm>
              <a:off x="672" y="3600"/>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9473" name="Text Box 18"/>
            <p:cNvSpPr txBox="1">
              <a:spLocks noChangeArrowheads="1"/>
            </p:cNvSpPr>
            <p:nvPr/>
          </p:nvSpPr>
          <p:spPr bwMode="auto">
            <a:xfrm>
              <a:off x="1824" y="3571"/>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grpSp>
        <p:nvGrpSpPr>
          <p:cNvPr id="189448" name="Group 19"/>
          <p:cNvGrpSpPr>
            <a:grpSpLocks/>
          </p:cNvGrpSpPr>
          <p:nvPr/>
        </p:nvGrpSpPr>
        <p:grpSpPr bwMode="auto">
          <a:xfrm>
            <a:off x="2592388" y="3976689"/>
            <a:ext cx="2209800" cy="579437"/>
            <a:chOff x="672" y="2467"/>
            <a:chExt cx="1392" cy="365"/>
          </a:xfrm>
        </p:grpSpPr>
        <p:sp>
          <p:nvSpPr>
            <p:cNvPr id="189468" name="Text Box 20"/>
            <p:cNvSpPr txBox="1">
              <a:spLocks noChangeArrowheads="1"/>
            </p:cNvSpPr>
            <p:nvPr/>
          </p:nvSpPr>
          <p:spPr bwMode="auto">
            <a:xfrm>
              <a:off x="672"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1</a:t>
              </a:r>
              <a:endParaRPr lang="es-ES_tradnl" sz="3200" b="1" i="0">
                <a:solidFill>
                  <a:srgbClr val="6600CC"/>
                </a:solidFill>
                <a:latin typeface="Comic Sans MS" panose="030F0702030302020204" pitchFamily="66" charset="0"/>
              </a:endParaRPr>
            </a:p>
          </p:txBody>
        </p:sp>
        <p:sp>
          <p:nvSpPr>
            <p:cNvPr id="189469" name="Text Box 21"/>
            <p:cNvSpPr txBox="1">
              <a:spLocks noChangeArrowheads="1"/>
            </p:cNvSpPr>
            <p:nvPr/>
          </p:nvSpPr>
          <p:spPr bwMode="auto">
            <a:xfrm>
              <a:off x="1248"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0</a:t>
              </a:r>
              <a:endParaRPr lang="es-ES_tradnl" sz="3200" b="1" i="0">
                <a:solidFill>
                  <a:srgbClr val="6600CC"/>
                </a:solidFill>
                <a:latin typeface="Comic Sans MS" panose="030F0702030302020204" pitchFamily="66" charset="0"/>
              </a:endParaRPr>
            </a:p>
          </p:txBody>
        </p:sp>
        <p:sp>
          <p:nvSpPr>
            <p:cNvPr id="189470" name="Text Box 22"/>
            <p:cNvSpPr txBox="1">
              <a:spLocks noChangeArrowheads="1"/>
            </p:cNvSpPr>
            <p:nvPr/>
          </p:nvSpPr>
          <p:spPr bwMode="auto">
            <a:xfrm>
              <a:off x="1824" y="246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endParaRPr lang="es-ES_tradnl" sz="3200" b="1" i="0">
                <a:solidFill>
                  <a:srgbClr val="6600CC"/>
                </a:solidFill>
                <a:latin typeface="Comic Sans MS" panose="030F0702030302020204" pitchFamily="66" charset="0"/>
              </a:endParaRPr>
            </a:p>
          </p:txBody>
        </p:sp>
      </p:grpSp>
      <p:sp>
        <p:nvSpPr>
          <p:cNvPr id="189449" name="Text Box 23"/>
          <p:cNvSpPr txBox="1">
            <a:spLocks noChangeArrowheads="1"/>
          </p:cNvSpPr>
          <p:nvPr/>
        </p:nvSpPr>
        <p:spPr bwMode="auto">
          <a:xfrm>
            <a:off x="4878388" y="3946526"/>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15800" name="Oval 24"/>
          <p:cNvSpPr>
            <a:spLocks noChangeArrowheads="1"/>
          </p:cNvSpPr>
          <p:nvPr/>
        </p:nvSpPr>
        <p:spPr bwMode="auto">
          <a:xfrm rot="8589844">
            <a:off x="2295525" y="5191125"/>
            <a:ext cx="2757488" cy="6604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189451" name="Text Box 25"/>
          <p:cNvSpPr txBox="1">
            <a:spLocks noChangeArrowheads="1"/>
          </p:cNvSpPr>
          <p:nvPr/>
        </p:nvSpPr>
        <p:spPr bwMode="auto">
          <a:xfrm>
            <a:off x="5335588" y="4052889"/>
            <a:ext cx="1447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a:t>
            </a:r>
            <a:r>
              <a:rPr lang="es-ES_tradnl" sz="3200" b="1" i="0">
                <a:solidFill>
                  <a:srgbClr val="6600CC"/>
                </a:solidFill>
              </a:rPr>
              <a:t>0</a:t>
            </a:r>
            <a:r>
              <a:rPr lang="es-ES_tradnl" sz="3200" b="1" i="0">
                <a:solidFill>
                  <a:srgbClr val="000000"/>
                </a:solidFill>
              </a:rPr>
              <a:t>.5</a:t>
            </a:r>
            <a:endParaRPr lang="es-ES_tradnl" sz="4800" b="1" i="0"/>
          </a:p>
        </p:txBody>
      </p:sp>
      <p:sp>
        <p:nvSpPr>
          <p:cNvPr id="189452" name="Text Box 26"/>
          <p:cNvSpPr txBox="1">
            <a:spLocks noChangeArrowheads="1"/>
          </p:cNvSpPr>
          <p:nvPr/>
        </p:nvSpPr>
        <p:spPr bwMode="auto">
          <a:xfrm>
            <a:off x="6326188" y="4022725"/>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rgbClr val="6600CC"/>
                </a:solidFill>
              </a:rPr>
              <a:t>1</a:t>
            </a:r>
            <a:r>
              <a:rPr lang="es-ES_tradnl" sz="3200" b="1" i="0">
                <a:solidFill>
                  <a:srgbClr val="000000"/>
                </a:solidFill>
              </a:rPr>
              <a:t>.(-2).</a:t>
            </a:r>
            <a:r>
              <a:rPr lang="es-ES_tradnl" sz="3200" b="1" i="0">
                <a:solidFill>
                  <a:schemeClr val="tx2"/>
                </a:solidFill>
              </a:rPr>
              <a:t>0</a:t>
            </a:r>
            <a:endParaRPr lang="es-ES_tradnl" sz="4800" b="1" i="0"/>
          </a:p>
        </p:txBody>
      </p:sp>
      <p:sp>
        <p:nvSpPr>
          <p:cNvPr id="189453" name="Text Box 27"/>
          <p:cNvSpPr txBox="1">
            <a:spLocks noChangeArrowheads="1"/>
          </p:cNvSpPr>
          <p:nvPr/>
        </p:nvSpPr>
        <p:spPr bwMode="auto">
          <a:xfrm>
            <a:off x="8078788" y="4022725"/>
            <a:ext cx="2057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+ 4.(</a:t>
            </a:r>
            <a:r>
              <a:rPr lang="es-ES_tradnl" sz="3200" b="1" i="0">
                <a:solidFill>
                  <a:schemeClr val="tx2"/>
                </a:solidFill>
              </a:rPr>
              <a:t>-1</a:t>
            </a:r>
            <a:r>
              <a:rPr lang="es-ES_tradnl" sz="3200" b="1" i="0">
                <a:solidFill>
                  <a:srgbClr val="000000"/>
                </a:solidFill>
              </a:rPr>
              <a:t>).</a:t>
            </a:r>
            <a:r>
              <a:rPr lang="es-ES_tradnl" sz="3200" b="1" i="0">
                <a:solidFill>
                  <a:srgbClr val="6600CC"/>
                </a:solidFill>
              </a:rPr>
              <a:t>3</a:t>
            </a:r>
            <a:endParaRPr lang="es-ES_tradnl" sz="4800" b="1" i="0"/>
          </a:p>
        </p:txBody>
      </p:sp>
      <p:sp>
        <p:nvSpPr>
          <p:cNvPr id="189454" name="Text Box 28"/>
          <p:cNvSpPr txBox="1">
            <a:spLocks noChangeArrowheads="1"/>
          </p:cNvSpPr>
          <p:nvPr/>
        </p:nvSpPr>
        <p:spPr bwMode="auto">
          <a:xfrm>
            <a:off x="5259388" y="4937125"/>
            <a:ext cx="1752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( 4.</a:t>
            </a:r>
            <a:r>
              <a:rPr lang="es-ES_tradnl" sz="3200" b="1" i="0">
                <a:solidFill>
                  <a:srgbClr val="6600CC"/>
                </a:solidFill>
              </a:rPr>
              <a:t>0</a:t>
            </a:r>
            <a:r>
              <a:rPr lang="es-ES_tradnl" sz="3200" b="1" i="0">
                <a:solidFill>
                  <a:srgbClr val="000000"/>
                </a:solidFill>
              </a:rPr>
              <a:t>.</a:t>
            </a:r>
            <a:r>
              <a:rPr lang="es-ES_tradnl" sz="3200" b="1" i="0">
                <a:solidFill>
                  <a:schemeClr val="tx2"/>
                </a:solidFill>
              </a:rPr>
              <a:t>0</a:t>
            </a:r>
            <a:endParaRPr lang="es-ES_tradnl" sz="4800" b="1" i="0"/>
          </a:p>
        </p:txBody>
      </p:sp>
      <p:sp>
        <p:nvSpPr>
          <p:cNvPr id="189455" name="Text Box 29"/>
          <p:cNvSpPr txBox="1">
            <a:spLocks noChangeArrowheads="1"/>
          </p:cNvSpPr>
          <p:nvPr/>
        </p:nvSpPr>
        <p:spPr bwMode="auto">
          <a:xfrm>
            <a:off x="6783388" y="4937125"/>
            <a:ext cx="2286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 </a:t>
            </a:r>
            <a:r>
              <a:rPr lang="es-ES_tradnl" sz="3200" b="1" i="0">
                <a:solidFill>
                  <a:schemeClr val="tx2"/>
                </a:solidFill>
              </a:rPr>
              <a:t>2</a:t>
            </a:r>
            <a:r>
              <a:rPr lang="es-ES_tradnl" sz="3200" b="1" i="0">
                <a:solidFill>
                  <a:srgbClr val="000000"/>
                </a:solidFill>
              </a:rPr>
              <a:t>.(-2).</a:t>
            </a:r>
            <a:r>
              <a:rPr lang="es-ES_tradnl" sz="3200" b="1" i="0">
                <a:solidFill>
                  <a:srgbClr val="6600CC"/>
                </a:solidFill>
              </a:rPr>
              <a:t>3</a:t>
            </a:r>
            <a:endParaRPr lang="es-ES_tradnl" sz="4800" b="1" i="0"/>
          </a:p>
        </p:txBody>
      </p:sp>
      <p:sp>
        <p:nvSpPr>
          <p:cNvPr id="189456" name="Text Box 30"/>
          <p:cNvSpPr txBox="1">
            <a:spLocks noChangeArrowheads="1"/>
          </p:cNvSpPr>
          <p:nvPr/>
        </p:nvSpPr>
        <p:spPr bwMode="auto">
          <a:xfrm>
            <a:off x="2135188" y="6156325"/>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Regla de Sarrus</a:t>
            </a:r>
          </a:p>
        </p:txBody>
      </p:sp>
      <p:grpSp>
        <p:nvGrpSpPr>
          <p:cNvPr id="715807" name="Group 31"/>
          <p:cNvGrpSpPr>
            <a:grpSpLocks/>
          </p:cNvGrpSpPr>
          <p:nvPr/>
        </p:nvGrpSpPr>
        <p:grpSpPr bwMode="auto">
          <a:xfrm>
            <a:off x="6477000" y="5562601"/>
            <a:ext cx="3733800" cy="823913"/>
            <a:chOff x="3120" y="3504"/>
            <a:chExt cx="2352" cy="519"/>
          </a:xfrm>
        </p:grpSpPr>
        <p:grpSp>
          <p:nvGrpSpPr>
            <p:cNvPr id="189462" name="Group 32"/>
            <p:cNvGrpSpPr>
              <a:grpSpLocks/>
            </p:cNvGrpSpPr>
            <p:nvPr/>
          </p:nvGrpSpPr>
          <p:grpSpPr bwMode="auto">
            <a:xfrm>
              <a:off x="3120" y="3504"/>
              <a:ext cx="1872" cy="519"/>
              <a:chOff x="2112" y="3504"/>
              <a:chExt cx="1872" cy="519"/>
            </a:xfrm>
          </p:grpSpPr>
          <p:sp>
            <p:nvSpPr>
              <p:cNvPr id="189466" name="Text Box 33"/>
              <p:cNvSpPr txBox="1">
                <a:spLocks noChangeArrowheads="1"/>
              </p:cNvSpPr>
              <p:nvPr/>
            </p:nvSpPr>
            <p:spPr bwMode="auto">
              <a:xfrm>
                <a:off x="2112" y="3504"/>
                <a:ext cx="432" cy="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189467" name="Text Box 34"/>
              <p:cNvSpPr txBox="1">
                <a:spLocks noChangeArrowheads="1"/>
              </p:cNvSpPr>
              <p:nvPr/>
            </p:nvSpPr>
            <p:spPr bwMode="auto">
              <a:xfrm>
                <a:off x="2496" y="3552"/>
                <a:ext cx="14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-12 - (- 17 )      </a:t>
                </a:r>
                <a:endParaRPr lang="es-ES_tradnl" sz="4800" b="1" i="0"/>
              </a:p>
            </p:txBody>
          </p:sp>
        </p:grpSp>
        <p:grpSp>
          <p:nvGrpSpPr>
            <p:cNvPr id="189463" name="Group 35"/>
            <p:cNvGrpSpPr>
              <a:grpSpLocks/>
            </p:cNvGrpSpPr>
            <p:nvPr/>
          </p:nvGrpSpPr>
          <p:grpSpPr bwMode="auto">
            <a:xfrm>
              <a:off x="4848" y="3504"/>
              <a:ext cx="624" cy="519"/>
              <a:chOff x="3888" y="3504"/>
              <a:chExt cx="624" cy="519"/>
            </a:xfrm>
          </p:grpSpPr>
          <p:sp>
            <p:nvSpPr>
              <p:cNvPr id="189464" name="Text Box 36"/>
              <p:cNvSpPr txBox="1">
                <a:spLocks noChangeArrowheads="1"/>
              </p:cNvSpPr>
              <p:nvPr/>
            </p:nvSpPr>
            <p:spPr bwMode="auto">
              <a:xfrm>
                <a:off x="3888" y="3504"/>
                <a:ext cx="432" cy="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189465" name="Text Box 37"/>
              <p:cNvSpPr txBox="1">
                <a:spLocks noChangeArrowheads="1"/>
              </p:cNvSpPr>
              <p:nvPr/>
            </p:nvSpPr>
            <p:spPr bwMode="auto">
              <a:xfrm>
                <a:off x="4224" y="355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5</a:t>
                </a:r>
                <a:r>
                  <a:rPr lang="es-ES_tradnl" sz="3200" b="1" i="0">
                    <a:solidFill>
                      <a:srgbClr val="000000"/>
                    </a:solidFill>
                  </a:rPr>
                  <a:t>      </a:t>
                </a:r>
                <a:endParaRPr lang="es-ES_tradnl" sz="4800" b="1" i="0"/>
              </a:p>
            </p:txBody>
          </p:sp>
        </p:grpSp>
      </p:grpSp>
      <p:sp>
        <p:nvSpPr>
          <p:cNvPr id="715814" name="Rectangle 38"/>
          <p:cNvSpPr>
            <a:spLocks noChangeArrowheads="1"/>
          </p:cNvSpPr>
          <p:nvPr/>
        </p:nvSpPr>
        <p:spPr bwMode="auto">
          <a:xfrm>
            <a:off x="9677400" y="5638800"/>
            <a:ext cx="609600" cy="685800"/>
          </a:xfrm>
          <a:prstGeom prst="rect">
            <a:avLst/>
          </a:prstGeom>
          <a:noFill/>
          <a:ln w="76200" cmpd="tri">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15815" name="Rectangle 39"/>
          <p:cNvSpPr>
            <a:spLocks noChangeArrowheads="1"/>
          </p:cNvSpPr>
          <p:nvPr/>
        </p:nvSpPr>
        <p:spPr bwMode="auto">
          <a:xfrm>
            <a:off x="4532620" y="333375"/>
            <a:ext cx="3390287" cy="369332"/>
          </a:xfrm>
          <a:prstGeom prst="rect">
            <a:avLst/>
          </a:prstGeom>
          <a:noFill/>
          <a:ln w="76200" cmpd="tri"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DETERMINANTE DE UNA MATRIZ.</a:t>
            </a:r>
          </a:p>
        </p:txBody>
      </p:sp>
      <p:sp>
        <p:nvSpPr>
          <p:cNvPr id="189460" name="AutoShape 40">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89461" name="AutoShape 41">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2664921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5800"/>
                                        </p:tgtEl>
                                        <p:attrNameLst>
                                          <p:attrName>style.visibility</p:attrName>
                                        </p:attrNameLst>
                                      </p:cBhvr>
                                      <p:to>
                                        <p:strVal val="visible"/>
                                      </p:to>
                                    </p:set>
                                    <p:anim calcmode="lin" valueType="num">
                                      <p:cBhvr>
                                        <p:cTn id="7" dur="500" fill="hold"/>
                                        <p:tgtEl>
                                          <p:spTgt spid="715800"/>
                                        </p:tgtEl>
                                        <p:attrNameLst>
                                          <p:attrName>ppt_w</p:attrName>
                                        </p:attrNameLst>
                                      </p:cBhvr>
                                      <p:tavLst>
                                        <p:tav tm="0">
                                          <p:val>
                                            <p:fltVal val="0"/>
                                          </p:val>
                                        </p:tav>
                                        <p:tav tm="100000">
                                          <p:val>
                                            <p:strVal val="#ppt_w"/>
                                          </p:val>
                                        </p:tav>
                                      </p:tavLst>
                                    </p:anim>
                                    <p:anim calcmode="lin" valueType="num">
                                      <p:cBhvr>
                                        <p:cTn id="8" dur="500" fill="hold"/>
                                        <p:tgtEl>
                                          <p:spTgt spid="71580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15778"/>
                                        </p:tgtEl>
                                        <p:attrNameLst>
                                          <p:attrName>style.visibility</p:attrName>
                                        </p:attrNameLst>
                                      </p:cBhvr>
                                      <p:to>
                                        <p:strVal val="visible"/>
                                      </p:to>
                                    </p:set>
                                    <p:anim calcmode="lin" valueType="num">
                                      <p:cBhvr>
                                        <p:cTn id="12" dur="500" fill="hold"/>
                                        <p:tgtEl>
                                          <p:spTgt spid="715778"/>
                                        </p:tgtEl>
                                        <p:attrNameLst>
                                          <p:attrName>ppt_w</p:attrName>
                                        </p:attrNameLst>
                                      </p:cBhvr>
                                      <p:tavLst>
                                        <p:tav tm="0">
                                          <p:val>
                                            <p:fltVal val="0"/>
                                          </p:val>
                                        </p:tav>
                                        <p:tav tm="100000">
                                          <p:val>
                                            <p:strVal val="#ppt_w"/>
                                          </p:val>
                                        </p:tav>
                                      </p:tavLst>
                                    </p:anim>
                                    <p:anim calcmode="lin" valueType="num">
                                      <p:cBhvr>
                                        <p:cTn id="13" dur="500" fill="hold"/>
                                        <p:tgtEl>
                                          <p:spTgt spid="715778"/>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499"/>
                                          </p:stCondLst>
                                        </p:cTn>
                                        <p:tgtEl>
                                          <p:spTgt spid="715807"/>
                                        </p:tgtEl>
                                        <p:attrNameLst>
                                          <p:attrName>style.visibility</p:attrName>
                                        </p:attrNameLst>
                                      </p:cBhvr>
                                      <p:to>
                                        <p:strVal val="visible"/>
                                      </p:to>
                                    </p:set>
                                  </p:childTnLst>
                                </p:cTn>
                              </p:par>
                            </p:childTnLst>
                          </p:cTn>
                        </p:par>
                        <p:par>
                          <p:cTn id="18" fill="hold" nodeType="afterGroup">
                            <p:stCondLst>
                              <p:cond delay="500"/>
                            </p:stCondLst>
                            <p:childTnLst>
                              <p:par>
                                <p:cTn id="19" presetID="1" presetClass="entr" presetSubtype="0" fill="hold" grpId="0" nodeType="afterEffect">
                                  <p:stCondLst>
                                    <p:cond delay="0"/>
                                  </p:stCondLst>
                                  <p:childTnLst>
                                    <p:set>
                                      <p:cBhvr>
                                        <p:cTn id="20" dur="1" fill="hold">
                                          <p:stCondLst>
                                            <p:cond delay="499"/>
                                          </p:stCondLst>
                                        </p:cTn>
                                        <p:tgtEl>
                                          <p:spTgt spid="7158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5778" grpId="0" autoUpdateAnimBg="0"/>
      <p:bldP spid="715800" grpId="0" animBg="1" autoUpdateAnimBg="0"/>
      <p:bldP spid="715814"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Text Box 2"/>
          <p:cNvSpPr txBox="1">
            <a:spLocks noChangeArrowheads="1"/>
          </p:cNvSpPr>
          <p:nvPr/>
        </p:nvSpPr>
        <p:spPr bwMode="auto">
          <a:xfrm>
            <a:off x="1992314" y="1341438"/>
            <a:ext cx="8218487"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i="0"/>
              <a:t>¿Podremos aplicar la REGLA DE SARRUS si la matriz tiene orden superior a tres?</a:t>
            </a:r>
          </a:p>
        </p:txBody>
      </p:sp>
      <p:sp>
        <p:nvSpPr>
          <p:cNvPr id="717827" name="Text Box 3"/>
          <p:cNvSpPr txBox="1">
            <a:spLocks noChangeArrowheads="1"/>
          </p:cNvSpPr>
          <p:nvPr/>
        </p:nvSpPr>
        <p:spPr bwMode="auto">
          <a:xfrm>
            <a:off x="1992314" y="2514600"/>
            <a:ext cx="8066087"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La respuesta es </a:t>
            </a:r>
            <a:r>
              <a:rPr lang="es-ES_tradnl" sz="2400" b="1" i="0">
                <a:solidFill>
                  <a:srgbClr val="FF0000"/>
                </a:solidFill>
              </a:rPr>
              <a:t>NO</a:t>
            </a:r>
            <a:r>
              <a:rPr lang="es-ES_tradnl" sz="2400" b="1" i="0"/>
              <a:t>, pues al agregar filas al final de la matriz se obtendrían más de cinco filas y por lo tanto los productos incluirían a más de tres elementos cada uno.</a:t>
            </a:r>
            <a:r>
              <a:rPr lang="es-ES_tradnl" sz="2400" i="0"/>
              <a:t> </a:t>
            </a:r>
          </a:p>
        </p:txBody>
      </p:sp>
      <p:sp>
        <p:nvSpPr>
          <p:cNvPr id="717828" name="Text Box 4"/>
          <p:cNvSpPr txBox="1">
            <a:spLocks noChangeArrowheads="1"/>
          </p:cNvSpPr>
          <p:nvPr/>
        </p:nvSpPr>
        <p:spPr bwMode="auto">
          <a:xfrm>
            <a:off x="1847850" y="4010025"/>
            <a:ext cx="859155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i="0"/>
              <a:t>Para las matrices de orden superior a tres se usa el llamado </a:t>
            </a:r>
            <a:r>
              <a:rPr lang="es-ES_tradnl" sz="2800" b="1" i="0">
                <a:solidFill>
                  <a:srgbClr val="FF0000"/>
                </a:solidFill>
              </a:rPr>
              <a:t>MÉTODO DE MENORES</a:t>
            </a:r>
            <a:r>
              <a:rPr lang="es-ES_tradnl" sz="2800" b="1" i="0"/>
              <a:t>.</a:t>
            </a:r>
          </a:p>
        </p:txBody>
      </p:sp>
      <p:sp>
        <p:nvSpPr>
          <p:cNvPr id="717829" name="Text Box 5"/>
          <p:cNvSpPr txBox="1">
            <a:spLocks noChangeArrowheads="1"/>
          </p:cNvSpPr>
          <p:nvPr/>
        </p:nvSpPr>
        <p:spPr bwMode="auto">
          <a:xfrm>
            <a:off x="1847851" y="5000626"/>
            <a:ext cx="8640763"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Este   método  consiste  en  calcular   el  determinante  de cualquier matriz reduciéndolo al cálculo de determinantes de orden inferior.</a:t>
            </a:r>
            <a:r>
              <a:rPr lang="es-ES_tradnl" sz="2400" i="0"/>
              <a:t> </a:t>
            </a:r>
          </a:p>
        </p:txBody>
      </p:sp>
      <p:sp>
        <p:nvSpPr>
          <p:cNvPr id="717830" name="Rectangle 6"/>
          <p:cNvSpPr>
            <a:spLocks noChangeArrowheads="1"/>
          </p:cNvSpPr>
          <p:nvPr/>
        </p:nvSpPr>
        <p:spPr bwMode="auto">
          <a:xfrm>
            <a:off x="2063750" y="404813"/>
            <a:ext cx="7920038"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DETERMINANTE DE UNA MATRIZ.</a:t>
            </a:r>
          </a:p>
        </p:txBody>
      </p:sp>
      <p:sp>
        <p:nvSpPr>
          <p:cNvPr id="717831" name="AutoShape 7">
            <a:hlinkClick r:id="rId3" action="ppaction://hlinksldjump" highlightClick="1"/>
          </p:cNvPr>
          <p:cNvSpPr>
            <a:spLocks noChangeArrowheads="1"/>
          </p:cNvSpPr>
          <p:nvPr/>
        </p:nvSpPr>
        <p:spPr bwMode="auto">
          <a:xfrm>
            <a:off x="9625014" y="6022073"/>
            <a:ext cx="503237"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45405343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17830"/>
                                        </p:tgtEl>
                                        <p:attrNameLst>
                                          <p:attrName>style.visibility</p:attrName>
                                        </p:attrNameLst>
                                      </p:cBhvr>
                                      <p:to>
                                        <p:strVal val="visible"/>
                                      </p:to>
                                    </p:set>
                                    <p:anim calcmode="lin" valueType="num">
                                      <p:cBhvr additive="base">
                                        <p:cTn id="7" dur="500" fill="hold"/>
                                        <p:tgtEl>
                                          <p:spTgt spid="717830"/>
                                        </p:tgtEl>
                                        <p:attrNameLst>
                                          <p:attrName>ppt_x</p:attrName>
                                        </p:attrNameLst>
                                      </p:cBhvr>
                                      <p:tavLst>
                                        <p:tav tm="0">
                                          <p:val>
                                            <p:strVal val="0-#ppt_w/2"/>
                                          </p:val>
                                        </p:tav>
                                        <p:tav tm="100000">
                                          <p:val>
                                            <p:strVal val="#ppt_x"/>
                                          </p:val>
                                        </p:tav>
                                      </p:tavLst>
                                    </p:anim>
                                    <p:anim calcmode="lin" valueType="num">
                                      <p:cBhvr additive="base">
                                        <p:cTn id="8" dur="500" fill="hold"/>
                                        <p:tgtEl>
                                          <p:spTgt spid="71783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717826"/>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grpId="0" nodeType="afterEffect">
                                  <p:stCondLst>
                                    <p:cond delay="1000"/>
                                  </p:stCondLst>
                                  <p:childTnLst>
                                    <p:set>
                                      <p:cBhvr>
                                        <p:cTn id="14" dur="1" fill="hold">
                                          <p:stCondLst>
                                            <p:cond delay="499"/>
                                          </p:stCondLst>
                                        </p:cTn>
                                        <p:tgtEl>
                                          <p:spTgt spid="717827"/>
                                        </p:tgtEl>
                                        <p:attrNameLst>
                                          <p:attrName>style.visibility</p:attrName>
                                        </p:attrNameLst>
                                      </p:cBhvr>
                                      <p:to>
                                        <p:strVal val="visible"/>
                                      </p:to>
                                    </p:set>
                                  </p:childTnLst>
                                </p:cTn>
                              </p:par>
                            </p:childTnLst>
                          </p:cTn>
                        </p:par>
                        <p:par>
                          <p:cTn id="15" fill="hold" nodeType="afterGroup">
                            <p:stCondLst>
                              <p:cond delay="2500"/>
                            </p:stCondLst>
                            <p:childTnLst>
                              <p:par>
                                <p:cTn id="16" presetID="1" presetClass="entr" presetSubtype="0" fill="hold" grpId="0" nodeType="afterEffect">
                                  <p:stCondLst>
                                    <p:cond delay="1000"/>
                                  </p:stCondLst>
                                  <p:childTnLst>
                                    <p:set>
                                      <p:cBhvr>
                                        <p:cTn id="17" dur="1" fill="hold">
                                          <p:stCondLst>
                                            <p:cond delay="499"/>
                                          </p:stCondLst>
                                        </p:cTn>
                                        <p:tgtEl>
                                          <p:spTgt spid="717828"/>
                                        </p:tgtEl>
                                        <p:attrNameLst>
                                          <p:attrName>style.visibility</p:attrName>
                                        </p:attrNameLst>
                                      </p:cBhvr>
                                      <p:to>
                                        <p:strVal val="visible"/>
                                      </p:to>
                                    </p:set>
                                  </p:childTnLst>
                                </p:cTn>
                              </p:par>
                            </p:childTnLst>
                          </p:cTn>
                        </p:par>
                        <p:par>
                          <p:cTn id="18" fill="hold" nodeType="afterGroup">
                            <p:stCondLst>
                              <p:cond delay="4000"/>
                            </p:stCondLst>
                            <p:childTnLst>
                              <p:par>
                                <p:cTn id="19" presetID="1" presetClass="entr" presetSubtype="0" fill="hold" grpId="0" nodeType="afterEffect">
                                  <p:stCondLst>
                                    <p:cond delay="1000"/>
                                  </p:stCondLst>
                                  <p:childTnLst>
                                    <p:set>
                                      <p:cBhvr>
                                        <p:cTn id="20" dur="1" fill="hold">
                                          <p:stCondLst>
                                            <p:cond delay="499"/>
                                          </p:stCondLst>
                                        </p:cTn>
                                        <p:tgtEl>
                                          <p:spTgt spid="717829"/>
                                        </p:tgtEl>
                                        <p:attrNameLst>
                                          <p:attrName>style.visibility</p:attrName>
                                        </p:attrNameLst>
                                      </p:cBhvr>
                                      <p:to>
                                        <p:strVal val="visible"/>
                                      </p:to>
                                    </p:set>
                                  </p:childTnLst>
                                </p:cTn>
                              </p:par>
                            </p:childTnLst>
                          </p:cTn>
                        </p:par>
                        <p:par>
                          <p:cTn id="21" fill="hold" nodeType="afterGroup">
                            <p:stCondLst>
                              <p:cond delay="5500"/>
                            </p:stCondLst>
                            <p:childTnLst>
                              <p:par>
                                <p:cTn id="22" presetID="2" presetClass="entr" presetSubtype="8" fill="hold" grpId="0" nodeType="afterEffect">
                                  <p:stCondLst>
                                    <p:cond delay="0"/>
                                  </p:stCondLst>
                                  <p:childTnLst>
                                    <p:set>
                                      <p:cBhvr>
                                        <p:cTn id="23" dur="1" fill="hold">
                                          <p:stCondLst>
                                            <p:cond delay="0"/>
                                          </p:stCondLst>
                                        </p:cTn>
                                        <p:tgtEl>
                                          <p:spTgt spid="717831"/>
                                        </p:tgtEl>
                                        <p:attrNameLst>
                                          <p:attrName>style.visibility</p:attrName>
                                        </p:attrNameLst>
                                      </p:cBhvr>
                                      <p:to>
                                        <p:strVal val="visible"/>
                                      </p:to>
                                    </p:set>
                                    <p:anim calcmode="lin" valueType="num">
                                      <p:cBhvr additive="base">
                                        <p:cTn id="24" dur="500" fill="hold"/>
                                        <p:tgtEl>
                                          <p:spTgt spid="717831"/>
                                        </p:tgtEl>
                                        <p:attrNameLst>
                                          <p:attrName>ppt_x</p:attrName>
                                        </p:attrNameLst>
                                      </p:cBhvr>
                                      <p:tavLst>
                                        <p:tav tm="0">
                                          <p:val>
                                            <p:strVal val="0-#ppt_w/2"/>
                                          </p:val>
                                        </p:tav>
                                        <p:tav tm="100000">
                                          <p:val>
                                            <p:strVal val="#ppt_x"/>
                                          </p:val>
                                        </p:tav>
                                      </p:tavLst>
                                    </p:anim>
                                    <p:anim calcmode="lin" valueType="num">
                                      <p:cBhvr additive="base">
                                        <p:cTn id="25" dur="500" fill="hold"/>
                                        <p:tgtEl>
                                          <p:spTgt spid="7178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826" grpId="0" autoUpdateAnimBg="0"/>
      <p:bldP spid="717827" grpId="0" autoUpdateAnimBg="0"/>
      <p:bldP spid="717828" grpId="0" autoUpdateAnimBg="0"/>
      <p:bldP spid="717829" grpId="0" autoUpdateAnimBg="0"/>
      <p:bldP spid="717830" grpId="0" animBg="1" autoUpdateAnimBg="0"/>
      <p:bldP spid="717831"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4" name="Text Box 2"/>
          <p:cNvSpPr txBox="1">
            <a:spLocks noChangeArrowheads="1"/>
          </p:cNvSpPr>
          <p:nvPr/>
        </p:nvSpPr>
        <p:spPr bwMode="auto">
          <a:xfrm>
            <a:off x="1992313" y="1219201"/>
            <a:ext cx="8424862"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Para  empezar   debemos  definir  que  entendemos  por </a:t>
            </a:r>
            <a:r>
              <a:rPr lang="es-ES_tradnl" sz="2400" b="1" i="0">
                <a:solidFill>
                  <a:srgbClr val="FF0000"/>
                </a:solidFill>
              </a:rPr>
              <a:t>MENOR ASOCIADO A UN ELEMENTO</a:t>
            </a:r>
            <a:r>
              <a:rPr lang="es-ES_tradnl" sz="2400" b="1" i="0"/>
              <a:t> cualquiera de una matriz.</a:t>
            </a:r>
            <a:endParaRPr lang="es-ES_tradnl" sz="2400" i="0"/>
          </a:p>
        </p:txBody>
      </p:sp>
      <p:sp>
        <p:nvSpPr>
          <p:cNvPr id="719875" name="Text Box 3"/>
          <p:cNvSpPr txBox="1">
            <a:spLocks noChangeArrowheads="1"/>
          </p:cNvSpPr>
          <p:nvPr/>
        </p:nvSpPr>
        <p:spPr bwMode="auto">
          <a:xfrm>
            <a:off x="1992313" y="2438401"/>
            <a:ext cx="82804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El  menor  asociado  a un elemento dado de una matriz, es el determinante que queda al eliminar de la matriz, la fila y la columna correspondiente al elemento dado.</a:t>
            </a:r>
            <a:endParaRPr lang="es-ES_tradnl" sz="2400" i="0"/>
          </a:p>
        </p:txBody>
      </p:sp>
      <p:graphicFrame>
        <p:nvGraphicFramePr>
          <p:cNvPr id="719876" name="Object 4"/>
          <p:cNvGraphicFramePr>
            <a:graphicFrameLocks noChangeAspect="1"/>
          </p:cNvGraphicFramePr>
          <p:nvPr/>
        </p:nvGraphicFramePr>
        <p:xfrm>
          <a:off x="7486650" y="4267200"/>
          <a:ext cx="2724150" cy="2217738"/>
        </p:xfrm>
        <a:graphic>
          <a:graphicData uri="http://schemas.openxmlformats.org/presentationml/2006/ole">
            <mc:AlternateContent xmlns:mc="http://schemas.openxmlformats.org/markup-compatibility/2006">
              <mc:Choice xmlns:v="urn:schemas-microsoft-com:vml" Requires="v">
                <p:oleObj spid="_x0000_s92164" name="Ecuación" r:id="rId4" imgW="1295400" imgH="1054100" progId="Equation.3">
                  <p:embed/>
                </p:oleObj>
              </mc:Choice>
              <mc:Fallback>
                <p:oleObj name="Ecuación" r:id="rId4" imgW="1295400" imgH="10541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6650" y="4267200"/>
                        <a:ext cx="2724150" cy="2217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19877" name="Text Box 5"/>
          <p:cNvSpPr txBox="1">
            <a:spLocks noChangeArrowheads="1"/>
          </p:cNvSpPr>
          <p:nvPr/>
        </p:nvSpPr>
        <p:spPr bwMode="auto">
          <a:xfrm>
            <a:off x="2208213" y="4221163"/>
            <a:ext cx="5199062"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En  este  caso el menor asociado al  elemento que se encuentra en la  fila  dos y columna tres será el determinante   que   queda   al eliminar dicha fila y columna.</a:t>
            </a:r>
            <a:endParaRPr lang="es-ES_tradnl" sz="2400" i="0"/>
          </a:p>
        </p:txBody>
      </p:sp>
      <p:sp>
        <p:nvSpPr>
          <p:cNvPr id="719878" name="Oval 6"/>
          <p:cNvSpPr>
            <a:spLocks noChangeArrowheads="1"/>
          </p:cNvSpPr>
          <p:nvPr/>
        </p:nvSpPr>
        <p:spPr bwMode="auto">
          <a:xfrm>
            <a:off x="8763000" y="4800600"/>
            <a:ext cx="533400" cy="5334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19879" name="Rectangle 7"/>
          <p:cNvSpPr>
            <a:spLocks noChangeArrowheads="1"/>
          </p:cNvSpPr>
          <p:nvPr/>
        </p:nvSpPr>
        <p:spPr bwMode="auto">
          <a:xfrm>
            <a:off x="7620000" y="4724400"/>
            <a:ext cx="2438400" cy="685800"/>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19880" name="Rectangle 8"/>
          <p:cNvSpPr>
            <a:spLocks noChangeArrowheads="1"/>
          </p:cNvSpPr>
          <p:nvPr/>
        </p:nvSpPr>
        <p:spPr bwMode="auto">
          <a:xfrm>
            <a:off x="8686800" y="4267200"/>
            <a:ext cx="685800" cy="2133600"/>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19881" name="Rectangle 9"/>
          <p:cNvSpPr>
            <a:spLocks noChangeArrowheads="1"/>
          </p:cNvSpPr>
          <p:nvPr/>
        </p:nvSpPr>
        <p:spPr bwMode="auto">
          <a:xfrm>
            <a:off x="2135189" y="333375"/>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93546" name="AutoShape 10">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3547" name="AutoShape 11">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87873715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19881"/>
                                        </p:tgtEl>
                                        <p:attrNameLst>
                                          <p:attrName>style.visibility</p:attrName>
                                        </p:attrNameLst>
                                      </p:cBhvr>
                                      <p:to>
                                        <p:strVal val="visible"/>
                                      </p:to>
                                    </p:set>
                                    <p:anim calcmode="lin" valueType="num">
                                      <p:cBhvr additive="base">
                                        <p:cTn id="7" dur="500" fill="hold"/>
                                        <p:tgtEl>
                                          <p:spTgt spid="719881"/>
                                        </p:tgtEl>
                                        <p:attrNameLst>
                                          <p:attrName>ppt_x</p:attrName>
                                        </p:attrNameLst>
                                      </p:cBhvr>
                                      <p:tavLst>
                                        <p:tav tm="0">
                                          <p:val>
                                            <p:strVal val="0-#ppt_w/2"/>
                                          </p:val>
                                        </p:tav>
                                        <p:tav tm="100000">
                                          <p:val>
                                            <p:strVal val="#ppt_x"/>
                                          </p:val>
                                        </p:tav>
                                      </p:tavLst>
                                    </p:anim>
                                    <p:anim calcmode="lin" valueType="num">
                                      <p:cBhvr additive="base">
                                        <p:cTn id="8" dur="500" fill="hold"/>
                                        <p:tgtEl>
                                          <p:spTgt spid="7198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719874"/>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grpId="0" nodeType="afterEffect">
                                  <p:stCondLst>
                                    <p:cond delay="1000"/>
                                  </p:stCondLst>
                                  <p:childTnLst>
                                    <p:set>
                                      <p:cBhvr>
                                        <p:cTn id="14" dur="1" fill="hold">
                                          <p:stCondLst>
                                            <p:cond delay="499"/>
                                          </p:stCondLst>
                                        </p:cTn>
                                        <p:tgtEl>
                                          <p:spTgt spid="719875"/>
                                        </p:tgtEl>
                                        <p:attrNameLst>
                                          <p:attrName>style.visibility</p:attrName>
                                        </p:attrNameLst>
                                      </p:cBhvr>
                                      <p:to>
                                        <p:strVal val="visible"/>
                                      </p:to>
                                    </p:set>
                                  </p:childTnLst>
                                </p:cTn>
                              </p:par>
                            </p:childTnLst>
                          </p:cTn>
                        </p:par>
                        <p:par>
                          <p:cTn id="15" fill="hold" nodeType="afterGroup">
                            <p:stCondLst>
                              <p:cond delay="2500"/>
                            </p:stCondLst>
                            <p:childTnLst>
                              <p:par>
                                <p:cTn id="16" presetID="1" presetClass="entr" presetSubtype="0" fill="hold" grpId="0" nodeType="afterEffect">
                                  <p:stCondLst>
                                    <p:cond delay="1000"/>
                                  </p:stCondLst>
                                  <p:childTnLst>
                                    <p:set>
                                      <p:cBhvr>
                                        <p:cTn id="17" dur="1" fill="hold">
                                          <p:stCondLst>
                                            <p:cond delay="499"/>
                                          </p:stCondLst>
                                        </p:cTn>
                                        <p:tgtEl>
                                          <p:spTgt spid="719877"/>
                                        </p:tgtEl>
                                        <p:attrNameLst>
                                          <p:attrName>style.visibility</p:attrName>
                                        </p:attrNameLst>
                                      </p:cBhvr>
                                      <p:to>
                                        <p:strVal val="visible"/>
                                      </p:to>
                                    </p:set>
                                  </p:childTnLst>
                                </p:cTn>
                              </p:par>
                            </p:childTnLst>
                          </p:cTn>
                        </p:par>
                        <p:par>
                          <p:cTn id="18" fill="hold" nodeType="afterGroup">
                            <p:stCondLst>
                              <p:cond delay="4000"/>
                            </p:stCondLst>
                            <p:childTnLst>
                              <p:par>
                                <p:cTn id="19" presetID="1" presetClass="entr" presetSubtype="0" fill="hold" nodeType="afterEffect">
                                  <p:stCondLst>
                                    <p:cond delay="1000"/>
                                  </p:stCondLst>
                                  <p:childTnLst>
                                    <p:set>
                                      <p:cBhvr>
                                        <p:cTn id="20" dur="1" fill="hold">
                                          <p:stCondLst>
                                            <p:cond delay="499"/>
                                          </p:stCondLst>
                                        </p:cTn>
                                        <p:tgtEl>
                                          <p:spTgt spid="719876"/>
                                        </p:tgtEl>
                                        <p:attrNameLst>
                                          <p:attrName>style.visibility</p:attrName>
                                        </p:attrNameLst>
                                      </p:cBhvr>
                                      <p:to>
                                        <p:strVal val="visible"/>
                                      </p:to>
                                    </p:set>
                                  </p:childTnLst>
                                </p:cTn>
                              </p:par>
                            </p:childTnLst>
                          </p:cTn>
                        </p:par>
                        <p:par>
                          <p:cTn id="21" fill="hold" nodeType="afterGroup">
                            <p:stCondLst>
                              <p:cond delay="5500"/>
                            </p:stCondLst>
                            <p:childTnLst>
                              <p:par>
                                <p:cTn id="22" presetID="1" presetClass="entr" presetSubtype="0" fill="hold" grpId="0" nodeType="afterEffect">
                                  <p:stCondLst>
                                    <p:cond delay="0"/>
                                  </p:stCondLst>
                                  <p:childTnLst>
                                    <p:set>
                                      <p:cBhvr>
                                        <p:cTn id="23" dur="1" fill="hold">
                                          <p:stCondLst>
                                            <p:cond delay="499"/>
                                          </p:stCondLst>
                                        </p:cTn>
                                        <p:tgtEl>
                                          <p:spTgt spid="719878"/>
                                        </p:tgtEl>
                                        <p:attrNameLst>
                                          <p:attrName>style.visibility</p:attrName>
                                        </p:attrNameLst>
                                      </p:cBhvr>
                                      <p:to>
                                        <p:strVal val="visible"/>
                                      </p:to>
                                    </p:set>
                                  </p:childTnLst>
                                </p:cTn>
                              </p:par>
                            </p:childTnLst>
                          </p:cTn>
                        </p:par>
                        <p:par>
                          <p:cTn id="24" fill="hold" nodeType="afterGroup">
                            <p:stCondLst>
                              <p:cond delay="6000"/>
                            </p:stCondLst>
                            <p:childTnLst>
                              <p:par>
                                <p:cTn id="25" presetID="1" presetClass="entr" presetSubtype="0" fill="hold" grpId="0" nodeType="afterEffect">
                                  <p:stCondLst>
                                    <p:cond delay="0"/>
                                  </p:stCondLst>
                                  <p:childTnLst>
                                    <p:set>
                                      <p:cBhvr>
                                        <p:cTn id="26" dur="1" fill="hold">
                                          <p:stCondLst>
                                            <p:cond delay="499"/>
                                          </p:stCondLst>
                                        </p:cTn>
                                        <p:tgtEl>
                                          <p:spTgt spid="719879"/>
                                        </p:tgtEl>
                                        <p:attrNameLst>
                                          <p:attrName>style.visibility</p:attrName>
                                        </p:attrNameLst>
                                      </p:cBhvr>
                                      <p:to>
                                        <p:strVal val="visible"/>
                                      </p:to>
                                    </p:set>
                                  </p:childTnLst>
                                </p:cTn>
                              </p:par>
                            </p:childTnLst>
                          </p:cTn>
                        </p:par>
                        <p:par>
                          <p:cTn id="27" fill="hold" nodeType="afterGroup">
                            <p:stCondLst>
                              <p:cond delay="6500"/>
                            </p:stCondLst>
                            <p:childTnLst>
                              <p:par>
                                <p:cTn id="28" presetID="1" presetClass="entr" presetSubtype="0" fill="hold" grpId="0" nodeType="afterEffect">
                                  <p:stCondLst>
                                    <p:cond delay="0"/>
                                  </p:stCondLst>
                                  <p:childTnLst>
                                    <p:set>
                                      <p:cBhvr>
                                        <p:cTn id="29" dur="1" fill="hold">
                                          <p:stCondLst>
                                            <p:cond delay="499"/>
                                          </p:stCondLst>
                                        </p:cTn>
                                        <p:tgtEl>
                                          <p:spTgt spid="7198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9874" grpId="0" autoUpdateAnimBg="0"/>
      <p:bldP spid="719875" grpId="0" autoUpdateAnimBg="0"/>
      <p:bldP spid="719877" grpId="0" autoUpdateAnimBg="0"/>
      <p:bldP spid="719878" grpId="0" animBg="1"/>
      <p:bldP spid="719879" grpId="0" animBg="1"/>
      <p:bldP spid="719880" grpId="0" animBg="1"/>
      <p:bldP spid="719881" grpId="0" animBg="1"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5586" name="Group 2"/>
          <p:cNvGrpSpPr>
            <a:grpSpLocks/>
          </p:cNvGrpSpPr>
          <p:nvPr/>
        </p:nvGrpSpPr>
        <p:grpSpPr bwMode="auto">
          <a:xfrm>
            <a:off x="2855913" y="1196975"/>
            <a:ext cx="7467600" cy="5265738"/>
            <a:chOff x="816" y="768"/>
            <a:chExt cx="4704" cy="3317"/>
          </a:xfrm>
        </p:grpSpPr>
        <p:sp>
          <p:nvSpPr>
            <p:cNvPr id="195592" name="Text Box 3"/>
            <p:cNvSpPr txBox="1">
              <a:spLocks noChangeArrowheads="1"/>
            </p:cNvSpPr>
            <p:nvPr/>
          </p:nvSpPr>
          <p:spPr bwMode="auto">
            <a:xfrm>
              <a:off x="864" y="768"/>
              <a:ext cx="4656" cy="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Para empezar  debemos  definir  que entendemos por  </a:t>
              </a:r>
              <a:r>
                <a:rPr lang="es-ES_tradnl" sz="2400" b="1" i="0">
                  <a:solidFill>
                    <a:srgbClr val="FF0000"/>
                  </a:solidFill>
                </a:rPr>
                <a:t>MENOR  ASOCIADO  A  UN  ELEMENTO</a:t>
              </a:r>
              <a:r>
                <a:rPr lang="es-ES_tradnl" sz="2400" b="1" i="0"/>
                <a:t> cualquiera de una matriz.</a:t>
              </a:r>
              <a:endParaRPr lang="es-ES_tradnl" sz="2400" i="0"/>
            </a:p>
          </p:txBody>
        </p:sp>
        <p:sp>
          <p:nvSpPr>
            <p:cNvPr id="195593" name="Text Box 4"/>
            <p:cNvSpPr txBox="1">
              <a:spLocks noChangeArrowheads="1"/>
            </p:cNvSpPr>
            <p:nvPr/>
          </p:nvSpPr>
          <p:spPr bwMode="auto">
            <a:xfrm>
              <a:off x="816" y="1536"/>
              <a:ext cx="4608" cy="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El  menor  asociado  a  un elemento dado de una matriz, es  el determinante que queda al eliminar de la matriz, la fila y la columna correspondiente al elemento dado.</a:t>
              </a:r>
              <a:endParaRPr lang="es-ES_tradnl" sz="2400" i="0"/>
            </a:p>
          </p:txBody>
        </p:sp>
        <p:graphicFrame>
          <p:nvGraphicFramePr>
            <p:cNvPr id="195594" name="Object 5"/>
            <p:cNvGraphicFramePr>
              <a:graphicFrameLocks noChangeAspect="1"/>
            </p:cNvGraphicFramePr>
            <p:nvPr/>
          </p:nvGraphicFramePr>
          <p:xfrm>
            <a:off x="816" y="2688"/>
            <a:ext cx="1716" cy="1397"/>
          </p:xfrm>
          <a:graphic>
            <a:graphicData uri="http://schemas.openxmlformats.org/presentationml/2006/ole">
              <mc:AlternateContent xmlns:mc="http://schemas.openxmlformats.org/markup-compatibility/2006">
                <mc:Choice xmlns:v="urn:schemas-microsoft-com:vml" Requires="v">
                  <p:oleObj spid="_x0000_s93190" name="Ecuación" r:id="rId4" imgW="1295400" imgH="1054100" progId="Equation.3">
                    <p:embed/>
                  </p:oleObj>
                </mc:Choice>
                <mc:Fallback>
                  <p:oleObj name="Ecuación" r:id="rId4" imgW="1295400" imgH="10541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6" y="2688"/>
                          <a:ext cx="1716" cy="1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5595" name="Oval 6"/>
            <p:cNvSpPr>
              <a:spLocks noChangeArrowheads="1"/>
            </p:cNvSpPr>
            <p:nvPr/>
          </p:nvSpPr>
          <p:spPr bwMode="auto">
            <a:xfrm>
              <a:off x="1620" y="3024"/>
              <a:ext cx="336" cy="336"/>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5596" name="Rectangle 7"/>
            <p:cNvSpPr>
              <a:spLocks noChangeArrowheads="1"/>
            </p:cNvSpPr>
            <p:nvPr/>
          </p:nvSpPr>
          <p:spPr bwMode="auto">
            <a:xfrm>
              <a:off x="900" y="2976"/>
              <a:ext cx="1536" cy="432"/>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5597" name="Rectangle 8"/>
            <p:cNvSpPr>
              <a:spLocks noChangeArrowheads="1"/>
            </p:cNvSpPr>
            <p:nvPr/>
          </p:nvSpPr>
          <p:spPr bwMode="auto">
            <a:xfrm>
              <a:off x="1572" y="2688"/>
              <a:ext cx="432" cy="1344"/>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195587" name="Text Box 9"/>
          <p:cNvSpPr txBox="1">
            <a:spLocks noChangeArrowheads="1"/>
          </p:cNvSpPr>
          <p:nvPr/>
        </p:nvSpPr>
        <p:spPr bwMode="auto">
          <a:xfrm>
            <a:off x="5943600" y="3962401"/>
            <a:ext cx="43434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El menor asociado viene dado por :</a:t>
            </a:r>
          </a:p>
        </p:txBody>
      </p:sp>
      <p:graphicFrame>
        <p:nvGraphicFramePr>
          <p:cNvPr id="195588" name="Object 10"/>
          <p:cNvGraphicFramePr>
            <a:graphicFrameLocks noChangeAspect="1"/>
          </p:cNvGraphicFramePr>
          <p:nvPr/>
        </p:nvGraphicFramePr>
        <p:xfrm>
          <a:off x="7162800" y="4953001"/>
          <a:ext cx="1981200" cy="1685925"/>
        </p:xfrm>
        <a:graphic>
          <a:graphicData uri="http://schemas.openxmlformats.org/presentationml/2006/ole">
            <mc:AlternateContent xmlns:mc="http://schemas.openxmlformats.org/markup-compatibility/2006">
              <mc:Choice xmlns:v="urn:schemas-microsoft-com:vml" Requires="v">
                <p:oleObj spid="_x0000_s93191" name="Ecuación" r:id="rId6" imgW="939392" imgH="799753" progId="Equation.3">
                  <p:embed/>
                </p:oleObj>
              </mc:Choice>
              <mc:Fallback>
                <p:oleObj name="Ecuación" r:id="rId6" imgW="939392" imgH="799753"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62800" y="4953001"/>
                        <a:ext cx="1981200" cy="168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1931" name="Rectangle 11"/>
          <p:cNvSpPr>
            <a:spLocks noChangeArrowheads="1"/>
          </p:cNvSpPr>
          <p:nvPr/>
        </p:nvSpPr>
        <p:spPr bwMode="auto">
          <a:xfrm>
            <a:off x="4423082" y="333375"/>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DETERMINANTE DE UNA MATRIZ.</a:t>
            </a:r>
          </a:p>
        </p:txBody>
      </p:sp>
      <p:sp>
        <p:nvSpPr>
          <p:cNvPr id="195590" name="AutoShape 1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5591" name="AutoShape 13">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691055197"/>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70" name="Text Box 2"/>
          <p:cNvSpPr txBox="1">
            <a:spLocks noChangeArrowheads="1"/>
          </p:cNvSpPr>
          <p:nvPr/>
        </p:nvSpPr>
        <p:spPr bwMode="auto">
          <a:xfrm>
            <a:off x="1847851" y="1447800"/>
            <a:ext cx="8424863" cy="3416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Ahora   que   ya   sabemos   lo   que  llamamos  MENOR ASOCIADO  A   UN   ELEMENTO,  podemos   definir   el </a:t>
            </a:r>
            <a:r>
              <a:rPr lang="es-ES_tradnl" sz="2400" b="1" i="0">
                <a:solidFill>
                  <a:srgbClr val="FF0000"/>
                </a:solidFill>
              </a:rPr>
              <a:t>MÉTODO  DE  MENORES</a:t>
            </a:r>
            <a:r>
              <a:rPr lang="es-ES_tradnl" sz="2400" b="1" i="0"/>
              <a:t>  para calcular un determinante como la suma de los productos de los elementos de una fila  cualquiera (o columna) de la matriz por los menores asociados   a    dichos    elementos.    Dichos  productos mantienen  el  signo  si  la  suma  del orden de la fila y la columna es un número par, sino, se le cambia el signo al producto.</a:t>
            </a:r>
            <a:endParaRPr lang="es-ES_tradnl" sz="2400" i="0"/>
          </a:p>
        </p:txBody>
      </p:sp>
      <p:graphicFrame>
        <p:nvGraphicFramePr>
          <p:cNvPr id="723971" name="Object 3"/>
          <p:cNvGraphicFramePr>
            <a:graphicFrameLocks noChangeAspect="1"/>
          </p:cNvGraphicFramePr>
          <p:nvPr/>
        </p:nvGraphicFramePr>
        <p:xfrm>
          <a:off x="4267200" y="4953000"/>
          <a:ext cx="3962400" cy="1676400"/>
        </p:xfrm>
        <a:graphic>
          <a:graphicData uri="http://schemas.openxmlformats.org/presentationml/2006/ole">
            <mc:AlternateContent xmlns:mc="http://schemas.openxmlformats.org/markup-compatibility/2006">
              <mc:Choice xmlns:v="urn:schemas-microsoft-com:vml" Requires="v">
                <p:oleObj spid="_x0000_s94212" name="Ecuación" r:id="rId4" imgW="1866900" imgH="749300" progId="Equation.3">
                  <p:embed/>
                </p:oleObj>
              </mc:Choice>
              <mc:Fallback>
                <p:oleObj name="Ecuación" r:id="rId4" imgW="1866900" imgH="7493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4953000"/>
                        <a:ext cx="3962400" cy="167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3972" name="Rectangle 4"/>
          <p:cNvSpPr>
            <a:spLocks noChangeArrowheads="1"/>
          </p:cNvSpPr>
          <p:nvPr/>
        </p:nvSpPr>
        <p:spPr bwMode="auto">
          <a:xfrm>
            <a:off x="2351089" y="333375"/>
            <a:ext cx="3390287" cy="369332"/>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DETERMINANTE DE UNA MATRIZ.</a:t>
            </a:r>
          </a:p>
        </p:txBody>
      </p:sp>
      <p:sp>
        <p:nvSpPr>
          <p:cNvPr id="197637"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7638"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601328928"/>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23972"/>
                                        </p:tgtEl>
                                        <p:attrNameLst>
                                          <p:attrName>style.visibility</p:attrName>
                                        </p:attrNameLst>
                                      </p:cBhvr>
                                      <p:to>
                                        <p:strVal val="visible"/>
                                      </p:to>
                                    </p:set>
                                    <p:anim calcmode="lin" valueType="num">
                                      <p:cBhvr additive="base">
                                        <p:cTn id="7" dur="500" fill="hold"/>
                                        <p:tgtEl>
                                          <p:spTgt spid="723972"/>
                                        </p:tgtEl>
                                        <p:attrNameLst>
                                          <p:attrName>ppt_x</p:attrName>
                                        </p:attrNameLst>
                                      </p:cBhvr>
                                      <p:tavLst>
                                        <p:tav tm="0">
                                          <p:val>
                                            <p:strVal val="0-#ppt_w/2"/>
                                          </p:val>
                                        </p:tav>
                                        <p:tav tm="100000">
                                          <p:val>
                                            <p:strVal val="#ppt_x"/>
                                          </p:val>
                                        </p:tav>
                                      </p:tavLst>
                                    </p:anim>
                                    <p:anim calcmode="lin" valueType="num">
                                      <p:cBhvr additive="base">
                                        <p:cTn id="8" dur="500" fill="hold"/>
                                        <p:tgtEl>
                                          <p:spTgt spid="72397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723970"/>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nodeType="afterEffect">
                                  <p:stCondLst>
                                    <p:cond delay="1000"/>
                                  </p:stCondLst>
                                  <p:childTnLst>
                                    <p:set>
                                      <p:cBhvr>
                                        <p:cTn id="14" dur="1" fill="hold">
                                          <p:stCondLst>
                                            <p:cond delay="499"/>
                                          </p:stCondLst>
                                        </p:cTn>
                                        <p:tgtEl>
                                          <p:spTgt spid="7239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3970" grpId="0" autoUpdateAnimBg="0"/>
      <p:bldP spid="723972" grpId="0" animBg="1"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6018" name="Group 2"/>
          <p:cNvGrpSpPr>
            <a:grpSpLocks/>
          </p:cNvGrpSpPr>
          <p:nvPr/>
        </p:nvGrpSpPr>
        <p:grpSpPr bwMode="auto">
          <a:xfrm>
            <a:off x="4267200" y="1295400"/>
            <a:ext cx="3733800" cy="2103438"/>
            <a:chOff x="1728" y="816"/>
            <a:chExt cx="2352" cy="1325"/>
          </a:xfrm>
        </p:grpSpPr>
        <p:graphicFrame>
          <p:nvGraphicFramePr>
            <p:cNvPr id="199709" name="Object 3"/>
            <p:cNvGraphicFramePr>
              <a:graphicFrameLocks noChangeAspect="1"/>
            </p:cNvGraphicFramePr>
            <p:nvPr/>
          </p:nvGraphicFramePr>
          <p:xfrm>
            <a:off x="1728" y="816"/>
            <a:ext cx="2064" cy="1230"/>
          </p:xfrm>
          <a:graphic>
            <a:graphicData uri="http://schemas.openxmlformats.org/presentationml/2006/ole">
              <mc:AlternateContent xmlns:mc="http://schemas.openxmlformats.org/markup-compatibility/2006">
                <mc:Choice xmlns:v="urn:schemas-microsoft-com:vml" Requires="v">
                  <p:oleObj spid="_x0000_s95242"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28" y="816"/>
                          <a:ext cx="2064" cy="1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9710" name="Text Box 4"/>
            <p:cNvSpPr txBox="1">
              <a:spLocks noChangeArrowheads="1"/>
            </p:cNvSpPr>
            <p:nvPr/>
          </p:nvSpPr>
          <p:spPr bwMode="auto">
            <a:xfrm>
              <a:off x="3840" y="1776"/>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3</a:t>
              </a:r>
              <a:endParaRPr lang="es-ES_tradnl" sz="3200" b="1" i="0">
                <a:solidFill>
                  <a:srgbClr val="000000"/>
                </a:solidFill>
                <a:latin typeface="Comic Sans MS" panose="030F0702030302020204" pitchFamily="66" charset="0"/>
              </a:endParaRPr>
            </a:p>
          </p:txBody>
        </p:sp>
      </p:grpSp>
      <p:sp>
        <p:nvSpPr>
          <p:cNvPr id="726021" name="Text Box 5"/>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Método de Menores</a:t>
            </a:r>
          </a:p>
        </p:txBody>
      </p:sp>
      <p:graphicFrame>
        <p:nvGraphicFramePr>
          <p:cNvPr id="726022" name="Object 6"/>
          <p:cNvGraphicFramePr>
            <a:graphicFrameLocks noChangeAspect="1"/>
          </p:cNvGraphicFramePr>
          <p:nvPr/>
        </p:nvGraphicFramePr>
        <p:xfrm>
          <a:off x="2514600" y="3276600"/>
          <a:ext cx="2419350" cy="1963738"/>
        </p:xfrm>
        <a:graphic>
          <a:graphicData uri="http://schemas.openxmlformats.org/presentationml/2006/ole">
            <mc:AlternateContent xmlns:mc="http://schemas.openxmlformats.org/markup-compatibility/2006">
              <mc:Choice xmlns:v="urn:schemas-microsoft-com:vml" Requires="v">
                <p:oleObj spid="_x0000_s95243" name="Ecuación" r:id="rId6" imgW="876300" imgH="711200" progId="Equation.3">
                  <p:embed/>
                </p:oleObj>
              </mc:Choice>
              <mc:Fallback>
                <p:oleObj name="Ecuación" r:id="rId6" imgW="8763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4600" y="3276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26023" name="Text Box 7"/>
          <p:cNvSpPr txBox="1">
            <a:spLocks noChangeArrowheads="1"/>
          </p:cNvSpPr>
          <p:nvPr/>
        </p:nvSpPr>
        <p:spPr bwMode="auto">
          <a:xfrm>
            <a:off x="4876800" y="3886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726024" name="Oval 8"/>
          <p:cNvSpPr>
            <a:spLocks noChangeArrowheads="1"/>
          </p:cNvSpPr>
          <p:nvPr/>
        </p:nvSpPr>
        <p:spPr bwMode="auto">
          <a:xfrm>
            <a:off x="2590800" y="3886200"/>
            <a:ext cx="2286000" cy="6096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26025" name="Oval 9"/>
          <p:cNvSpPr>
            <a:spLocks noChangeArrowheads="1"/>
          </p:cNvSpPr>
          <p:nvPr/>
        </p:nvSpPr>
        <p:spPr bwMode="auto">
          <a:xfrm rot="-5400000">
            <a:off x="1905000" y="3962400"/>
            <a:ext cx="1905000" cy="5334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26026" name="Text Box 10"/>
          <p:cNvSpPr txBox="1">
            <a:spLocks noChangeArrowheads="1"/>
          </p:cNvSpPr>
          <p:nvPr/>
        </p:nvSpPr>
        <p:spPr bwMode="auto">
          <a:xfrm>
            <a:off x="2590800" y="39163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i="0">
                <a:solidFill>
                  <a:schemeClr val="tx2"/>
                </a:solidFill>
              </a:rPr>
              <a:t>1</a:t>
            </a:r>
          </a:p>
        </p:txBody>
      </p:sp>
      <p:grpSp>
        <p:nvGrpSpPr>
          <p:cNvPr id="726027" name="Group 11"/>
          <p:cNvGrpSpPr>
            <a:grpSpLocks/>
          </p:cNvGrpSpPr>
          <p:nvPr/>
        </p:nvGrpSpPr>
        <p:grpSpPr bwMode="auto">
          <a:xfrm>
            <a:off x="3429000" y="3276600"/>
            <a:ext cx="1676400" cy="1828800"/>
            <a:chOff x="1200" y="2064"/>
            <a:chExt cx="1056" cy="1152"/>
          </a:xfrm>
        </p:grpSpPr>
        <p:sp>
          <p:nvSpPr>
            <p:cNvPr id="199705" name="Text Box 12"/>
            <p:cNvSpPr txBox="1">
              <a:spLocks noChangeArrowheads="1"/>
            </p:cNvSpPr>
            <p:nvPr/>
          </p:nvSpPr>
          <p:spPr bwMode="auto">
            <a:xfrm>
              <a:off x="1248"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4800" b="1" i="0"/>
            </a:p>
          </p:txBody>
        </p:sp>
        <p:sp>
          <p:nvSpPr>
            <p:cNvPr id="199706" name="Text Box 13"/>
            <p:cNvSpPr txBox="1">
              <a:spLocks noChangeArrowheads="1"/>
            </p:cNvSpPr>
            <p:nvPr/>
          </p:nvSpPr>
          <p:spPr bwMode="auto">
            <a:xfrm>
              <a:off x="1776" y="20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199707" name="Text Box 14"/>
            <p:cNvSpPr txBox="1">
              <a:spLocks noChangeArrowheads="1"/>
            </p:cNvSpPr>
            <p:nvPr/>
          </p:nvSpPr>
          <p:spPr bwMode="auto">
            <a:xfrm>
              <a:off x="1200" y="28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199708" name="Text Box 15"/>
            <p:cNvSpPr txBox="1">
              <a:spLocks noChangeArrowheads="1"/>
            </p:cNvSpPr>
            <p:nvPr/>
          </p:nvSpPr>
          <p:spPr bwMode="auto">
            <a:xfrm>
              <a:off x="1824" y="28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grpSp>
        <p:nvGrpSpPr>
          <p:cNvPr id="726032" name="Group 16"/>
          <p:cNvGrpSpPr>
            <a:grpSpLocks/>
          </p:cNvGrpSpPr>
          <p:nvPr/>
        </p:nvGrpSpPr>
        <p:grpSpPr bwMode="auto">
          <a:xfrm>
            <a:off x="7162800" y="3611563"/>
            <a:ext cx="1828800" cy="1320800"/>
            <a:chOff x="3504" y="2275"/>
            <a:chExt cx="1152" cy="832"/>
          </a:xfrm>
        </p:grpSpPr>
        <p:graphicFrame>
          <p:nvGraphicFramePr>
            <p:cNvPr id="199700" name="Object 17"/>
            <p:cNvGraphicFramePr>
              <a:graphicFrameLocks noChangeAspect="1"/>
            </p:cNvGraphicFramePr>
            <p:nvPr/>
          </p:nvGraphicFramePr>
          <p:xfrm>
            <a:off x="3504" y="2297"/>
            <a:ext cx="1056" cy="810"/>
          </p:xfrm>
          <a:graphic>
            <a:graphicData uri="http://schemas.openxmlformats.org/presentationml/2006/ole">
              <mc:AlternateContent xmlns:mc="http://schemas.openxmlformats.org/markup-compatibility/2006">
                <mc:Choice xmlns:v="urn:schemas-microsoft-com:vml" Requires="v">
                  <p:oleObj spid="_x0000_s95244" name="Ecuación" r:id="rId8" imgW="596900" imgH="457200" progId="Equation.3">
                    <p:embed/>
                  </p:oleObj>
                </mc:Choice>
                <mc:Fallback>
                  <p:oleObj name="Ecuación" r:id="rId8" imgW="59690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04" y="2297"/>
                          <a:ext cx="1056" cy="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9701" name="Text Box 18"/>
            <p:cNvSpPr txBox="1">
              <a:spLocks noChangeArrowheads="1"/>
            </p:cNvSpPr>
            <p:nvPr/>
          </p:nvSpPr>
          <p:spPr bwMode="auto">
            <a:xfrm>
              <a:off x="3648" y="227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4800" b="1" i="0"/>
            </a:p>
          </p:txBody>
        </p:sp>
        <p:sp>
          <p:nvSpPr>
            <p:cNvPr id="199702" name="Text Box 19"/>
            <p:cNvSpPr txBox="1">
              <a:spLocks noChangeArrowheads="1"/>
            </p:cNvSpPr>
            <p:nvPr/>
          </p:nvSpPr>
          <p:spPr bwMode="auto">
            <a:xfrm>
              <a:off x="4224" y="227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199703" name="Text Box 20"/>
            <p:cNvSpPr txBox="1">
              <a:spLocks noChangeArrowheads="1"/>
            </p:cNvSpPr>
            <p:nvPr/>
          </p:nvSpPr>
          <p:spPr bwMode="auto">
            <a:xfrm>
              <a:off x="3648" y="268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199704" name="Text Box 21"/>
            <p:cNvSpPr txBox="1">
              <a:spLocks noChangeArrowheads="1"/>
            </p:cNvSpPr>
            <p:nvPr/>
          </p:nvSpPr>
          <p:spPr bwMode="auto">
            <a:xfrm>
              <a:off x="4224" y="268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sp>
        <p:nvSpPr>
          <p:cNvPr id="726038" name="Text Box 22"/>
          <p:cNvSpPr txBox="1">
            <a:spLocks noChangeArrowheads="1"/>
          </p:cNvSpPr>
          <p:nvPr/>
        </p:nvSpPr>
        <p:spPr bwMode="auto">
          <a:xfrm>
            <a:off x="6553200" y="40386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a:t>
            </a:r>
            <a:r>
              <a:rPr lang="es-ES_tradnl" sz="3200" b="1" i="0">
                <a:solidFill>
                  <a:schemeClr val="tx2"/>
                </a:solidFill>
              </a:rPr>
              <a:t>1</a:t>
            </a:r>
            <a:r>
              <a:rPr lang="es-ES_tradnl" sz="3200" b="1" i="0">
                <a:solidFill>
                  <a:srgbClr val="000000"/>
                </a:solidFill>
              </a:rPr>
              <a:t>)</a:t>
            </a:r>
            <a:endParaRPr lang="es-ES_tradnl" sz="4800" b="1" i="0"/>
          </a:p>
        </p:txBody>
      </p:sp>
      <p:grpSp>
        <p:nvGrpSpPr>
          <p:cNvPr id="726039" name="Group 23"/>
          <p:cNvGrpSpPr>
            <a:grpSpLocks/>
          </p:cNvGrpSpPr>
          <p:nvPr/>
        </p:nvGrpSpPr>
        <p:grpSpPr bwMode="auto">
          <a:xfrm>
            <a:off x="5410200" y="3886201"/>
            <a:ext cx="1371600" cy="652463"/>
            <a:chOff x="2448" y="2448"/>
            <a:chExt cx="864" cy="411"/>
          </a:xfrm>
        </p:grpSpPr>
        <p:graphicFrame>
          <p:nvGraphicFramePr>
            <p:cNvPr id="199697" name="Object 24"/>
            <p:cNvGraphicFramePr>
              <a:graphicFrameLocks noChangeAspect="1"/>
            </p:cNvGraphicFramePr>
            <p:nvPr/>
          </p:nvGraphicFramePr>
          <p:xfrm>
            <a:off x="2448" y="2448"/>
            <a:ext cx="844" cy="411"/>
          </p:xfrm>
          <a:graphic>
            <a:graphicData uri="http://schemas.openxmlformats.org/presentationml/2006/ole">
              <mc:AlternateContent xmlns:mc="http://schemas.openxmlformats.org/markup-compatibility/2006">
                <mc:Choice xmlns:v="urn:schemas-microsoft-com:vml" Requires="v">
                  <p:oleObj spid="_x0000_s95245" name="Ecuación" r:id="rId10" imgW="545626" imgH="266469" progId="Equation.3">
                    <p:embed/>
                  </p:oleObj>
                </mc:Choice>
                <mc:Fallback>
                  <p:oleObj name="Ecuación" r:id="rId10" imgW="545626" imgH="266469"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48" y="2448"/>
                          <a:ext cx="844" cy="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9698" name="Text Box 25"/>
            <p:cNvSpPr txBox="1">
              <a:spLocks noChangeArrowheads="1"/>
            </p:cNvSpPr>
            <p:nvPr/>
          </p:nvSpPr>
          <p:spPr bwMode="auto">
            <a:xfrm>
              <a:off x="2832" y="244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tx2"/>
                  </a:solidFill>
                </a:rPr>
                <a:t>2</a:t>
              </a:r>
              <a:endParaRPr lang="es-ES_tradnl" sz="2400" b="1" i="0"/>
            </a:p>
          </p:txBody>
        </p:sp>
        <p:sp>
          <p:nvSpPr>
            <p:cNvPr id="199699" name="Text Box 26"/>
            <p:cNvSpPr txBox="1">
              <a:spLocks noChangeArrowheads="1"/>
            </p:cNvSpPr>
            <p:nvPr/>
          </p:nvSpPr>
          <p:spPr bwMode="auto">
            <a:xfrm>
              <a:off x="3072" y="244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b="1" i="0"/>
            </a:p>
          </p:txBody>
        </p:sp>
      </p:grpSp>
      <p:sp>
        <p:nvSpPr>
          <p:cNvPr id="726043" name="Rectangle 27"/>
          <p:cNvSpPr>
            <a:spLocks noChangeArrowheads="1"/>
          </p:cNvSpPr>
          <p:nvPr/>
        </p:nvSpPr>
        <p:spPr bwMode="auto">
          <a:xfrm>
            <a:off x="1919289" y="454025"/>
            <a:ext cx="8353425" cy="523220"/>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800" b="1">
                <a:effectLst>
                  <a:outerShdw blurRad="38100" dist="38100" dir="2700000" algn="tl">
                    <a:srgbClr val="C0C0C0"/>
                  </a:outerShdw>
                </a:effectLst>
              </a:rPr>
              <a:t>DETERMINANTE DE UNA </a:t>
            </a:r>
            <a:r>
              <a:rPr lang="es-ES" sz="2800" b="1">
                <a:solidFill>
                  <a:srgbClr val="FF0000"/>
                </a:solidFill>
                <a:effectLst>
                  <a:outerShdw blurRad="38100" dist="38100" dir="2700000" algn="tl">
                    <a:srgbClr val="C0C0C0"/>
                  </a:outerShdw>
                </a:effectLst>
              </a:rPr>
              <a:t>MATRIZ CUADRADA</a:t>
            </a:r>
            <a:r>
              <a:rPr lang="es-ES" sz="2800" b="1">
                <a:effectLst>
                  <a:outerShdw blurRad="38100" dist="38100" dir="2700000" algn="tl">
                    <a:srgbClr val="C0C0C0"/>
                  </a:outerShdw>
                </a:effectLst>
              </a:rPr>
              <a:t>.</a:t>
            </a:r>
          </a:p>
        </p:txBody>
      </p:sp>
      <p:sp>
        <p:nvSpPr>
          <p:cNvPr id="199694" name="AutoShape 2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9695" name="AutoShape 2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199696" name="AutoShape 30">
            <a:hlinkClick r:id="rId12"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5472119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26043"/>
                                        </p:tgtEl>
                                        <p:attrNameLst>
                                          <p:attrName>style.visibility</p:attrName>
                                        </p:attrNameLst>
                                      </p:cBhvr>
                                      <p:to>
                                        <p:strVal val="visible"/>
                                      </p:to>
                                    </p:set>
                                    <p:anim calcmode="lin" valueType="num">
                                      <p:cBhvr additive="base">
                                        <p:cTn id="7" dur="500" fill="hold"/>
                                        <p:tgtEl>
                                          <p:spTgt spid="726043"/>
                                        </p:tgtEl>
                                        <p:attrNameLst>
                                          <p:attrName>ppt_x</p:attrName>
                                        </p:attrNameLst>
                                      </p:cBhvr>
                                      <p:tavLst>
                                        <p:tav tm="0">
                                          <p:val>
                                            <p:strVal val="0-#ppt_w/2"/>
                                          </p:val>
                                        </p:tav>
                                        <p:tav tm="100000">
                                          <p:val>
                                            <p:strVal val="#ppt_x"/>
                                          </p:val>
                                        </p:tav>
                                      </p:tavLst>
                                    </p:anim>
                                    <p:anim calcmode="lin" valueType="num">
                                      <p:cBhvr additive="base">
                                        <p:cTn id="8" dur="500" fill="hold"/>
                                        <p:tgtEl>
                                          <p:spTgt spid="72604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726018"/>
                                        </p:tgtEl>
                                        <p:attrNameLst>
                                          <p:attrName>style.visibility</p:attrName>
                                        </p:attrNameLst>
                                      </p:cBhvr>
                                      <p:to>
                                        <p:strVal val="visible"/>
                                      </p:to>
                                    </p:set>
                                    <p:anim calcmode="lin" valueType="num">
                                      <p:cBhvr additive="base">
                                        <p:cTn id="12" dur="500" fill="hold"/>
                                        <p:tgtEl>
                                          <p:spTgt spid="726018"/>
                                        </p:tgtEl>
                                        <p:attrNameLst>
                                          <p:attrName>ppt_x</p:attrName>
                                        </p:attrNameLst>
                                      </p:cBhvr>
                                      <p:tavLst>
                                        <p:tav tm="0">
                                          <p:val>
                                            <p:strVal val="0-#ppt_w/2"/>
                                          </p:val>
                                        </p:tav>
                                        <p:tav tm="100000">
                                          <p:val>
                                            <p:strVal val="#ppt_x"/>
                                          </p:val>
                                        </p:tav>
                                      </p:tavLst>
                                    </p:anim>
                                    <p:anim calcmode="lin" valueType="num">
                                      <p:cBhvr additive="base">
                                        <p:cTn id="13" dur="500" fill="hold"/>
                                        <p:tgtEl>
                                          <p:spTgt spid="72601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26021"/>
                                        </p:tgtEl>
                                        <p:attrNameLst>
                                          <p:attrName>style.visibility</p:attrName>
                                        </p:attrNameLst>
                                      </p:cBhvr>
                                      <p:to>
                                        <p:strVal val="visible"/>
                                      </p:to>
                                    </p:set>
                                    <p:anim calcmode="lin" valueType="num">
                                      <p:cBhvr>
                                        <p:cTn id="17" dur="500" fill="hold"/>
                                        <p:tgtEl>
                                          <p:spTgt spid="726021"/>
                                        </p:tgtEl>
                                        <p:attrNameLst>
                                          <p:attrName>ppt_w</p:attrName>
                                        </p:attrNameLst>
                                      </p:cBhvr>
                                      <p:tavLst>
                                        <p:tav tm="0">
                                          <p:val>
                                            <p:fltVal val="0"/>
                                          </p:val>
                                        </p:tav>
                                        <p:tav tm="100000">
                                          <p:val>
                                            <p:strVal val="#ppt_w"/>
                                          </p:val>
                                        </p:tav>
                                      </p:tavLst>
                                    </p:anim>
                                    <p:anim calcmode="lin" valueType="num">
                                      <p:cBhvr>
                                        <p:cTn id="18" dur="500" fill="hold"/>
                                        <p:tgtEl>
                                          <p:spTgt spid="726021"/>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nodeType="clickEffect">
                                  <p:stCondLst>
                                    <p:cond delay="0"/>
                                  </p:stCondLst>
                                  <p:childTnLst>
                                    <p:set>
                                      <p:cBhvr>
                                        <p:cTn id="22" dur="1" fill="hold">
                                          <p:stCondLst>
                                            <p:cond delay="0"/>
                                          </p:stCondLst>
                                        </p:cTn>
                                        <p:tgtEl>
                                          <p:spTgt spid="726022"/>
                                        </p:tgtEl>
                                        <p:attrNameLst>
                                          <p:attrName>style.visibility</p:attrName>
                                        </p:attrNameLst>
                                      </p:cBhvr>
                                      <p:to>
                                        <p:strVal val="visible"/>
                                      </p:to>
                                    </p:set>
                                    <p:anim calcmode="lin" valueType="num">
                                      <p:cBhvr>
                                        <p:cTn id="23" dur="500" fill="hold"/>
                                        <p:tgtEl>
                                          <p:spTgt spid="726022"/>
                                        </p:tgtEl>
                                        <p:attrNameLst>
                                          <p:attrName>ppt_w</p:attrName>
                                        </p:attrNameLst>
                                      </p:cBhvr>
                                      <p:tavLst>
                                        <p:tav tm="0">
                                          <p:val>
                                            <p:fltVal val="0"/>
                                          </p:val>
                                        </p:tav>
                                        <p:tav tm="100000">
                                          <p:val>
                                            <p:strVal val="#ppt_w"/>
                                          </p:val>
                                        </p:tav>
                                      </p:tavLst>
                                    </p:anim>
                                    <p:anim calcmode="lin" valueType="num">
                                      <p:cBhvr>
                                        <p:cTn id="24" dur="500" fill="hold"/>
                                        <p:tgtEl>
                                          <p:spTgt spid="726022"/>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726024"/>
                                        </p:tgtEl>
                                        <p:attrNameLst>
                                          <p:attrName>style.visibility</p:attrName>
                                        </p:attrNameLst>
                                      </p:cBhvr>
                                      <p:to>
                                        <p:strVal val="visible"/>
                                      </p:to>
                                    </p:set>
                                    <p:anim calcmode="lin" valueType="num">
                                      <p:cBhvr>
                                        <p:cTn id="29" dur="500" fill="hold"/>
                                        <p:tgtEl>
                                          <p:spTgt spid="726024"/>
                                        </p:tgtEl>
                                        <p:attrNameLst>
                                          <p:attrName>ppt_w</p:attrName>
                                        </p:attrNameLst>
                                      </p:cBhvr>
                                      <p:tavLst>
                                        <p:tav tm="0">
                                          <p:val>
                                            <p:fltVal val="0"/>
                                          </p:val>
                                        </p:tav>
                                        <p:tav tm="100000">
                                          <p:val>
                                            <p:strVal val="#ppt_w"/>
                                          </p:val>
                                        </p:tav>
                                      </p:tavLst>
                                    </p:anim>
                                    <p:anim calcmode="lin" valueType="num">
                                      <p:cBhvr>
                                        <p:cTn id="30" dur="500" fill="hold"/>
                                        <p:tgtEl>
                                          <p:spTgt spid="726024"/>
                                        </p:tgtEl>
                                        <p:attrNameLst>
                                          <p:attrName>ppt_h</p:attrName>
                                        </p:attrNameLst>
                                      </p:cBhvr>
                                      <p:tavLst>
                                        <p:tav tm="0">
                                          <p:val>
                                            <p:fltVal val="0"/>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726025"/>
                                        </p:tgtEl>
                                        <p:attrNameLst>
                                          <p:attrName>style.visibility</p:attrName>
                                        </p:attrNameLst>
                                      </p:cBhvr>
                                      <p:to>
                                        <p:strVal val="visible"/>
                                      </p:to>
                                    </p:set>
                                    <p:anim calcmode="lin" valueType="num">
                                      <p:cBhvr>
                                        <p:cTn id="35" dur="500" fill="hold"/>
                                        <p:tgtEl>
                                          <p:spTgt spid="726025"/>
                                        </p:tgtEl>
                                        <p:attrNameLst>
                                          <p:attrName>ppt_w</p:attrName>
                                        </p:attrNameLst>
                                      </p:cBhvr>
                                      <p:tavLst>
                                        <p:tav tm="0">
                                          <p:val>
                                            <p:fltVal val="0"/>
                                          </p:val>
                                        </p:tav>
                                        <p:tav tm="100000">
                                          <p:val>
                                            <p:strVal val="#ppt_w"/>
                                          </p:val>
                                        </p:tav>
                                      </p:tavLst>
                                    </p:anim>
                                    <p:anim calcmode="lin" valueType="num">
                                      <p:cBhvr>
                                        <p:cTn id="36" dur="500" fill="hold"/>
                                        <p:tgtEl>
                                          <p:spTgt spid="726025"/>
                                        </p:tgtEl>
                                        <p:attrNameLst>
                                          <p:attrName>ppt_h</p:attrName>
                                        </p:attrNameLst>
                                      </p:cBhvr>
                                      <p:tavLst>
                                        <p:tav tm="0">
                                          <p:val>
                                            <p:fltVal val="0"/>
                                          </p:val>
                                        </p:tav>
                                        <p:tav tm="100000">
                                          <p:val>
                                            <p:strVal val="#ppt_h"/>
                                          </p:val>
                                        </p:tav>
                                      </p:tavLst>
                                    </p:anim>
                                  </p:childTnLst>
                                </p:cTn>
                              </p:par>
                            </p:childTnLst>
                          </p:cTn>
                        </p:par>
                        <p:par>
                          <p:cTn id="37" fill="hold" nodeType="afterGroup">
                            <p:stCondLst>
                              <p:cond delay="500"/>
                            </p:stCondLst>
                            <p:childTnLst>
                              <p:par>
                                <p:cTn id="38" presetID="23" presetClass="entr" presetSubtype="16" fill="hold" grpId="0" nodeType="afterEffect">
                                  <p:stCondLst>
                                    <p:cond delay="0"/>
                                  </p:stCondLst>
                                  <p:childTnLst>
                                    <p:set>
                                      <p:cBhvr>
                                        <p:cTn id="39" dur="1" fill="hold">
                                          <p:stCondLst>
                                            <p:cond delay="0"/>
                                          </p:stCondLst>
                                        </p:cTn>
                                        <p:tgtEl>
                                          <p:spTgt spid="726026"/>
                                        </p:tgtEl>
                                        <p:attrNameLst>
                                          <p:attrName>style.visibility</p:attrName>
                                        </p:attrNameLst>
                                      </p:cBhvr>
                                      <p:to>
                                        <p:strVal val="visible"/>
                                      </p:to>
                                    </p:set>
                                    <p:anim calcmode="lin" valueType="num">
                                      <p:cBhvr>
                                        <p:cTn id="40" dur="500" fill="hold"/>
                                        <p:tgtEl>
                                          <p:spTgt spid="726026"/>
                                        </p:tgtEl>
                                        <p:attrNameLst>
                                          <p:attrName>ppt_w</p:attrName>
                                        </p:attrNameLst>
                                      </p:cBhvr>
                                      <p:tavLst>
                                        <p:tav tm="0">
                                          <p:val>
                                            <p:fltVal val="0"/>
                                          </p:val>
                                        </p:tav>
                                        <p:tav tm="100000">
                                          <p:val>
                                            <p:strVal val="#ppt_w"/>
                                          </p:val>
                                        </p:tav>
                                      </p:tavLst>
                                    </p:anim>
                                    <p:anim calcmode="lin" valueType="num">
                                      <p:cBhvr>
                                        <p:cTn id="41" dur="500" fill="hold"/>
                                        <p:tgtEl>
                                          <p:spTgt spid="726026"/>
                                        </p:tgtEl>
                                        <p:attrNameLst>
                                          <p:attrName>ppt_h</p:attrName>
                                        </p:attrNameLst>
                                      </p:cBhvr>
                                      <p:tavLst>
                                        <p:tav tm="0">
                                          <p:val>
                                            <p:fltVal val="0"/>
                                          </p:val>
                                        </p:tav>
                                        <p:tav tm="100000">
                                          <p:val>
                                            <p:strVal val="#ppt_h"/>
                                          </p:val>
                                        </p:tav>
                                      </p:tavLst>
                                    </p:anim>
                                  </p:childTnLst>
                                </p:cTn>
                              </p:par>
                            </p:childTnLst>
                          </p:cTn>
                        </p:par>
                        <p:par>
                          <p:cTn id="42" fill="hold" nodeType="afterGroup">
                            <p:stCondLst>
                              <p:cond delay="1000"/>
                            </p:stCondLst>
                            <p:childTnLst>
                              <p:par>
                                <p:cTn id="43" presetID="23" presetClass="entr" presetSubtype="16" fill="hold" grpId="0" nodeType="afterEffect">
                                  <p:stCondLst>
                                    <p:cond delay="0"/>
                                  </p:stCondLst>
                                  <p:childTnLst>
                                    <p:set>
                                      <p:cBhvr>
                                        <p:cTn id="44" dur="1" fill="hold">
                                          <p:stCondLst>
                                            <p:cond delay="0"/>
                                          </p:stCondLst>
                                        </p:cTn>
                                        <p:tgtEl>
                                          <p:spTgt spid="726023"/>
                                        </p:tgtEl>
                                        <p:attrNameLst>
                                          <p:attrName>style.visibility</p:attrName>
                                        </p:attrNameLst>
                                      </p:cBhvr>
                                      <p:to>
                                        <p:strVal val="visible"/>
                                      </p:to>
                                    </p:set>
                                    <p:anim calcmode="lin" valueType="num">
                                      <p:cBhvr>
                                        <p:cTn id="45" dur="500" fill="hold"/>
                                        <p:tgtEl>
                                          <p:spTgt spid="726023"/>
                                        </p:tgtEl>
                                        <p:attrNameLst>
                                          <p:attrName>ppt_w</p:attrName>
                                        </p:attrNameLst>
                                      </p:cBhvr>
                                      <p:tavLst>
                                        <p:tav tm="0">
                                          <p:val>
                                            <p:fltVal val="0"/>
                                          </p:val>
                                        </p:tav>
                                        <p:tav tm="100000">
                                          <p:val>
                                            <p:strVal val="#ppt_w"/>
                                          </p:val>
                                        </p:tav>
                                      </p:tavLst>
                                    </p:anim>
                                    <p:anim calcmode="lin" valueType="num">
                                      <p:cBhvr>
                                        <p:cTn id="46" dur="500" fill="hold"/>
                                        <p:tgtEl>
                                          <p:spTgt spid="726023"/>
                                        </p:tgtEl>
                                        <p:attrNameLst>
                                          <p:attrName>ppt_h</p:attrName>
                                        </p:attrNameLst>
                                      </p:cBhvr>
                                      <p:tavLst>
                                        <p:tav tm="0">
                                          <p:val>
                                            <p:fltVal val="0"/>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3" presetClass="entr" presetSubtype="16" fill="hold" nodeType="clickEffect">
                                  <p:stCondLst>
                                    <p:cond delay="0"/>
                                  </p:stCondLst>
                                  <p:childTnLst>
                                    <p:set>
                                      <p:cBhvr>
                                        <p:cTn id="50" dur="1" fill="hold">
                                          <p:stCondLst>
                                            <p:cond delay="0"/>
                                          </p:stCondLst>
                                        </p:cTn>
                                        <p:tgtEl>
                                          <p:spTgt spid="726039"/>
                                        </p:tgtEl>
                                        <p:attrNameLst>
                                          <p:attrName>style.visibility</p:attrName>
                                        </p:attrNameLst>
                                      </p:cBhvr>
                                      <p:to>
                                        <p:strVal val="visible"/>
                                      </p:to>
                                    </p:set>
                                    <p:anim calcmode="lin" valueType="num">
                                      <p:cBhvr>
                                        <p:cTn id="51" dur="500" fill="hold"/>
                                        <p:tgtEl>
                                          <p:spTgt spid="726039"/>
                                        </p:tgtEl>
                                        <p:attrNameLst>
                                          <p:attrName>ppt_w</p:attrName>
                                        </p:attrNameLst>
                                      </p:cBhvr>
                                      <p:tavLst>
                                        <p:tav tm="0">
                                          <p:val>
                                            <p:fltVal val="0"/>
                                          </p:val>
                                        </p:tav>
                                        <p:tav tm="100000">
                                          <p:val>
                                            <p:strVal val="#ppt_w"/>
                                          </p:val>
                                        </p:tav>
                                      </p:tavLst>
                                    </p:anim>
                                    <p:anim calcmode="lin" valueType="num">
                                      <p:cBhvr>
                                        <p:cTn id="52" dur="500" fill="hold"/>
                                        <p:tgtEl>
                                          <p:spTgt spid="726039"/>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726038"/>
                                        </p:tgtEl>
                                        <p:attrNameLst>
                                          <p:attrName>style.visibility</p:attrName>
                                        </p:attrNameLst>
                                      </p:cBhvr>
                                      <p:to>
                                        <p:strVal val="visible"/>
                                      </p:to>
                                    </p:set>
                                    <p:anim calcmode="lin" valueType="num">
                                      <p:cBhvr>
                                        <p:cTn id="56" dur="500" fill="hold"/>
                                        <p:tgtEl>
                                          <p:spTgt spid="726038"/>
                                        </p:tgtEl>
                                        <p:attrNameLst>
                                          <p:attrName>ppt_w</p:attrName>
                                        </p:attrNameLst>
                                      </p:cBhvr>
                                      <p:tavLst>
                                        <p:tav tm="0">
                                          <p:val>
                                            <p:fltVal val="0"/>
                                          </p:val>
                                        </p:tav>
                                        <p:tav tm="100000">
                                          <p:val>
                                            <p:strVal val="#ppt_w"/>
                                          </p:val>
                                        </p:tav>
                                      </p:tavLst>
                                    </p:anim>
                                    <p:anim calcmode="lin" valueType="num">
                                      <p:cBhvr>
                                        <p:cTn id="57" dur="500" fill="hold"/>
                                        <p:tgtEl>
                                          <p:spTgt spid="726038"/>
                                        </p:tgtEl>
                                        <p:attrNameLst>
                                          <p:attrName>ppt_h</p:attrName>
                                        </p:attrNameLst>
                                      </p:cBhvr>
                                      <p:tavLst>
                                        <p:tav tm="0">
                                          <p:val>
                                            <p:fltVal val="0"/>
                                          </p:val>
                                        </p:tav>
                                        <p:tav tm="100000">
                                          <p:val>
                                            <p:strVal val="#ppt_h"/>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3" presetClass="entr" presetSubtype="16" fill="hold" nodeType="clickEffect">
                                  <p:stCondLst>
                                    <p:cond delay="0"/>
                                  </p:stCondLst>
                                  <p:childTnLst>
                                    <p:set>
                                      <p:cBhvr>
                                        <p:cTn id="61" dur="1" fill="hold">
                                          <p:stCondLst>
                                            <p:cond delay="0"/>
                                          </p:stCondLst>
                                        </p:cTn>
                                        <p:tgtEl>
                                          <p:spTgt spid="726027"/>
                                        </p:tgtEl>
                                        <p:attrNameLst>
                                          <p:attrName>style.visibility</p:attrName>
                                        </p:attrNameLst>
                                      </p:cBhvr>
                                      <p:to>
                                        <p:strVal val="visible"/>
                                      </p:to>
                                    </p:set>
                                    <p:anim calcmode="lin" valueType="num">
                                      <p:cBhvr>
                                        <p:cTn id="62" dur="500" fill="hold"/>
                                        <p:tgtEl>
                                          <p:spTgt spid="726027"/>
                                        </p:tgtEl>
                                        <p:attrNameLst>
                                          <p:attrName>ppt_w</p:attrName>
                                        </p:attrNameLst>
                                      </p:cBhvr>
                                      <p:tavLst>
                                        <p:tav tm="0">
                                          <p:val>
                                            <p:fltVal val="0"/>
                                          </p:val>
                                        </p:tav>
                                        <p:tav tm="100000">
                                          <p:val>
                                            <p:strVal val="#ppt_w"/>
                                          </p:val>
                                        </p:tav>
                                      </p:tavLst>
                                    </p:anim>
                                    <p:anim calcmode="lin" valueType="num">
                                      <p:cBhvr>
                                        <p:cTn id="63" dur="500" fill="hold"/>
                                        <p:tgtEl>
                                          <p:spTgt spid="726027"/>
                                        </p:tgtEl>
                                        <p:attrNameLst>
                                          <p:attrName>ppt_h</p:attrName>
                                        </p:attrNameLst>
                                      </p:cBhvr>
                                      <p:tavLst>
                                        <p:tav tm="0">
                                          <p:val>
                                            <p:fltVal val="0"/>
                                          </p:val>
                                        </p:tav>
                                        <p:tav tm="100000">
                                          <p:val>
                                            <p:strVal val="#ppt_h"/>
                                          </p:val>
                                        </p:tav>
                                      </p:tavLst>
                                    </p:anim>
                                  </p:childTnLst>
                                </p:cTn>
                              </p:par>
                            </p:childTnLst>
                          </p:cTn>
                        </p:par>
                        <p:par>
                          <p:cTn id="64" fill="hold" nodeType="afterGroup">
                            <p:stCondLst>
                              <p:cond delay="500"/>
                            </p:stCondLst>
                            <p:childTnLst>
                              <p:par>
                                <p:cTn id="65" presetID="23" presetClass="entr" presetSubtype="16" fill="hold" nodeType="afterEffect">
                                  <p:stCondLst>
                                    <p:cond delay="0"/>
                                  </p:stCondLst>
                                  <p:childTnLst>
                                    <p:set>
                                      <p:cBhvr>
                                        <p:cTn id="66" dur="1" fill="hold">
                                          <p:stCondLst>
                                            <p:cond delay="0"/>
                                          </p:stCondLst>
                                        </p:cTn>
                                        <p:tgtEl>
                                          <p:spTgt spid="726032"/>
                                        </p:tgtEl>
                                        <p:attrNameLst>
                                          <p:attrName>style.visibility</p:attrName>
                                        </p:attrNameLst>
                                      </p:cBhvr>
                                      <p:to>
                                        <p:strVal val="visible"/>
                                      </p:to>
                                    </p:set>
                                    <p:anim calcmode="lin" valueType="num">
                                      <p:cBhvr>
                                        <p:cTn id="67" dur="500" fill="hold"/>
                                        <p:tgtEl>
                                          <p:spTgt spid="726032"/>
                                        </p:tgtEl>
                                        <p:attrNameLst>
                                          <p:attrName>ppt_w</p:attrName>
                                        </p:attrNameLst>
                                      </p:cBhvr>
                                      <p:tavLst>
                                        <p:tav tm="0">
                                          <p:val>
                                            <p:fltVal val="0"/>
                                          </p:val>
                                        </p:tav>
                                        <p:tav tm="100000">
                                          <p:val>
                                            <p:strVal val="#ppt_w"/>
                                          </p:val>
                                        </p:tav>
                                      </p:tavLst>
                                    </p:anim>
                                    <p:anim calcmode="lin" valueType="num">
                                      <p:cBhvr>
                                        <p:cTn id="68" dur="500" fill="hold"/>
                                        <p:tgtEl>
                                          <p:spTgt spid="72603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6021" grpId="0" autoUpdateAnimBg="0"/>
      <p:bldP spid="726023" grpId="0" autoUpdateAnimBg="0"/>
      <p:bldP spid="726024" grpId="0" animBg="1"/>
      <p:bldP spid="726025" grpId="0" animBg="1"/>
      <p:bldP spid="726026" grpId="0" autoUpdateAnimBg="0"/>
      <p:bldP spid="726038" grpId="0" autoUpdateAnimBg="0"/>
      <p:bldP spid="726043" grpId="0" animBg="1"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1730" name="Object 2"/>
          <p:cNvGraphicFramePr>
            <a:graphicFrameLocks noChangeAspect="1"/>
          </p:cNvGraphicFramePr>
          <p:nvPr/>
        </p:nvGraphicFramePr>
        <p:xfrm>
          <a:off x="2514600" y="1371600"/>
          <a:ext cx="2419350" cy="1963738"/>
        </p:xfrm>
        <a:graphic>
          <a:graphicData uri="http://schemas.openxmlformats.org/presentationml/2006/ole">
            <mc:AlternateContent xmlns:mc="http://schemas.openxmlformats.org/markup-compatibility/2006">
              <mc:Choice xmlns:v="urn:schemas-microsoft-com:vml" Requires="v">
                <p:oleObj spid="_x0000_s96268"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1371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1731" name="Text Box 3"/>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Método de Menores</a:t>
            </a:r>
          </a:p>
        </p:txBody>
      </p:sp>
      <p:sp>
        <p:nvSpPr>
          <p:cNvPr id="201732" name="Text Box 4"/>
          <p:cNvSpPr txBox="1">
            <a:spLocks noChangeArrowheads="1"/>
          </p:cNvSpPr>
          <p:nvPr/>
        </p:nvSpPr>
        <p:spPr bwMode="auto">
          <a:xfrm>
            <a:off x="4876800" y="1981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201733" name="Oval 5"/>
          <p:cNvSpPr>
            <a:spLocks noChangeArrowheads="1"/>
          </p:cNvSpPr>
          <p:nvPr/>
        </p:nvSpPr>
        <p:spPr bwMode="auto">
          <a:xfrm>
            <a:off x="2590800" y="1981200"/>
            <a:ext cx="2286000" cy="6096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28070" name="Oval 6"/>
          <p:cNvSpPr>
            <a:spLocks noChangeArrowheads="1"/>
          </p:cNvSpPr>
          <p:nvPr/>
        </p:nvSpPr>
        <p:spPr bwMode="auto">
          <a:xfrm rot="-5400000">
            <a:off x="2819400" y="2057400"/>
            <a:ext cx="1905000" cy="5334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28071" name="Text Box 7"/>
          <p:cNvSpPr txBox="1">
            <a:spLocks noChangeArrowheads="1"/>
          </p:cNvSpPr>
          <p:nvPr/>
        </p:nvSpPr>
        <p:spPr bwMode="auto">
          <a:xfrm>
            <a:off x="3505200" y="1981200"/>
            <a:ext cx="457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i="0">
                <a:solidFill>
                  <a:schemeClr val="tx2"/>
                </a:solidFill>
              </a:rPr>
              <a:t>0</a:t>
            </a:r>
          </a:p>
        </p:txBody>
      </p:sp>
      <p:grpSp>
        <p:nvGrpSpPr>
          <p:cNvPr id="201736" name="Group 8"/>
          <p:cNvGrpSpPr>
            <a:grpSpLocks/>
          </p:cNvGrpSpPr>
          <p:nvPr/>
        </p:nvGrpSpPr>
        <p:grpSpPr bwMode="auto">
          <a:xfrm>
            <a:off x="7162800" y="1706563"/>
            <a:ext cx="1828800" cy="1320800"/>
            <a:chOff x="3504" y="2275"/>
            <a:chExt cx="1152" cy="832"/>
          </a:xfrm>
        </p:grpSpPr>
        <p:graphicFrame>
          <p:nvGraphicFramePr>
            <p:cNvPr id="201764" name="Object 9"/>
            <p:cNvGraphicFramePr>
              <a:graphicFrameLocks noChangeAspect="1"/>
            </p:cNvGraphicFramePr>
            <p:nvPr/>
          </p:nvGraphicFramePr>
          <p:xfrm>
            <a:off x="3504" y="2297"/>
            <a:ext cx="1056" cy="810"/>
          </p:xfrm>
          <a:graphic>
            <a:graphicData uri="http://schemas.openxmlformats.org/presentationml/2006/ole">
              <mc:AlternateContent xmlns:mc="http://schemas.openxmlformats.org/markup-compatibility/2006">
                <mc:Choice xmlns:v="urn:schemas-microsoft-com:vml" Requires="v">
                  <p:oleObj spid="_x0000_s96269" name="Ecuación" r:id="rId6" imgW="596900" imgH="457200" progId="Equation.3">
                    <p:embed/>
                  </p:oleObj>
                </mc:Choice>
                <mc:Fallback>
                  <p:oleObj name="Ecuación" r:id="rId6" imgW="596900" imgH="457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04" y="2297"/>
                          <a:ext cx="1056" cy="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1765" name="Text Box 10"/>
            <p:cNvSpPr txBox="1">
              <a:spLocks noChangeArrowheads="1"/>
            </p:cNvSpPr>
            <p:nvPr/>
          </p:nvSpPr>
          <p:spPr bwMode="auto">
            <a:xfrm>
              <a:off x="3648" y="227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4800" b="1" i="0"/>
            </a:p>
          </p:txBody>
        </p:sp>
        <p:sp>
          <p:nvSpPr>
            <p:cNvPr id="201766" name="Text Box 11"/>
            <p:cNvSpPr txBox="1">
              <a:spLocks noChangeArrowheads="1"/>
            </p:cNvSpPr>
            <p:nvPr/>
          </p:nvSpPr>
          <p:spPr bwMode="auto">
            <a:xfrm>
              <a:off x="4224" y="227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201767" name="Text Box 12"/>
            <p:cNvSpPr txBox="1">
              <a:spLocks noChangeArrowheads="1"/>
            </p:cNvSpPr>
            <p:nvPr/>
          </p:nvSpPr>
          <p:spPr bwMode="auto">
            <a:xfrm>
              <a:off x="3648" y="268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1768" name="Text Box 13"/>
            <p:cNvSpPr txBox="1">
              <a:spLocks noChangeArrowheads="1"/>
            </p:cNvSpPr>
            <p:nvPr/>
          </p:nvSpPr>
          <p:spPr bwMode="auto">
            <a:xfrm>
              <a:off x="4224" y="268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sp>
        <p:nvSpPr>
          <p:cNvPr id="201737" name="Text Box 14"/>
          <p:cNvSpPr txBox="1">
            <a:spLocks noChangeArrowheads="1"/>
          </p:cNvSpPr>
          <p:nvPr/>
        </p:nvSpPr>
        <p:spPr bwMode="auto">
          <a:xfrm>
            <a:off x="6553200" y="21336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a:t>
            </a:r>
            <a:r>
              <a:rPr lang="es-ES_tradnl" sz="3200" b="1" i="0">
                <a:solidFill>
                  <a:schemeClr val="tx2"/>
                </a:solidFill>
              </a:rPr>
              <a:t>1</a:t>
            </a:r>
            <a:r>
              <a:rPr lang="es-ES_tradnl" sz="3200" b="1" i="0">
                <a:solidFill>
                  <a:srgbClr val="000000"/>
                </a:solidFill>
              </a:rPr>
              <a:t>)</a:t>
            </a:r>
            <a:endParaRPr lang="es-ES_tradnl" sz="4800" b="1" i="0"/>
          </a:p>
        </p:txBody>
      </p:sp>
      <p:sp>
        <p:nvSpPr>
          <p:cNvPr id="728079" name="Text Box 15"/>
          <p:cNvSpPr txBox="1">
            <a:spLocks noChangeArrowheads="1"/>
          </p:cNvSpPr>
          <p:nvPr/>
        </p:nvSpPr>
        <p:spPr bwMode="auto">
          <a:xfrm>
            <a:off x="8763000" y="202565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4800" b="1" i="0"/>
          </a:p>
        </p:txBody>
      </p:sp>
      <p:sp>
        <p:nvSpPr>
          <p:cNvPr id="728080" name="Text Box 16"/>
          <p:cNvSpPr txBox="1">
            <a:spLocks noChangeArrowheads="1"/>
          </p:cNvSpPr>
          <p:nvPr/>
        </p:nvSpPr>
        <p:spPr bwMode="auto">
          <a:xfrm>
            <a:off x="5334000" y="335280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4800" b="1" i="0"/>
          </a:p>
        </p:txBody>
      </p:sp>
      <p:sp>
        <p:nvSpPr>
          <p:cNvPr id="728081" name="Text Box 17"/>
          <p:cNvSpPr txBox="1">
            <a:spLocks noChangeArrowheads="1"/>
          </p:cNvSpPr>
          <p:nvPr/>
        </p:nvSpPr>
        <p:spPr bwMode="auto">
          <a:xfrm>
            <a:off x="6934200" y="34290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a:t>
            </a:r>
            <a:r>
              <a:rPr lang="es-ES_tradnl" sz="3200" b="1" i="0">
                <a:solidFill>
                  <a:schemeClr val="tx2"/>
                </a:solidFill>
              </a:rPr>
              <a:t>0</a:t>
            </a:r>
            <a:r>
              <a:rPr lang="es-ES_tradnl" sz="3200" b="1" i="0">
                <a:solidFill>
                  <a:srgbClr val="000000"/>
                </a:solidFill>
              </a:rPr>
              <a:t>)</a:t>
            </a:r>
            <a:endParaRPr lang="es-ES_tradnl" sz="4800" b="1" i="0"/>
          </a:p>
        </p:txBody>
      </p:sp>
      <p:grpSp>
        <p:nvGrpSpPr>
          <p:cNvPr id="728082" name="Group 18"/>
          <p:cNvGrpSpPr>
            <a:grpSpLocks/>
          </p:cNvGrpSpPr>
          <p:nvPr/>
        </p:nvGrpSpPr>
        <p:grpSpPr bwMode="auto">
          <a:xfrm>
            <a:off x="7543800" y="3048000"/>
            <a:ext cx="1600200" cy="1295400"/>
            <a:chOff x="3792" y="1920"/>
            <a:chExt cx="1008" cy="816"/>
          </a:xfrm>
        </p:grpSpPr>
        <p:graphicFrame>
          <p:nvGraphicFramePr>
            <p:cNvPr id="201758" name="Object 19"/>
            <p:cNvGraphicFramePr>
              <a:graphicFrameLocks noChangeAspect="1"/>
            </p:cNvGraphicFramePr>
            <p:nvPr/>
          </p:nvGraphicFramePr>
          <p:xfrm>
            <a:off x="3792" y="1936"/>
            <a:ext cx="912" cy="800"/>
          </p:xfrm>
          <a:graphic>
            <a:graphicData uri="http://schemas.openxmlformats.org/presentationml/2006/ole">
              <mc:AlternateContent xmlns:mc="http://schemas.openxmlformats.org/markup-compatibility/2006">
                <mc:Choice xmlns:v="urn:schemas-microsoft-com:vml" Requires="v">
                  <p:oleObj spid="_x0000_s96270" name="Ecuación" r:id="rId8" imgW="520700" imgH="457200" progId="Equation.3">
                    <p:embed/>
                  </p:oleObj>
                </mc:Choice>
                <mc:Fallback>
                  <p:oleObj name="Ecuación" r:id="rId8" imgW="52070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92" y="1936"/>
                          <a:ext cx="912" cy="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1759" name="Group 20"/>
            <p:cNvGrpSpPr>
              <a:grpSpLocks/>
            </p:cNvGrpSpPr>
            <p:nvPr/>
          </p:nvGrpSpPr>
          <p:grpSpPr bwMode="auto">
            <a:xfrm>
              <a:off x="3840" y="1920"/>
              <a:ext cx="960" cy="749"/>
              <a:chOff x="3840" y="1920"/>
              <a:chExt cx="960" cy="749"/>
            </a:xfrm>
          </p:grpSpPr>
          <p:sp>
            <p:nvSpPr>
              <p:cNvPr id="201760" name="Text Box 21"/>
              <p:cNvSpPr txBox="1">
                <a:spLocks noChangeArrowheads="1"/>
              </p:cNvSpPr>
              <p:nvPr/>
            </p:nvSpPr>
            <p:spPr bwMode="auto">
              <a:xfrm>
                <a:off x="3888" y="192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1761" name="Text Box 22"/>
              <p:cNvSpPr txBox="1">
                <a:spLocks noChangeArrowheads="1"/>
              </p:cNvSpPr>
              <p:nvPr/>
            </p:nvSpPr>
            <p:spPr bwMode="auto">
              <a:xfrm>
                <a:off x="4368" y="192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201762" name="Text Box 23"/>
              <p:cNvSpPr txBox="1">
                <a:spLocks noChangeArrowheads="1"/>
              </p:cNvSpPr>
              <p:nvPr/>
            </p:nvSpPr>
            <p:spPr bwMode="auto">
              <a:xfrm>
                <a:off x="3840" y="230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4</a:t>
                </a:r>
                <a:endParaRPr lang="es-ES_tradnl" sz="4800" b="1" i="0"/>
              </a:p>
            </p:txBody>
          </p:sp>
          <p:sp>
            <p:nvSpPr>
              <p:cNvPr id="201763" name="Text Box 24"/>
              <p:cNvSpPr txBox="1">
                <a:spLocks noChangeArrowheads="1"/>
              </p:cNvSpPr>
              <p:nvPr/>
            </p:nvSpPr>
            <p:spPr bwMode="auto">
              <a:xfrm>
                <a:off x="4368" y="230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grpSp>
      <p:grpSp>
        <p:nvGrpSpPr>
          <p:cNvPr id="728089" name="Group 25"/>
          <p:cNvGrpSpPr>
            <a:grpSpLocks/>
          </p:cNvGrpSpPr>
          <p:nvPr/>
        </p:nvGrpSpPr>
        <p:grpSpPr bwMode="auto">
          <a:xfrm>
            <a:off x="2590800" y="1371600"/>
            <a:ext cx="2514600" cy="1874838"/>
            <a:chOff x="672" y="864"/>
            <a:chExt cx="1584" cy="1181"/>
          </a:xfrm>
        </p:grpSpPr>
        <p:sp>
          <p:nvSpPr>
            <p:cNvPr id="201754" name="Text Box 26"/>
            <p:cNvSpPr txBox="1">
              <a:spLocks noChangeArrowheads="1"/>
            </p:cNvSpPr>
            <p:nvPr/>
          </p:nvSpPr>
          <p:spPr bwMode="auto">
            <a:xfrm>
              <a:off x="720" y="8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1755" name="Text Box 27"/>
            <p:cNvSpPr txBox="1">
              <a:spLocks noChangeArrowheads="1"/>
            </p:cNvSpPr>
            <p:nvPr/>
          </p:nvSpPr>
          <p:spPr bwMode="auto">
            <a:xfrm>
              <a:off x="1776" y="8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201756" name="Text Box 28"/>
            <p:cNvSpPr txBox="1">
              <a:spLocks noChangeArrowheads="1"/>
            </p:cNvSpPr>
            <p:nvPr/>
          </p:nvSpPr>
          <p:spPr bwMode="auto">
            <a:xfrm>
              <a:off x="672" y="16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4</a:t>
              </a:r>
              <a:endParaRPr lang="es-ES_tradnl" sz="4800" b="1" i="0"/>
            </a:p>
          </p:txBody>
        </p:sp>
        <p:sp>
          <p:nvSpPr>
            <p:cNvPr id="201757" name="Text Box 29"/>
            <p:cNvSpPr txBox="1">
              <a:spLocks noChangeArrowheads="1"/>
            </p:cNvSpPr>
            <p:nvPr/>
          </p:nvSpPr>
          <p:spPr bwMode="auto">
            <a:xfrm>
              <a:off x="1824" y="16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grpSp>
        <p:nvGrpSpPr>
          <p:cNvPr id="201743" name="Group 30"/>
          <p:cNvGrpSpPr>
            <a:grpSpLocks/>
          </p:cNvGrpSpPr>
          <p:nvPr/>
        </p:nvGrpSpPr>
        <p:grpSpPr bwMode="auto">
          <a:xfrm>
            <a:off x="5410200" y="1981201"/>
            <a:ext cx="1371600" cy="652463"/>
            <a:chOff x="2448" y="1248"/>
            <a:chExt cx="864" cy="411"/>
          </a:xfrm>
        </p:grpSpPr>
        <p:graphicFrame>
          <p:nvGraphicFramePr>
            <p:cNvPr id="201751" name="Object 31"/>
            <p:cNvGraphicFramePr>
              <a:graphicFrameLocks noChangeAspect="1"/>
            </p:cNvGraphicFramePr>
            <p:nvPr/>
          </p:nvGraphicFramePr>
          <p:xfrm>
            <a:off x="2448" y="1248"/>
            <a:ext cx="844" cy="411"/>
          </p:xfrm>
          <a:graphic>
            <a:graphicData uri="http://schemas.openxmlformats.org/presentationml/2006/ole">
              <mc:AlternateContent xmlns:mc="http://schemas.openxmlformats.org/markup-compatibility/2006">
                <mc:Choice xmlns:v="urn:schemas-microsoft-com:vml" Requires="v">
                  <p:oleObj spid="_x0000_s96271" name="Ecuación" r:id="rId10" imgW="545626" imgH="266469" progId="Equation.3">
                    <p:embed/>
                  </p:oleObj>
                </mc:Choice>
                <mc:Fallback>
                  <p:oleObj name="Ecuación" r:id="rId10" imgW="545626" imgH="266469"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48" y="1248"/>
                          <a:ext cx="844" cy="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1752" name="Text Box 32"/>
            <p:cNvSpPr txBox="1">
              <a:spLocks noChangeArrowheads="1"/>
            </p:cNvSpPr>
            <p:nvPr/>
          </p:nvSpPr>
          <p:spPr bwMode="auto">
            <a:xfrm>
              <a:off x="2832" y="124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tx2"/>
                  </a:solidFill>
                </a:rPr>
                <a:t>2</a:t>
              </a:r>
              <a:endParaRPr lang="es-ES_tradnl" sz="2400" b="1" i="0"/>
            </a:p>
          </p:txBody>
        </p:sp>
        <p:sp>
          <p:nvSpPr>
            <p:cNvPr id="201753" name="Text Box 33"/>
            <p:cNvSpPr txBox="1">
              <a:spLocks noChangeArrowheads="1"/>
            </p:cNvSpPr>
            <p:nvPr/>
          </p:nvSpPr>
          <p:spPr bwMode="auto">
            <a:xfrm>
              <a:off x="3072" y="124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b="1" i="0"/>
            </a:p>
          </p:txBody>
        </p:sp>
      </p:grpSp>
      <p:grpSp>
        <p:nvGrpSpPr>
          <p:cNvPr id="728098" name="Group 34"/>
          <p:cNvGrpSpPr>
            <a:grpSpLocks/>
          </p:cNvGrpSpPr>
          <p:nvPr/>
        </p:nvGrpSpPr>
        <p:grpSpPr bwMode="auto">
          <a:xfrm>
            <a:off x="5638800" y="3276600"/>
            <a:ext cx="1371600" cy="712788"/>
            <a:chOff x="2640" y="2064"/>
            <a:chExt cx="864" cy="449"/>
          </a:xfrm>
        </p:grpSpPr>
        <p:graphicFrame>
          <p:nvGraphicFramePr>
            <p:cNvPr id="201748" name="Object 35"/>
            <p:cNvGraphicFramePr>
              <a:graphicFrameLocks noChangeAspect="1"/>
            </p:cNvGraphicFramePr>
            <p:nvPr/>
          </p:nvGraphicFramePr>
          <p:xfrm>
            <a:off x="2640" y="2091"/>
            <a:ext cx="864" cy="422"/>
          </p:xfrm>
          <a:graphic>
            <a:graphicData uri="http://schemas.openxmlformats.org/presentationml/2006/ole">
              <mc:AlternateContent xmlns:mc="http://schemas.openxmlformats.org/markup-compatibility/2006">
                <mc:Choice xmlns:v="urn:schemas-microsoft-com:vml" Requires="v">
                  <p:oleObj spid="_x0000_s96272" name="Ecuación" r:id="rId12" imgW="545626" imgH="266469" progId="Equation.3">
                    <p:embed/>
                  </p:oleObj>
                </mc:Choice>
                <mc:Fallback>
                  <p:oleObj name="Ecuación" r:id="rId12" imgW="545626" imgH="266469"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640" y="2091"/>
                          <a:ext cx="864" cy="422"/>
                        </a:xfrm>
                        <a:prstGeom prst="rect">
                          <a:avLst/>
                        </a:prstGeom>
                        <a:noFill/>
                        <a:ln>
                          <a:noFill/>
                        </a:ln>
                        <a:effectLst/>
                        <a:extLst>
                          <a:ext uri="{909E8E84-426E-40DD-AFC4-6F175D3DCCD1}">
                            <a14:hiddenFill xmlns:a14="http://schemas.microsoft.com/office/drawing/2010/main">
                              <a:solidFill>
                                <a:srgbClr val="99FF99"/>
                              </a:solidFill>
                            </a14:hiddenFill>
                          </a:ext>
                          <a:ext uri="{91240B29-F687-4F45-9708-019B960494DF}">
                            <a14:hiddenLine xmlns:a14="http://schemas.microsoft.com/office/drawing/2010/main" w="9525">
                              <a:solidFill>
                                <a:srgbClr val="660066"/>
                              </a:solidFill>
                              <a:miter lim="800000"/>
                              <a:headEnd/>
                              <a:tailEnd/>
                            </a14:hiddenLine>
                          </a:ext>
                          <a:ext uri="{AF507438-7753-43E0-B8FC-AC1667EBCBE1}">
                            <a14:hiddenEffects xmlns:a14="http://schemas.microsoft.com/office/drawing/2010/main">
                              <a:effectLst>
                                <a:outerShdw dist="35921" dir="2700000" algn="ctr" rotWithShape="0">
                                  <a:srgbClr val="FFCC99"/>
                                </a:outerShdw>
                              </a:effectLst>
                            </a14:hiddenEffects>
                          </a:ext>
                        </a:extLst>
                      </p:spPr>
                    </p:pic>
                  </p:oleObj>
                </mc:Fallback>
              </mc:AlternateContent>
            </a:graphicData>
          </a:graphic>
        </p:graphicFrame>
        <p:sp>
          <p:nvSpPr>
            <p:cNvPr id="201749" name="Text Box 36"/>
            <p:cNvSpPr txBox="1">
              <a:spLocks noChangeArrowheads="1"/>
            </p:cNvSpPr>
            <p:nvPr/>
          </p:nvSpPr>
          <p:spPr bwMode="auto">
            <a:xfrm>
              <a:off x="3024" y="2064"/>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tx2"/>
                  </a:solidFill>
                </a:rPr>
                <a:t>2</a:t>
              </a:r>
              <a:endParaRPr lang="es-ES_tradnl" sz="2400" b="1" i="0"/>
            </a:p>
          </p:txBody>
        </p:sp>
        <p:sp>
          <p:nvSpPr>
            <p:cNvPr id="201750" name="Text Box 37"/>
            <p:cNvSpPr txBox="1">
              <a:spLocks noChangeArrowheads="1"/>
            </p:cNvSpPr>
            <p:nvPr/>
          </p:nvSpPr>
          <p:spPr bwMode="auto">
            <a:xfrm>
              <a:off x="3264" y="2064"/>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b="1" i="0"/>
            </a:p>
          </p:txBody>
        </p:sp>
      </p:grpSp>
      <p:sp>
        <p:nvSpPr>
          <p:cNvPr id="728102" name="Rectangle 38"/>
          <p:cNvSpPr>
            <a:spLocks noChangeArrowheads="1"/>
          </p:cNvSpPr>
          <p:nvPr/>
        </p:nvSpPr>
        <p:spPr bwMode="auto">
          <a:xfrm>
            <a:off x="1847850" y="404813"/>
            <a:ext cx="8496300" cy="523220"/>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800" b="1">
                <a:effectLst>
                  <a:outerShdw blurRad="38100" dist="38100" dir="2700000" algn="tl">
                    <a:srgbClr val="C0C0C0"/>
                  </a:outerShdw>
                </a:effectLst>
              </a:rPr>
              <a:t>DETERMINANTE DE UNA </a:t>
            </a:r>
            <a:r>
              <a:rPr lang="es-ES" sz="2800" b="1">
                <a:solidFill>
                  <a:srgbClr val="FF0000"/>
                </a:solidFill>
                <a:effectLst>
                  <a:outerShdw blurRad="38100" dist="38100" dir="2700000" algn="tl">
                    <a:srgbClr val="C0C0C0"/>
                  </a:outerShdw>
                </a:effectLst>
              </a:rPr>
              <a:t>MATRIZ CUADRADA</a:t>
            </a:r>
            <a:r>
              <a:rPr lang="es-ES" sz="2800" b="1">
                <a:effectLst>
                  <a:outerShdw blurRad="38100" dist="38100" dir="2700000" algn="tl">
                    <a:srgbClr val="C0C0C0"/>
                  </a:outerShdw>
                </a:effectLst>
              </a:rPr>
              <a:t>.</a:t>
            </a:r>
          </a:p>
        </p:txBody>
      </p:sp>
      <p:sp>
        <p:nvSpPr>
          <p:cNvPr id="201746" name="AutoShape 39">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01747" name="AutoShape 40">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558052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28070"/>
                                        </p:tgtEl>
                                        <p:attrNameLst>
                                          <p:attrName>style.visibility</p:attrName>
                                        </p:attrNameLst>
                                      </p:cBhvr>
                                      <p:to>
                                        <p:strVal val="visible"/>
                                      </p:to>
                                    </p:set>
                                    <p:anim calcmode="lin" valueType="num">
                                      <p:cBhvr>
                                        <p:cTn id="7" dur="500" fill="hold"/>
                                        <p:tgtEl>
                                          <p:spTgt spid="728070"/>
                                        </p:tgtEl>
                                        <p:attrNameLst>
                                          <p:attrName>ppt_w</p:attrName>
                                        </p:attrNameLst>
                                      </p:cBhvr>
                                      <p:tavLst>
                                        <p:tav tm="0">
                                          <p:val>
                                            <p:fltVal val="0"/>
                                          </p:val>
                                        </p:tav>
                                        <p:tav tm="100000">
                                          <p:val>
                                            <p:strVal val="#ppt_w"/>
                                          </p:val>
                                        </p:tav>
                                      </p:tavLst>
                                    </p:anim>
                                    <p:anim calcmode="lin" valueType="num">
                                      <p:cBhvr>
                                        <p:cTn id="8" dur="500" fill="hold"/>
                                        <p:tgtEl>
                                          <p:spTgt spid="72807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28071"/>
                                        </p:tgtEl>
                                        <p:attrNameLst>
                                          <p:attrName>style.visibility</p:attrName>
                                        </p:attrNameLst>
                                      </p:cBhvr>
                                      <p:to>
                                        <p:strVal val="visible"/>
                                      </p:to>
                                    </p:set>
                                    <p:anim calcmode="lin" valueType="num">
                                      <p:cBhvr>
                                        <p:cTn id="12" dur="500" fill="hold"/>
                                        <p:tgtEl>
                                          <p:spTgt spid="728071"/>
                                        </p:tgtEl>
                                        <p:attrNameLst>
                                          <p:attrName>ppt_w</p:attrName>
                                        </p:attrNameLst>
                                      </p:cBhvr>
                                      <p:tavLst>
                                        <p:tav tm="0">
                                          <p:val>
                                            <p:fltVal val="0"/>
                                          </p:val>
                                        </p:tav>
                                        <p:tav tm="100000">
                                          <p:val>
                                            <p:strVal val="#ppt_w"/>
                                          </p:val>
                                        </p:tav>
                                      </p:tavLst>
                                    </p:anim>
                                    <p:anim calcmode="lin" valueType="num">
                                      <p:cBhvr>
                                        <p:cTn id="13" dur="500" fill="hold"/>
                                        <p:tgtEl>
                                          <p:spTgt spid="728071"/>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28079"/>
                                        </p:tgtEl>
                                        <p:attrNameLst>
                                          <p:attrName>style.visibility</p:attrName>
                                        </p:attrNameLst>
                                      </p:cBhvr>
                                      <p:to>
                                        <p:strVal val="visible"/>
                                      </p:to>
                                    </p:set>
                                    <p:anim calcmode="lin" valueType="num">
                                      <p:cBhvr>
                                        <p:cTn id="18" dur="500" fill="hold"/>
                                        <p:tgtEl>
                                          <p:spTgt spid="728079"/>
                                        </p:tgtEl>
                                        <p:attrNameLst>
                                          <p:attrName>ppt_w</p:attrName>
                                        </p:attrNameLst>
                                      </p:cBhvr>
                                      <p:tavLst>
                                        <p:tav tm="0">
                                          <p:val>
                                            <p:fltVal val="0"/>
                                          </p:val>
                                        </p:tav>
                                        <p:tav tm="100000">
                                          <p:val>
                                            <p:strVal val="#ppt_w"/>
                                          </p:val>
                                        </p:tav>
                                      </p:tavLst>
                                    </p:anim>
                                    <p:anim calcmode="lin" valueType="num">
                                      <p:cBhvr>
                                        <p:cTn id="19" dur="500" fill="hold"/>
                                        <p:tgtEl>
                                          <p:spTgt spid="728079"/>
                                        </p:tgtEl>
                                        <p:attrNameLst>
                                          <p:attrName>ppt_h</p:attrName>
                                        </p:attrNameLst>
                                      </p:cBhvr>
                                      <p:tavLst>
                                        <p:tav tm="0">
                                          <p:val>
                                            <p:fltVal val="0"/>
                                          </p:val>
                                        </p:tav>
                                        <p:tav tm="100000">
                                          <p:val>
                                            <p:strVal val="#ppt_h"/>
                                          </p:val>
                                        </p:tav>
                                      </p:tavLst>
                                    </p:anim>
                                  </p:childTnLst>
                                </p:cTn>
                              </p:par>
                            </p:childTnLst>
                          </p:cTn>
                        </p:par>
                        <p:par>
                          <p:cTn id="20" fill="hold" nodeType="afterGroup">
                            <p:stCondLst>
                              <p:cond delay="500"/>
                            </p:stCondLst>
                            <p:childTnLst>
                              <p:par>
                                <p:cTn id="21" presetID="23" presetClass="entr" presetSubtype="16" fill="hold" grpId="0" nodeType="afterEffect">
                                  <p:stCondLst>
                                    <p:cond delay="0"/>
                                  </p:stCondLst>
                                  <p:childTnLst>
                                    <p:set>
                                      <p:cBhvr>
                                        <p:cTn id="22" dur="1" fill="hold">
                                          <p:stCondLst>
                                            <p:cond delay="0"/>
                                          </p:stCondLst>
                                        </p:cTn>
                                        <p:tgtEl>
                                          <p:spTgt spid="728080"/>
                                        </p:tgtEl>
                                        <p:attrNameLst>
                                          <p:attrName>style.visibility</p:attrName>
                                        </p:attrNameLst>
                                      </p:cBhvr>
                                      <p:to>
                                        <p:strVal val="visible"/>
                                      </p:to>
                                    </p:set>
                                    <p:anim calcmode="lin" valueType="num">
                                      <p:cBhvr>
                                        <p:cTn id="23" dur="500" fill="hold"/>
                                        <p:tgtEl>
                                          <p:spTgt spid="728080"/>
                                        </p:tgtEl>
                                        <p:attrNameLst>
                                          <p:attrName>ppt_w</p:attrName>
                                        </p:attrNameLst>
                                      </p:cBhvr>
                                      <p:tavLst>
                                        <p:tav tm="0">
                                          <p:val>
                                            <p:fltVal val="0"/>
                                          </p:val>
                                        </p:tav>
                                        <p:tav tm="100000">
                                          <p:val>
                                            <p:strVal val="#ppt_w"/>
                                          </p:val>
                                        </p:tav>
                                      </p:tavLst>
                                    </p:anim>
                                    <p:anim calcmode="lin" valueType="num">
                                      <p:cBhvr>
                                        <p:cTn id="24" dur="500" fill="hold"/>
                                        <p:tgtEl>
                                          <p:spTgt spid="728080"/>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nodeType="clickEffect">
                                  <p:stCondLst>
                                    <p:cond delay="0"/>
                                  </p:stCondLst>
                                  <p:childTnLst>
                                    <p:set>
                                      <p:cBhvr>
                                        <p:cTn id="28" dur="1" fill="hold">
                                          <p:stCondLst>
                                            <p:cond delay="0"/>
                                          </p:stCondLst>
                                        </p:cTn>
                                        <p:tgtEl>
                                          <p:spTgt spid="728098"/>
                                        </p:tgtEl>
                                        <p:attrNameLst>
                                          <p:attrName>style.visibility</p:attrName>
                                        </p:attrNameLst>
                                      </p:cBhvr>
                                      <p:to>
                                        <p:strVal val="visible"/>
                                      </p:to>
                                    </p:set>
                                    <p:anim calcmode="lin" valueType="num">
                                      <p:cBhvr>
                                        <p:cTn id="29" dur="500" fill="hold"/>
                                        <p:tgtEl>
                                          <p:spTgt spid="728098"/>
                                        </p:tgtEl>
                                        <p:attrNameLst>
                                          <p:attrName>ppt_w</p:attrName>
                                        </p:attrNameLst>
                                      </p:cBhvr>
                                      <p:tavLst>
                                        <p:tav tm="0">
                                          <p:val>
                                            <p:fltVal val="0"/>
                                          </p:val>
                                        </p:tav>
                                        <p:tav tm="100000">
                                          <p:val>
                                            <p:strVal val="#ppt_w"/>
                                          </p:val>
                                        </p:tav>
                                      </p:tavLst>
                                    </p:anim>
                                    <p:anim calcmode="lin" valueType="num">
                                      <p:cBhvr>
                                        <p:cTn id="30" dur="500" fill="hold"/>
                                        <p:tgtEl>
                                          <p:spTgt spid="728098"/>
                                        </p:tgtEl>
                                        <p:attrNameLst>
                                          <p:attrName>ppt_h</p:attrName>
                                        </p:attrNameLst>
                                      </p:cBhvr>
                                      <p:tavLst>
                                        <p:tav tm="0">
                                          <p:val>
                                            <p:fltVal val="0"/>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728081"/>
                                        </p:tgtEl>
                                        <p:attrNameLst>
                                          <p:attrName>style.visibility</p:attrName>
                                        </p:attrNameLst>
                                      </p:cBhvr>
                                      <p:to>
                                        <p:strVal val="visible"/>
                                      </p:to>
                                    </p:set>
                                    <p:anim calcmode="lin" valueType="num">
                                      <p:cBhvr>
                                        <p:cTn id="35" dur="500" fill="hold"/>
                                        <p:tgtEl>
                                          <p:spTgt spid="728081"/>
                                        </p:tgtEl>
                                        <p:attrNameLst>
                                          <p:attrName>ppt_w</p:attrName>
                                        </p:attrNameLst>
                                      </p:cBhvr>
                                      <p:tavLst>
                                        <p:tav tm="0">
                                          <p:val>
                                            <p:fltVal val="0"/>
                                          </p:val>
                                        </p:tav>
                                        <p:tav tm="100000">
                                          <p:val>
                                            <p:strVal val="#ppt_w"/>
                                          </p:val>
                                        </p:tav>
                                      </p:tavLst>
                                    </p:anim>
                                    <p:anim calcmode="lin" valueType="num">
                                      <p:cBhvr>
                                        <p:cTn id="36" dur="500" fill="hold"/>
                                        <p:tgtEl>
                                          <p:spTgt spid="728081"/>
                                        </p:tgtEl>
                                        <p:attrNameLst>
                                          <p:attrName>ppt_h</p:attrName>
                                        </p:attrNameLst>
                                      </p:cBhvr>
                                      <p:tavLst>
                                        <p:tav tm="0">
                                          <p:val>
                                            <p:fltVal val="0"/>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3" presetClass="entr" presetSubtype="16" fill="hold" nodeType="clickEffect">
                                  <p:stCondLst>
                                    <p:cond delay="0"/>
                                  </p:stCondLst>
                                  <p:childTnLst>
                                    <p:set>
                                      <p:cBhvr>
                                        <p:cTn id="40" dur="1" fill="hold">
                                          <p:stCondLst>
                                            <p:cond delay="0"/>
                                          </p:stCondLst>
                                        </p:cTn>
                                        <p:tgtEl>
                                          <p:spTgt spid="728089"/>
                                        </p:tgtEl>
                                        <p:attrNameLst>
                                          <p:attrName>style.visibility</p:attrName>
                                        </p:attrNameLst>
                                      </p:cBhvr>
                                      <p:to>
                                        <p:strVal val="visible"/>
                                      </p:to>
                                    </p:set>
                                    <p:anim calcmode="lin" valueType="num">
                                      <p:cBhvr>
                                        <p:cTn id="41" dur="500" fill="hold"/>
                                        <p:tgtEl>
                                          <p:spTgt spid="728089"/>
                                        </p:tgtEl>
                                        <p:attrNameLst>
                                          <p:attrName>ppt_w</p:attrName>
                                        </p:attrNameLst>
                                      </p:cBhvr>
                                      <p:tavLst>
                                        <p:tav tm="0">
                                          <p:val>
                                            <p:fltVal val="0"/>
                                          </p:val>
                                        </p:tav>
                                        <p:tav tm="100000">
                                          <p:val>
                                            <p:strVal val="#ppt_w"/>
                                          </p:val>
                                        </p:tav>
                                      </p:tavLst>
                                    </p:anim>
                                    <p:anim calcmode="lin" valueType="num">
                                      <p:cBhvr>
                                        <p:cTn id="42" dur="500" fill="hold"/>
                                        <p:tgtEl>
                                          <p:spTgt spid="728089"/>
                                        </p:tgtEl>
                                        <p:attrNameLst>
                                          <p:attrName>ppt_h</p:attrName>
                                        </p:attrNameLst>
                                      </p:cBhvr>
                                      <p:tavLst>
                                        <p:tav tm="0">
                                          <p:val>
                                            <p:fltVal val="0"/>
                                          </p:val>
                                        </p:tav>
                                        <p:tav tm="100000">
                                          <p:val>
                                            <p:strVal val="#ppt_h"/>
                                          </p:val>
                                        </p:tav>
                                      </p:tavLst>
                                    </p:anim>
                                  </p:childTnLst>
                                </p:cTn>
                              </p:par>
                            </p:childTnLst>
                          </p:cTn>
                        </p:par>
                        <p:par>
                          <p:cTn id="43" fill="hold" nodeType="afterGroup">
                            <p:stCondLst>
                              <p:cond delay="500"/>
                            </p:stCondLst>
                            <p:childTnLst>
                              <p:par>
                                <p:cTn id="44" presetID="23" presetClass="entr" presetSubtype="16" fill="hold" nodeType="afterEffect">
                                  <p:stCondLst>
                                    <p:cond delay="0"/>
                                  </p:stCondLst>
                                  <p:childTnLst>
                                    <p:set>
                                      <p:cBhvr>
                                        <p:cTn id="45" dur="1" fill="hold">
                                          <p:stCondLst>
                                            <p:cond delay="0"/>
                                          </p:stCondLst>
                                        </p:cTn>
                                        <p:tgtEl>
                                          <p:spTgt spid="728082"/>
                                        </p:tgtEl>
                                        <p:attrNameLst>
                                          <p:attrName>style.visibility</p:attrName>
                                        </p:attrNameLst>
                                      </p:cBhvr>
                                      <p:to>
                                        <p:strVal val="visible"/>
                                      </p:to>
                                    </p:set>
                                    <p:anim calcmode="lin" valueType="num">
                                      <p:cBhvr>
                                        <p:cTn id="46" dur="500" fill="hold"/>
                                        <p:tgtEl>
                                          <p:spTgt spid="728082"/>
                                        </p:tgtEl>
                                        <p:attrNameLst>
                                          <p:attrName>ppt_w</p:attrName>
                                        </p:attrNameLst>
                                      </p:cBhvr>
                                      <p:tavLst>
                                        <p:tav tm="0">
                                          <p:val>
                                            <p:fltVal val="0"/>
                                          </p:val>
                                        </p:tav>
                                        <p:tav tm="100000">
                                          <p:val>
                                            <p:strVal val="#ppt_w"/>
                                          </p:val>
                                        </p:tav>
                                      </p:tavLst>
                                    </p:anim>
                                    <p:anim calcmode="lin" valueType="num">
                                      <p:cBhvr>
                                        <p:cTn id="47" dur="500" fill="hold"/>
                                        <p:tgtEl>
                                          <p:spTgt spid="72808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8070" grpId="0" animBg="1"/>
      <p:bldP spid="728071" grpId="0" autoUpdateAnimBg="0"/>
      <p:bldP spid="728079" grpId="0" autoUpdateAnimBg="0"/>
      <p:bldP spid="728080" grpId="0" autoUpdateAnimBg="0"/>
      <p:bldP spid="728081"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3778" name="Object 2"/>
          <p:cNvGraphicFramePr>
            <a:graphicFrameLocks noChangeAspect="1"/>
          </p:cNvGraphicFramePr>
          <p:nvPr/>
        </p:nvGraphicFramePr>
        <p:xfrm>
          <a:off x="2514600" y="1371600"/>
          <a:ext cx="2419350" cy="1963738"/>
        </p:xfrm>
        <a:graphic>
          <a:graphicData uri="http://schemas.openxmlformats.org/presentationml/2006/ole">
            <mc:AlternateContent xmlns:mc="http://schemas.openxmlformats.org/markup-compatibility/2006">
              <mc:Choice xmlns:v="urn:schemas-microsoft-com:vml" Requires="v">
                <p:oleObj spid="_x0000_s97296" name="Ecuación" r:id="rId4" imgW="876300" imgH="711200" progId="Equation.3">
                  <p:embed/>
                </p:oleObj>
              </mc:Choice>
              <mc:Fallback>
                <p:oleObj name="Ecuación" r:id="rId4" imgW="8763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1371600"/>
                        <a:ext cx="2419350" cy="1963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3779" name="Text Box 3"/>
          <p:cNvSpPr txBox="1">
            <a:spLocks noChangeArrowheads="1"/>
          </p:cNvSpPr>
          <p:nvPr/>
        </p:nvSpPr>
        <p:spPr bwMode="auto">
          <a:xfrm>
            <a:off x="2133600" y="6096000"/>
            <a:ext cx="80010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Método de Menores</a:t>
            </a:r>
          </a:p>
        </p:txBody>
      </p:sp>
      <p:sp>
        <p:nvSpPr>
          <p:cNvPr id="203780" name="Text Box 4"/>
          <p:cNvSpPr txBox="1">
            <a:spLocks noChangeArrowheads="1"/>
          </p:cNvSpPr>
          <p:nvPr/>
        </p:nvSpPr>
        <p:spPr bwMode="auto">
          <a:xfrm>
            <a:off x="4876800" y="1981201"/>
            <a:ext cx="6858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800" b="1" i="0">
                <a:solidFill>
                  <a:srgbClr val="000000"/>
                </a:solidFill>
              </a:rPr>
              <a:t>=</a:t>
            </a:r>
            <a:endParaRPr lang="es-ES_tradnl" sz="4800" b="1" i="0"/>
          </a:p>
        </p:txBody>
      </p:sp>
      <p:sp>
        <p:nvSpPr>
          <p:cNvPr id="203781" name="Oval 5"/>
          <p:cNvSpPr>
            <a:spLocks noChangeArrowheads="1"/>
          </p:cNvSpPr>
          <p:nvPr/>
        </p:nvSpPr>
        <p:spPr bwMode="auto">
          <a:xfrm>
            <a:off x="2590800" y="1981200"/>
            <a:ext cx="2286000" cy="6096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30118" name="Oval 6"/>
          <p:cNvSpPr>
            <a:spLocks noChangeArrowheads="1"/>
          </p:cNvSpPr>
          <p:nvPr/>
        </p:nvSpPr>
        <p:spPr bwMode="auto">
          <a:xfrm rot="-5400000">
            <a:off x="3657600" y="2057400"/>
            <a:ext cx="1905000" cy="5334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30119" name="Text Box 7"/>
          <p:cNvSpPr txBox="1">
            <a:spLocks noChangeArrowheads="1"/>
          </p:cNvSpPr>
          <p:nvPr/>
        </p:nvSpPr>
        <p:spPr bwMode="auto">
          <a:xfrm>
            <a:off x="4440238" y="1989139"/>
            <a:ext cx="457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i="0">
                <a:solidFill>
                  <a:schemeClr val="tx2"/>
                </a:solidFill>
              </a:rPr>
              <a:t>3</a:t>
            </a:r>
          </a:p>
        </p:txBody>
      </p:sp>
      <p:grpSp>
        <p:nvGrpSpPr>
          <p:cNvPr id="203784" name="Group 8"/>
          <p:cNvGrpSpPr>
            <a:grpSpLocks/>
          </p:cNvGrpSpPr>
          <p:nvPr/>
        </p:nvGrpSpPr>
        <p:grpSpPr bwMode="auto">
          <a:xfrm>
            <a:off x="7162800" y="1706563"/>
            <a:ext cx="1828800" cy="1320800"/>
            <a:chOff x="3504" y="2275"/>
            <a:chExt cx="1152" cy="832"/>
          </a:xfrm>
        </p:grpSpPr>
        <p:graphicFrame>
          <p:nvGraphicFramePr>
            <p:cNvPr id="203825" name="Object 9"/>
            <p:cNvGraphicFramePr>
              <a:graphicFrameLocks noChangeAspect="1"/>
            </p:cNvGraphicFramePr>
            <p:nvPr/>
          </p:nvGraphicFramePr>
          <p:xfrm>
            <a:off x="3504" y="2297"/>
            <a:ext cx="1056" cy="810"/>
          </p:xfrm>
          <a:graphic>
            <a:graphicData uri="http://schemas.openxmlformats.org/presentationml/2006/ole">
              <mc:AlternateContent xmlns:mc="http://schemas.openxmlformats.org/markup-compatibility/2006">
                <mc:Choice xmlns:v="urn:schemas-microsoft-com:vml" Requires="v">
                  <p:oleObj spid="_x0000_s97297" name="Ecuación" r:id="rId6" imgW="596900" imgH="457200" progId="Equation.3">
                    <p:embed/>
                  </p:oleObj>
                </mc:Choice>
                <mc:Fallback>
                  <p:oleObj name="Ecuación" r:id="rId6" imgW="596900" imgH="457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04" y="2297"/>
                          <a:ext cx="1056" cy="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3826" name="Text Box 10"/>
            <p:cNvSpPr txBox="1">
              <a:spLocks noChangeArrowheads="1"/>
            </p:cNvSpPr>
            <p:nvPr/>
          </p:nvSpPr>
          <p:spPr bwMode="auto">
            <a:xfrm>
              <a:off x="3648" y="227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4800" b="1" i="0"/>
            </a:p>
          </p:txBody>
        </p:sp>
        <p:sp>
          <p:nvSpPr>
            <p:cNvPr id="203827" name="Text Box 11"/>
            <p:cNvSpPr txBox="1">
              <a:spLocks noChangeArrowheads="1"/>
            </p:cNvSpPr>
            <p:nvPr/>
          </p:nvSpPr>
          <p:spPr bwMode="auto">
            <a:xfrm>
              <a:off x="4224" y="2275"/>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203828" name="Text Box 12"/>
            <p:cNvSpPr txBox="1">
              <a:spLocks noChangeArrowheads="1"/>
            </p:cNvSpPr>
            <p:nvPr/>
          </p:nvSpPr>
          <p:spPr bwMode="auto">
            <a:xfrm>
              <a:off x="3648" y="268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3829" name="Text Box 13"/>
            <p:cNvSpPr txBox="1">
              <a:spLocks noChangeArrowheads="1"/>
            </p:cNvSpPr>
            <p:nvPr/>
          </p:nvSpPr>
          <p:spPr bwMode="auto">
            <a:xfrm>
              <a:off x="4224" y="268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sp>
        <p:nvSpPr>
          <p:cNvPr id="203785" name="Text Box 14"/>
          <p:cNvSpPr txBox="1">
            <a:spLocks noChangeArrowheads="1"/>
          </p:cNvSpPr>
          <p:nvPr/>
        </p:nvSpPr>
        <p:spPr bwMode="auto">
          <a:xfrm>
            <a:off x="6553200" y="21336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a:t>
            </a:r>
            <a:r>
              <a:rPr lang="es-ES_tradnl" sz="3200" b="1" i="0">
                <a:solidFill>
                  <a:schemeClr val="tx2"/>
                </a:solidFill>
              </a:rPr>
              <a:t>1</a:t>
            </a:r>
            <a:r>
              <a:rPr lang="es-ES_tradnl" sz="3200" b="1" i="0">
                <a:solidFill>
                  <a:srgbClr val="000000"/>
                </a:solidFill>
              </a:rPr>
              <a:t>)</a:t>
            </a:r>
            <a:endParaRPr lang="es-ES_tradnl" sz="4800" b="1" i="0"/>
          </a:p>
        </p:txBody>
      </p:sp>
      <p:sp>
        <p:nvSpPr>
          <p:cNvPr id="203786" name="Text Box 15"/>
          <p:cNvSpPr txBox="1">
            <a:spLocks noChangeArrowheads="1"/>
          </p:cNvSpPr>
          <p:nvPr/>
        </p:nvSpPr>
        <p:spPr bwMode="auto">
          <a:xfrm>
            <a:off x="8763000" y="202565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4800" b="1" i="0"/>
          </a:p>
        </p:txBody>
      </p:sp>
      <p:sp>
        <p:nvSpPr>
          <p:cNvPr id="203787" name="Text Box 16"/>
          <p:cNvSpPr txBox="1">
            <a:spLocks noChangeArrowheads="1"/>
          </p:cNvSpPr>
          <p:nvPr/>
        </p:nvSpPr>
        <p:spPr bwMode="auto">
          <a:xfrm>
            <a:off x="5334000" y="335280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4800" b="1" i="0"/>
          </a:p>
        </p:txBody>
      </p:sp>
      <p:sp>
        <p:nvSpPr>
          <p:cNvPr id="203788" name="Text Box 17"/>
          <p:cNvSpPr txBox="1">
            <a:spLocks noChangeArrowheads="1"/>
          </p:cNvSpPr>
          <p:nvPr/>
        </p:nvSpPr>
        <p:spPr bwMode="auto">
          <a:xfrm>
            <a:off x="6934200" y="34290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a:t>
            </a:r>
            <a:r>
              <a:rPr lang="es-ES_tradnl" sz="3200" b="1" i="0">
                <a:solidFill>
                  <a:schemeClr val="tx2"/>
                </a:solidFill>
              </a:rPr>
              <a:t>0</a:t>
            </a:r>
            <a:r>
              <a:rPr lang="es-ES_tradnl" sz="3200" b="1" i="0">
                <a:solidFill>
                  <a:srgbClr val="000000"/>
                </a:solidFill>
              </a:rPr>
              <a:t>)</a:t>
            </a:r>
            <a:endParaRPr lang="es-ES_tradnl" sz="4800" b="1" i="0"/>
          </a:p>
        </p:txBody>
      </p:sp>
      <p:grpSp>
        <p:nvGrpSpPr>
          <p:cNvPr id="203789" name="Group 18"/>
          <p:cNvGrpSpPr>
            <a:grpSpLocks/>
          </p:cNvGrpSpPr>
          <p:nvPr/>
        </p:nvGrpSpPr>
        <p:grpSpPr bwMode="auto">
          <a:xfrm>
            <a:off x="7543800" y="3048000"/>
            <a:ext cx="1600200" cy="1295400"/>
            <a:chOff x="3792" y="1920"/>
            <a:chExt cx="1008" cy="816"/>
          </a:xfrm>
        </p:grpSpPr>
        <p:graphicFrame>
          <p:nvGraphicFramePr>
            <p:cNvPr id="203819" name="Object 19"/>
            <p:cNvGraphicFramePr>
              <a:graphicFrameLocks noChangeAspect="1"/>
            </p:cNvGraphicFramePr>
            <p:nvPr/>
          </p:nvGraphicFramePr>
          <p:xfrm>
            <a:off x="3792" y="1936"/>
            <a:ext cx="912" cy="800"/>
          </p:xfrm>
          <a:graphic>
            <a:graphicData uri="http://schemas.openxmlformats.org/presentationml/2006/ole">
              <mc:AlternateContent xmlns:mc="http://schemas.openxmlformats.org/markup-compatibility/2006">
                <mc:Choice xmlns:v="urn:schemas-microsoft-com:vml" Requires="v">
                  <p:oleObj spid="_x0000_s97298" name="Ecuación" r:id="rId8" imgW="520700" imgH="457200" progId="Equation.3">
                    <p:embed/>
                  </p:oleObj>
                </mc:Choice>
                <mc:Fallback>
                  <p:oleObj name="Ecuación" r:id="rId8" imgW="52070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92" y="1936"/>
                          <a:ext cx="912" cy="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3820" name="Group 20"/>
            <p:cNvGrpSpPr>
              <a:grpSpLocks/>
            </p:cNvGrpSpPr>
            <p:nvPr/>
          </p:nvGrpSpPr>
          <p:grpSpPr bwMode="auto">
            <a:xfrm>
              <a:off x="3840" y="1920"/>
              <a:ext cx="960" cy="749"/>
              <a:chOff x="3840" y="1920"/>
              <a:chExt cx="960" cy="749"/>
            </a:xfrm>
          </p:grpSpPr>
          <p:sp>
            <p:nvSpPr>
              <p:cNvPr id="203821" name="Text Box 21"/>
              <p:cNvSpPr txBox="1">
                <a:spLocks noChangeArrowheads="1"/>
              </p:cNvSpPr>
              <p:nvPr/>
            </p:nvSpPr>
            <p:spPr bwMode="auto">
              <a:xfrm>
                <a:off x="3888" y="192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3822" name="Text Box 22"/>
              <p:cNvSpPr txBox="1">
                <a:spLocks noChangeArrowheads="1"/>
              </p:cNvSpPr>
              <p:nvPr/>
            </p:nvSpPr>
            <p:spPr bwMode="auto">
              <a:xfrm>
                <a:off x="4368" y="192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0</a:t>
                </a:r>
                <a:endParaRPr lang="es-ES_tradnl" sz="4800" b="1" i="0"/>
              </a:p>
            </p:txBody>
          </p:sp>
          <p:sp>
            <p:nvSpPr>
              <p:cNvPr id="203823" name="Text Box 23"/>
              <p:cNvSpPr txBox="1">
                <a:spLocks noChangeArrowheads="1"/>
              </p:cNvSpPr>
              <p:nvPr/>
            </p:nvSpPr>
            <p:spPr bwMode="auto">
              <a:xfrm>
                <a:off x="3840" y="230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4</a:t>
                </a:r>
                <a:endParaRPr lang="es-ES_tradnl" sz="4800" b="1" i="0"/>
              </a:p>
            </p:txBody>
          </p:sp>
          <p:sp>
            <p:nvSpPr>
              <p:cNvPr id="203824" name="Text Box 24"/>
              <p:cNvSpPr txBox="1">
                <a:spLocks noChangeArrowheads="1"/>
              </p:cNvSpPr>
              <p:nvPr/>
            </p:nvSpPr>
            <p:spPr bwMode="auto">
              <a:xfrm>
                <a:off x="4368" y="230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5</a:t>
                </a:r>
                <a:endParaRPr lang="es-ES_tradnl" sz="4800" b="1" i="0"/>
              </a:p>
            </p:txBody>
          </p:sp>
        </p:grpSp>
      </p:grpSp>
      <p:sp>
        <p:nvSpPr>
          <p:cNvPr id="730137" name="Text Box 25"/>
          <p:cNvSpPr txBox="1">
            <a:spLocks noChangeArrowheads="1"/>
          </p:cNvSpPr>
          <p:nvPr/>
        </p:nvSpPr>
        <p:spPr bwMode="auto">
          <a:xfrm>
            <a:off x="8915400" y="335280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4800" b="1" i="0"/>
          </a:p>
        </p:txBody>
      </p:sp>
      <p:sp>
        <p:nvSpPr>
          <p:cNvPr id="730138" name="Text Box 26"/>
          <p:cNvSpPr txBox="1">
            <a:spLocks noChangeArrowheads="1"/>
          </p:cNvSpPr>
          <p:nvPr/>
        </p:nvSpPr>
        <p:spPr bwMode="auto">
          <a:xfrm>
            <a:off x="5334000" y="464820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4800" b="1" i="0"/>
          </a:p>
        </p:txBody>
      </p:sp>
      <p:sp>
        <p:nvSpPr>
          <p:cNvPr id="730139" name="Text Box 27"/>
          <p:cNvSpPr txBox="1">
            <a:spLocks noChangeArrowheads="1"/>
          </p:cNvSpPr>
          <p:nvPr/>
        </p:nvSpPr>
        <p:spPr bwMode="auto">
          <a:xfrm>
            <a:off x="6934200" y="47244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000000"/>
                </a:solidFill>
              </a:rPr>
              <a:t>(</a:t>
            </a:r>
            <a:r>
              <a:rPr lang="es-ES_tradnl" sz="3200" b="1" i="0">
                <a:solidFill>
                  <a:schemeClr val="tx2"/>
                </a:solidFill>
              </a:rPr>
              <a:t>3</a:t>
            </a:r>
            <a:r>
              <a:rPr lang="es-ES_tradnl" sz="3200" b="1" i="0">
                <a:solidFill>
                  <a:srgbClr val="000000"/>
                </a:solidFill>
              </a:rPr>
              <a:t>)</a:t>
            </a:r>
            <a:endParaRPr lang="es-ES_tradnl" sz="4800" b="1" i="0"/>
          </a:p>
        </p:txBody>
      </p:sp>
      <p:grpSp>
        <p:nvGrpSpPr>
          <p:cNvPr id="203793" name="Group 28"/>
          <p:cNvGrpSpPr>
            <a:grpSpLocks/>
          </p:cNvGrpSpPr>
          <p:nvPr/>
        </p:nvGrpSpPr>
        <p:grpSpPr bwMode="auto">
          <a:xfrm>
            <a:off x="2590800" y="1371600"/>
            <a:ext cx="1524000" cy="1874838"/>
            <a:chOff x="672" y="864"/>
            <a:chExt cx="960" cy="1181"/>
          </a:xfrm>
        </p:grpSpPr>
        <p:sp>
          <p:nvSpPr>
            <p:cNvPr id="203815" name="Text Box 29"/>
            <p:cNvSpPr txBox="1">
              <a:spLocks noChangeArrowheads="1"/>
            </p:cNvSpPr>
            <p:nvPr/>
          </p:nvSpPr>
          <p:spPr bwMode="auto">
            <a:xfrm>
              <a:off x="720" y="8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3816" name="Text Box 30"/>
            <p:cNvSpPr txBox="1">
              <a:spLocks noChangeArrowheads="1"/>
            </p:cNvSpPr>
            <p:nvPr/>
          </p:nvSpPr>
          <p:spPr bwMode="auto">
            <a:xfrm>
              <a:off x="672" y="16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4</a:t>
              </a:r>
              <a:endParaRPr lang="es-ES_tradnl" sz="4800" b="1" i="0"/>
            </a:p>
          </p:txBody>
        </p:sp>
        <p:sp>
          <p:nvSpPr>
            <p:cNvPr id="203817" name="Text Box 31"/>
            <p:cNvSpPr txBox="1">
              <a:spLocks noChangeArrowheads="1"/>
            </p:cNvSpPr>
            <p:nvPr/>
          </p:nvSpPr>
          <p:spPr bwMode="auto">
            <a:xfrm>
              <a:off x="1200" y="1651"/>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3818" name="Text Box 32"/>
            <p:cNvSpPr txBox="1">
              <a:spLocks noChangeArrowheads="1"/>
            </p:cNvSpPr>
            <p:nvPr/>
          </p:nvSpPr>
          <p:spPr bwMode="auto">
            <a:xfrm>
              <a:off x="1200" y="86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4800" b="1" i="0"/>
            </a:p>
          </p:txBody>
        </p:sp>
      </p:grpSp>
      <p:grpSp>
        <p:nvGrpSpPr>
          <p:cNvPr id="730145" name="Group 33"/>
          <p:cNvGrpSpPr>
            <a:grpSpLocks/>
          </p:cNvGrpSpPr>
          <p:nvPr/>
        </p:nvGrpSpPr>
        <p:grpSpPr bwMode="auto">
          <a:xfrm>
            <a:off x="7543800" y="4419600"/>
            <a:ext cx="1524000" cy="1219200"/>
            <a:chOff x="3792" y="2784"/>
            <a:chExt cx="960" cy="768"/>
          </a:xfrm>
        </p:grpSpPr>
        <p:graphicFrame>
          <p:nvGraphicFramePr>
            <p:cNvPr id="203810" name="Object 34"/>
            <p:cNvGraphicFramePr>
              <a:graphicFrameLocks noChangeAspect="1"/>
            </p:cNvGraphicFramePr>
            <p:nvPr/>
          </p:nvGraphicFramePr>
          <p:xfrm>
            <a:off x="3792" y="2832"/>
            <a:ext cx="960" cy="720"/>
          </p:xfrm>
          <a:graphic>
            <a:graphicData uri="http://schemas.openxmlformats.org/presentationml/2006/ole">
              <mc:AlternateContent xmlns:mc="http://schemas.openxmlformats.org/markup-compatibility/2006">
                <mc:Choice xmlns:v="urn:schemas-microsoft-com:vml" Requires="v">
                  <p:oleObj spid="_x0000_s97299" name="Ecuación" r:id="rId10" imgW="609600" imgH="457200" progId="Equation.3">
                    <p:embed/>
                  </p:oleObj>
                </mc:Choice>
                <mc:Fallback>
                  <p:oleObj name="Ecuación" r:id="rId10" imgW="609600" imgH="4572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792" y="2832"/>
                          <a:ext cx="960" cy="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3811" name="Text Box 35"/>
            <p:cNvSpPr txBox="1">
              <a:spLocks noChangeArrowheads="1"/>
            </p:cNvSpPr>
            <p:nvPr/>
          </p:nvSpPr>
          <p:spPr bwMode="auto">
            <a:xfrm>
              <a:off x="3840" y="278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3812" name="Text Box 36"/>
            <p:cNvSpPr txBox="1">
              <a:spLocks noChangeArrowheads="1"/>
            </p:cNvSpPr>
            <p:nvPr/>
          </p:nvSpPr>
          <p:spPr bwMode="auto">
            <a:xfrm>
              <a:off x="3840" y="316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4</a:t>
              </a:r>
              <a:endParaRPr lang="es-ES_tradnl" sz="4800" b="1" i="0"/>
            </a:p>
          </p:txBody>
        </p:sp>
        <p:sp>
          <p:nvSpPr>
            <p:cNvPr id="203813" name="Text Box 37"/>
            <p:cNvSpPr txBox="1">
              <a:spLocks noChangeArrowheads="1"/>
            </p:cNvSpPr>
            <p:nvPr/>
          </p:nvSpPr>
          <p:spPr bwMode="auto">
            <a:xfrm>
              <a:off x="4320" y="316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4800" b="1" i="0"/>
            </a:p>
          </p:txBody>
        </p:sp>
        <p:sp>
          <p:nvSpPr>
            <p:cNvPr id="203814" name="Text Box 38"/>
            <p:cNvSpPr txBox="1">
              <a:spLocks noChangeArrowheads="1"/>
            </p:cNvSpPr>
            <p:nvPr/>
          </p:nvSpPr>
          <p:spPr bwMode="auto">
            <a:xfrm>
              <a:off x="4320" y="2784"/>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a:t>
              </a:r>
              <a:endParaRPr lang="es-ES_tradnl" sz="4800" b="1" i="0"/>
            </a:p>
          </p:txBody>
        </p:sp>
      </p:grpSp>
      <p:grpSp>
        <p:nvGrpSpPr>
          <p:cNvPr id="730151" name="Group 39"/>
          <p:cNvGrpSpPr>
            <a:grpSpLocks/>
          </p:cNvGrpSpPr>
          <p:nvPr/>
        </p:nvGrpSpPr>
        <p:grpSpPr bwMode="auto">
          <a:xfrm>
            <a:off x="5715000" y="4648201"/>
            <a:ext cx="1371600" cy="669925"/>
            <a:chOff x="2640" y="2928"/>
            <a:chExt cx="864" cy="422"/>
          </a:xfrm>
        </p:grpSpPr>
        <p:graphicFrame>
          <p:nvGraphicFramePr>
            <p:cNvPr id="203807" name="Object 40"/>
            <p:cNvGraphicFramePr>
              <a:graphicFrameLocks noChangeAspect="1"/>
            </p:cNvGraphicFramePr>
            <p:nvPr/>
          </p:nvGraphicFramePr>
          <p:xfrm>
            <a:off x="2640" y="2928"/>
            <a:ext cx="864" cy="422"/>
          </p:xfrm>
          <a:graphic>
            <a:graphicData uri="http://schemas.openxmlformats.org/presentationml/2006/ole">
              <mc:AlternateContent xmlns:mc="http://schemas.openxmlformats.org/markup-compatibility/2006">
                <mc:Choice xmlns:v="urn:schemas-microsoft-com:vml" Requires="v">
                  <p:oleObj spid="_x0000_s97300" name="Ecuación" r:id="rId12" imgW="545626" imgH="266469" progId="Equation.3">
                    <p:embed/>
                  </p:oleObj>
                </mc:Choice>
                <mc:Fallback>
                  <p:oleObj name="Ecuación" r:id="rId12" imgW="545626" imgH="266469"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640" y="2928"/>
                          <a:ext cx="864" cy="422"/>
                        </a:xfrm>
                        <a:prstGeom prst="rect">
                          <a:avLst/>
                        </a:prstGeom>
                        <a:noFill/>
                        <a:ln>
                          <a:noFill/>
                        </a:ln>
                        <a:effectLst/>
                        <a:extLst>
                          <a:ext uri="{909E8E84-426E-40DD-AFC4-6F175D3DCCD1}">
                            <a14:hiddenFill xmlns:a14="http://schemas.microsoft.com/office/drawing/2010/main">
                              <a:solidFill>
                                <a:srgbClr val="99FF99"/>
                              </a:solidFill>
                            </a14:hiddenFill>
                          </a:ext>
                          <a:ext uri="{91240B29-F687-4F45-9708-019B960494DF}">
                            <a14:hiddenLine xmlns:a14="http://schemas.microsoft.com/office/drawing/2010/main" w="9525">
                              <a:solidFill>
                                <a:srgbClr val="660066"/>
                              </a:solidFill>
                              <a:miter lim="800000"/>
                              <a:headEnd/>
                              <a:tailEnd/>
                            </a14:hiddenLine>
                          </a:ext>
                          <a:ext uri="{AF507438-7753-43E0-B8FC-AC1667EBCBE1}">
                            <a14:hiddenEffects xmlns:a14="http://schemas.microsoft.com/office/drawing/2010/main">
                              <a:effectLst>
                                <a:outerShdw dist="35921" dir="2700000" algn="ctr" rotWithShape="0">
                                  <a:srgbClr val="FFCC99"/>
                                </a:outerShdw>
                              </a:effectLst>
                            </a14:hiddenEffects>
                          </a:ext>
                        </a:extLst>
                      </p:spPr>
                    </p:pic>
                  </p:oleObj>
                </mc:Fallback>
              </mc:AlternateContent>
            </a:graphicData>
          </a:graphic>
        </p:graphicFrame>
        <p:sp>
          <p:nvSpPr>
            <p:cNvPr id="203808" name="Text Box 41"/>
            <p:cNvSpPr txBox="1">
              <a:spLocks noChangeArrowheads="1"/>
            </p:cNvSpPr>
            <p:nvPr/>
          </p:nvSpPr>
          <p:spPr bwMode="auto">
            <a:xfrm>
              <a:off x="3264" y="292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3</a:t>
              </a:r>
              <a:endParaRPr lang="es-ES_tradnl" sz="2400" b="1" i="0"/>
            </a:p>
          </p:txBody>
        </p:sp>
        <p:sp>
          <p:nvSpPr>
            <p:cNvPr id="203809" name="Text Box 42"/>
            <p:cNvSpPr txBox="1">
              <a:spLocks noChangeArrowheads="1"/>
            </p:cNvSpPr>
            <p:nvPr/>
          </p:nvSpPr>
          <p:spPr bwMode="auto">
            <a:xfrm>
              <a:off x="3024" y="292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tx2"/>
                  </a:solidFill>
                </a:rPr>
                <a:t>2</a:t>
              </a:r>
              <a:endParaRPr lang="es-ES_tradnl" sz="2400" b="1" i="0"/>
            </a:p>
          </p:txBody>
        </p:sp>
      </p:grpSp>
      <p:grpSp>
        <p:nvGrpSpPr>
          <p:cNvPr id="203796" name="Group 43"/>
          <p:cNvGrpSpPr>
            <a:grpSpLocks/>
          </p:cNvGrpSpPr>
          <p:nvPr/>
        </p:nvGrpSpPr>
        <p:grpSpPr bwMode="auto">
          <a:xfrm>
            <a:off x="5715000" y="3276600"/>
            <a:ext cx="1371600" cy="712788"/>
            <a:chOff x="2640" y="2064"/>
            <a:chExt cx="864" cy="449"/>
          </a:xfrm>
        </p:grpSpPr>
        <p:graphicFrame>
          <p:nvGraphicFramePr>
            <p:cNvPr id="203804" name="Object 44"/>
            <p:cNvGraphicFramePr>
              <a:graphicFrameLocks noChangeAspect="1"/>
            </p:cNvGraphicFramePr>
            <p:nvPr/>
          </p:nvGraphicFramePr>
          <p:xfrm>
            <a:off x="2640" y="2091"/>
            <a:ext cx="864" cy="422"/>
          </p:xfrm>
          <a:graphic>
            <a:graphicData uri="http://schemas.openxmlformats.org/presentationml/2006/ole">
              <mc:AlternateContent xmlns:mc="http://schemas.openxmlformats.org/markup-compatibility/2006">
                <mc:Choice xmlns:v="urn:schemas-microsoft-com:vml" Requires="v">
                  <p:oleObj spid="_x0000_s97301" name="Ecuación" r:id="rId14" imgW="545626" imgH="266469" progId="Equation.3">
                    <p:embed/>
                  </p:oleObj>
                </mc:Choice>
                <mc:Fallback>
                  <p:oleObj name="Ecuación" r:id="rId14" imgW="545626" imgH="26646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640" y="2091"/>
                          <a:ext cx="864" cy="422"/>
                        </a:xfrm>
                        <a:prstGeom prst="rect">
                          <a:avLst/>
                        </a:prstGeom>
                        <a:noFill/>
                        <a:ln>
                          <a:noFill/>
                        </a:ln>
                        <a:effectLst/>
                        <a:extLst>
                          <a:ext uri="{909E8E84-426E-40DD-AFC4-6F175D3DCCD1}">
                            <a14:hiddenFill xmlns:a14="http://schemas.microsoft.com/office/drawing/2010/main">
                              <a:solidFill>
                                <a:srgbClr val="99FF99"/>
                              </a:solidFill>
                            </a14:hiddenFill>
                          </a:ext>
                          <a:ext uri="{91240B29-F687-4F45-9708-019B960494DF}">
                            <a14:hiddenLine xmlns:a14="http://schemas.microsoft.com/office/drawing/2010/main" w="9525">
                              <a:solidFill>
                                <a:srgbClr val="660066"/>
                              </a:solidFill>
                              <a:miter lim="800000"/>
                              <a:headEnd/>
                              <a:tailEnd/>
                            </a14:hiddenLine>
                          </a:ext>
                          <a:ext uri="{AF507438-7753-43E0-B8FC-AC1667EBCBE1}">
                            <a14:hiddenEffects xmlns:a14="http://schemas.microsoft.com/office/drawing/2010/main">
                              <a:effectLst>
                                <a:outerShdw dist="35921" dir="2700000" algn="ctr" rotWithShape="0">
                                  <a:srgbClr val="FFCC99"/>
                                </a:outerShdw>
                              </a:effectLst>
                            </a14:hiddenEffects>
                          </a:ext>
                        </a:extLst>
                      </p:spPr>
                    </p:pic>
                  </p:oleObj>
                </mc:Fallback>
              </mc:AlternateContent>
            </a:graphicData>
          </a:graphic>
        </p:graphicFrame>
        <p:sp>
          <p:nvSpPr>
            <p:cNvPr id="203805" name="Text Box 45"/>
            <p:cNvSpPr txBox="1">
              <a:spLocks noChangeArrowheads="1"/>
            </p:cNvSpPr>
            <p:nvPr/>
          </p:nvSpPr>
          <p:spPr bwMode="auto">
            <a:xfrm>
              <a:off x="3264" y="2064"/>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b="1" i="0"/>
            </a:p>
          </p:txBody>
        </p:sp>
        <p:sp>
          <p:nvSpPr>
            <p:cNvPr id="203806" name="Text Box 46"/>
            <p:cNvSpPr txBox="1">
              <a:spLocks noChangeArrowheads="1"/>
            </p:cNvSpPr>
            <p:nvPr/>
          </p:nvSpPr>
          <p:spPr bwMode="auto">
            <a:xfrm>
              <a:off x="3024" y="2064"/>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tx2"/>
                  </a:solidFill>
                </a:rPr>
                <a:t>2</a:t>
              </a:r>
              <a:endParaRPr lang="es-ES_tradnl" sz="2400" b="1" i="0"/>
            </a:p>
          </p:txBody>
        </p:sp>
      </p:grpSp>
      <p:grpSp>
        <p:nvGrpSpPr>
          <p:cNvPr id="203797" name="Group 47"/>
          <p:cNvGrpSpPr>
            <a:grpSpLocks/>
          </p:cNvGrpSpPr>
          <p:nvPr/>
        </p:nvGrpSpPr>
        <p:grpSpPr bwMode="auto">
          <a:xfrm>
            <a:off x="5410200" y="1981201"/>
            <a:ext cx="1371600" cy="652463"/>
            <a:chOff x="2448" y="1248"/>
            <a:chExt cx="864" cy="411"/>
          </a:xfrm>
        </p:grpSpPr>
        <p:graphicFrame>
          <p:nvGraphicFramePr>
            <p:cNvPr id="203801" name="Object 48"/>
            <p:cNvGraphicFramePr>
              <a:graphicFrameLocks noChangeAspect="1"/>
            </p:cNvGraphicFramePr>
            <p:nvPr/>
          </p:nvGraphicFramePr>
          <p:xfrm>
            <a:off x="2448" y="1248"/>
            <a:ext cx="844" cy="411"/>
          </p:xfrm>
          <a:graphic>
            <a:graphicData uri="http://schemas.openxmlformats.org/presentationml/2006/ole">
              <mc:AlternateContent xmlns:mc="http://schemas.openxmlformats.org/markup-compatibility/2006">
                <mc:Choice xmlns:v="urn:schemas-microsoft-com:vml" Requires="v">
                  <p:oleObj spid="_x0000_s97302" name="Ecuación" r:id="rId16" imgW="545626" imgH="266469" progId="Equation.3">
                    <p:embed/>
                  </p:oleObj>
                </mc:Choice>
                <mc:Fallback>
                  <p:oleObj name="Ecuación" r:id="rId16" imgW="545626" imgH="266469"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448" y="1248"/>
                          <a:ext cx="844" cy="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3802" name="Text Box 49"/>
            <p:cNvSpPr txBox="1">
              <a:spLocks noChangeArrowheads="1"/>
            </p:cNvSpPr>
            <p:nvPr/>
          </p:nvSpPr>
          <p:spPr bwMode="auto">
            <a:xfrm>
              <a:off x="3072" y="124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b="1" i="0"/>
            </a:p>
          </p:txBody>
        </p:sp>
        <p:sp>
          <p:nvSpPr>
            <p:cNvPr id="203803" name="Text Box 50"/>
            <p:cNvSpPr txBox="1">
              <a:spLocks noChangeArrowheads="1"/>
            </p:cNvSpPr>
            <p:nvPr/>
          </p:nvSpPr>
          <p:spPr bwMode="auto">
            <a:xfrm>
              <a:off x="2832" y="1248"/>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chemeClr val="tx2"/>
                  </a:solidFill>
                </a:rPr>
                <a:t>2</a:t>
              </a:r>
              <a:endParaRPr lang="es-ES_tradnl" sz="2400" b="1" i="0"/>
            </a:p>
          </p:txBody>
        </p:sp>
      </p:grpSp>
      <p:sp>
        <p:nvSpPr>
          <p:cNvPr id="730163" name="Rectangle 51"/>
          <p:cNvSpPr>
            <a:spLocks noChangeArrowheads="1"/>
          </p:cNvSpPr>
          <p:nvPr/>
        </p:nvSpPr>
        <p:spPr bwMode="auto">
          <a:xfrm>
            <a:off x="1992314" y="333375"/>
            <a:ext cx="6940105" cy="523220"/>
          </a:xfrm>
          <a:prstGeom prst="rect">
            <a:avLst/>
          </a:prstGeom>
          <a:noFill/>
          <a:ln w="76200" cmpd="tri">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sz="2800" b="1">
                <a:effectLst>
                  <a:outerShdw blurRad="38100" dist="38100" dir="2700000" algn="tl">
                    <a:srgbClr val="C0C0C0"/>
                  </a:outerShdw>
                </a:effectLst>
              </a:rPr>
              <a:t>DETERMINANTE DE UNA </a:t>
            </a:r>
            <a:r>
              <a:rPr lang="es-ES" sz="2800" b="1">
                <a:solidFill>
                  <a:srgbClr val="FF0000"/>
                </a:solidFill>
                <a:effectLst>
                  <a:outerShdw blurRad="38100" dist="38100" dir="2700000" algn="tl">
                    <a:srgbClr val="C0C0C0"/>
                  </a:outerShdw>
                </a:effectLst>
              </a:rPr>
              <a:t>MATRIZ CUADRADA</a:t>
            </a:r>
            <a:r>
              <a:rPr lang="es-ES" b="1">
                <a:effectLst>
                  <a:outerShdw blurRad="38100" dist="38100" dir="2700000" algn="tl">
                    <a:srgbClr val="C0C0C0"/>
                  </a:outerShdw>
                </a:effectLst>
              </a:rPr>
              <a:t>.</a:t>
            </a:r>
          </a:p>
        </p:txBody>
      </p:sp>
      <p:sp>
        <p:nvSpPr>
          <p:cNvPr id="730164" name="Text Box 52"/>
          <p:cNvSpPr txBox="1">
            <a:spLocks noChangeArrowheads="1"/>
          </p:cNvSpPr>
          <p:nvPr/>
        </p:nvSpPr>
        <p:spPr bwMode="auto">
          <a:xfrm>
            <a:off x="9120189" y="4724401"/>
            <a:ext cx="93662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s-ES" sz="4000" b="1">
                <a:effectLst>
                  <a:outerShdw blurRad="38100" dist="38100" dir="2700000" algn="tl">
                    <a:srgbClr val="C0C0C0"/>
                  </a:outerShdw>
                </a:effectLst>
              </a:rPr>
              <a:t>= 5</a:t>
            </a:r>
          </a:p>
        </p:txBody>
      </p:sp>
      <p:sp>
        <p:nvSpPr>
          <p:cNvPr id="730165" name="AutoShape 53">
            <a:hlinkClick r:id="" action="ppaction://hlinkshowjump?jump=firstslide" highlightClick="1"/>
          </p:cNvPr>
          <p:cNvSpPr>
            <a:spLocks noChangeArrowheads="1"/>
          </p:cNvSpPr>
          <p:nvPr/>
        </p:nvSpPr>
        <p:spPr bwMode="auto">
          <a:xfrm>
            <a:off x="9625013" y="6058586"/>
            <a:ext cx="43180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6557931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30118"/>
                                        </p:tgtEl>
                                        <p:attrNameLst>
                                          <p:attrName>style.visibility</p:attrName>
                                        </p:attrNameLst>
                                      </p:cBhvr>
                                      <p:to>
                                        <p:strVal val="visible"/>
                                      </p:to>
                                    </p:set>
                                    <p:anim calcmode="lin" valueType="num">
                                      <p:cBhvr>
                                        <p:cTn id="7" dur="500" fill="hold"/>
                                        <p:tgtEl>
                                          <p:spTgt spid="730118"/>
                                        </p:tgtEl>
                                        <p:attrNameLst>
                                          <p:attrName>ppt_w</p:attrName>
                                        </p:attrNameLst>
                                      </p:cBhvr>
                                      <p:tavLst>
                                        <p:tav tm="0">
                                          <p:val>
                                            <p:fltVal val="0"/>
                                          </p:val>
                                        </p:tav>
                                        <p:tav tm="100000">
                                          <p:val>
                                            <p:strVal val="#ppt_w"/>
                                          </p:val>
                                        </p:tav>
                                      </p:tavLst>
                                    </p:anim>
                                    <p:anim calcmode="lin" valueType="num">
                                      <p:cBhvr>
                                        <p:cTn id="8" dur="500" fill="hold"/>
                                        <p:tgtEl>
                                          <p:spTgt spid="73011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30119"/>
                                        </p:tgtEl>
                                        <p:attrNameLst>
                                          <p:attrName>style.visibility</p:attrName>
                                        </p:attrNameLst>
                                      </p:cBhvr>
                                      <p:to>
                                        <p:strVal val="visible"/>
                                      </p:to>
                                    </p:set>
                                    <p:anim calcmode="lin" valueType="num">
                                      <p:cBhvr>
                                        <p:cTn id="12" dur="500" fill="hold"/>
                                        <p:tgtEl>
                                          <p:spTgt spid="730119"/>
                                        </p:tgtEl>
                                        <p:attrNameLst>
                                          <p:attrName>ppt_w</p:attrName>
                                        </p:attrNameLst>
                                      </p:cBhvr>
                                      <p:tavLst>
                                        <p:tav tm="0">
                                          <p:val>
                                            <p:fltVal val="0"/>
                                          </p:val>
                                        </p:tav>
                                        <p:tav tm="100000">
                                          <p:val>
                                            <p:strVal val="#ppt_w"/>
                                          </p:val>
                                        </p:tav>
                                      </p:tavLst>
                                    </p:anim>
                                    <p:anim calcmode="lin" valueType="num">
                                      <p:cBhvr>
                                        <p:cTn id="13" dur="500" fill="hold"/>
                                        <p:tgtEl>
                                          <p:spTgt spid="730119"/>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30137"/>
                                        </p:tgtEl>
                                        <p:attrNameLst>
                                          <p:attrName>style.visibility</p:attrName>
                                        </p:attrNameLst>
                                      </p:cBhvr>
                                      <p:to>
                                        <p:strVal val="visible"/>
                                      </p:to>
                                    </p:set>
                                    <p:anim calcmode="lin" valueType="num">
                                      <p:cBhvr>
                                        <p:cTn id="18" dur="500" fill="hold"/>
                                        <p:tgtEl>
                                          <p:spTgt spid="730137"/>
                                        </p:tgtEl>
                                        <p:attrNameLst>
                                          <p:attrName>ppt_w</p:attrName>
                                        </p:attrNameLst>
                                      </p:cBhvr>
                                      <p:tavLst>
                                        <p:tav tm="0">
                                          <p:val>
                                            <p:fltVal val="0"/>
                                          </p:val>
                                        </p:tav>
                                        <p:tav tm="100000">
                                          <p:val>
                                            <p:strVal val="#ppt_w"/>
                                          </p:val>
                                        </p:tav>
                                      </p:tavLst>
                                    </p:anim>
                                    <p:anim calcmode="lin" valueType="num">
                                      <p:cBhvr>
                                        <p:cTn id="19" dur="500" fill="hold"/>
                                        <p:tgtEl>
                                          <p:spTgt spid="730137"/>
                                        </p:tgtEl>
                                        <p:attrNameLst>
                                          <p:attrName>ppt_h</p:attrName>
                                        </p:attrNameLst>
                                      </p:cBhvr>
                                      <p:tavLst>
                                        <p:tav tm="0">
                                          <p:val>
                                            <p:fltVal val="0"/>
                                          </p:val>
                                        </p:tav>
                                        <p:tav tm="100000">
                                          <p:val>
                                            <p:strVal val="#ppt_h"/>
                                          </p:val>
                                        </p:tav>
                                      </p:tavLst>
                                    </p:anim>
                                  </p:childTnLst>
                                </p:cTn>
                              </p:par>
                            </p:childTnLst>
                          </p:cTn>
                        </p:par>
                        <p:par>
                          <p:cTn id="20" fill="hold" nodeType="afterGroup">
                            <p:stCondLst>
                              <p:cond delay="500"/>
                            </p:stCondLst>
                            <p:childTnLst>
                              <p:par>
                                <p:cTn id="21" presetID="23" presetClass="entr" presetSubtype="16" fill="hold" grpId="0" nodeType="afterEffect">
                                  <p:stCondLst>
                                    <p:cond delay="0"/>
                                  </p:stCondLst>
                                  <p:childTnLst>
                                    <p:set>
                                      <p:cBhvr>
                                        <p:cTn id="22" dur="1" fill="hold">
                                          <p:stCondLst>
                                            <p:cond delay="0"/>
                                          </p:stCondLst>
                                        </p:cTn>
                                        <p:tgtEl>
                                          <p:spTgt spid="730138"/>
                                        </p:tgtEl>
                                        <p:attrNameLst>
                                          <p:attrName>style.visibility</p:attrName>
                                        </p:attrNameLst>
                                      </p:cBhvr>
                                      <p:to>
                                        <p:strVal val="visible"/>
                                      </p:to>
                                    </p:set>
                                    <p:anim calcmode="lin" valueType="num">
                                      <p:cBhvr>
                                        <p:cTn id="23" dur="500" fill="hold"/>
                                        <p:tgtEl>
                                          <p:spTgt spid="730138"/>
                                        </p:tgtEl>
                                        <p:attrNameLst>
                                          <p:attrName>ppt_w</p:attrName>
                                        </p:attrNameLst>
                                      </p:cBhvr>
                                      <p:tavLst>
                                        <p:tav tm="0">
                                          <p:val>
                                            <p:fltVal val="0"/>
                                          </p:val>
                                        </p:tav>
                                        <p:tav tm="100000">
                                          <p:val>
                                            <p:strVal val="#ppt_w"/>
                                          </p:val>
                                        </p:tav>
                                      </p:tavLst>
                                    </p:anim>
                                    <p:anim calcmode="lin" valueType="num">
                                      <p:cBhvr>
                                        <p:cTn id="24" dur="500" fill="hold"/>
                                        <p:tgtEl>
                                          <p:spTgt spid="730138"/>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nodeType="clickEffect">
                                  <p:stCondLst>
                                    <p:cond delay="0"/>
                                  </p:stCondLst>
                                  <p:childTnLst>
                                    <p:set>
                                      <p:cBhvr>
                                        <p:cTn id="28" dur="1" fill="hold">
                                          <p:stCondLst>
                                            <p:cond delay="0"/>
                                          </p:stCondLst>
                                        </p:cTn>
                                        <p:tgtEl>
                                          <p:spTgt spid="730151"/>
                                        </p:tgtEl>
                                        <p:attrNameLst>
                                          <p:attrName>style.visibility</p:attrName>
                                        </p:attrNameLst>
                                      </p:cBhvr>
                                      <p:to>
                                        <p:strVal val="visible"/>
                                      </p:to>
                                    </p:set>
                                    <p:anim calcmode="lin" valueType="num">
                                      <p:cBhvr>
                                        <p:cTn id="29" dur="500" fill="hold"/>
                                        <p:tgtEl>
                                          <p:spTgt spid="730151"/>
                                        </p:tgtEl>
                                        <p:attrNameLst>
                                          <p:attrName>ppt_w</p:attrName>
                                        </p:attrNameLst>
                                      </p:cBhvr>
                                      <p:tavLst>
                                        <p:tav tm="0">
                                          <p:val>
                                            <p:fltVal val="0"/>
                                          </p:val>
                                        </p:tav>
                                        <p:tav tm="100000">
                                          <p:val>
                                            <p:strVal val="#ppt_w"/>
                                          </p:val>
                                        </p:tav>
                                      </p:tavLst>
                                    </p:anim>
                                    <p:anim calcmode="lin" valueType="num">
                                      <p:cBhvr>
                                        <p:cTn id="30" dur="500" fill="hold"/>
                                        <p:tgtEl>
                                          <p:spTgt spid="730151"/>
                                        </p:tgtEl>
                                        <p:attrNameLst>
                                          <p:attrName>ppt_h</p:attrName>
                                        </p:attrNameLst>
                                      </p:cBhvr>
                                      <p:tavLst>
                                        <p:tav tm="0">
                                          <p:val>
                                            <p:fltVal val="0"/>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730139"/>
                                        </p:tgtEl>
                                        <p:attrNameLst>
                                          <p:attrName>style.visibility</p:attrName>
                                        </p:attrNameLst>
                                      </p:cBhvr>
                                      <p:to>
                                        <p:strVal val="visible"/>
                                      </p:to>
                                    </p:set>
                                    <p:anim calcmode="lin" valueType="num">
                                      <p:cBhvr>
                                        <p:cTn id="35" dur="500" fill="hold"/>
                                        <p:tgtEl>
                                          <p:spTgt spid="730139"/>
                                        </p:tgtEl>
                                        <p:attrNameLst>
                                          <p:attrName>ppt_w</p:attrName>
                                        </p:attrNameLst>
                                      </p:cBhvr>
                                      <p:tavLst>
                                        <p:tav tm="0">
                                          <p:val>
                                            <p:fltVal val="0"/>
                                          </p:val>
                                        </p:tav>
                                        <p:tav tm="100000">
                                          <p:val>
                                            <p:strVal val="#ppt_w"/>
                                          </p:val>
                                        </p:tav>
                                      </p:tavLst>
                                    </p:anim>
                                    <p:anim calcmode="lin" valueType="num">
                                      <p:cBhvr>
                                        <p:cTn id="36" dur="500" fill="hold"/>
                                        <p:tgtEl>
                                          <p:spTgt spid="730139"/>
                                        </p:tgtEl>
                                        <p:attrNameLst>
                                          <p:attrName>ppt_h</p:attrName>
                                        </p:attrNameLst>
                                      </p:cBhvr>
                                      <p:tavLst>
                                        <p:tav tm="0">
                                          <p:val>
                                            <p:fltVal val="0"/>
                                          </p:val>
                                        </p:tav>
                                        <p:tav tm="100000">
                                          <p:val>
                                            <p:strVal val="#ppt_h"/>
                                          </p:val>
                                        </p:tav>
                                      </p:tavLst>
                                    </p:anim>
                                  </p:childTnLst>
                                </p:cTn>
                              </p:par>
                            </p:childTnLst>
                          </p:cTn>
                        </p:par>
                        <p:par>
                          <p:cTn id="37" fill="hold" nodeType="afterGroup">
                            <p:stCondLst>
                              <p:cond delay="500"/>
                            </p:stCondLst>
                            <p:childTnLst>
                              <p:par>
                                <p:cTn id="38" presetID="23" presetClass="entr" presetSubtype="16" fill="hold" nodeType="afterEffect">
                                  <p:stCondLst>
                                    <p:cond delay="0"/>
                                  </p:stCondLst>
                                  <p:childTnLst>
                                    <p:set>
                                      <p:cBhvr>
                                        <p:cTn id="39" dur="1" fill="hold">
                                          <p:stCondLst>
                                            <p:cond delay="0"/>
                                          </p:stCondLst>
                                        </p:cTn>
                                        <p:tgtEl>
                                          <p:spTgt spid="730145"/>
                                        </p:tgtEl>
                                        <p:attrNameLst>
                                          <p:attrName>style.visibility</p:attrName>
                                        </p:attrNameLst>
                                      </p:cBhvr>
                                      <p:to>
                                        <p:strVal val="visible"/>
                                      </p:to>
                                    </p:set>
                                    <p:anim calcmode="lin" valueType="num">
                                      <p:cBhvr>
                                        <p:cTn id="40" dur="500" fill="hold"/>
                                        <p:tgtEl>
                                          <p:spTgt spid="730145"/>
                                        </p:tgtEl>
                                        <p:attrNameLst>
                                          <p:attrName>ppt_w</p:attrName>
                                        </p:attrNameLst>
                                      </p:cBhvr>
                                      <p:tavLst>
                                        <p:tav tm="0">
                                          <p:val>
                                            <p:fltVal val="0"/>
                                          </p:val>
                                        </p:tav>
                                        <p:tav tm="100000">
                                          <p:val>
                                            <p:strVal val="#ppt_w"/>
                                          </p:val>
                                        </p:tav>
                                      </p:tavLst>
                                    </p:anim>
                                    <p:anim calcmode="lin" valueType="num">
                                      <p:cBhvr>
                                        <p:cTn id="41" dur="500" fill="hold"/>
                                        <p:tgtEl>
                                          <p:spTgt spid="730145"/>
                                        </p:tgtEl>
                                        <p:attrNameLst>
                                          <p:attrName>ppt_h</p:attrName>
                                        </p:attrNameLst>
                                      </p:cBhvr>
                                      <p:tavLst>
                                        <p:tav tm="0">
                                          <p:val>
                                            <p:fltVal val="0"/>
                                          </p:val>
                                        </p:tav>
                                        <p:tav tm="100000">
                                          <p:val>
                                            <p:strVal val="#ppt_h"/>
                                          </p:val>
                                        </p:tav>
                                      </p:tavLst>
                                    </p:anim>
                                  </p:childTnLst>
                                </p:cTn>
                              </p:par>
                            </p:childTnLst>
                          </p:cTn>
                        </p:par>
                        <p:par>
                          <p:cTn id="42" fill="hold" nodeType="afterGroup">
                            <p:stCondLst>
                              <p:cond delay="1000"/>
                            </p:stCondLst>
                            <p:childTnLst>
                              <p:par>
                                <p:cTn id="43" presetID="4" presetClass="entr" presetSubtype="16" fill="hold" grpId="0" nodeType="afterEffect">
                                  <p:stCondLst>
                                    <p:cond delay="0"/>
                                  </p:stCondLst>
                                  <p:childTnLst>
                                    <p:set>
                                      <p:cBhvr>
                                        <p:cTn id="44" dur="1" fill="hold">
                                          <p:stCondLst>
                                            <p:cond delay="0"/>
                                          </p:stCondLst>
                                        </p:cTn>
                                        <p:tgtEl>
                                          <p:spTgt spid="730164"/>
                                        </p:tgtEl>
                                        <p:attrNameLst>
                                          <p:attrName>style.visibility</p:attrName>
                                        </p:attrNameLst>
                                      </p:cBhvr>
                                      <p:to>
                                        <p:strVal val="visible"/>
                                      </p:to>
                                    </p:set>
                                    <p:animEffect transition="in" filter="box(in)">
                                      <p:cBhvr>
                                        <p:cTn id="45" dur="500"/>
                                        <p:tgtEl>
                                          <p:spTgt spid="730164"/>
                                        </p:tgtEl>
                                      </p:cBhvr>
                                    </p:animEffect>
                                  </p:childTnLst>
                                </p:cTn>
                              </p:par>
                            </p:childTnLst>
                          </p:cTn>
                        </p:par>
                        <p:par>
                          <p:cTn id="46" fill="hold" nodeType="afterGroup">
                            <p:stCondLst>
                              <p:cond delay="1500"/>
                            </p:stCondLst>
                            <p:childTnLst>
                              <p:par>
                                <p:cTn id="47" presetID="2" presetClass="entr" presetSubtype="8" fill="hold" grpId="0" nodeType="afterEffect">
                                  <p:stCondLst>
                                    <p:cond delay="0"/>
                                  </p:stCondLst>
                                  <p:childTnLst>
                                    <p:set>
                                      <p:cBhvr>
                                        <p:cTn id="48" dur="1" fill="hold">
                                          <p:stCondLst>
                                            <p:cond delay="0"/>
                                          </p:stCondLst>
                                        </p:cTn>
                                        <p:tgtEl>
                                          <p:spTgt spid="730165"/>
                                        </p:tgtEl>
                                        <p:attrNameLst>
                                          <p:attrName>style.visibility</p:attrName>
                                        </p:attrNameLst>
                                      </p:cBhvr>
                                      <p:to>
                                        <p:strVal val="visible"/>
                                      </p:to>
                                    </p:set>
                                    <p:anim calcmode="lin" valueType="num">
                                      <p:cBhvr additive="base">
                                        <p:cTn id="49" dur="500" fill="hold"/>
                                        <p:tgtEl>
                                          <p:spTgt spid="730165"/>
                                        </p:tgtEl>
                                        <p:attrNameLst>
                                          <p:attrName>ppt_x</p:attrName>
                                        </p:attrNameLst>
                                      </p:cBhvr>
                                      <p:tavLst>
                                        <p:tav tm="0">
                                          <p:val>
                                            <p:strVal val="0-#ppt_w/2"/>
                                          </p:val>
                                        </p:tav>
                                        <p:tav tm="100000">
                                          <p:val>
                                            <p:strVal val="#ppt_x"/>
                                          </p:val>
                                        </p:tav>
                                      </p:tavLst>
                                    </p:anim>
                                    <p:anim calcmode="lin" valueType="num">
                                      <p:cBhvr additive="base">
                                        <p:cTn id="50" dur="500" fill="hold"/>
                                        <p:tgtEl>
                                          <p:spTgt spid="7301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0118" grpId="0" animBg="1"/>
      <p:bldP spid="730119" grpId="0" autoUpdateAnimBg="0"/>
      <p:bldP spid="730137" grpId="0" autoUpdateAnimBg="0"/>
      <p:bldP spid="730138" grpId="0" autoUpdateAnimBg="0"/>
      <p:bldP spid="730139" grpId="0" autoUpdateAnimBg="0"/>
      <p:bldP spid="730164" grpId="0" autoUpdateAnimBg="0"/>
      <p:bldP spid="73016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Text Box 2"/>
          <p:cNvSpPr txBox="1">
            <a:spLocks noChangeArrowheads="1"/>
          </p:cNvSpPr>
          <p:nvPr/>
        </p:nvSpPr>
        <p:spPr bwMode="auto">
          <a:xfrm>
            <a:off x="2063750" y="692151"/>
            <a:ext cx="8280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2800" b="1" i="0"/>
          </a:p>
        </p:txBody>
      </p:sp>
      <p:sp>
        <p:nvSpPr>
          <p:cNvPr id="205827" name="Text Box 3"/>
          <p:cNvSpPr txBox="1">
            <a:spLocks noChangeArrowheads="1"/>
          </p:cNvSpPr>
          <p:nvPr/>
        </p:nvSpPr>
        <p:spPr bwMode="auto">
          <a:xfrm>
            <a:off x="1919289" y="2205038"/>
            <a:ext cx="8497887" cy="180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800" b="1" i="0">
                <a:hlinkClick r:id="rId3" action="ppaction://hlinksldjump"/>
              </a:rPr>
              <a:t>CONCEPTO DE MATRIZ INVERSA</a:t>
            </a:r>
            <a:r>
              <a:rPr lang="en-US" sz="2800" b="1" i="0">
                <a:hlinkClick r:id="rId4" action="ppaction://hlinksldjump"/>
              </a:rPr>
              <a:t>.</a:t>
            </a:r>
            <a:endParaRPr lang="en-US" sz="2800" b="1" i="0"/>
          </a:p>
          <a:p>
            <a:pPr algn="l" eaLnBrk="1" hangingPunct="1">
              <a:buFontTx/>
              <a:buChar char="-"/>
            </a:pPr>
            <a:r>
              <a:rPr lang="en-US" sz="2800" b="1" i="0">
                <a:hlinkClick r:id="rId5" action="ppaction://hlinksldjump"/>
              </a:rPr>
              <a:t>CÁLCULO DE LA INVERSA POR LA ADJUNTA.</a:t>
            </a:r>
            <a:endParaRPr lang="en-US" sz="2800" b="1" i="0"/>
          </a:p>
          <a:p>
            <a:pPr algn="l" eaLnBrk="1" hangingPunct="1">
              <a:buFontTx/>
              <a:buChar char="-"/>
            </a:pPr>
            <a:r>
              <a:rPr lang="en-US" sz="2800" b="1" i="0"/>
              <a:t> </a:t>
            </a:r>
            <a:r>
              <a:rPr lang="en-US" sz="2800" b="1" i="0">
                <a:hlinkClick r:id="rId6" action="ppaction://hlinksldjump"/>
              </a:rPr>
              <a:t>MÉTODO DE JORDAN.</a:t>
            </a:r>
            <a:endParaRPr lang="es-ES" sz="2800" b="1" i="0"/>
          </a:p>
        </p:txBody>
      </p:sp>
      <p:sp>
        <p:nvSpPr>
          <p:cNvPr id="732164" name="Text Box 4"/>
          <p:cNvSpPr txBox="1">
            <a:spLocks noChangeArrowheads="1"/>
          </p:cNvSpPr>
          <p:nvPr/>
        </p:nvSpPr>
        <p:spPr bwMode="auto">
          <a:xfrm>
            <a:off x="2135188" y="404813"/>
            <a:ext cx="78486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MATRIZ INVERSA DE UNA MATRIZ CUADRADA.</a:t>
            </a:r>
          </a:p>
        </p:txBody>
      </p:sp>
      <p:pic>
        <p:nvPicPr>
          <p:cNvPr id="205829" name="Picture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67425" y="3409950"/>
            <a:ext cx="57150" cy="38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830" name="AutoShape 6">
            <a:hlinkClick r:id="rId8" action="ppaction://hlinksldjump" highlightClick="1"/>
          </p:cNvPr>
          <p:cNvSpPr>
            <a:spLocks noChangeArrowheads="1"/>
          </p:cNvSpPr>
          <p:nvPr/>
        </p:nvSpPr>
        <p:spPr bwMode="auto">
          <a:xfrm>
            <a:off x="10377992" y="6332430"/>
            <a:ext cx="184731" cy="646331"/>
          </a:xfrm>
          <a:prstGeom prst="actionButtonHome">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671100433"/>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10" name="Text Box 2"/>
          <p:cNvSpPr txBox="1">
            <a:spLocks noChangeArrowheads="1"/>
          </p:cNvSpPr>
          <p:nvPr/>
        </p:nvSpPr>
        <p:spPr bwMode="auto">
          <a:xfrm>
            <a:off x="2711451" y="260351"/>
            <a:ext cx="69135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n-US" sz="4000" b="1">
                <a:effectLst>
                  <a:outerShdw blurRad="38100" dist="38100" dir="2700000" algn="tl">
                    <a:srgbClr val="C0C0C0"/>
                  </a:outerShdw>
                </a:effectLst>
              </a:rPr>
              <a:t>MATRIZ INVERSA</a:t>
            </a:r>
            <a:endParaRPr lang="es-ES" sz="4000" b="1">
              <a:effectLst>
                <a:outerShdw blurRad="38100" dist="38100" dir="2700000" algn="tl">
                  <a:srgbClr val="C0C0C0"/>
                </a:outerShdw>
              </a:effectLst>
            </a:endParaRPr>
          </a:p>
        </p:txBody>
      </p:sp>
      <p:sp>
        <p:nvSpPr>
          <p:cNvPr id="734211" name="Text Box 3"/>
          <p:cNvSpPr txBox="1">
            <a:spLocks noChangeArrowheads="1"/>
          </p:cNvSpPr>
          <p:nvPr/>
        </p:nvSpPr>
        <p:spPr bwMode="auto">
          <a:xfrm>
            <a:off x="1524001" y="1412875"/>
            <a:ext cx="88931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endParaRPr lang="es-ES" sz="3200" b="1">
              <a:effectLst>
                <a:outerShdw blurRad="38100" dist="38100" dir="2700000" algn="tl">
                  <a:srgbClr val="C0C0C0"/>
                </a:outerShdw>
              </a:effectLst>
            </a:endParaRPr>
          </a:p>
        </p:txBody>
      </p:sp>
      <p:sp>
        <p:nvSpPr>
          <p:cNvPr id="734212" name="Text Box 4"/>
          <p:cNvSpPr txBox="1">
            <a:spLocks noChangeArrowheads="1"/>
          </p:cNvSpPr>
          <p:nvPr/>
        </p:nvSpPr>
        <p:spPr bwMode="auto">
          <a:xfrm>
            <a:off x="1524000" y="1773239"/>
            <a:ext cx="9144000" cy="3017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3200" b="1" i="0"/>
              <a:t>Una matriz cuadrada A es inversible, si existe otra  matriz cuadrada B que conmuta con A  y que cumple que:</a:t>
            </a:r>
          </a:p>
          <a:p>
            <a:pPr algn="l" eaLnBrk="1" hangingPunct="1"/>
            <a:r>
              <a:rPr lang="es-ES_tradnl" sz="3200" b="1" i="0"/>
              <a:t>                            AxB = BxA = I</a:t>
            </a:r>
          </a:p>
          <a:p>
            <a:pPr algn="l" eaLnBrk="1" hangingPunct="1"/>
            <a:r>
              <a:rPr lang="es-ES_tradnl" sz="3200" b="1" i="0"/>
              <a:t> </a:t>
            </a:r>
          </a:p>
        </p:txBody>
      </p:sp>
    </p:spTree>
    <p:extLst>
      <p:ext uri="{BB962C8B-B14F-4D97-AF65-F5344CB8AC3E}">
        <p14:creationId xmlns:p14="http://schemas.microsoft.com/office/powerpoint/2010/main" val="28207095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734210"/>
                                        </p:tgtEl>
                                        <p:attrNameLst>
                                          <p:attrName>style.visibility</p:attrName>
                                        </p:attrNameLst>
                                      </p:cBhvr>
                                      <p:to>
                                        <p:strVal val="visible"/>
                                      </p:to>
                                    </p:set>
                                    <p:animEffect transition="in" filter="box(out)">
                                      <p:cBhvr>
                                        <p:cTn id="7" dur="500"/>
                                        <p:tgtEl>
                                          <p:spTgt spid="734210"/>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734212"/>
                                        </p:tgtEl>
                                        <p:attrNameLst>
                                          <p:attrName>style.visibility</p:attrName>
                                        </p:attrNameLst>
                                      </p:cBhvr>
                                      <p:to>
                                        <p:strVal val="visible"/>
                                      </p:to>
                                    </p:set>
                                    <p:animEffect transition="in" filter="box(in)">
                                      <p:cBhvr>
                                        <p:cTn id="11" dur="500"/>
                                        <p:tgtEl>
                                          <p:spTgt spid="73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4210" grpId="0" autoUpdateAnimBg="0"/>
      <p:bldP spid="734212"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3747" name="Text Box 3"/>
          <p:cNvSpPr txBox="1">
            <a:spLocks noChangeArrowheads="1"/>
          </p:cNvSpPr>
          <p:nvPr/>
        </p:nvSpPr>
        <p:spPr bwMode="auto">
          <a:xfrm>
            <a:off x="1524000" y="13716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DIAGONAL: Es una </a:t>
            </a:r>
            <a:r>
              <a:rPr lang="es-ES_tradnl" b="1" i="0">
                <a:solidFill>
                  <a:srgbClr val="FF0000"/>
                </a:solidFill>
              </a:rPr>
              <a:t>matriz cuadrada</a:t>
            </a:r>
            <a:r>
              <a:rPr lang="es-ES_tradnl" b="1" i="0"/>
              <a:t> en que </a:t>
            </a:r>
            <a:r>
              <a:rPr lang="es-ES_tradnl" b="1" i="0">
                <a:solidFill>
                  <a:srgbClr val="FF0000"/>
                </a:solidFill>
              </a:rPr>
              <a:t>todos los elementos que no están en la diagonal principal son iguales a cero</a:t>
            </a:r>
            <a:r>
              <a:rPr lang="es-ES_tradnl" b="1" i="0"/>
              <a:t>.</a:t>
            </a:r>
          </a:p>
        </p:txBody>
      </p:sp>
      <p:graphicFrame>
        <p:nvGraphicFramePr>
          <p:cNvPr id="543748" name="Object 4"/>
          <p:cNvGraphicFramePr>
            <a:graphicFrameLocks noChangeAspect="1"/>
          </p:cNvGraphicFramePr>
          <p:nvPr/>
        </p:nvGraphicFramePr>
        <p:xfrm>
          <a:off x="3581400" y="3962400"/>
          <a:ext cx="4495800" cy="2133600"/>
        </p:xfrm>
        <a:graphic>
          <a:graphicData uri="http://schemas.openxmlformats.org/presentationml/2006/ole">
            <mc:AlternateContent xmlns:mc="http://schemas.openxmlformats.org/markup-compatibility/2006">
              <mc:Choice xmlns:v="urn:schemas-microsoft-com:vml" Requires="v">
                <p:oleObj spid="_x0000_s6150" name="Ecuación" r:id="rId3" imgW="1129810" imgH="799753" progId="Equation.3">
                  <p:embed/>
                </p:oleObj>
              </mc:Choice>
              <mc:Fallback>
                <p:oleObj name="Ecuación" r:id="rId3" imgW="1129810" imgH="799753"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1400" y="3962400"/>
                        <a:ext cx="44958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43749" name="Object 5"/>
          <p:cNvGraphicFramePr>
            <a:graphicFrameLocks noChangeAspect="1"/>
          </p:cNvGraphicFramePr>
          <p:nvPr/>
        </p:nvGraphicFramePr>
        <p:xfrm>
          <a:off x="5065714" y="3995739"/>
          <a:ext cx="2638425" cy="2065337"/>
        </p:xfrm>
        <a:graphic>
          <a:graphicData uri="http://schemas.openxmlformats.org/presentationml/2006/ole">
            <mc:AlternateContent xmlns:mc="http://schemas.openxmlformats.org/markup-compatibility/2006">
              <mc:Choice xmlns:v="urn:schemas-microsoft-com:vml" Requires="v">
                <p:oleObj spid="_x0000_s6151" name="Ecuación" r:id="rId5" imgW="624763" imgH="769608" progId="Equation.3">
                  <p:embed/>
                </p:oleObj>
              </mc:Choice>
              <mc:Fallback>
                <p:oleObj name="Ecuación" r:id="rId5" imgW="624763" imgH="76960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65714" y="3995739"/>
                        <a:ext cx="2638425" cy="2065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568701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3746"/>
                                        </p:tgtEl>
                                        <p:attrNameLst>
                                          <p:attrName>style.visibility</p:attrName>
                                        </p:attrNameLst>
                                      </p:cBhvr>
                                      <p:to>
                                        <p:strVal val="visible"/>
                                      </p:to>
                                    </p:set>
                                    <p:anim calcmode="lin" valueType="num">
                                      <p:cBhvr additive="base">
                                        <p:cTn id="7" dur="500" fill="hold"/>
                                        <p:tgtEl>
                                          <p:spTgt spid="543746"/>
                                        </p:tgtEl>
                                        <p:attrNameLst>
                                          <p:attrName>ppt_x</p:attrName>
                                        </p:attrNameLst>
                                      </p:cBhvr>
                                      <p:tavLst>
                                        <p:tav tm="0">
                                          <p:val>
                                            <p:strVal val="0-#ppt_w/2"/>
                                          </p:val>
                                        </p:tav>
                                        <p:tav tm="100000">
                                          <p:val>
                                            <p:strVal val="#ppt_x"/>
                                          </p:val>
                                        </p:tav>
                                      </p:tavLst>
                                    </p:anim>
                                    <p:anim calcmode="lin" valueType="num">
                                      <p:cBhvr additive="base">
                                        <p:cTn id="8" dur="500" fill="hold"/>
                                        <p:tgtEl>
                                          <p:spTgt spid="54374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3747"/>
                                        </p:tgtEl>
                                        <p:attrNameLst>
                                          <p:attrName>style.visibility</p:attrName>
                                        </p:attrNameLst>
                                      </p:cBhvr>
                                      <p:to>
                                        <p:strVal val="visible"/>
                                      </p:to>
                                    </p:set>
                                    <p:anim calcmode="lin" valueType="num">
                                      <p:cBhvr additive="base">
                                        <p:cTn id="12" dur="500" fill="hold"/>
                                        <p:tgtEl>
                                          <p:spTgt spid="543747"/>
                                        </p:tgtEl>
                                        <p:attrNameLst>
                                          <p:attrName>ppt_x</p:attrName>
                                        </p:attrNameLst>
                                      </p:cBhvr>
                                      <p:tavLst>
                                        <p:tav tm="0">
                                          <p:val>
                                            <p:strVal val="0-#ppt_w/2"/>
                                          </p:val>
                                        </p:tav>
                                        <p:tav tm="100000">
                                          <p:val>
                                            <p:strVal val="#ppt_x"/>
                                          </p:val>
                                        </p:tav>
                                      </p:tavLst>
                                    </p:anim>
                                    <p:anim calcmode="lin" valueType="num">
                                      <p:cBhvr additive="base">
                                        <p:cTn id="13" dur="500" fill="hold"/>
                                        <p:tgtEl>
                                          <p:spTgt spid="54374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499"/>
                                          </p:stCondLst>
                                        </p:cTn>
                                        <p:tgtEl>
                                          <p:spTgt spid="543748"/>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5437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746" grpId="0" autoUpdateAnimBg="0"/>
      <p:bldP spid="543747" grpId="0"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8" name="Text Box 2"/>
          <p:cNvSpPr txBox="1">
            <a:spLocks noChangeArrowheads="1"/>
          </p:cNvSpPr>
          <p:nvPr/>
        </p:nvSpPr>
        <p:spPr bwMode="auto">
          <a:xfrm>
            <a:off x="1774825" y="549276"/>
            <a:ext cx="8497888" cy="6035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n-US" sz="3000" b="1" i="0"/>
              <a:t>     La matriz A=               es inversible porque </a:t>
            </a:r>
          </a:p>
          <a:p>
            <a:pPr algn="l" eaLnBrk="1" hangingPunct="1"/>
            <a:endParaRPr lang="en-US" sz="3000" b="1" i="0"/>
          </a:p>
          <a:p>
            <a:pPr algn="l" eaLnBrk="1" hangingPunct="1"/>
            <a:r>
              <a:rPr lang="en-US" sz="3000" b="1" i="0"/>
              <a:t>     existe la matriz  B =                       tal  que:</a:t>
            </a:r>
          </a:p>
          <a:p>
            <a:pPr algn="l" eaLnBrk="1" hangingPunct="1"/>
            <a:endParaRPr lang="en-US" sz="3000" b="1" i="0"/>
          </a:p>
          <a:p>
            <a:pPr algn="l" eaLnBrk="1" hangingPunct="1"/>
            <a:endParaRPr lang="en-US" sz="3000" b="1" i="0"/>
          </a:p>
          <a:p>
            <a:pPr algn="l" eaLnBrk="1" hangingPunct="1"/>
            <a:r>
              <a:rPr lang="en-US" sz="3000" b="1" i="0"/>
              <a:t>      AxB =                                    =                  </a:t>
            </a:r>
          </a:p>
          <a:p>
            <a:pPr algn="l" eaLnBrk="1" hangingPunct="1"/>
            <a:r>
              <a:rPr lang="en-US" sz="3000" b="1" i="0"/>
              <a:t> </a:t>
            </a:r>
          </a:p>
          <a:p>
            <a:pPr algn="l" eaLnBrk="1" hangingPunct="1"/>
            <a:r>
              <a:rPr lang="en-US" sz="3000" b="1" i="0"/>
              <a:t>      BxA =                                    =</a:t>
            </a:r>
          </a:p>
          <a:p>
            <a:pPr algn="l" eaLnBrk="1" hangingPunct="1"/>
            <a:endParaRPr lang="en-US" sz="3000" b="1" i="0"/>
          </a:p>
        </p:txBody>
      </p:sp>
      <p:graphicFrame>
        <p:nvGraphicFramePr>
          <p:cNvPr id="736259" name="Object 3"/>
          <p:cNvGraphicFramePr>
            <a:graphicFrameLocks noChangeAspect="1"/>
          </p:cNvGraphicFramePr>
          <p:nvPr/>
        </p:nvGraphicFramePr>
        <p:xfrm>
          <a:off x="6456364" y="1557339"/>
          <a:ext cx="1728787" cy="1584325"/>
        </p:xfrm>
        <a:graphic>
          <a:graphicData uri="http://schemas.openxmlformats.org/presentationml/2006/ole">
            <mc:AlternateContent xmlns:mc="http://schemas.openxmlformats.org/markup-compatibility/2006">
              <mc:Choice xmlns:v="urn:schemas-microsoft-com:vml" Requires="v">
                <p:oleObj spid="_x0000_s98322" name="Ecuación" r:id="rId4" imgW="596900" imgH="469900" progId="Equation.3">
                  <p:embed/>
                </p:oleObj>
              </mc:Choice>
              <mc:Fallback>
                <p:oleObj name="Ecuación" r:id="rId4" imgW="596900" imgH="4699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56364" y="1557339"/>
                        <a:ext cx="1728787" cy="1584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0" name="Object 4"/>
          <p:cNvGraphicFramePr>
            <a:graphicFrameLocks noChangeAspect="1"/>
          </p:cNvGraphicFramePr>
          <p:nvPr/>
        </p:nvGraphicFramePr>
        <p:xfrm>
          <a:off x="3792539" y="3573463"/>
          <a:ext cx="1766887" cy="1389062"/>
        </p:xfrm>
        <a:graphic>
          <a:graphicData uri="http://schemas.openxmlformats.org/presentationml/2006/ole">
            <mc:AlternateContent xmlns:mc="http://schemas.openxmlformats.org/markup-compatibility/2006">
              <mc:Choice xmlns:v="urn:schemas-microsoft-com:vml" Requires="v">
                <p:oleObj spid="_x0000_s98323" name="Ecuación" r:id="rId6" imgW="596900" imgH="469900" progId="Equation.3">
                  <p:embed/>
                </p:oleObj>
              </mc:Choice>
              <mc:Fallback>
                <p:oleObj name="Ecuación" r:id="rId6" imgW="596900" imgH="4699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92539" y="3573463"/>
                        <a:ext cx="1766887" cy="1389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1" name="Object 5"/>
          <p:cNvGraphicFramePr>
            <a:graphicFrameLocks noChangeAspect="1"/>
          </p:cNvGraphicFramePr>
          <p:nvPr/>
        </p:nvGraphicFramePr>
        <p:xfrm>
          <a:off x="5664200" y="3573464"/>
          <a:ext cx="1765300" cy="1387475"/>
        </p:xfrm>
        <a:graphic>
          <a:graphicData uri="http://schemas.openxmlformats.org/presentationml/2006/ole">
            <mc:AlternateContent xmlns:mc="http://schemas.openxmlformats.org/markup-compatibility/2006">
              <mc:Choice xmlns:v="urn:schemas-microsoft-com:vml" Requires="v">
                <p:oleObj spid="_x0000_s98324" name="Ecuación" r:id="rId8" imgW="596900" imgH="469900" progId="Equation.3">
                  <p:embed/>
                </p:oleObj>
              </mc:Choice>
              <mc:Fallback>
                <p:oleObj name="Ecuación" r:id="rId8" imgW="596900" imgH="4699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664200" y="3573464"/>
                        <a:ext cx="1765300" cy="1387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2" name="Object 6"/>
          <p:cNvGraphicFramePr>
            <a:graphicFrameLocks noChangeAspect="1"/>
          </p:cNvGraphicFramePr>
          <p:nvPr/>
        </p:nvGraphicFramePr>
        <p:xfrm>
          <a:off x="7824789" y="3429000"/>
          <a:ext cx="1584325" cy="1504950"/>
        </p:xfrm>
        <a:graphic>
          <a:graphicData uri="http://schemas.openxmlformats.org/presentationml/2006/ole">
            <mc:AlternateContent xmlns:mc="http://schemas.openxmlformats.org/markup-compatibility/2006">
              <mc:Choice xmlns:v="urn:schemas-microsoft-com:vml" Requires="v">
                <p:oleObj spid="_x0000_s98325" name="Ecuación" r:id="rId10" imgW="469900" imgH="469900" progId="Equation.3">
                  <p:embed/>
                </p:oleObj>
              </mc:Choice>
              <mc:Fallback>
                <p:oleObj name="Ecuación" r:id="rId10" imgW="469900" imgH="4699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824789" y="3429000"/>
                        <a:ext cx="1584325" cy="1504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3" name="Object 7"/>
          <p:cNvGraphicFramePr>
            <a:graphicFrameLocks noChangeAspect="1"/>
          </p:cNvGraphicFramePr>
          <p:nvPr/>
        </p:nvGraphicFramePr>
        <p:xfrm>
          <a:off x="3792539" y="5084763"/>
          <a:ext cx="1800225" cy="1441450"/>
        </p:xfrm>
        <a:graphic>
          <a:graphicData uri="http://schemas.openxmlformats.org/presentationml/2006/ole">
            <mc:AlternateContent xmlns:mc="http://schemas.openxmlformats.org/markup-compatibility/2006">
              <mc:Choice xmlns:v="urn:schemas-microsoft-com:vml" Requires="v">
                <p:oleObj spid="_x0000_s98326" name="Ecuación" r:id="rId12" imgW="596900" imgH="469900" progId="Equation.3">
                  <p:embed/>
                </p:oleObj>
              </mc:Choice>
              <mc:Fallback>
                <p:oleObj name="Ecuación" r:id="rId12" imgW="596900" imgH="4699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92539" y="5084763"/>
                        <a:ext cx="1800225" cy="1441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4" name="Object 8"/>
          <p:cNvGraphicFramePr>
            <a:graphicFrameLocks noChangeAspect="1"/>
          </p:cNvGraphicFramePr>
          <p:nvPr/>
        </p:nvGraphicFramePr>
        <p:xfrm>
          <a:off x="5735639" y="5013326"/>
          <a:ext cx="1728787" cy="1439863"/>
        </p:xfrm>
        <a:graphic>
          <a:graphicData uri="http://schemas.openxmlformats.org/presentationml/2006/ole">
            <mc:AlternateContent xmlns:mc="http://schemas.openxmlformats.org/markup-compatibility/2006">
              <mc:Choice xmlns:v="urn:schemas-microsoft-com:vml" Requires="v">
                <p:oleObj spid="_x0000_s98327" name="Ecuación" r:id="rId14" imgW="596900" imgH="469900" progId="Equation.3">
                  <p:embed/>
                </p:oleObj>
              </mc:Choice>
              <mc:Fallback>
                <p:oleObj name="Ecuación" r:id="rId14" imgW="596900" imgH="4699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735639" y="5013326"/>
                        <a:ext cx="1728787" cy="14398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5" name="Object 9"/>
          <p:cNvGraphicFramePr>
            <a:graphicFrameLocks noChangeAspect="1"/>
          </p:cNvGraphicFramePr>
          <p:nvPr/>
        </p:nvGraphicFramePr>
        <p:xfrm>
          <a:off x="7824788" y="5084764"/>
          <a:ext cx="1655762" cy="1368425"/>
        </p:xfrm>
        <a:graphic>
          <a:graphicData uri="http://schemas.openxmlformats.org/presentationml/2006/ole">
            <mc:AlternateContent xmlns:mc="http://schemas.openxmlformats.org/markup-compatibility/2006">
              <mc:Choice xmlns:v="urn:schemas-microsoft-com:vml" Requires="v">
                <p:oleObj spid="_x0000_s98328" name="Ecuación" r:id="rId16" imgW="469900" imgH="469900" progId="Equation.3">
                  <p:embed/>
                </p:oleObj>
              </mc:Choice>
              <mc:Fallback>
                <p:oleObj name="Ecuación" r:id="rId16" imgW="469900" imgH="46990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824788" y="5084764"/>
                        <a:ext cx="1655762" cy="1368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36266" name="Object 10"/>
          <p:cNvGraphicFramePr>
            <a:graphicFrameLocks noChangeAspect="1"/>
          </p:cNvGraphicFramePr>
          <p:nvPr/>
        </p:nvGraphicFramePr>
        <p:xfrm>
          <a:off x="4727576" y="260350"/>
          <a:ext cx="1370013" cy="1441450"/>
        </p:xfrm>
        <a:graphic>
          <a:graphicData uri="http://schemas.openxmlformats.org/presentationml/2006/ole">
            <mc:AlternateContent xmlns:mc="http://schemas.openxmlformats.org/markup-compatibility/2006">
              <mc:Choice xmlns:v="urn:schemas-microsoft-com:vml" Requires="v">
                <p:oleObj spid="_x0000_s98329" name="Ecuación" r:id="rId18" imgW="583947" imgH="457002" progId="Equation.3">
                  <p:embed/>
                </p:oleObj>
              </mc:Choice>
              <mc:Fallback>
                <p:oleObj name="Ecuación" r:id="rId18" imgW="583947" imgH="457002"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727576" y="260350"/>
                        <a:ext cx="1370013" cy="1441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15215255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736258">
                                            <p:txEl>
                                              <p:pRg st="0" end="0"/>
                                            </p:txEl>
                                          </p:spTgt>
                                        </p:tgtEl>
                                        <p:attrNameLst>
                                          <p:attrName>style.visibility</p:attrName>
                                        </p:attrNameLst>
                                      </p:cBhvr>
                                      <p:to>
                                        <p:strVal val="visible"/>
                                      </p:to>
                                    </p:set>
                                    <p:animEffect transition="in" filter="box(in)">
                                      <p:cBhvr>
                                        <p:cTn id="7" dur="1000"/>
                                        <p:tgtEl>
                                          <p:spTgt spid="736258">
                                            <p:txEl>
                                              <p:pRg st="0" end="0"/>
                                            </p:txEl>
                                          </p:spTgt>
                                        </p:tgtEl>
                                      </p:cBhvr>
                                    </p:animEffect>
                                  </p:childTnLst>
                                </p:cTn>
                              </p:par>
                              <p:par>
                                <p:cTn id="8" presetID="4" presetClass="entr" presetSubtype="16" fill="hold" nodeType="withEffect">
                                  <p:stCondLst>
                                    <p:cond delay="0"/>
                                  </p:stCondLst>
                                  <p:childTnLst>
                                    <p:set>
                                      <p:cBhvr>
                                        <p:cTn id="9" dur="1" fill="hold">
                                          <p:stCondLst>
                                            <p:cond delay="0"/>
                                          </p:stCondLst>
                                        </p:cTn>
                                        <p:tgtEl>
                                          <p:spTgt spid="736266"/>
                                        </p:tgtEl>
                                        <p:attrNameLst>
                                          <p:attrName>style.visibility</p:attrName>
                                        </p:attrNameLst>
                                      </p:cBhvr>
                                      <p:to>
                                        <p:strVal val="visible"/>
                                      </p:to>
                                    </p:set>
                                    <p:animEffect transition="in" filter="box(in)">
                                      <p:cBhvr>
                                        <p:cTn id="10" dur="1000"/>
                                        <p:tgtEl>
                                          <p:spTgt spid="736266"/>
                                        </p:tgtEl>
                                      </p:cBhvr>
                                    </p:animEffect>
                                  </p:childTnLst>
                                </p:cTn>
                              </p:par>
                            </p:childTnLst>
                          </p:cTn>
                        </p:par>
                        <p:par>
                          <p:cTn id="11" fill="hold" nodeType="afterGroup">
                            <p:stCondLst>
                              <p:cond delay="1000"/>
                            </p:stCondLst>
                            <p:childTnLst>
                              <p:par>
                                <p:cTn id="12" presetID="4" presetClass="entr" presetSubtype="16" fill="hold" nodeType="afterEffect">
                                  <p:stCondLst>
                                    <p:cond delay="0"/>
                                  </p:stCondLst>
                                  <p:childTnLst>
                                    <p:set>
                                      <p:cBhvr>
                                        <p:cTn id="13" dur="1" fill="hold">
                                          <p:stCondLst>
                                            <p:cond delay="0"/>
                                          </p:stCondLst>
                                        </p:cTn>
                                        <p:tgtEl>
                                          <p:spTgt spid="736258">
                                            <p:txEl>
                                              <p:pRg st="2" end="2"/>
                                            </p:txEl>
                                          </p:spTgt>
                                        </p:tgtEl>
                                        <p:attrNameLst>
                                          <p:attrName>style.visibility</p:attrName>
                                        </p:attrNameLst>
                                      </p:cBhvr>
                                      <p:to>
                                        <p:strVal val="visible"/>
                                      </p:to>
                                    </p:set>
                                    <p:animEffect transition="in" filter="box(in)">
                                      <p:cBhvr>
                                        <p:cTn id="14" dur="500"/>
                                        <p:tgtEl>
                                          <p:spTgt spid="736258">
                                            <p:txEl>
                                              <p:pRg st="2" end="2"/>
                                            </p:txEl>
                                          </p:spTgt>
                                        </p:tgtEl>
                                      </p:cBhvr>
                                    </p:animEffect>
                                  </p:childTnLst>
                                </p:cTn>
                              </p:par>
                              <p:par>
                                <p:cTn id="15" presetID="4" presetClass="entr" presetSubtype="16" fill="hold" nodeType="withEffect">
                                  <p:stCondLst>
                                    <p:cond delay="0"/>
                                  </p:stCondLst>
                                  <p:childTnLst>
                                    <p:set>
                                      <p:cBhvr>
                                        <p:cTn id="16" dur="1" fill="hold">
                                          <p:stCondLst>
                                            <p:cond delay="0"/>
                                          </p:stCondLst>
                                        </p:cTn>
                                        <p:tgtEl>
                                          <p:spTgt spid="736259"/>
                                        </p:tgtEl>
                                        <p:attrNameLst>
                                          <p:attrName>style.visibility</p:attrName>
                                        </p:attrNameLst>
                                      </p:cBhvr>
                                      <p:to>
                                        <p:strVal val="visible"/>
                                      </p:to>
                                    </p:set>
                                    <p:animEffect transition="in" filter="box(in)">
                                      <p:cBhvr>
                                        <p:cTn id="17" dur="1000"/>
                                        <p:tgtEl>
                                          <p:spTgt spid="736259"/>
                                        </p:tgtEl>
                                      </p:cBhvr>
                                    </p:animEffect>
                                  </p:childTnLst>
                                </p:cTn>
                              </p:par>
                            </p:childTnLst>
                          </p:cTn>
                        </p:par>
                        <p:par>
                          <p:cTn id="18" fill="hold" nodeType="afterGroup">
                            <p:stCondLst>
                              <p:cond delay="2000"/>
                            </p:stCondLst>
                            <p:childTnLst>
                              <p:par>
                                <p:cTn id="19" presetID="4" presetClass="entr" presetSubtype="16" fill="hold" nodeType="afterEffect">
                                  <p:stCondLst>
                                    <p:cond delay="0"/>
                                  </p:stCondLst>
                                  <p:childTnLst>
                                    <p:set>
                                      <p:cBhvr>
                                        <p:cTn id="20" dur="1" fill="hold">
                                          <p:stCondLst>
                                            <p:cond delay="0"/>
                                          </p:stCondLst>
                                        </p:cTn>
                                        <p:tgtEl>
                                          <p:spTgt spid="736258">
                                            <p:txEl>
                                              <p:pRg st="5" end="5"/>
                                            </p:txEl>
                                          </p:spTgt>
                                        </p:tgtEl>
                                        <p:attrNameLst>
                                          <p:attrName>style.visibility</p:attrName>
                                        </p:attrNameLst>
                                      </p:cBhvr>
                                      <p:to>
                                        <p:strVal val="visible"/>
                                      </p:to>
                                    </p:set>
                                    <p:animEffect transition="in" filter="box(in)">
                                      <p:cBhvr>
                                        <p:cTn id="21" dur="1000"/>
                                        <p:tgtEl>
                                          <p:spTgt spid="736258">
                                            <p:txEl>
                                              <p:pRg st="5" end="5"/>
                                            </p:txEl>
                                          </p:spTgt>
                                        </p:tgtEl>
                                      </p:cBhvr>
                                    </p:animEffect>
                                  </p:childTnLst>
                                </p:cTn>
                              </p:par>
                              <p:par>
                                <p:cTn id="22" presetID="4" presetClass="entr" presetSubtype="16" fill="hold" nodeType="withEffect">
                                  <p:stCondLst>
                                    <p:cond delay="0"/>
                                  </p:stCondLst>
                                  <p:childTnLst>
                                    <p:set>
                                      <p:cBhvr>
                                        <p:cTn id="23" dur="1" fill="hold">
                                          <p:stCondLst>
                                            <p:cond delay="0"/>
                                          </p:stCondLst>
                                        </p:cTn>
                                        <p:tgtEl>
                                          <p:spTgt spid="736260"/>
                                        </p:tgtEl>
                                        <p:attrNameLst>
                                          <p:attrName>style.visibility</p:attrName>
                                        </p:attrNameLst>
                                      </p:cBhvr>
                                      <p:to>
                                        <p:strVal val="visible"/>
                                      </p:to>
                                    </p:set>
                                    <p:animEffect transition="in" filter="box(in)">
                                      <p:cBhvr>
                                        <p:cTn id="24" dur="1000"/>
                                        <p:tgtEl>
                                          <p:spTgt spid="736260"/>
                                        </p:tgtEl>
                                      </p:cBhvr>
                                    </p:animEffect>
                                  </p:childTnLst>
                                </p:cTn>
                              </p:par>
                              <p:par>
                                <p:cTn id="25" presetID="4" presetClass="entr" presetSubtype="16" fill="hold" nodeType="withEffect">
                                  <p:stCondLst>
                                    <p:cond delay="0"/>
                                  </p:stCondLst>
                                  <p:childTnLst>
                                    <p:set>
                                      <p:cBhvr>
                                        <p:cTn id="26" dur="1" fill="hold">
                                          <p:stCondLst>
                                            <p:cond delay="0"/>
                                          </p:stCondLst>
                                        </p:cTn>
                                        <p:tgtEl>
                                          <p:spTgt spid="736261"/>
                                        </p:tgtEl>
                                        <p:attrNameLst>
                                          <p:attrName>style.visibility</p:attrName>
                                        </p:attrNameLst>
                                      </p:cBhvr>
                                      <p:to>
                                        <p:strVal val="visible"/>
                                      </p:to>
                                    </p:set>
                                    <p:animEffect transition="in" filter="box(in)">
                                      <p:cBhvr>
                                        <p:cTn id="27" dur="1000"/>
                                        <p:tgtEl>
                                          <p:spTgt spid="736261"/>
                                        </p:tgtEl>
                                      </p:cBhvr>
                                    </p:animEffect>
                                  </p:childTnLst>
                                </p:cTn>
                              </p:par>
                              <p:par>
                                <p:cTn id="28" presetID="4" presetClass="entr" presetSubtype="16" fill="hold" nodeType="withEffect">
                                  <p:stCondLst>
                                    <p:cond delay="0"/>
                                  </p:stCondLst>
                                  <p:childTnLst>
                                    <p:set>
                                      <p:cBhvr>
                                        <p:cTn id="29" dur="1" fill="hold">
                                          <p:stCondLst>
                                            <p:cond delay="0"/>
                                          </p:stCondLst>
                                        </p:cTn>
                                        <p:tgtEl>
                                          <p:spTgt spid="736262"/>
                                        </p:tgtEl>
                                        <p:attrNameLst>
                                          <p:attrName>style.visibility</p:attrName>
                                        </p:attrNameLst>
                                      </p:cBhvr>
                                      <p:to>
                                        <p:strVal val="visible"/>
                                      </p:to>
                                    </p:set>
                                    <p:animEffect transition="in" filter="box(in)">
                                      <p:cBhvr>
                                        <p:cTn id="30" dur="1000"/>
                                        <p:tgtEl>
                                          <p:spTgt spid="736262"/>
                                        </p:tgtEl>
                                      </p:cBhvr>
                                    </p:animEffect>
                                  </p:childTnLst>
                                </p:cTn>
                              </p:par>
                            </p:childTnLst>
                          </p:cTn>
                        </p:par>
                        <p:par>
                          <p:cTn id="31" fill="hold" nodeType="afterGroup">
                            <p:stCondLst>
                              <p:cond delay="3000"/>
                            </p:stCondLst>
                            <p:childTnLst>
                              <p:par>
                                <p:cTn id="32" presetID="4" presetClass="entr" presetSubtype="16" fill="hold" nodeType="afterEffect">
                                  <p:stCondLst>
                                    <p:cond delay="0"/>
                                  </p:stCondLst>
                                  <p:childTnLst>
                                    <p:set>
                                      <p:cBhvr>
                                        <p:cTn id="33" dur="1" fill="hold">
                                          <p:stCondLst>
                                            <p:cond delay="0"/>
                                          </p:stCondLst>
                                        </p:cTn>
                                        <p:tgtEl>
                                          <p:spTgt spid="736258">
                                            <p:txEl>
                                              <p:pRg st="7" end="7"/>
                                            </p:txEl>
                                          </p:spTgt>
                                        </p:tgtEl>
                                        <p:attrNameLst>
                                          <p:attrName>style.visibility</p:attrName>
                                        </p:attrNameLst>
                                      </p:cBhvr>
                                      <p:to>
                                        <p:strVal val="visible"/>
                                      </p:to>
                                    </p:set>
                                    <p:animEffect transition="in" filter="box(in)">
                                      <p:cBhvr>
                                        <p:cTn id="34" dur="500"/>
                                        <p:tgtEl>
                                          <p:spTgt spid="736258">
                                            <p:txEl>
                                              <p:pRg st="7" end="7"/>
                                            </p:txEl>
                                          </p:spTgt>
                                        </p:tgtEl>
                                      </p:cBhvr>
                                    </p:animEffect>
                                  </p:childTnLst>
                                </p:cTn>
                              </p:par>
                              <p:par>
                                <p:cTn id="35" presetID="4" presetClass="entr" presetSubtype="16" fill="hold" nodeType="withEffect">
                                  <p:stCondLst>
                                    <p:cond delay="0"/>
                                  </p:stCondLst>
                                  <p:childTnLst>
                                    <p:set>
                                      <p:cBhvr>
                                        <p:cTn id="36" dur="1" fill="hold">
                                          <p:stCondLst>
                                            <p:cond delay="0"/>
                                          </p:stCondLst>
                                        </p:cTn>
                                        <p:tgtEl>
                                          <p:spTgt spid="736263"/>
                                        </p:tgtEl>
                                        <p:attrNameLst>
                                          <p:attrName>style.visibility</p:attrName>
                                        </p:attrNameLst>
                                      </p:cBhvr>
                                      <p:to>
                                        <p:strVal val="visible"/>
                                      </p:to>
                                    </p:set>
                                    <p:animEffect transition="in" filter="box(in)">
                                      <p:cBhvr>
                                        <p:cTn id="37" dur="1000"/>
                                        <p:tgtEl>
                                          <p:spTgt spid="736263"/>
                                        </p:tgtEl>
                                      </p:cBhvr>
                                    </p:animEffect>
                                  </p:childTnLst>
                                </p:cTn>
                              </p:par>
                              <p:par>
                                <p:cTn id="38" presetID="4" presetClass="entr" presetSubtype="16" fill="hold" nodeType="withEffect">
                                  <p:stCondLst>
                                    <p:cond delay="0"/>
                                  </p:stCondLst>
                                  <p:childTnLst>
                                    <p:set>
                                      <p:cBhvr>
                                        <p:cTn id="39" dur="1" fill="hold">
                                          <p:stCondLst>
                                            <p:cond delay="0"/>
                                          </p:stCondLst>
                                        </p:cTn>
                                        <p:tgtEl>
                                          <p:spTgt spid="736264"/>
                                        </p:tgtEl>
                                        <p:attrNameLst>
                                          <p:attrName>style.visibility</p:attrName>
                                        </p:attrNameLst>
                                      </p:cBhvr>
                                      <p:to>
                                        <p:strVal val="visible"/>
                                      </p:to>
                                    </p:set>
                                    <p:animEffect transition="in" filter="box(in)">
                                      <p:cBhvr>
                                        <p:cTn id="40" dur="1000"/>
                                        <p:tgtEl>
                                          <p:spTgt spid="736264"/>
                                        </p:tgtEl>
                                      </p:cBhvr>
                                    </p:animEffect>
                                  </p:childTnLst>
                                </p:cTn>
                              </p:par>
                              <p:par>
                                <p:cTn id="41" presetID="4" presetClass="entr" presetSubtype="16" fill="hold" nodeType="withEffect">
                                  <p:stCondLst>
                                    <p:cond delay="0"/>
                                  </p:stCondLst>
                                  <p:childTnLst>
                                    <p:set>
                                      <p:cBhvr>
                                        <p:cTn id="42" dur="1" fill="hold">
                                          <p:stCondLst>
                                            <p:cond delay="0"/>
                                          </p:stCondLst>
                                        </p:cTn>
                                        <p:tgtEl>
                                          <p:spTgt spid="736265"/>
                                        </p:tgtEl>
                                        <p:attrNameLst>
                                          <p:attrName>style.visibility</p:attrName>
                                        </p:attrNameLst>
                                      </p:cBhvr>
                                      <p:to>
                                        <p:strVal val="visible"/>
                                      </p:to>
                                    </p:set>
                                    <p:animEffect transition="in" filter="box(in)">
                                      <p:cBhvr>
                                        <p:cTn id="43" dur="1000"/>
                                        <p:tgtEl>
                                          <p:spTgt spid="736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1970" name="Object 2"/>
          <p:cNvGraphicFramePr>
            <a:graphicFrameLocks noChangeAspect="1"/>
          </p:cNvGraphicFramePr>
          <p:nvPr/>
        </p:nvGraphicFramePr>
        <p:xfrm>
          <a:off x="6038850" y="3321050"/>
          <a:ext cx="114300" cy="215900"/>
        </p:xfrm>
        <a:graphic>
          <a:graphicData uri="http://schemas.openxmlformats.org/presentationml/2006/ole">
            <mc:AlternateContent xmlns:mc="http://schemas.openxmlformats.org/markup-compatibility/2006">
              <mc:Choice xmlns:v="urn:schemas-microsoft-com:vml" Requires="v">
                <p:oleObj spid="_x0000_s99336" name="Ecuación" r:id="rId4" imgW="114151" imgH="215619" progId="Equation.3">
                  <p:embed/>
                </p:oleObj>
              </mc:Choice>
              <mc:Fallback>
                <p:oleObj name="Ecuación" r:id="rId4" imgW="114151" imgH="215619"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38850" y="3321050"/>
                        <a:ext cx="114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1971" name="Object 3"/>
          <p:cNvGraphicFramePr>
            <a:graphicFrameLocks noChangeAspect="1"/>
          </p:cNvGraphicFramePr>
          <p:nvPr/>
        </p:nvGraphicFramePr>
        <p:xfrm>
          <a:off x="5159376" y="3917951"/>
          <a:ext cx="409575" cy="322263"/>
        </p:xfrm>
        <a:graphic>
          <a:graphicData uri="http://schemas.openxmlformats.org/presentationml/2006/ole">
            <mc:AlternateContent xmlns:mc="http://schemas.openxmlformats.org/markup-compatibility/2006">
              <mc:Choice xmlns:v="urn:schemas-microsoft-com:vml" Requires="v">
                <p:oleObj spid="_x0000_s99337" name="Ecuación" r:id="rId6" imgW="317225" imgH="253780" progId="Equation.3">
                  <p:embed/>
                </p:oleObj>
              </mc:Choice>
              <mc:Fallback>
                <p:oleObj name="Ecuación" r:id="rId6" imgW="317225" imgH="25378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59376" y="3917951"/>
                        <a:ext cx="409575" cy="322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38308" name="Rectangle 4"/>
          <p:cNvSpPr>
            <a:spLocks noChangeArrowheads="1"/>
          </p:cNvSpPr>
          <p:nvPr/>
        </p:nvSpPr>
        <p:spPr bwMode="auto">
          <a:xfrm>
            <a:off x="3214689" y="1027114"/>
            <a:ext cx="5761037"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n-US" sz="3200" b="1">
                <a:effectLst>
                  <a:outerShdw blurRad="38100" dist="38100" dir="2700000" algn="tl">
                    <a:srgbClr val="C0C0C0"/>
                  </a:outerShdw>
                </a:effectLst>
              </a:rPr>
              <a:t>MATRIZ INVERSA</a:t>
            </a:r>
            <a:endParaRPr lang="es-ES" sz="3200" b="1">
              <a:effectLst>
                <a:outerShdw blurRad="38100" dist="38100" dir="2700000" algn="tl">
                  <a:srgbClr val="C0C0C0"/>
                </a:outerShdw>
              </a:effectLst>
            </a:endParaRPr>
          </a:p>
        </p:txBody>
      </p:sp>
      <p:sp>
        <p:nvSpPr>
          <p:cNvPr id="738309" name="Text Box 5"/>
          <p:cNvSpPr txBox="1">
            <a:spLocks noChangeArrowheads="1"/>
          </p:cNvSpPr>
          <p:nvPr/>
        </p:nvSpPr>
        <p:spPr bwMode="auto">
          <a:xfrm>
            <a:off x="2135188" y="2420939"/>
            <a:ext cx="8208962"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000" b="1" i="0"/>
              <a:t> Una    condición    necesaria    y   suficiente para  que una matriz </a:t>
            </a:r>
          </a:p>
          <a:p>
            <a:pPr algn="l" eaLnBrk="1" hangingPunct="1"/>
            <a:r>
              <a:rPr lang="en-US" sz="2000" b="1" i="0"/>
              <a:t>  A  sea inversible es que  el determinante de A  sea diferente de </a:t>
            </a:r>
          </a:p>
          <a:p>
            <a:pPr algn="l" eaLnBrk="1" hangingPunct="1"/>
            <a:r>
              <a:rPr lang="en-US" sz="2000" b="1" i="0"/>
              <a:t>  cero ( A sea no  sea  singular).</a:t>
            </a:r>
            <a:endParaRPr lang="es-ES" sz="2000" b="1" i="0"/>
          </a:p>
        </p:txBody>
      </p:sp>
      <p:sp>
        <p:nvSpPr>
          <p:cNvPr id="738310" name="Text Box 6"/>
          <p:cNvSpPr txBox="1">
            <a:spLocks noChangeArrowheads="1"/>
          </p:cNvSpPr>
          <p:nvPr/>
        </p:nvSpPr>
        <p:spPr bwMode="auto">
          <a:xfrm>
            <a:off x="2206625" y="3860801"/>
            <a:ext cx="8066088" cy="1158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n-US" sz="2000" b="1" i="0"/>
              <a:t> La     matriz     inversa        de    una   matriz  A  inversible,  es  una  matriz  que  cumple:</a:t>
            </a:r>
          </a:p>
          <a:p>
            <a:pPr algn="l" eaLnBrk="1" hangingPunct="1"/>
            <a:endParaRPr lang="es-ES" sz="2000" b="1" i="0"/>
          </a:p>
        </p:txBody>
      </p:sp>
      <p:sp>
        <p:nvSpPr>
          <p:cNvPr id="738311" name="Text Box 7"/>
          <p:cNvSpPr txBox="1">
            <a:spLocks noChangeArrowheads="1"/>
          </p:cNvSpPr>
          <p:nvPr/>
        </p:nvSpPr>
        <p:spPr bwMode="auto">
          <a:xfrm>
            <a:off x="2208213" y="5516564"/>
            <a:ext cx="80645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_tradnl" sz="2000" b="1" i="0"/>
              <a:t> Si   una  matriz  cuadrada  A  de  orden n es inversible,  entonces  el rango  de  A  es  n.</a:t>
            </a:r>
          </a:p>
        </p:txBody>
      </p:sp>
      <p:sp>
        <p:nvSpPr>
          <p:cNvPr id="738312" name="Rectangle 8"/>
          <p:cNvSpPr>
            <a:spLocks noChangeArrowheads="1"/>
          </p:cNvSpPr>
          <p:nvPr/>
        </p:nvSpPr>
        <p:spPr bwMode="auto">
          <a:xfrm>
            <a:off x="2278063" y="1892300"/>
            <a:ext cx="7346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_tradnl" sz="2400" b="1" i="0"/>
              <a:t>Si la matriz inversa existe, es única</a:t>
            </a:r>
            <a:endParaRPr lang="es-ES" sz="2400" b="1" i="0"/>
          </a:p>
        </p:txBody>
      </p:sp>
      <p:graphicFrame>
        <p:nvGraphicFramePr>
          <p:cNvPr id="738313" name="Object 9"/>
          <p:cNvGraphicFramePr>
            <a:graphicFrameLocks noChangeAspect="1"/>
          </p:cNvGraphicFramePr>
          <p:nvPr/>
        </p:nvGraphicFramePr>
        <p:xfrm>
          <a:off x="4367213" y="4808538"/>
          <a:ext cx="2209800" cy="677862"/>
        </p:xfrm>
        <a:graphic>
          <a:graphicData uri="http://schemas.openxmlformats.org/presentationml/2006/ole">
            <mc:AlternateContent xmlns:mc="http://schemas.openxmlformats.org/markup-compatibility/2006">
              <mc:Choice xmlns:v="urn:schemas-microsoft-com:vml" Requires="v">
                <p:oleObj spid="_x0000_s99338" name="Ecuación" r:id="rId8" imgW="2209800" imgH="685800" progId="Equation.3">
                  <p:embed/>
                </p:oleObj>
              </mc:Choice>
              <mc:Fallback>
                <p:oleObj name="Ecuación" r:id="rId8" imgW="2209800" imgH="6858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67213" y="4808538"/>
                        <a:ext cx="2209800" cy="677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38314" name="AutoShape 10">
            <a:hlinkClick r:id="rId10" action="ppaction://hlinksldjump" highlightClick="1"/>
          </p:cNvPr>
          <p:cNvSpPr>
            <a:spLocks noChangeArrowheads="1"/>
          </p:cNvSpPr>
          <p:nvPr/>
        </p:nvSpPr>
        <p:spPr bwMode="auto">
          <a:xfrm>
            <a:off x="9892216" y="5949842"/>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2479657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38308"/>
                                        </p:tgtEl>
                                        <p:attrNameLst>
                                          <p:attrName>style.visibility</p:attrName>
                                        </p:attrNameLst>
                                      </p:cBhvr>
                                      <p:to>
                                        <p:strVal val="visible"/>
                                      </p:to>
                                    </p:set>
                                    <p:anim calcmode="lin" valueType="num">
                                      <p:cBhvr additive="base">
                                        <p:cTn id="7" dur="500" fill="hold"/>
                                        <p:tgtEl>
                                          <p:spTgt spid="738308"/>
                                        </p:tgtEl>
                                        <p:attrNameLst>
                                          <p:attrName>ppt_x</p:attrName>
                                        </p:attrNameLst>
                                      </p:cBhvr>
                                      <p:tavLst>
                                        <p:tav tm="0">
                                          <p:val>
                                            <p:strVal val="0-#ppt_w/2"/>
                                          </p:val>
                                        </p:tav>
                                        <p:tav tm="100000">
                                          <p:val>
                                            <p:strVal val="#ppt_x"/>
                                          </p:val>
                                        </p:tav>
                                      </p:tavLst>
                                    </p:anim>
                                    <p:anim calcmode="lin" valueType="num">
                                      <p:cBhvr additive="base">
                                        <p:cTn id="8" dur="500" fill="hold"/>
                                        <p:tgtEl>
                                          <p:spTgt spid="73830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38312"/>
                                        </p:tgtEl>
                                        <p:attrNameLst>
                                          <p:attrName>style.visibility</p:attrName>
                                        </p:attrNameLst>
                                      </p:cBhvr>
                                      <p:to>
                                        <p:strVal val="visible"/>
                                      </p:to>
                                    </p:set>
                                    <p:anim calcmode="lin" valueType="num">
                                      <p:cBhvr additive="base">
                                        <p:cTn id="12" dur="500" fill="hold"/>
                                        <p:tgtEl>
                                          <p:spTgt spid="738312"/>
                                        </p:tgtEl>
                                        <p:attrNameLst>
                                          <p:attrName>ppt_x</p:attrName>
                                        </p:attrNameLst>
                                      </p:cBhvr>
                                      <p:tavLst>
                                        <p:tav tm="0">
                                          <p:val>
                                            <p:strVal val="0-#ppt_w/2"/>
                                          </p:val>
                                        </p:tav>
                                        <p:tav tm="100000">
                                          <p:val>
                                            <p:strVal val="#ppt_x"/>
                                          </p:val>
                                        </p:tav>
                                      </p:tavLst>
                                    </p:anim>
                                    <p:anim calcmode="lin" valueType="num">
                                      <p:cBhvr additive="base">
                                        <p:cTn id="13" dur="500" fill="hold"/>
                                        <p:tgtEl>
                                          <p:spTgt spid="73831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38309"/>
                                        </p:tgtEl>
                                        <p:attrNameLst>
                                          <p:attrName>style.visibility</p:attrName>
                                        </p:attrNameLst>
                                      </p:cBhvr>
                                      <p:to>
                                        <p:strVal val="visible"/>
                                      </p:to>
                                    </p:set>
                                    <p:anim calcmode="lin" valueType="num">
                                      <p:cBhvr additive="base">
                                        <p:cTn id="17" dur="500" fill="hold"/>
                                        <p:tgtEl>
                                          <p:spTgt spid="738309"/>
                                        </p:tgtEl>
                                        <p:attrNameLst>
                                          <p:attrName>ppt_x</p:attrName>
                                        </p:attrNameLst>
                                      </p:cBhvr>
                                      <p:tavLst>
                                        <p:tav tm="0">
                                          <p:val>
                                            <p:strVal val="0-#ppt_w/2"/>
                                          </p:val>
                                        </p:tav>
                                        <p:tav tm="100000">
                                          <p:val>
                                            <p:strVal val="#ppt_x"/>
                                          </p:val>
                                        </p:tav>
                                      </p:tavLst>
                                    </p:anim>
                                    <p:anim calcmode="lin" valueType="num">
                                      <p:cBhvr additive="base">
                                        <p:cTn id="18" dur="500" fill="hold"/>
                                        <p:tgtEl>
                                          <p:spTgt spid="738309"/>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738310"/>
                                        </p:tgtEl>
                                        <p:attrNameLst>
                                          <p:attrName>style.visibility</p:attrName>
                                        </p:attrNameLst>
                                      </p:cBhvr>
                                      <p:to>
                                        <p:strVal val="visible"/>
                                      </p:to>
                                    </p:set>
                                    <p:anim calcmode="lin" valueType="num">
                                      <p:cBhvr additive="base">
                                        <p:cTn id="22" dur="500" fill="hold"/>
                                        <p:tgtEl>
                                          <p:spTgt spid="738310"/>
                                        </p:tgtEl>
                                        <p:attrNameLst>
                                          <p:attrName>ppt_x</p:attrName>
                                        </p:attrNameLst>
                                      </p:cBhvr>
                                      <p:tavLst>
                                        <p:tav tm="0">
                                          <p:val>
                                            <p:strVal val="0-#ppt_w/2"/>
                                          </p:val>
                                        </p:tav>
                                        <p:tav tm="100000">
                                          <p:val>
                                            <p:strVal val="#ppt_x"/>
                                          </p:val>
                                        </p:tav>
                                      </p:tavLst>
                                    </p:anim>
                                    <p:anim calcmode="lin" valueType="num">
                                      <p:cBhvr additive="base">
                                        <p:cTn id="23" dur="500" fill="hold"/>
                                        <p:tgtEl>
                                          <p:spTgt spid="738310"/>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nodeType="afterEffect">
                                  <p:stCondLst>
                                    <p:cond delay="0"/>
                                  </p:stCondLst>
                                  <p:childTnLst>
                                    <p:set>
                                      <p:cBhvr>
                                        <p:cTn id="26" dur="1" fill="hold">
                                          <p:stCondLst>
                                            <p:cond delay="0"/>
                                          </p:stCondLst>
                                        </p:cTn>
                                        <p:tgtEl>
                                          <p:spTgt spid="738313"/>
                                        </p:tgtEl>
                                        <p:attrNameLst>
                                          <p:attrName>style.visibility</p:attrName>
                                        </p:attrNameLst>
                                      </p:cBhvr>
                                      <p:to>
                                        <p:strVal val="visible"/>
                                      </p:to>
                                    </p:set>
                                    <p:anim calcmode="lin" valueType="num">
                                      <p:cBhvr additive="base">
                                        <p:cTn id="27" dur="500" fill="hold"/>
                                        <p:tgtEl>
                                          <p:spTgt spid="738313"/>
                                        </p:tgtEl>
                                        <p:attrNameLst>
                                          <p:attrName>ppt_x</p:attrName>
                                        </p:attrNameLst>
                                      </p:cBhvr>
                                      <p:tavLst>
                                        <p:tav tm="0">
                                          <p:val>
                                            <p:strVal val="0-#ppt_w/2"/>
                                          </p:val>
                                        </p:tav>
                                        <p:tav tm="100000">
                                          <p:val>
                                            <p:strVal val="#ppt_x"/>
                                          </p:val>
                                        </p:tav>
                                      </p:tavLst>
                                    </p:anim>
                                    <p:anim calcmode="lin" valueType="num">
                                      <p:cBhvr additive="base">
                                        <p:cTn id="28" dur="500" fill="hold"/>
                                        <p:tgtEl>
                                          <p:spTgt spid="738313"/>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738311"/>
                                        </p:tgtEl>
                                        <p:attrNameLst>
                                          <p:attrName>style.visibility</p:attrName>
                                        </p:attrNameLst>
                                      </p:cBhvr>
                                      <p:to>
                                        <p:strVal val="visible"/>
                                      </p:to>
                                    </p:set>
                                    <p:anim calcmode="lin" valueType="num">
                                      <p:cBhvr additive="base">
                                        <p:cTn id="32" dur="500" fill="hold"/>
                                        <p:tgtEl>
                                          <p:spTgt spid="738311"/>
                                        </p:tgtEl>
                                        <p:attrNameLst>
                                          <p:attrName>ppt_x</p:attrName>
                                        </p:attrNameLst>
                                      </p:cBhvr>
                                      <p:tavLst>
                                        <p:tav tm="0">
                                          <p:val>
                                            <p:strVal val="0-#ppt_w/2"/>
                                          </p:val>
                                        </p:tav>
                                        <p:tav tm="100000">
                                          <p:val>
                                            <p:strVal val="#ppt_x"/>
                                          </p:val>
                                        </p:tav>
                                      </p:tavLst>
                                    </p:anim>
                                    <p:anim calcmode="lin" valueType="num">
                                      <p:cBhvr additive="base">
                                        <p:cTn id="33" dur="500" fill="hold"/>
                                        <p:tgtEl>
                                          <p:spTgt spid="738311"/>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738314"/>
                                        </p:tgtEl>
                                        <p:attrNameLst>
                                          <p:attrName>style.visibility</p:attrName>
                                        </p:attrNameLst>
                                      </p:cBhvr>
                                      <p:to>
                                        <p:strVal val="visible"/>
                                      </p:to>
                                    </p:set>
                                    <p:anim calcmode="lin" valueType="num">
                                      <p:cBhvr additive="base">
                                        <p:cTn id="37" dur="500" fill="hold"/>
                                        <p:tgtEl>
                                          <p:spTgt spid="738314"/>
                                        </p:tgtEl>
                                        <p:attrNameLst>
                                          <p:attrName>ppt_x</p:attrName>
                                        </p:attrNameLst>
                                      </p:cBhvr>
                                      <p:tavLst>
                                        <p:tav tm="0">
                                          <p:val>
                                            <p:strVal val="0-#ppt_w/2"/>
                                          </p:val>
                                        </p:tav>
                                        <p:tav tm="100000">
                                          <p:val>
                                            <p:strVal val="#ppt_x"/>
                                          </p:val>
                                        </p:tav>
                                      </p:tavLst>
                                    </p:anim>
                                    <p:anim calcmode="lin" valueType="num">
                                      <p:cBhvr additive="base">
                                        <p:cTn id="38" dur="500" fill="hold"/>
                                        <p:tgtEl>
                                          <p:spTgt spid="7383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08" grpId="0" autoUpdateAnimBg="0"/>
      <p:bldP spid="738309" grpId="0" autoUpdateAnimBg="0"/>
      <p:bldP spid="738310" grpId="0" autoUpdateAnimBg="0"/>
      <p:bldP spid="738311" grpId="0" autoUpdateAnimBg="0"/>
      <p:bldP spid="738312" grpId="0" autoUpdateAnimBg="0"/>
      <p:bldP spid="738314"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0354"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0358"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40355" name="Object 3"/>
          <p:cNvGraphicFramePr>
            <a:graphicFrameLocks noChangeAspect="1"/>
          </p:cNvGraphicFramePr>
          <p:nvPr/>
        </p:nvGraphicFramePr>
        <p:xfrm>
          <a:off x="1905001" y="2590800"/>
          <a:ext cx="1857375" cy="3995738"/>
        </p:xfrm>
        <a:graphic>
          <a:graphicData uri="http://schemas.openxmlformats.org/presentationml/2006/ole">
            <mc:AlternateContent xmlns:mc="http://schemas.openxmlformats.org/markup-compatibility/2006">
              <mc:Choice xmlns:v="urn:schemas-microsoft-com:vml" Requires="v">
                <p:oleObj spid="_x0000_s100359" name="Imagen" r:id="rId6" imgW="1857375" imgH="3995738" progId="MS_ClipArt_Gallery.2">
                  <p:embed/>
                </p:oleObj>
              </mc:Choice>
              <mc:Fallback>
                <p:oleObj name="Imagen" r:id="rId6" imgW="1857375" imgH="3995738"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05001" y="2590800"/>
                        <a:ext cx="1857375" cy="3995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0356" name="AutoShape 4"/>
          <p:cNvSpPr>
            <a:spLocks noChangeArrowheads="1"/>
          </p:cNvSpPr>
          <p:nvPr/>
        </p:nvSpPr>
        <p:spPr bwMode="auto">
          <a:xfrm>
            <a:off x="3962400" y="3657600"/>
            <a:ext cx="5867400" cy="1828800"/>
          </a:xfrm>
          <a:prstGeom prst="cloudCallout">
            <a:avLst>
              <a:gd name="adj1" fmla="val -60796"/>
              <a:gd name="adj2" fmla="val -46269"/>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sz="3200" b="1" i="0"/>
              <a:t>¿Qué debemos hacer?</a:t>
            </a:r>
          </a:p>
        </p:txBody>
      </p:sp>
      <p:sp>
        <p:nvSpPr>
          <p:cNvPr id="740357" name="Text Box 5"/>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
        <p:nvSpPr>
          <p:cNvPr id="214022" name="AutoShape 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14023" name="AutoShape 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14024" name="AutoShape 8">
            <a:hlinkClick r:id="rId8"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9517079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40354"/>
                                        </p:tgtEl>
                                        <p:attrNameLst>
                                          <p:attrName>style.visibility</p:attrName>
                                        </p:attrNameLst>
                                      </p:cBhvr>
                                      <p:to>
                                        <p:strVal val="visible"/>
                                      </p:to>
                                    </p:set>
                                    <p:anim calcmode="lin" valueType="num">
                                      <p:cBhvr>
                                        <p:cTn id="7" dur="500" fill="hold"/>
                                        <p:tgtEl>
                                          <p:spTgt spid="740354"/>
                                        </p:tgtEl>
                                        <p:attrNameLst>
                                          <p:attrName>ppt_w</p:attrName>
                                        </p:attrNameLst>
                                      </p:cBhvr>
                                      <p:tavLst>
                                        <p:tav tm="0">
                                          <p:val>
                                            <p:fltVal val="0"/>
                                          </p:val>
                                        </p:tav>
                                        <p:tav tm="100000">
                                          <p:val>
                                            <p:strVal val="#ppt_w"/>
                                          </p:val>
                                        </p:tav>
                                      </p:tavLst>
                                    </p:anim>
                                    <p:anim calcmode="lin" valueType="num">
                                      <p:cBhvr>
                                        <p:cTn id="8" dur="500" fill="hold"/>
                                        <p:tgtEl>
                                          <p:spTgt spid="740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40355"/>
                                        </p:tgtEl>
                                        <p:attrNameLst>
                                          <p:attrName>style.visibility</p:attrName>
                                        </p:attrNameLst>
                                      </p:cBhvr>
                                      <p:to>
                                        <p:strVal val="visible"/>
                                      </p:to>
                                    </p:set>
                                    <p:anim calcmode="lin" valueType="num">
                                      <p:cBhvr>
                                        <p:cTn id="12" dur="500" fill="hold"/>
                                        <p:tgtEl>
                                          <p:spTgt spid="740355"/>
                                        </p:tgtEl>
                                        <p:attrNameLst>
                                          <p:attrName>ppt_w</p:attrName>
                                        </p:attrNameLst>
                                      </p:cBhvr>
                                      <p:tavLst>
                                        <p:tav tm="0">
                                          <p:val>
                                            <p:fltVal val="0"/>
                                          </p:val>
                                        </p:tav>
                                        <p:tav tm="100000">
                                          <p:val>
                                            <p:strVal val="#ppt_w"/>
                                          </p:val>
                                        </p:tav>
                                      </p:tavLst>
                                    </p:anim>
                                    <p:anim calcmode="lin" valueType="num">
                                      <p:cBhvr>
                                        <p:cTn id="13" dur="500" fill="hold"/>
                                        <p:tgtEl>
                                          <p:spTgt spid="740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40356"/>
                                        </p:tgtEl>
                                        <p:attrNameLst>
                                          <p:attrName>style.visibility</p:attrName>
                                        </p:attrNameLst>
                                      </p:cBhvr>
                                      <p:to>
                                        <p:strVal val="visible"/>
                                      </p:to>
                                    </p:set>
                                    <p:anim calcmode="lin" valueType="num">
                                      <p:cBhvr>
                                        <p:cTn id="17" dur="500" fill="hold"/>
                                        <p:tgtEl>
                                          <p:spTgt spid="740356"/>
                                        </p:tgtEl>
                                        <p:attrNameLst>
                                          <p:attrName>ppt_w</p:attrName>
                                        </p:attrNameLst>
                                      </p:cBhvr>
                                      <p:tavLst>
                                        <p:tav tm="0">
                                          <p:val>
                                            <p:fltVal val="0"/>
                                          </p:val>
                                        </p:tav>
                                        <p:tav tm="100000">
                                          <p:val>
                                            <p:strVal val="#ppt_w"/>
                                          </p:val>
                                        </p:tav>
                                      </p:tavLst>
                                    </p:anim>
                                    <p:anim calcmode="lin" valueType="num">
                                      <p:cBhvr>
                                        <p:cTn id="18" dur="500" fill="hold"/>
                                        <p:tgtEl>
                                          <p:spTgt spid="7403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356" grpId="0" animBg="1"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6066"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1384"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42403" name="Object 3"/>
          <p:cNvGraphicFramePr>
            <a:graphicFrameLocks noChangeAspect="1"/>
          </p:cNvGraphicFramePr>
          <p:nvPr/>
        </p:nvGraphicFramePr>
        <p:xfrm>
          <a:off x="4495800" y="4468814"/>
          <a:ext cx="3657600" cy="1931987"/>
        </p:xfrm>
        <a:graphic>
          <a:graphicData uri="http://schemas.openxmlformats.org/presentationml/2006/ole">
            <mc:AlternateContent xmlns:mc="http://schemas.openxmlformats.org/markup-compatibility/2006">
              <mc:Choice xmlns:v="urn:schemas-microsoft-com:vml" Requires="v">
                <p:oleObj spid="_x0000_s101385" name="Ecuación" r:id="rId6" imgW="1346200" imgH="711200" progId="Equation.3">
                  <p:embed/>
                </p:oleObj>
              </mc:Choice>
              <mc:Fallback>
                <p:oleObj name="Ecuación" r:id="rId6" imgW="13462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4468814"/>
                        <a:ext cx="3657600" cy="1931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42404" name="Text Box 4"/>
          <p:cNvSpPr txBox="1">
            <a:spLocks noChangeArrowheads="1"/>
          </p:cNvSpPr>
          <p:nvPr/>
        </p:nvSpPr>
        <p:spPr bwMode="auto">
          <a:xfrm>
            <a:off x="3276600" y="3124200"/>
            <a:ext cx="7391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Primer paso: </a:t>
            </a:r>
            <a:r>
              <a:rPr lang="es-ES_tradnl" sz="3200" i="0"/>
              <a:t>Calcular el determinante de la matriz dada.</a:t>
            </a:r>
            <a:endParaRPr lang="es-ES_tradnl" sz="3200" b="1" i="0"/>
          </a:p>
        </p:txBody>
      </p:sp>
      <p:sp>
        <p:nvSpPr>
          <p:cNvPr id="742405" name="Text Box 5"/>
          <p:cNvSpPr txBox="1">
            <a:spLocks noChangeArrowheads="1"/>
          </p:cNvSpPr>
          <p:nvPr/>
        </p:nvSpPr>
        <p:spPr bwMode="auto">
          <a:xfrm>
            <a:off x="8001000" y="5181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23</a:t>
            </a:r>
          </a:p>
        </p:txBody>
      </p:sp>
      <p:graphicFrame>
        <p:nvGraphicFramePr>
          <p:cNvPr id="742406" name="Object 6"/>
          <p:cNvGraphicFramePr>
            <a:graphicFrameLocks noChangeAspect="1"/>
          </p:cNvGraphicFramePr>
          <p:nvPr/>
        </p:nvGraphicFramePr>
        <p:xfrm>
          <a:off x="1847851" y="2205039"/>
          <a:ext cx="1522413" cy="4238625"/>
        </p:xfrm>
        <a:graphic>
          <a:graphicData uri="http://schemas.openxmlformats.org/presentationml/2006/ole">
            <mc:AlternateContent xmlns:mc="http://schemas.openxmlformats.org/markup-compatibility/2006">
              <mc:Choice xmlns:v="urn:schemas-microsoft-com:vml" Requires="v">
                <p:oleObj spid="_x0000_s101386" name="Imagen" r:id="rId8" imgW="1296063" imgH="3934305" progId="MS_ClipArt_Gallery.2">
                  <p:embed/>
                </p:oleObj>
              </mc:Choice>
              <mc:Fallback>
                <p:oleObj name="Imagen" r:id="rId8" imgW="1296063" imgH="3934305" progId="MS_ClipArt_Gallery.2">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7851" y="2205039"/>
                        <a:ext cx="1522413" cy="4238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6071" name="AutoShape 7">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16072" name="AutoShape 8">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42409" name="Text Box 9"/>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13840347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42406"/>
                                        </p:tgtEl>
                                        <p:attrNameLst>
                                          <p:attrName>style.visibility</p:attrName>
                                        </p:attrNameLst>
                                      </p:cBhvr>
                                      <p:to>
                                        <p:strVal val="visible"/>
                                      </p:to>
                                    </p:set>
                                    <p:anim calcmode="lin" valueType="num">
                                      <p:cBhvr>
                                        <p:cTn id="7" dur="500" fill="hold"/>
                                        <p:tgtEl>
                                          <p:spTgt spid="742406"/>
                                        </p:tgtEl>
                                        <p:attrNameLst>
                                          <p:attrName>ppt_w</p:attrName>
                                        </p:attrNameLst>
                                      </p:cBhvr>
                                      <p:tavLst>
                                        <p:tav tm="0">
                                          <p:val>
                                            <p:fltVal val="0"/>
                                          </p:val>
                                        </p:tav>
                                        <p:tav tm="100000">
                                          <p:val>
                                            <p:strVal val="#ppt_w"/>
                                          </p:val>
                                        </p:tav>
                                      </p:tavLst>
                                    </p:anim>
                                    <p:anim calcmode="lin" valueType="num">
                                      <p:cBhvr>
                                        <p:cTn id="8" dur="500" fill="hold"/>
                                        <p:tgtEl>
                                          <p:spTgt spid="7424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42404"/>
                                        </p:tgtEl>
                                        <p:attrNameLst>
                                          <p:attrName>style.visibility</p:attrName>
                                        </p:attrNameLst>
                                      </p:cBhvr>
                                      <p:to>
                                        <p:strVal val="visible"/>
                                      </p:to>
                                    </p:set>
                                    <p:anim calcmode="lin" valueType="num">
                                      <p:cBhvr>
                                        <p:cTn id="12" dur="500" fill="hold"/>
                                        <p:tgtEl>
                                          <p:spTgt spid="742404"/>
                                        </p:tgtEl>
                                        <p:attrNameLst>
                                          <p:attrName>ppt_w</p:attrName>
                                        </p:attrNameLst>
                                      </p:cBhvr>
                                      <p:tavLst>
                                        <p:tav tm="0">
                                          <p:val>
                                            <p:fltVal val="0"/>
                                          </p:val>
                                        </p:tav>
                                        <p:tav tm="100000">
                                          <p:val>
                                            <p:strVal val="#ppt_w"/>
                                          </p:val>
                                        </p:tav>
                                      </p:tavLst>
                                    </p:anim>
                                    <p:anim calcmode="lin" valueType="num">
                                      <p:cBhvr>
                                        <p:cTn id="13" dur="500" fill="hold"/>
                                        <p:tgtEl>
                                          <p:spTgt spid="7424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42403"/>
                                        </p:tgtEl>
                                        <p:attrNameLst>
                                          <p:attrName>style.visibility</p:attrName>
                                        </p:attrNameLst>
                                      </p:cBhvr>
                                      <p:to>
                                        <p:strVal val="visible"/>
                                      </p:to>
                                    </p:set>
                                    <p:anim calcmode="lin" valueType="num">
                                      <p:cBhvr>
                                        <p:cTn id="17" dur="500" fill="hold"/>
                                        <p:tgtEl>
                                          <p:spTgt spid="742403"/>
                                        </p:tgtEl>
                                        <p:attrNameLst>
                                          <p:attrName>ppt_w</p:attrName>
                                        </p:attrNameLst>
                                      </p:cBhvr>
                                      <p:tavLst>
                                        <p:tav tm="0">
                                          <p:val>
                                            <p:fltVal val="0"/>
                                          </p:val>
                                        </p:tav>
                                        <p:tav tm="100000">
                                          <p:val>
                                            <p:strVal val="#ppt_w"/>
                                          </p:val>
                                        </p:tav>
                                      </p:tavLst>
                                    </p:anim>
                                    <p:anim calcmode="lin" valueType="num">
                                      <p:cBhvr>
                                        <p:cTn id="18" dur="500" fill="hold"/>
                                        <p:tgtEl>
                                          <p:spTgt spid="74240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42405"/>
                                        </p:tgtEl>
                                        <p:attrNameLst>
                                          <p:attrName>style.visibility</p:attrName>
                                        </p:attrNameLst>
                                      </p:cBhvr>
                                      <p:to>
                                        <p:strVal val="visible"/>
                                      </p:to>
                                    </p:set>
                                    <p:anim calcmode="lin" valueType="num">
                                      <p:cBhvr>
                                        <p:cTn id="22" dur="500" fill="hold"/>
                                        <p:tgtEl>
                                          <p:spTgt spid="742405"/>
                                        </p:tgtEl>
                                        <p:attrNameLst>
                                          <p:attrName>ppt_w</p:attrName>
                                        </p:attrNameLst>
                                      </p:cBhvr>
                                      <p:tavLst>
                                        <p:tav tm="0">
                                          <p:val>
                                            <p:fltVal val="0"/>
                                          </p:val>
                                        </p:tav>
                                        <p:tav tm="100000">
                                          <p:val>
                                            <p:strVal val="#ppt_w"/>
                                          </p:val>
                                        </p:tav>
                                      </p:tavLst>
                                    </p:anim>
                                    <p:anim calcmode="lin" valueType="num">
                                      <p:cBhvr>
                                        <p:cTn id="23" dur="500" fill="hold"/>
                                        <p:tgtEl>
                                          <p:spTgt spid="74240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2404" grpId="0" autoUpdateAnimBg="0"/>
      <p:bldP spid="742405" grpId="0"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8114"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2406"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8115" name="Text Box 3"/>
          <p:cNvSpPr txBox="1">
            <a:spLocks noChangeArrowheads="1"/>
          </p:cNvSpPr>
          <p:nvPr/>
        </p:nvSpPr>
        <p:spPr bwMode="auto">
          <a:xfrm>
            <a:off x="3276600" y="3124200"/>
            <a:ext cx="7391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Primer paso: </a:t>
            </a:r>
            <a:r>
              <a:rPr lang="es-ES_tradnl" sz="3200" i="0"/>
              <a:t>Calcular el determinante de la matriz dada.</a:t>
            </a:r>
            <a:endParaRPr lang="es-ES_tradnl" sz="3200" b="1" i="0"/>
          </a:p>
        </p:txBody>
      </p:sp>
      <p:grpSp>
        <p:nvGrpSpPr>
          <p:cNvPr id="744452" name="Group 4"/>
          <p:cNvGrpSpPr>
            <a:grpSpLocks/>
          </p:cNvGrpSpPr>
          <p:nvPr/>
        </p:nvGrpSpPr>
        <p:grpSpPr bwMode="auto">
          <a:xfrm>
            <a:off x="2222500" y="2208213"/>
            <a:ext cx="914400" cy="742950"/>
            <a:chOff x="440" y="1391"/>
            <a:chExt cx="576" cy="468"/>
          </a:xfrm>
        </p:grpSpPr>
        <p:sp>
          <p:nvSpPr>
            <p:cNvPr id="218128"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18129"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0"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1"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2"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117" name="Group 10"/>
          <p:cNvGrpSpPr>
            <a:grpSpLocks/>
          </p:cNvGrpSpPr>
          <p:nvPr/>
        </p:nvGrpSpPr>
        <p:grpSpPr bwMode="auto">
          <a:xfrm>
            <a:off x="1981201" y="2460626"/>
            <a:ext cx="1450975" cy="3986213"/>
            <a:chOff x="288" y="1550"/>
            <a:chExt cx="1055" cy="2511"/>
          </a:xfrm>
        </p:grpSpPr>
        <p:sp>
          <p:nvSpPr>
            <p:cNvPr id="218122"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3"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4"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5"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6"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7"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744465" name="Object 17"/>
          <p:cNvGraphicFramePr>
            <a:graphicFrameLocks noChangeAspect="1"/>
          </p:cNvGraphicFramePr>
          <p:nvPr/>
        </p:nvGraphicFramePr>
        <p:xfrm>
          <a:off x="5105400" y="4648201"/>
          <a:ext cx="2667000" cy="1217613"/>
        </p:xfrm>
        <a:graphic>
          <a:graphicData uri="http://schemas.openxmlformats.org/presentationml/2006/ole">
            <mc:AlternateContent xmlns:mc="http://schemas.openxmlformats.org/markup-compatibility/2006">
              <mc:Choice xmlns:v="urn:schemas-microsoft-com:vml" Requires="v">
                <p:oleObj spid="_x0000_s102407" name="Ecuación" r:id="rId6" imgW="545626" imgH="253780" progId="Equation.3">
                  <p:embed/>
                </p:oleObj>
              </mc:Choice>
              <mc:Fallback>
                <p:oleObj name="Ecuación" r:id="rId6" imgW="545626" imgH="25378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5400" y="4648201"/>
                        <a:ext cx="2667000" cy="1217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8119" name="AutoShape 1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18120" name="AutoShape 1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44468" name="Text Box 20"/>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578089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744452"/>
                                        </p:tgtEl>
                                        <p:attrNameLst>
                                          <p:attrName>style.visibility</p:attrName>
                                        </p:attrNameLst>
                                      </p:cBhvr>
                                      <p:to>
                                        <p:strVal val="visible"/>
                                      </p:to>
                                    </p:set>
                                    <p:anim calcmode="lin" valueType="num">
                                      <p:cBhvr>
                                        <p:cTn id="7" dur="1000" fill="hold"/>
                                        <p:tgtEl>
                                          <p:spTgt spid="744452"/>
                                        </p:tgtEl>
                                        <p:attrNameLst>
                                          <p:attrName>ppt_w</p:attrName>
                                        </p:attrNameLst>
                                      </p:cBhvr>
                                      <p:tavLst>
                                        <p:tav tm="0">
                                          <p:val>
                                            <p:fltVal val="0"/>
                                          </p:val>
                                        </p:tav>
                                        <p:tav tm="100000">
                                          <p:val>
                                            <p:strVal val="#ppt_w"/>
                                          </p:val>
                                        </p:tav>
                                      </p:tavLst>
                                    </p:anim>
                                    <p:anim calcmode="lin" valueType="num">
                                      <p:cBhvr>
                                        <p:cTn id="8" dur="1000" fill="hold"/>
                                        <p:tgtEl>
                                          <p:spTgt spid="744452"/>
                                        </p:tgtEl>
                                        <p:attrNameLst>
                                          <p:attrName>ppt_h</p:attrName>
                                        </p:attrNameLst>
                                      </p:cBhvr>
                                      <p:tavLst>
                                        <p:tav tm="0">
                                          <p:val>
                                            <p:fltVal val="0"/>
                                          </p:val>
                                        </p:tav>
                                        <p:tav tm="100000">
                                          <p:val>
                                            <p:strVal val="#ppt_h"/>
                                          </p:val>
                                        </p:tav>
                                      </p:tavLst>
                                    </p:anim>
                                    <p:anim calcmode="lin" valueType="num">
                                      <p:cBhvr>
                                        <p:cTn id="9" dur="1000" fill="hold"/>
                                        <p:tgtEl>
                                          <p:spTgt spid="74445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44452"/>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3" presetClass="entr" presetSubtype="16" fill="hold" nodeType="afterEffect">
                                  <p:stCondLst>
                                    <p:cond delay="0"/>
                                  </p:stCondLst>
                                  <p:childTnLst>
                                    <p:set>
                                      <p:cBhvr>
                                        <p:cTn id="13" dur="1" fill="hold">
                                          <p:stCondLst>
                                            <p:cond delay="0"/>
                                          </p:stCondLst>
                                        </p:cTn>
                                        <p:tgtEl>
                                          <p:spTgt spid="744465"/>
                                        </p:tgtEl>
                                        <p:attrNameLst>
                                          <p:attrName>style.visibility</p:attrName>
                                        </p:attrNameLst>
                                      </p:cBhvr>
                                      <p:to>
                                        <p:strVal val="visible"/>
                                      </p:to>
                                    </p:set>
                                    <p:anim calcmode="lin" valueType="num">
                                      <p:cBhvr>
                                        <p:cTn id="14" dur="500" fill="hold"/>
                                        <p:tgtEl>
                                          <p:spTgt spid="744465"/>
                                        </p:tgtEl>
                                        <p:attrNameLst>
                                          <p:attrName>ppt_w</p:attrName>
                                        </p:attrNameLst>
                                      </p:cBhvr>
                                      <p:tavLst>
                                        <p:tav tm="0">
                                          <p:val>
                                            <p:fltVal val="0"/>
                                          </p:val>
                                        </p:tav>
                                        <p:tav tm="100000">
                                          <p:val>
                                            <p:strVal val="#ppt_w"/>
                                          </p:val>
                                        </p:tav>
                                      </p:tavLst>
                                    </p:anim>
                                    <p:anim calcmode="lin" valueType="num">
                                      <p:cBhvr>
                                        <p:cTn id="15" dur="500" fill="hold"/>
                                        <p:tgtEl>
                                          <p:spTgt spid="74446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0162"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3428"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46499"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46500" name="Group 4"/>
          <p:cNvGrpSpPr>
            <a:grpSpLocks/>
          </p:cNvGrpSpPr>
          <p:nvPr/>
        </p:nvGrpSpPr>
        <p:grpSpPr bwMode="auto">
          <a:xfrm>
            <a:off x="2222500" y="2208213"/>
            <a:ext cx="914400" cy="742950"/>
            <a:chOff x="440" y="1391"/>
            <a:chExt cx="576" cy="468"/>
          </a:xfrm>
        </p:grpSpPr>
        <p:sp>
          <p:nvSpPr>
            <p:cNvPr id="220175"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20176"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7"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8"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9"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0165" name="Group 10"/>
          <p:cNvGrpSpPr>
            <a:grpSpLocks/>
          </p:cNvGrpSpPr>
          <p:nvPr/>
        </p:nvGrpSpPr>
        <p:grpSpPr bwMode="auto">
          <a:xfrm>
            <a:off x="1981201" y="2460626"/>
            <a:ext cx="1674813" cy="3986213"/>
            <a:chOff x="288" y="1550"/>
            <a:chExt cx="1055" cy="2511"/>
          </a:xfrm>
        </p:grpSpPr>
        <p:sp>
          <p:nvSpPr>
            <p:cNvPr id="220169"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0"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1"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2"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3"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74"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0166" name="AutoShape 17">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20167" name="AutoShape 18">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46515" name="Text Box 19"/>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2947188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46500"/>
                                        </p:tgtEl>
                                        <p:attrNameLst>
                                          <p:attrName>style.visibility</p:attrName>
                                        </p:attrNameLst>
                                      </p:cBhvr>
                                      <p:to>
                                        <p:strVal val="visible"/>
                                      </p:to>
                                    </p:set>
                                    <p:anim calcmode="lin" valueType="num">
                                      <p:cBhvr>
                                        <p:cTn id="7" dur="500" fill="hold"/>
                                        <p:tgtEl>
                                          <p:spTgt spid="746500"/>
                                        </p:tgtEl>
                                        <p:attrNameLst>
                                          <p:attrName>ppt_w</p:attrName>
                                        </p:attrNameLst>
                                      </p:cBhvr>
                                      <p:tavLst>
                                        <p:tav tm="0">
                                          <p:val>
                                            <p:fltVal val="0"/>
                                          </p:val>
                                        </p:tav>
                                        <p:tav tm="100000">
                                          <p:val>
                                            <p:strVal val="#ppt_w"/>
                                          </p:val>
                                        </p:tav>
                                      </p:tavLst>
                                    </p:anim>
                                    <p:anim calcmode="lin" valueType="num">
                                      <p:cBhvr>
                                        <p:cTn id="8" dur="500" fill="hold"/>
                                        <p:tgtEl>
                                          <p:spTgt spid="74650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46499"/>
                                        </p:tgtEl>
                                        <p:attrNameLst>
                                          <p:attrName>style.visibility</p:attrName>
                                        </p:attrNameLst>
                                      </p:cBhvr>
                                      <p:to>
                                        <p:strVal val="visible"/>
                                      </p:to>
                                    </p:set>
                                    <p:anim calcmode="lin" valueType="num">
                                      <p:cBhvr>
                                        <p:cTn id="12" dur="500" fill="hold"/>
                                        <p:tgtEl>
                                          <p:spTgt spid="746499"/>
                                        </p:tgtEl>
                                        <p:attrNameLst>
                                          <p:attrName>ppt_w</p:attrName>
                                        </p:attrNameLst>
                                      </p:cBhvr>
                                      <p:tavLst>
                                        <p:tav tm="0">
                                          <p:val>
                                            <p:fltVal val="0"/>
                                          </p:val>
                                        </p:tav>
                                        <p:tav tm="100000">
                                          <p:val>
                                            <p:strVal val="#ppt_w"/>
                                          </p:val>
                                        </p:tav>
                                      </p:tavLst>
                                    </p:anim>
                                    <p:anim calcmode="lin" valueType="num">
                                      <p:cBhvr>
                                        <p:cTn id="13" dur="500" fill="hold"/>
                                        <p:tgtEl>
                                          <p:spTgt spid="7464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6499"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2210"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4454"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2211"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aphicFrame>
        <p:nvGraphicFramePr>
          <p:cNvPr id="748548" name="Object 4"/>
          <p:cNvGraphicFramePr>
            <a:graphicFrameLocks noChangeAspect="1"/>
          </p:cNvGraphicFramePr>
          <p:nvPr/>
        </p:nvGraphicFramePr>
        <p:xfrm>
          <a:off x="1905001" y="2590800"/>
          <a:ext cx="1857375" cy="3995738"/>
        </p:xfrm>
        <a:graphic>
          <a:graphicData uri="http://schemas.openxmlformats.org/presentationml/2006/ole">
            <mc:AlternateContent xmlns:mc="http://schemas.openxmlformats.org/markup-compatibility/2006">
              <mc:Choice xmlns:v="urn:schemas-microsoft-com:vml" Requires="v">
                <p:oleObj spid="_x0000_s104455" name="Imagen" r:id="rId6" imgW="1857375" imgH="3995738" progId="MS_ClipArt_Gallery.2">
                  <p:embed/>
                </p:oleObj>
              </mc:Choice>
              <mc:Fallback>
                <p:oleObj name="Imagen" r:id="rId6" imgW="1857375" imgH="3995738"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05001" y="2590800"/>
                        <a:ext cx="1857375" cy="3995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8549" name="AutoShape 5"/>
          <p:cNvSpPr>
            <a:spLocks noChangeArrowheads="1"/>
          </p:cNvSpPr>
          <p:nvPr/>
        </p:nvSpPr>
        <p:spPr bwMode="auto">
          <a:xfrm>
            <a:off x="3810000" y="4191000"/>
            <a:ext cx="6400800" cy="2133600"/>
          </a:xfrm>
          <a:prstGeom prst="cloudCallout">
            <a:avLst>
              <a:gd name="adj1" fmla="val -57514"/>
              <a:gd name="adj2" fmla="val -71801"/>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sz="3200" b="1" i="0"/>
              <a:t>  ¿Cómo obtener la matriz</a:t>
            </a:r>
          </a:p>
          <a:p>
            <a:pPr>
              <a:spcBef>
                <a:spcPct val="0"/>
              </a:spcBef>
            </a:pPr>
            <a:r>
              <a:rPr lang="es-ES_tradnl" sz="3200" b="1" i="0"/>
              <a:t> de los cofactores?</a:t>
            </a:r>
          </a:p>
        </p:txBody>
      </p:sp>
      <p:sp>
        <p:nvSpPr>
          <p:cNvPr id="222214" name="AutoShape 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22215" name="AutoShape 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22216" name="AutoShape 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48553" name="Text Box 9"/>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10650969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48548"/>
                                        </p:tgtEl>
                                        <p:attrNameLst>
                                          <p:attrName>style.visibility</p:attrName>
                                        </p:attrNameLst>
                                      </p:cBhvr>
                                      <p:to>
                                        <p:strVal val="visible"/>
                                      </p:to>
                                    </p:set>
                                    <p:anim calcmode="lin" valueType="num">
                                      <p:cBhvr>
                                        <p:cTn id="7" dur="500" fill="hold"/>
                                        <p:tgtEl>
                                          <p:spTgt spid="748548"/>
                                        </p:tgtEl>
                                        <p:attrNameLst>
                                          <p:attrName>ppt_w</p:attrName>
                                        </p:attrNameLst>
                                      </p:cBhvr>
                                      <p:tavLst>
                                        <p:tav tm="0">
                                          <p:val>
                                            <p:fltVal val="0"/>
                                          </p:val>
                                        </p:tav>
                                        <p:tav tm="100000">
                                          <p:val>
                                            <p:strVal val="#ppt_w"/>
                                          </p:val>
                                        </p:tav>
                                      </p:tavLst>
                                    </p:anim>
                                    <p:anim calcmode="lin" valueType="num">
                                      <p:cBhvr>
                                        <p:cTn id="8" dur="500" fill="hold"/>
                                        <p:tgtEl>
                                          <p:spTgt spid="74854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48549"/>
                                        </p:tgtEl>
                                        <p:attrNameLst>
                                          <p:attrName>style.visibility</p:attrName>
                                        </p:attrNameLst>
                                      </p:cBhvr>
                                      <p:to>
                                        <p:strVal val="visible"/>
                                      </p:to>
                                    </p:set>
                                    <p:anim calcmode="lin" valueType="num">
                                      <p:cBhvr>
                                        <p:cTn id="12" dur="500" fill="hold"/>
                                        <p:tgtEl>
                                          <p:spTgt spid="748549"/>
                                        </p:tgtEl>
                                        <p:attrNameLst>
                                          <p:attrName>ppt_w</p:attrName>
                                        </p:attrNameLst>
                                      </p:cBhvr>
                                      <p:tavLst>
                                        <p:tav tm="0">
                                          <p:val>
                                            <p:fltVal val="0"/>
                                          </p:val>
                                        </p:tav>
                                        <p:tav tm="100000">
                                          <p:val>
                                            <p:strVal val="#ppt_w"/>
                                          </p:val>
                                        </p:tav>
                                      </p:tavLst>
                                    </p:anim>
                                    <p:anim calcmode="lin" valueType="num">
                                      <p:cBhvr>
                                        <p:cTn id="13" dur="500" fill="hold"/>
                                        <p:tgtEl>
                                          <p:spTgt spid="7485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549" grpId="0" animBg="1"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4258"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5478"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4259"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50596" name="Group 4"/>
          <p:cNvGrpSpPr>
            <a:grpSpLocks/>
          </p:cNvGrpSpPr>
          <p:nvPr/>
        </p:nvGrpSpPr>
        <p:grpSpPr bwMode="auto">
          <a:xfrm>
            <a:off x="2222500" y="2208213"/>
            <a:ext cx="914400" cy="742950"/>
            <a:chOff x="440" y="1391"/>
            <a:chExt cx="576" cy="468"/>
          </a:xfrm>
        </p:grpSpPr>
        <p:sp>
          <p:nvSpPr>
            <p:cNvPr id="224295"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24296"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7"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8"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9"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4261" name="Group 10"/>
          <p:cNvGrpSpPr>
            <a:grpSpLocks/>
          </p:cNvGrpSpPr>
          <p:nvPr/>
        </p:nvGrpSpPr>
        <p:grpSpPr bwMode="auto">
          <a:xfrm>
            <a:off x="1981201" y="2460626"/>
            <a:ext cx="1674813" cy="3986213"/>
            <a:chOff x="288" y="1550"/>
            <a:chExt cx="1055" cy="2511"/>
          </a:xfrm>
        </p:grpSpPr>
        <p:sp>
          <p:nvSpPr>
            <p:cNvPr id="224289"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0"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1"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2"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3"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94"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0609" name="Oval 17"/>
          <p:cNvSpPr>
            <a:spLocks noChangeArrowheads="1"/>
          </p:cNvSpPr>
          <p:nvPr/>
        </p:nvSpPr>
        <p:spPr bwMode="auto">
          <a:xfrm>
            <a:off x="4953000" y="1295400"/>
            <a:ext cx="2438400" cy="5334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50610" name="Oval 18"/>
          <p:cNvSpPr>
            <a:spLocks noChangeArrowheads="1"/>
          </p:cNvSpPr>
          <p:nvPr/>
        </p:nvSpPr>
        <p:spPr bwMode="auto">
          <a:xfrm>
            <a:off x="5029200" y="1219200"/>
            <a:ext cx="533400" cy="18288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50611" name="Group 19"/>
          <p:cNvGrpSpPr>
            <a:grpSpLocks/>
          </p:cNvGrpSpPr>
          <p:nvPr/>
        </p:nvGrpSpPr>
        <p:grpSpPr bwMode="auto">
          <a:xfrm>
            <a:off x="4572000" y="4648200"/>
            <a:ext cx="1219200" cy="685800"/>
            <a:chOff x="1392" y="2832"/>
            <a:chExt cx="768" cy="432"/>
          </a:xfrm>
        </p:grpSpPr>
        <p:grpSp>
          <p:nvGrpSpPr>
            <p:cNvPr id="224284" name="Group 20"/>
            <p:cNvGrpSpPr>
              <a:grpSpLocks/>
            </p:cNvGrpSpPr>
            <p:nvPr/>
          </p:nvGrpSpPr>
          <p:grpSpPr bwMode="auto">
            <a:xfrm>
              <a:off x="1392" y="2832"/>
              <a:ext cx="672" cy="432"/>
              <a:chOff x="1536" y="2928"/>
              <a:chExt cx="672" cy="432"/>
            </a:xfrm>
          </p:grpSpPr>
          <p:sp>
            <p:nvSpPr>
              <p:cNvPr id="224286"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24287"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endParaRPr lang="es-ES_tradnl" sz="2400" i="0">
                  <a:solidFill>
                    <a:srgbClr val="FF00FF"/>
                  </a:solidFill>
                </a:endParaRPr>
              </a:p>
            </p:txBody>
          </p:sp>
          <p:sp>
            <p:nvSpPr>
              <p:cNvPr id="224288"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i="0">
                  <a:solidFill>
                    <a:srgbClr val="FF00FF"/>
                  </a:solidFill>
                </a:endParaRPr>
              </a:p>
            </p:txBody>
          </p:sp>
        </p:grpSp>
        <p:sp>
          <p:nvSpPr>
            <p:cNvPr id="224285"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50617" name="Group 25"/>
          <p:cNvGrpSpPr>
            <a:grpSpLocks/>
          </p:cNvGrpSpPr>
          <p:nvPr/>
        </p:nvGrpSpPr>
        <p:grpSpPr bwMode="auto">
          <a:xfrm>
            <a:off x="5638800" y="4495800"/>
            <a:ext cx="2133600" cy="731838"/>
            <a:chOff x="2064" y="2736"/>
            <a:chExt cx="1344" cy="461"/>
          </a:xfrm>
        </p:grpSpPr>
        <p:sp>
          <p:nvSpPr>
            <p:cNvPr id="224282"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24283"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r>
                <a:rPr lang="es-ES_tradnl" sz="2400" b="1" i="0">
                  <a:solidFill>
                    <a:schemeClr val="tx2"/>
                  </a:solidFill>
                </a:rPr>
                <a:t>+</a:t>
              </a:r>
              <a:r>
                <a:rPr lang="es-ES_tradnl" sz="2400" b="1" i="0">
                  <a:solidFill>
                    <a:srgbClr val="6600CC"/>
                  </a:solidFill>
                </a:rPr>
                <a:t>1</a:t>
              </a:r>
              <a:endParaRPr lang="es-ES_tradnl" sz="2400" b="1" i="0">
                <a:solidFill>
                  <a:srgbClr val="FF00FF"/>
                </a:solidFill>
              </a:endParaRPr>
            </a:p>
          </p:txBody>
        </p:sp>
      </p:grpSp>
      <p:grpSp>
        <p:nvGrpSpPr>
          <p:cNvPr id="750620" name="Group 28"/>
          <p:cNvGrpSpPr>
            <a:grpSpLocks/>
          </p:cNvGrpSpPr>
          <p:nvPr/>
        </p:nvGrpSpPr>
        <p:grpSpPr bwMode="auto">
          <a:xfrm>
            <a:off x="5791200" y="1828800"/>
            <a:ext cx="1447800" cy="1112838"/>
            <a:chOff x="2688" y="1152"/>
            <a:chExt cx="912" cy="701"/>
          </a:xfrm>
        </p:grpSpPr>
        <p:sp>
          <p:nvSpPr>
            <p:cNvPr id="224278" name="Text Box 29"/>
            <p:cNvSpPr txBox="1">
              <a:spLocks noChangeArrowheads="1"/>
            </p:cNvSpPr>
            <p:nvPr/>
          </p:nvSpPr>
          <p:spPr bwMode="auto">
            <a:xfrm>
              <a:off x="2688"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224279" name="Text Box 30"/>
            <p:cNvSpPr txBox="1">
              <a:spLocks noChangeArrowheads="1"/>
            </p:cNvSpPr>
            <p:nvPr/>
          </p:nvSpPr>
          <p:spPr bwMode="auto">
            <a:xfrm>
              <a:off x="3312"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24280" name="Text Box 31"/>
            <p:cNvSpPr txBox="1">
              <a:spLocks noChangeArrowheads="1"/>
            </p:cNvSpPr>
            <p:nvPr/>
          </p:nvSpPr>
          <p:spPr bwMode="auto">
            <a:xfrm>
              <a:off x="2688"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24281" name="Text Box 32"/>
            <p:cNvSpPr txBox="1">
              <a:spLocks noChangeArrowheads="1"/>
            </p:cNvSpPr>
            <p:nvPr/>
          </p:nvSpPr>
          <p:spPr bwMode="auto">
            <a:xfrm>
              <a:off x="3312"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grpSp>
      <p:grpSp>
        <p:nvGrpSpPr>
          <p:cNvPr id="750625" name="Group 33"/>
          <p:cNvGrpSpPr>
            <a:grpSpLocks/>
          </p:cNvGrpSpPr>
          <p:nvPr/>
        </p:nvGrpSpPr>
        <p:grpSpPr bwMode="auto">
          <a:xfrm>
            <a:off x="6934200" y="4495800"/>
            <a:ext cx="1524000" cy="1219200"/>
            <a:chOff x="2880" y="2736"/>
            <a:chExt cx="960" cy="768"/>
          </a:xfrm>
        </p:grpSpPr>
        <p:graphicFrame>
          <p:nvGraphicFramePr>
            <p:cNvPr id="224273" name="Object 34"/>
            <p:cNvGraphicFramePr>
              <a:graphicFrameLocks noChangeAspect="1"/>
            </p:cNvGraphicFramePr>
            <p:nvPr/>
          </p:nvGraphicFramePr>
          <p:xfrm>
            <a:off x="2880" y="2736"/>
            <a:ext cx="960" cy="768"/>
          </p:xfrm>
          <a:graphic>
            <a:graphicData uri="http://schemas.openxmlformats.org/presentationml/2006/ole">
              <mc:AlternateContent xmlns:mc="http://schemas.openxmlformats.org/markup-compatibility/2006">
                <mc:Choice xmlns:v="urn:schemas-microsoft-com:vml" Requires="v">
                  <p:oleObj spid="_x0000_s105479"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80" y="2736"/>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4274" name="Text Box 35"/>
            <p:cNvSpPr txBox="1">
              <a:spLocks noChangeArrowheads="1"/>
            </p:cNvSpPr>
            <p:nvPr/>
          </p:nvSpPr>
          <p:spPr bwMode="auto">
            <a:xfrm>
              <a:off x="2976" y="2784"/>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224275" name="Text Box 36"/>
            <p:cNvSpPr txBox="1">
              <a:spLocks noChangeArrowheads="1"/>
            </p:cNvSpPr>
            <p:nvPr/>
          </p:nvSpPr>
          <p:spPr bwMode="auto">
            <a:xfrm>
              <a:off x="3456" y="2784"/>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24276" name="Text Box 37"/>
            <p:cNvSpPr txBox="1">
              <a:spLocks noChangeArrowheads="1"/>
            </p:cNvSpPr>
            <p:nvPr/>
          </p:nvSpPr>
          <p:spPr bwMode="auto">
            <a:xfrm>
              <a:off x="2976" y="312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24277" name="Text Box 38"/>
            <p:cNvSpPr txBox="1">
              <a:spLocks noChangeArrowheads="1"/>
            </p:cNvSpPr>
            <p:nvPr/>
          </p:nvSpPr>
          <p:spPr bwMode="auto">
            <a:xfrm>
              <a:off x="3456" y="312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grpSp>
      <p:sp>
        <p:nvSpPr>
          <p:cNvPr id="750631" name="Text Box 39"/>
          <p:cNvSpPr txBox="1">
            <a:spLocks noChangeArrowheads="1"/>
          </p:cNvSpPr>
          <p:nvPr/>
        </p:nvSpPr>
        <p:spPr bwMode="auto">
          <a:xfrm>
            <a:off x="5029200" y="1249364"/>
            <a:ext cx="457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750632"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8</a:t>
            </a:r>
          </a:p>
        </p:txBody>
      </p:sp>
      <p:sp>
        <p:nvSpPr>
          <p:cNvPr id="224270"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24271"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50635"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21359806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50596"/>
                                        </p:tgtEl>
                                        <p:attrNameLst>
                                          <p:attrName>style.visibility</p:attrName>
                                        </p:attrNameLst>
                                      </p:cBhvr>
                                      <p:to>
                                        <p:strVal val="visible"/>
                                      </p:to>
                                    </p:set>
                                    <p:anim calcmode="lin" valueType="num">
                                      <p:cBhvr>
                                        <p:cTn id="7" dur="500" fill="hold"/>
                                        <p:tgtEl>
                                          <p:spTgt spid="750596"/>
                                        </p:tgtEl>
                                        <p:attrNameLst>
                                          <p:attrName>ppt_w</p:attrName>
                                        </p:attrNameLst>
                                      </p:cBhvr>
                                      <p:tavLst>
                                        <p:tav tm="0">
                                          <p:val>
                                            <p:fltVal val="0"/>
                                          </p:val>
                                        </p:tav>
                                        <p:tav tm="100000">
                                          <p:val>
                                            <p:strVal val="#ppt_w"/>
                                          </p:val>
                                        </p:tav>
                                      </p:tavLst>
                                    </p:anim>
                                    <p:anim calcmode="lin" valueType="num">
                                      <p:cBhvr>
                                        <p:cTn id="8" dur="500" fill="hold"/>
                                        <p:tgtEl>
                                          <p:spTgt spid="75059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50611"/>
                                        </p:tgtEl>
                                        <p:attrNameLst>
                                          <p:attrName>style.visibility</p:attrName>
                                        </p:attrNameLst>
                                      </p:cBhvr>
                                      <p:to>
                                        <p:strVal val="visible"/>
                                      </p:to>
                                    </p:set>
                                    <p:anim calcmode="lin" valueType="num">
                                      <p:cBhvr>
                                        <p:cTn id="12" dur="500" fill="hold"/>
                                        <p:tgtEl>
                                          <p:spTgt spid="750611"/>
                                        </p:tgtEl>
                                        <p:attrNameLst>
                                          <p:attrName>ppt_w</p:attrName>
                                        </p:attrNameLst>
                                      </p:cBhvr>
                                      <p:tavLst>
                                        <p:tav tm="0">
                                          <p:val>
                                            <p:fltVal val="0"/>
                                          </p:val>
                                        </p:tav>
                                        <p:tav tm="100000">
                                          <p:val>
                                            <p:strVal val="#ppt_w"/>
                                          </p:val>
                                        </p:tav>
                                      </p:tavLst>
                                    </p:anim>
                                    <p:anim calcmode="lin" valueType="num">
                                      <p:cBhvr>
                                        <p:cTn id="13" dur="500" fill="hold"/>
                                        <p:tgtEl>
                                          <p:spTgt spid="75061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50609"/>
                                        </p:tgtEl>
                                        <p:attrNameLst>
                                          <p:attrName>style.visibility</p:attrName>
                                        </p:attrNameLst>
                                      </p:cBhvr>
                                      <p:to>
                                        <p:strVal val="visible"/>
                                      </p:to>
                                    </p:set>
                                    <p:anim calcmode="lin" valueType="num">
                                      <p:cBhvr>
                                        <p:cTn id="17" dur="500" fill="hold"/>
                                        <p:tgtEl>
                                          <p:spTgt spid="750609"/>
                                        </p:tgtEl>
                                        <p:attrNameLst>
                                          <p:attrName>ppt_w</p:attrName>
                                        </p:attrNameLst>
                                      </p:cBhvr>
                                      <p:tavLst>
                                        <p:tav tm="0">
                                          <p:val>
                                            <p:fltVal val="0"/>
                                          </p:val>
                                        </p:tav>
                                        <p:tav tm="100000">
                                          <p:val>
                                            <p:strVal val="#ppt_w"/>
                                          </p:val>
                                        </p:tav>
                                      </p:tavLst>
                                    </p:anim>
                                    <p:anim calcmode="lin" valueType="num">
                                      <p:cBhvr>
                                        <p:cTn id="18" dur="500" fill="hold"/>
                                        <p:tgtEl>
                                          <p:spTgt spid="75060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50610"/>
                                        </p:tgtEl>
                                        <p:attrNameLst>
                                          <p:attrName>style.visibility</p:attrName>
                                        </p:attrNameLst>
                                      </p:cBhvr>
                                      <p:to>
                                        <p:strVal val="visible"/>
                                      </p:to>
                                    </p:set>
                                    <p:anim calcmode="lin" valueType="num">
                                      <p:cBhvr>
                                        <p:cTn id="22" dur="500" fill="hold"/>
                                        <p:tgtEl>
                                          <p:spTgt spid="750610"/>
                                        </p:tgtEl>
                                        <p:attrNameLst>
                                          <p:attrName>ppt_w</p:attrName>
                                        </p:attrNameLst>
                                      </p:cBhvr>
                                      <p:tavLst>
                                        <p:tav tm="0">
                                          <p:val>
                                            <p:fltVal val="0"/>
                                          </p:val>
                                        </p:tav>
                                        <p:tav tm="100000">
                                          <p:val>
                                            <p:strVal val="#ppt_w"/>
                                          </p:val>
                                        </p:tav>
                                      </p:tavLst>
                                    </p:anim>
                                    <p:anim calcmode="lin" valueType="num">
                                      <p:cBhvr>
                                        <p:cTn id="23" dur="500" fill="hold"/>
                                        <p:tgtEl>
                                          <p:spTgt spid="7506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50631"/>
                                        </p:tgtEl>
                                        <p:attrNameLst>
                                          <p:attrName>style.visibility</p:attrName>
                                        </p:attrNameLst>
                                      </p:cBhvr>
                                      <p:to>
                                        <p:strVal val="visible"/>
                                      </p:to>
                                    </p:set>
                                    <p:anim calcmode="lin" valueType="num">
                                      <p:cBhvr>
                                        <p:cTn id="27" dur="500" fill="hold"/>
                                        <p:tgtEl>
                                          <p:spTgt spid="750631"/>
                                        </p:tgtEl>
                                        <p:attrNameLst>
                                          <p:attrName>ppt_w</p:attrName>
                                        </p:attrNameLst>
                                      </p:cBhvr>
                                      <p:tavLst>
                                        <p:tav tm="0">
                                          <p:val>
                                            <p:fltVal val="0"/>
                                          </p:val>
                                        </p:tav>
                                        <p:tav tm="100000">
                                          <p:val>
                                            <p:strVal val="#ppt_w"/>
                                          </p:val>
                                        </p:tav>
                                      </p:tavLst>
                                    </p:anim>
                                    <p:anim calcmode="lin" valueType="num">
                                      <p:cBhvr>
                                        <p:cTn id="28" dur="500" fill="hold"/>
                                        <p:tgtEl>
                                          <p:spTgt spid="75063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50617"/>
                                        </p:tgtEl>
                                        <p:attrNameLst>
                                          <p:attrName>style.visibility</p:attrName>
                                        </p:attrNameLst>
                                      </p:cBhvr>
                                      <p:to>
                                        <p:strVal val="visible"/>
                                      </p:to>
                                    </p:set>
                                    <p:anim calcmode="lin" valueType="num">
                                      <p:cBhvr>
                                        <p:cTn id="32" dur="500" fill="hold"/>
                                        <p:tgtEl>
                                          <p:spTgt spid="750617"/>
                                        </p:tgtEl>
                                        <p:attrNameLst>
                                          <p:attrName>ppt_w</p:attrName>
                                        </p:attrNameLst>
                                      </p:cBhvr>
                                      <p:tavLst>
                                        <p:tav tm="0">
                                          <p:val>
                                            <p:fltVal val="0"/>
                                          </p:val>
                                        </p:tav>
                                        <p:tav tm="100000">
                                          <p:val>
                                            <p:strVal val="#ppt_w"/>
                                          </p:val>
                                        </p:tav>
                                      </p:tavLst>
                                    </p:anim>
                                    <p:anim calcmode="lin" valueType="num">
                                      <p:cBhvr>
                                        <p:cTn id="33" dur="500" fill="hold"/>
                                        <p:tgtEl>
                                          <p:spTgt spid="750617"/>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50620"/>
                                        </p:tgtEl>
                                        <p:attrNameLst>
                                          <p:attrName>style.visibility</p:attrName>
                                        </p:attrNameLst>
                                      </p:cBhvr>
                                      <p:to>
                                        <p:strVal val="visible"/>
                                      </p:to>
                                    </p:set>
                                    <p:anim calcmode="lin" valueType="num">
                                      <p:cBhvr>
                                        <p:cTn id="37" dur="500" fill="hold"/>
                                        <p:tgtEl>
                                          <p:spTgt spid="750620"/>
                                        </p:tgtEl>
                                        <p:attrNameLst>
                                          <p:attrName>ppt_w</p:attrName>
                                        </p:attrNameLst>
                                      </p:cBhvr>
                                      <p:tavLst>
                                        <p:tav tm="0">
                                          <p:val>
                                            <p:fltVal val="0"/>
                                          </p:val>
                                        </p:tav>
                                        <p:tav tm="100000">
                                          <p:val>
                                            <p:strVal val="#ppt_w"/>
                                          </p:val>
                                        </p:tav>
                                      </p:tavLst>
                                    </p:anim>
                                    <p:anim calcmode="lin" valueType="num">
                                      <p:cBhvr>
                                        <p:cTn id="38" dur="500" fill="hold"/>
                                        <p:tgtEl>
                                          <p:spTgt spid="75062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50625"/>
                                        </p:tgtEl>
                                        <p:attrNameLst>
                                          <p:attrName>style.visibility</p:attrName>
                                        </p:attrNameLst>
                                      </p:cBhvr>
                                      <p:to>
                                        <p:strVal val="visible"/>
                                      </p:to>
                                    </p:set>
                                    <p:anim calcmode="lin" valueType="num">
                                      <p:cBhvr>
                                        <p:cTn id="42" dur="500" fill="hold"/>
                                        <p:tgtEl>
                                          <p:spTgt spid="750625"/>
                                        </p:tgtEl>
                                        <p:attrNameLst>
                                          <p:attrName>ppt_w</p:attrName>
                                        </p:attrNameLst>
                                      </p:cBhvr>
                                      <p:tavLst>
                                        <p:tav tm="0">
                                          <p:val>
                                            <p:fltVal val="0"/>
                                          </p:val>
                                        </p:tav>
                                        <p:tav tm="100000">
                                          <p:val>
                                            <p:strVal val="#ppt_w"/>
                                          </p:val>
                                        </p:tav>
                                      </p:tavLst>
                                    </p:anim>
                                    <p:anim calcmode="lin" valueType="num">
                                      <p:cBhvr>
                                        <p:cTn id="43" dur="500" fill="hold"/>
                                        <p:tgtEl>
                                          <p:spTgt spid="75062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50632"/>
                                        </p:tgtEl>
                                        <p:attrNameLst>
                                          <p:attrName>style.visibility</p:attrName>
                                        </p:attrNameLst>
                                      </p:cBhvr>
                                      <p:to>
                                        <p:strVal val="visible"/>
                                      </p:to>
                                    </p:set>
                                    <p:anim calcmode="lin" valueType="num">
                                      <p:cBhvr>
                                        <p:cTn id="47" dur="500" fill="hold"/>
                                        <p:tgtEl>
                                          <p:spTgt spid="750632"/>
                                        </p:tgtEl>
                                        <p:attrNameLst>
                                          <p:attrName>ppt_w</p:attrName>
                                        </p:attrNameLst>
                                      </p:cBhvr>
                                      <p:tavLst>
                                        <p:tav tm="0">
                                          <p:val>
                                            <p:fltVal val="0"/>
                                          </p:val>
                                        </p:tav>
                                        <p:tav tm="100000">
                                          <p:val>
                                            <p:strVal val="#ppt_w"/>
                                          </p:val>
                                        </p:tav>
                                      </p:tavLst>
                                    </p:anim>
                                    <p:anim calcmode="lin" valueType="num">
                                      <p:cBhvr>
                                        <p:cTn id="48" dur="500" fill="hold"/>
                                        <p:tgtEl>
                                          <p:spTgt spid="75063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0609" grpId="0" animBg="1" autoUpdateAnimBg="0"/>
      <p:bldP spid="750610" grpId="0" animBg="1"/>
      <p:bldP spid="750631" grpId="0" autoUpdateAnimBg="0"/>
      <p:bldP spid="750632"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6306"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6502"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6307"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52644" name="Group 4"/>
          <p:cNvGrpSpPr>
            <a:grpSpLocks/>
          </p:cNvGrpSpPr>
          <p:nvPr/>
        </p:nvGrpSpPr>
        <p:grpSpPr bwMode="auto">
          <a:xfrm>
            <a:off x="2222500" y="2208213"/>
            <a:ext cx="914400" cy="742950"/>
            <a:chOff x="440" y="1391"/>
            <a:chExt cx="576" cy="468"/>
          </a:xfrm>
        </p:grpSpPr>
        <p:sp>
          <p:nvSpPr>
            <p:cNvPr id="226343"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26344"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45"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46"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47"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6309" name="Group 10"/>
          <p:cNvGrpSpPr>
            <a:grpSpLocks/>
          </p:cNvGrpSpPr>
          <p:nvPr/>
        </p:nvGrpSpPr>
        <p:grpSpPr bwMode="auto">
          <a:xfrm>
            <a:off x="1981201" y="2460626"/>
            <a:ext cx="1674813" cy="3986213"/>
            <a:chOff x="288" y="1550"/>
            <a:chExt cx="1055" cy="2511"/>
          </a:xfrm>
        </p:grpSpPr>
        <p:sp>
          <p:nvSpPr>
            <p:cNvPr id="226337"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38"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39"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40"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41"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342"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2657" name="Oval 17"/>
          <p:cNvSpPr>
            <a:spLocks noChangeArrowheads="1"/>
          </p:cNvSpPr>
          <p:nvPr/>
        </p:nvSpPr>
        <p:spPr bwMode="auto">
          <a:xfrm>
            <a:off x="4953000" y="1828800"/>
            <a:ext cx="2438400" cy="5334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52658" name="Oval 18"/>
          <p:cNvSpPr>
            <a:spLocks noChangeArrowheads="1"/>
          </p:cNvSpPr>
          <p:nvPr/>
        </p:nvSpPr>
        <p:spPr bwMode="auto">
          <a:xfrm>
            <a:off x="5029200" y="1219200"/>
            <a:ext cx="533400" cy="18288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52659" name="Group 19"/>
          <p:cNvGrpSpPr>
            <a:grpSpLocks/>
          </p:cNvGrpSpPr>
          <p:nvPr/>
        </p:nvGrpSpPr>
        <p:grpSpPr bwMode="auto">
          <a:xfrm>
            <a:off x="4572000" y="4648200"/>
            <a:ext cx="1219200" cy="685800"/>
            <a:chOff x="1392" y="2832"/>
            <a:chExt cx="768" cy="432"/>
          </a:xfrm>
        </p:grpSpPr>
        <p:grpSp>
          <p:nvGrpSpPr>
            <p:cNvPr id="226332" name="Group 20"/>
            <p:cNvGrpSpPr>
              <a:grpSpLocks/>
            </p:cNvGrpSpPr>
            <p:nvPr/>
          </p:nvGrpSpPr>
          <p:grpSpPr bwMode="auto">
            <a:xfrm>
              <a:off x="1392" y="2832"/>
              <a:ext cx="672" cy="432"/>
              <a:chOff x="1536" y="2928"/>
              <a:chExt cx="672" cy="432"/>
            </a:xfrm>
          </p:grpSpPr>
          <p:sp>
            <p:nvSpPr>
              <p:cNvPr id="226334"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26335"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a:t>
                </a:r>
                <a:endParaRPr lang="es-ES_tradnl" sz="2400" i="0">
                  <a:solidFill>
                    <a:srgbClr val="FF00FF"/>
                  </a:solidFill>
                </a:endParaRPr>
              </a:p>
            </p:txBody>
          </p:sp>
          <p:sp>
            <p:nvSpPr>
              <p:cNvPr id="226336"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i="0">
                  <a:solidFill>
                    <a:srgbClr val="FF00FF"/>
                  </a:solidFill>
                </a:endParaRPr>
              </a:p>
            </p:txBody>
          </p:sp>
        </p:grpSp>
        <p:sp>
          <p:nvSpPr>
            <p:cNvPr id="226333"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52665" name="Group 25"/>
          <p:cNvGrpSpPr>
            <a:grpSpLocks/>
          </p:cNvGrpSpPr>
          <p:nvPr/>
        </p:nvGrpSpPr>
        <p:grpSpPr bwMode="auto">
          <a:xfrm>
            <a:off x="5638800" y="4495800"/>
            <a:ext cx="2133600" cy="731838"/>
            <a:chOff x="2064" y="2736"/>
            <a:chExt cx="1344" cy="461"/>
          </a:xfrm>
        </p:grpSpPr>
        <p:sp>
          <p:nvSpPr>
            <p:cNvPr id="226330"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26331"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a:t>
              </a:r>
              <a:r>
                <a:rPr lang="es-ES_tradnl" sz="2400" b="1" i="0">
                  <a:solidFill>
                    <a:schemeClr val="tx2"/>
                  </a:solidFill>
                </a:rPr>
                <a:t>+</a:t>
              </a:r>
              <a:r>
                <a:rPr lang="es-ES_tradnl" sz="2400" b="1" i="0">
                  <a:solidFill>
                    <a:srgbClr val="6600CC"/>
                  </a:solidFill>
                </a:rPr>
                <a:t>1</a:t>
              </a:r>
              <a:endParaRPr lang="es-ES_tradnl" sz="2400" b="1" i="0">
                <a:solidFill>
                  <a:srgbClr val="FF00FF"/>
                </a:solidFill>
              </a:endParaRPr>
            </a:p>
          </p:txBody>
        </p:sp>
      </p:grpSp>
      <p:grpSp>
        <p:nvGrpSpPr>
          <p:cNvPr id="752668" name="Group 28"/>
          <p:cNvGrpSpPr>
            <a:grpSpLocks/>
          </p:cNvGrpSpPr>
          <p:nvPr/>
        </p:nvGrpSpPr>
        <p:grpSpPr bwMode="auto">
          <a:xfrm>
            <a:off x="5791200" y="1219200"/>
            <a:ext cx="1828800" cy="1722438"/>
            <a:chOff x="2688" y="768"/>
            <a:chExt cx="1152" cy="1085"/>
          </a:xfrm>
        </p:grpSpPr>
        <p:sp>
          <p:nvSpPr>
            <p:cNvPr id="226326" name="Text Box 29"/>
            <p:cNvSpPr txBox="1">
              <a:spLocks noChangeArrowheads="1"/>
            </p:cNvSpPr>
            <p:nvPr/>
          </p:nvSpPr>
          <p:spPr bwMode="auto">
            <a:xfrm>
              <a:off x="2688" y="787"/>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26327" name="Text Box 30"/>
            <p:cNvSpPr txBox="1">
              <a:spLocks noChangeArrowheads="1"/>
            </p:cNvSpPr>
            <p:nvPr/>
          </p:nvSpPr>
          <p:spPr bwMode="auto">
            <a:xfrm>
              <a:off x="3312" y="768"/>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26328" name="Text Box 31"/>
            <p:cNvSpPr txBox="1">
              <a:spLocks noChangeArrowheads="1"/>
            </p:cNvSpPr>
            <p:nvPr/>
          </p:nvSpPr>
          <p:spPr bwMode="auto">
            <a:xfrm>
              <a:off x="2688"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26329" name="Text Box 32"/>
            <p:cNvSpPr txBox="1">
              <a:spLocks noChangeArrowheads="1"/>
            </p:cNvSpPr>
            <p:nvPr/>
          </p:nvSpPr>
          <p:spPr bwMode="auto">
            <a:xfrm>
              <a:off x="3312"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grpSp>
      <p:grpSp>
        <p:nvGrpSpPr>
          <p:cNvPr id="752673" name="Group 33"/>
          <p:cNvGrpSpPr>
            <a:grpSpLocks/>
          </p:cNvGrpSpPr>
          <p:nvPr/>
        </p:nvGrpSpPr>
        <p:grpSpPr bwMode="auto">
          <a:xfrm>
            <a:off x="6934200" y="4495800"/>
            <a:ext cx="1600200" cy="1219200"/>
            <a:chOff x="3408" y="2832"/>
            <a:chExt cx="1008" cy="768"/>
          </a:xfrm>
        </p:grpSpPr>
        <p:graphicFrame>
          <p:nvGraphicFramePr>
            <p:cNvPr id="226321"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06503"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6322"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26323"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26324"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26325"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grpSp>
      <p:sp>
        <p:nvSpPr>
          <p:cNvPr id="752679" name="Text Box 39"/>
          <p:cNvSpPr txBox="1">
            <a:spLocks noChangeArrowheads="1"/>
          </p:cNvSpPr>
          <p:nvPr/>
        </p:nvSpPr>
        <p:spPr bwMode="auto">
          <a:xfrm>
            <a:off x="5029200" y="1782764"/>
            <a:ext cx="457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752680"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-12</a:t>
            </a:r>
          </a:p>
        </p:txBody>
      </p:sp>
      <p:sp>
        <p:nvSpPr>
          <p:cNvPr id="226318"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26319"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52683"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27100969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52644"/>
                                        </p:tgtEl>
                                        <p:attrNameLst>
                                          <p:attrName>style.visibility</p:attrName>
                                        </p:attrNameLst>
                                      </p:cBhvr>
                                      <p:to>
                                        <p:strVal val="visible"/>
                                      </p:to>
                                    </p:set>
                                    <p:anim calcmode="lin" valueType="num">
                                      <p:cBhvr>
                                        <p:cTn id="7" dur="500" fill="hold"/>
                                        <p:tgtEl>
                                          <p:spTgt spid="752644"/>
                                        </p:tgtEl>
                                        <p:attrNameLst>
                                          <p:attrName>ppt_w</p:attrName>
                                        </p:attrNameLst>
                                      </p:cBhvr>
                                      <p:tavLst>
                                        <p:tav tm="0">
                                          <p:val>
                                            <p:fltVal val="0"/>
                                          </p:val>
                                        </p:tav>
                                        <p:tav tm="100000">
                                          <p:val>
                                            <p:strVal val="#ppt_w"/>
                                          </p:val>
                                        </p:tav>
                                      </p:tavLst>
                                    </p:anim>
                                    <p:anim calcmode="lin" valueType="num">
                                      <p:cBhvr>
                                        <p:cTn id="8" dur="500" fill="hold"/>
                                        <p:tgtEl>
                                          <p:spTgt spid="7526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52659"/>
                                        </p:tgtEl>
                                        <p:attrNameLst>
                                          <p:attrName>style.visibility</p:attrName>
                                        </p:attrNameLst>
                                      </p:cBhvr>
                                      <p:to>
                                        <p:strVal val="visible"/>
                                      </p:to>
                                    </p:set>
                                    <p:anim calcmode="lin" valueType="num">
                                      <p:cBhvr>
                                        <p:cTn id="12" dur="500" fill="hold"/>
                                        <p:tgtEl>
                                          <p:spTgt spid="752659"/>
                                        </p:tgtEl>
                                        <p:attrNameLst>
                                          <p:attrName>ppt_w</p:attrName>
                                        </p:attrNameLst>
                                      </p:cBhvr>
                                      <p:tavLst>
                                        <p:tav tm="0">
                                          <p:val>
                                            <p:fltVal val="0"/>
                                          </p:val>
                                        </p:tav>
                                        <p:tav tm="100000">
                                          <p:val>
                                            <p:strVal val="#ppt_w"/>
                                          </p:val>
                                        </p:tav>
                                      </p:tavLst>
                                    </p:anim>
                                    <p:anim calcmode="lin" valueType="num">
                                      <p:cBhvr>
                                        <p:cTn id="13" dur="500" fill="hold"/>
                                        <p:tgtEl>
                                          <p:spTgt spid="7526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52657"/>
                                        </p:tgtEl>
                                        <p:attrNameLst>
                                          <p:attrName>style.visibility</p:attrName>
                                        </p:attrNameLst>
                                      </p:cBhvr>
                                      <p:to>
                                        <p:strVal val="visible"/>
                                      </p:to>
                                    </p:set>
                                    <p:anim calcmode="lin" valueType="num">
                                      <p:cBhvr>
                                        <p:cTn id="17" dur="500" fill="hold"/>
                                        <p:tgtEl>
                                          <p:spTgt spid="752657"/>
                                        </p:tgtEl>
                                        <p:attrNameLst>
                                          <p:attrName>ppt_w</p:attrName>
                                        </p:attrNameLst>
                                      </p:cBhvr>
                                      <p:tavLst>
                                        <p:tav tm="0">
                                          <p:val>
                                            <p:fltVal val="0"/>
                                          </p:val>
                                        </p:tav>
                                        <p:tav tm="100000">
                                          <p:val>
                                            <p:strVal val="#ppt_w"/>
                                          </p:val>
                                        </p:tav>
                                      </p:tavLst>
                                    </p:anim>
                                    <p:anim calcmode="lin" valueType="num">
                                      <p:cBhvr>
                                        <p:cTn id="18" dur="500" fill="hold"/>
                                        <p:tgtEl>
                                          <p:spTgt spid="75265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52658"/>
                                        </p:tgtEl>
                                        <p:attrNameLst>
                                          <p:attrName>style.visibility</p:attrName>
                                        </p:attrNameLst>
                                      </p:cBhvr>
                                      <p:to>
                                        <p:strVal val="visible"/>
                                      </p:to>
                                    </p:set>
                                    <p:anim calcmode="lin" valueType="num">
                                      <p:cBhvr>
                                        <p:cTn id="22" dur="500" fill="hold"/>
                                        <p:tgtEl>
                                          <p:spTgt spid="752658"/>
                                        </p:tgtEl>
                                        <p:attrNameLst>
                                          <p:attrName>ppt_w</p:attrName>
                                        </p:attrNameLst>
                                      </p:cBhvr>
                                      <p:tavLst>
                                        <p:tav tm="0">
                                          <p:val>
                                            <p:fltVal val="0"/>
                                          </p:val>
                                        </p:tav>
                                        <p:tav tm="100000">
                                          <p:val>
                                            <p:strVal val="#ppt_w"/>
                                          </p:val>
                                        </p:tav>
                                      </p:tavLst>
                                    </p:anim>
                                    <p:anim calcmode="lin" valueType="num">
                                      <p:cBhvr>
                                        <p:cTn id="23" dur="500" fill="hold"/>
                                        <p:tgtEl>
                                          <p:spTgt spid="7526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52679"/>
                                        </p:tgtEl>
                                        <p:attrNameLst>
                                          <p:attrName>style.visibility</p:attrName>
                                        </p:attrNameLst>
                                      </p:cBhvr>
                                      <p:to>
                                        <p:strVal val="visible"/>
                                      </p:to>
                                    </p:set>
                                    <p:anim calcmode="lin" valueType="num">
                                      <p:cBhvr>
                                        <p:cTn id="27" dur="500" fill="hold"/>
                                        <p:tgtEl>
                                          <p:spTgt spid="752679"/>
                                        </p:tgtEl>
                                        <p:attrNameLst>
                                          <p:attrName>ppt_w</p:attrName>
                                        </p:attrNameLst>
                                      </p:cBhvr>
                                      <p:tavLst>
                                        <p:tav tm="0">
                                          <p:val>
                                            <p:fltVal val="0"/>
                                          </p:val>
                                        </p:tav>
                                        <p:tav tm="100000">
                                          <p:val>
                                            <p:strVal val="#ppt_w"/>
                                          </p:val>
                                        </p:tav>
                                      </p:tavLst>
                                    </p:anim>
                                    <p:anim calcmode="lin" valueType="num">
                                      <p:cBhvr>
                                        <p:cTn id="28" dur="500" fill="hold"/>
                                        <p:tgtEl>
                                          <p:spTgt spid="75267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52665"/>
                                        </p:tgtEl>
                                        <p:attrNameLst>
                                          <p:attrName>style.visibility</p:attrName>
                                        </p:attrNameLst>
                                      </p:cBhvr>
                                      <p:to>
                                        <p:strVal val="visible"/>
                                      </p:to>
                                    </p:set>
                                    <p:anim calcmode="lin" valueType="num">
                                      <p:cBhvr>
                                        <p:cTn id="32" dur="500" fill="hold"/>
                                        <p:tgtEl>
                                          <p:spTgt spid="752665"/>
                                        </p:tgtEl>
                                        <p:attrNameLst>
                                          <p:attrName>ppt_w</p:attrName>
                                        </p:attrNameLst>
                                      </p:cBhvr>
                                      <p:tavLst>
                                        <p:tav tm="0">
                                          <p:val>
                                            <p:fltVal val="0"/>
                                          </p:val>
                                        </p:tav>
                                        <p:tav tm="100000">
                                          <p:val>
                                            <p:strVal val="#ppt_w"/>
                                          </p:val>
                                        </p:tav>
                                      </p:tavLst>
                                    </p:anim>
                                    <p:anim calcmode="lin" valueType="num">
                                      <p:cBhvr>
                                        <p:cTn id="33" dur="500" fill="hold"/>
                                        <p:tgtEl>
                                          <p:spTgt spid="75266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52668"/>
                                        </p:tgtEl>
                                        <p:attrNameLst>
                                          <p:attrName>style.visibility</p:attrName>
                                        </p:attrNameLst>
                                      </p:cBhvr>
                                      <p:to>
                                        <p:strVal val="visible"/>
                                      </p:to>
                                    </p:set>
                                    <p:anim calcmode="lin" valueType="num">
                                      <p:cBhvr>
                                        <p:cTn id="37" dur="500" fill="hold"/>
                                        <p:tgtEl>
                                          <p:spTgt spid="752668"/>
                                        </p:tgtEl>
                                        <p:attrNameLst>
                                          <p:attrName>ppt_w</p:attrName>
                                        </p:attrNameLst>
                                      </p:cBhvr>
                                      <p:tavLst>
                                        <p:tav tm="0">
                                          <p:val>
                                            <p:fltVal val="0"/>
                                          </p:val>
                                        </p:tav>
                                        <p:tav tm="100000">
                                          <p:val>
                                            <p:strVal val="#ppt_w"/>
                                          </p:val>
                                        </p:tav>
                                      </p:tavLst>
                                    </p:anim>
                                    <p:anim calcmode="lin" valueType="num">
                                      <p:cBhvr>
                                        <p:cTn id="38" dur="500" fill="hold"/>
                                        <p:tgtEl>
                                          <p:spTgt spid="752668"/>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52673"/>
                                        </p:tgtEl>
                                        <p:attrNameLst>
                                          <p:attrName>style.visibility</p:attrName>
                                        </p:attrNameLst>
                                      </p:cBhvr>
                                      <p:to>
                                        <p:strVal val="visible"/>
                                      </p:to>
                                    </p:set>
                                    <p:anim calcmode="lin" valueType="num">
                                      <p:cBhvr>
                                        <p:cTn id="42" dur="500" fill="hold"/>
                                        <p:tgtEl>
                                          <p:spTgt spid="752673"/>
                                        </p:tgtEl>
                                        <p:attrNameLst>
                                          <p:attrName>ppt_w</p:attrName>
                                        </p:attrNameLst>
                                      </p:cBhvr>
                                      <p:tavLst>
                                        <p:tav tm="0">
                                          <p:val>
                                            <p:fltVal val="0"/>
                                          </p:val>
                                        </p:tav>
                                        <p:tav tm="100000">
                                          <p:val>
                                            <p:strVal val="#ppt_w"/>
                                          </p:val>
                                        </p:tav>
                                      </p:tavLst>
                                    </p:anim>
                                    <p:anim calcmode="lin" valueType="num">
                                      <p:cBhvr>
                                        <p:cTn id="43" dur="500" fill="hold"/>
                                        <p:tgtEl>
                                          <p:spTgt spid="75267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52680"/>
                                        </p:tgtEl>
                                        <p:attrNameLst>
                                          <p:attrName>style.visibility</p:attrName>
                                        </p:attrNameLst>
                                      </p:cBhvr>
                                      <p:to>
                                        <p:strVal val="visible"/>
                                      </p:to>
                                    </p:set>
                                    <p:anim calcmode="lin" valueType="num">
                                      <p:cBhvr>
                                        <p:cTn id="47" dur="500" fill="hold"/>
                                        <p:tgtEl>
                                          <p:spTgt spid="752680"/>
                                        </p:tgtEl>
                                        <p:attrNameLst>
                                          <p:attrName>ppt_w</p:attrName>
                                        </p:attrNameLst>
                                      </p:cBhvr>
                                      <p:tavLst>
                                        <p:tav tm="0">
                                          <p:val>
                                            <p:fltVal val="0"/>
                                          </p:val>
                                        </p:tav>
                                        <p:tav tm="100000">
                                          <p:val>
                                            <p:strVal val="#ppt_w"/>
                                          </p:val>
                                        </p:tav>
                                      </p:tavLst>
                                    </p:anim>
                                    <p:anim calcmode="lin" valueType="num">
                                      <p:cBhvr>
                                        <p:cTn id="48" dur="500" fill="hold"/>
                                        <p:tgtEl>
                                          <p:spTgt spid="75268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2657" grpId="0" animBg="1" autoUpdateAnimBg="0"/>
      <p:bldP spid="752658" grpId="0" animBg="1"/>
      <p:bldP spid="752679" grpId="0" autoUpdateAnimBg="0"/>
      <p:bldP spid="752680"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8354"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7526"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8355"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54692" name="Group 4"/>
          <p:cNvGrpSpPr>
            <a:grpSpLocks/>
          </p:cNvGrpSpPr>
          <p:nvPr/>
        </p:nvGrpSpPr>
        <p:grpSpPr bwMode="auto">
          <a:xfrm>
            <a:off x="2222500" y="2208213"/>
            <a:ext cx="914400" cy="742950"/>
            <a:chOff x="440" y="1391"/>
            <a:chExt cx="576" cy="468"/>
          </a:xfrm>
        </p:grpSpPr>
        <p:sp>
          <p:nvSpPr>
            <p:cNvPr id="228391"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28392"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93"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94"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95"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8357" name="Group 10"/>
          <p:cNvGrpSpPr>
            <a:grpSpLocks/>
          </p:cNvGrpSpPr>
          <p:nvPr/>
        </p:nvGrpSpPr>
        <p:grpSpPr bwMode="auto">
          <a:xfrm>
            <a:off x="1981201" y="2460626"/>
            <a:ext cx="1674813" cy="3986213"/>
            <a:chOff x="288" y="1550"/>
            <a:chExt cx="1055" cy="2511"/>
          </a:xfrm>
        </p:grpSpPr>
        <p:sp>
          <p:nvSpPr>
            <p:cNvPr id="228385"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86"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87"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88"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89"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90"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4705" name="Oval 17"/>
          <p:cNvSpPr>
            <a:spLocks noChangeArrowheads="1"/>
          </p:cNvSpPr>
          <p:nvPr/>
        </p:nvSpPr>
        <p:spPr bwMode="auto">
          <a:xfrm>
            <a:off x="4953000" y="2362200"/>
            <a:ext cx="2438400" cy="6096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54706" name="Oval 18"/>
          <p:cNvSpPr>
            <a:spLocks noChangeArrowheads="1"/>
          </p:cNvSpPr>
          <p:nvPr/>
        </p:nvSpPr>
        <p:spPr bwMode="auto">
          <a:xfrm>
            <a:off x="5029200" y="1219200"/>
            <a:ext cx="533400" cy="18288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54707" name="Group 19"/>
          <p:cNvGrpSpPr>
            <a:grpSpLocks/>
          </p:cNvGrpSpPr>
          <p:nvPr/>
        </p:nvGrpSpPr>
        <p:grpSpPr bwMode="auto">
          <a:xfrm>
            <a:off x="4572000" y="4648200"/>
            <a:ext cx="1219200" cy="685800"/>
            <a:chOff x="1392" y="2832"/>
            <a:chExt cx="768" cy="432"/>
          </a:xfrm>
        </p:grpSpPr>
        <p:grpSp>
          <p:nvGrpSpPr>
            <p:cNvPr id="228380" name="Group 20"/>
            <p:cNvGrpSpPr>
              <a:grpSpLocks/>
            </p:cNvGrpSpPr>
            <p:nvPr/>
          </p:nvGrpSpPr>
          <p:grpSpPr bwMode="auto">
            <a:xfrm>
              <a:off x="1392" y="2832"/>
              <a:ext cx="672" cy="432"/>
              <a:chOff x="1536" y="2928"/>
              <a:chExt cx="672" cy="432"/>
            </a:xfrm>
          </p:grpSpPr>
          <p:sp>
            <p:nvSpPr>
              <p:cNvPr id="228382"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28383"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a:t>
                </a:r>
                <a:endParaRPr lang="es-ES_tradnl" sz="2400" i="0">
                  <a:solidFill>
                    <a:srgbClr val="FF00FF"/>
                  </a:solidFill>
                </a:endParaRPr>
              </a:p>
            </p:txBody>
          </p:sp>
          <p:sp>
            <p:nvSpPr>
              <p:cNvPr id="228384"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i="0">
                  <a:solidFill>
                    <a:srgbClr val="FF00FF"/>
                  </a:solidFill>
                </a:endParaRPr>
              </a:p>
            </p:txBody>
          </p:sp>
        </p:grpSp>
        <p:sp>
          <p:nvSpPr>
            <p:cNvPr id="228381"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54713" name="Group 25"/>
          <p:cNvGrpSpPr>
            <a:grpSpLocks/>
          </p:cNvGrpSpPr>
          <p:nvPr/>
        </p:nvGrpSpPr>
        <p:grpSpPr bwMode="auto">
          <a:xfrm>
            <a:off x="5638800" y="4495800"/>
            <a:ext cx="2133600" cy="731838"/>
            <a:chOff x="2064" y="2736"/>
            <a:chExt cx="1344" cy="461"/>
          </a:xfrm>
        </p:grpSpPr>
        <p:sp>
          <p:nvSpPr>
            <p:cNvPr id="228378"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28379"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a:t>
              </a:r>
              <a:r>
                <a:rPr lang="es-ES_tradnl" sz="2400" b="1" i="0">
                  <a:solidFill>
                    <a:schemeClr val="tx2"/>
                  </a:solidFill>
                </a:rPr>
                <a:t>+</a:t>
              </a:r>
              <a:r>
                <a:rPr lang="es-ES_tradnl" sz="2400" b="1" i="0">
                  <a:solidFill>
                    <a:srgbClr val="6600CC"/>
                  </a:solidFill>
                </a:rPr>
                <a:t>1</a:t>
              </a:r>
              <a:endParaRPr lang="es-ES_tradnl" sz="2400" b="1" i="0">
                <a:solidFill>
                  <a:srgbClr val="FF00FF"/>
                </a:solidFill>
              </a:endParaRPr>
            </a:p>
          </p:txBody>
        </p:sp>
      </p:grpSp>
      <p:grpSp>
        <p:nvGrpSpPr>
          <p:cNvPr id="754716" name="Group 28"/>
          <p:cNvGrpSpPr>
            <a:grpSpLocks/>
          </p:cNvGrpSpPr>
          <p:nvPr/>
        </p:nvGrpSpPr>
        <p:grpSpPr bwMode="auto">
          <a:xfrm>
            <a:off x="5791200" y="1219200"/>
            <a:ext cx="1828800" cy="1189038"/>
            <a:chOff x="2688" y="768"/>
            <a:chExt cx="1152" cy="749"/>
          </a:xfrm>
        </p:grpSpPr>
        <p:sp>
          <p:nvSpPr>
            <p:cNvPr id="228374" name="Text Box 29"/>
            <p:cNvSpPr txBox="1">
              <a:spLocks noChangeArrowheads="1"/>
            </p:cNvSpPr>
            <p:nvPr/>
          </p:nvSpPr>
          <p:spPr bwMode="auto">
            <a:xfrm>
              <a:off x="2688" y="787"/>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28375" name="Text Box 30"/>
            <p:cNvSpPr txBox="1">
              <a:spLocks noChangeArrowheads="1"/>
            </p:cNvSpPr>
            <p:nvPr/>
          </p:nvSpPr>
          <p:spPr bwMode="auto">
            <a:xfrm>
              <a:off x="3312" y="768"/>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28376" name="Text Box 31"/>
            <p:cNvSpPr txBox="1">
              <a:spLocks noChangeArrowheads="1"/>
            </p:cNvSpPr>
            <p:nvPr/>
          </p:nvSpPr>
          <p:spPr bwMode="auto">
            <a:xfrm>
              <a:off x="2688"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228377" name="Text Box 32"/>
            <p:cNvSpPr txBox="1">
              <a:spLocks noChangeArrowheads="1"/>
            </p:cNvSpPr>
            <p:nvPr/>
          </p:nvSpPr>
          <p:spPr bwMode="auto">
            <a:xfrm>
              <a:off x="3312"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grpSp>
      <p:grpSp>
        <p:nvGrpSpPr>
          <p:cNvPr id="754721" name="Group 33"/>
          <p:cNvGrpSpPr>
            <a:grpSpLocks/>
          </p:cNvGrpSpPr>
          <p:nvPr/>
        </p:nvGrpSpPr>
        <p:grpSpPr bwMode="auto">
          <a:xfrm>
            <a:off x="6934200" y="4495800"/>
            <a:ext cx="1600200" cy="1219200"/>
            <a:chOff x="3408" y="2832"/>
            <a:chExt cx="1008" cy="768"/>
          </a:xfrm>
        </p:grpSpPr>
        <p:graphicFrame>
          <p:nvGraphicFramePr>
            <p:cNvPr id="228369"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07527"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8370"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28371"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28372"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228373"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grpSp>
      <p:sp>
        <p:nvSpPr>
          <p:cNvPr id="754727" name="Text Box 39"/>
          <p:cNvSpPr txBox="1">
            <a:spLocks noChangeArrowheads="1"/>
          </p:cNvSpPr>
          <p:nvPr/>
        </p:nvSpPr>
        <p:spPr bwMode="auto">
          <a:xfrm>
            <a:off x="5029200" y="2362200"/>
            <a:ext cx="457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754728"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5</a:t>
            </a:r>
          </a:p>
        </p:txBody>
      </p:sp>
      <p:sp>
        <p:nvSpPr>
          <p:cNvPr id="228366"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28367"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54731"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27115750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54692"/>
                                        </p:tgtEl>
                                        <p:attrNameLst>
                                          <p:attrName>style.visibility</p:attrName>
                                        </p:attrNameLst>
                                      </p:cBhvr>
                                      <p:to>
                                        <p:strVal val="visible"/>
                                      </p:to>
                                    </p:set>
                                    <p:anim calcmode="lin" valueType="num">
                                      <p:cBhvr>
                                        <p:cTn id="7" dur="500" fill="hold"/>
                                        <p:tgtEl>
                                          <p:spTgt spid="754692"/>
                                        </p:tgtEl>
                                        <p:attrNameLst>
                                          <p:attrName>ppt_w</p:attrName>
                                        </p:attrNameLst>
                                      </p:cBhvr>
                                      <p:tavLst>
                                        <p:tav tm="0">
                                          <p:val>
                                            <p:fltVal val="0"/>
                                          </p:val>
                                        </p:tav>
                                        <p:tav tm="100000">
                                          <p:val>
                                            <p:strVal val="#ppt_w"/>
                                          </p:val>
                                        </p:tav>
                                      </p:tavLst>
                                    </p:anim>
                                    <p:anim calcmode="lin" valueType="num">
                                      <p:cBhvr>
                                        <p:cTn id="8" dur="500" fill="hold"/>
                                        <p:tgtEl>
                                          <p:spTgt spid="75469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54707"/>
                                        </p:tgtEl>
                                        <p:attrNameLst>
                                          <p:attrName>style.visibility</p:attrName>
                                        </p:attrNameLst>
                                      </p:cBhvr>
                                      <p:to>
                                        <p:strVal val="visible"/>
                                      </p:to>
                                    </p:set>
                                    <p:anim calcmode="lin" valueType="num">
                                      <p:cBhvr>
                                        <p:cTn id="12" dur="500" fill="hold"/>
                                        <p:tgtEl>
                                          <p:spTgt spid="754707"/>
                                        </p:tgtEl>
                                        <p:attrNameLst>
                                          <p:attrName>ppt_w</p:attrName>
                                        </p:attrNameLst>
                                      </p:cBhvr>
                                      <p:tavLst>
                                        <p:tav tm="0">
                                          <p:val>
                                            <p:fltVal val="0"/>
                                          </p:val>
                                        </p:tav>
                                        <p:tav tm="100000">
                                          <p:val>
                                            <p:strVal val="#ppt_w"/>
                                          </p:val>
                                        </p:tav>
                                      </p:tavLst>
                                    </p:anim>
                                    <p:anim calcmode="lin" valueType="num">
                                      <p:cBhvr>
                                        <p:cTn id="13" dur="500" fill="hold"/>
                                        <p:tgtEl>
                                          <p:spTgt spid="75470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54705"/>
                                        </p:tgtEl>
                                        <p:attrNameLst>
                                          <p:attrName>style.visibility</p:attrName>
                                        </p:attrNameLst>
                                      </p:cBhvr>
                                      <p:to>
                                        <p:strVal val="visible"/>
                                      </p:to>
                                    </p:set>
                                    <p:anim calcmode="lin" valueType="num">
                                      <p:cBhvr>
                                        <p:cTn id="17" dur="500" fill="hold"/>
                                        <p:tgtEl>
                                          <p:spTgt spid="754705"/>
                                        </p:tgtEl>
                                        <p:attrNameLst>
                                          <p:attrName>ppt_w</p:attrName>
                                        </p:attrNameLst>
                                      </p:cBhvr>
                                      <p:tavLst>
                                        <p:tav tm="0">
                                          <p:val>
                                            <p:fltVal val="0"/>
                                          </p:val>
                                        </p:tav>
                                        <p:tav tm="100000">
                                          <p:val>
                                            <p:strVal val="#ppt_w"/>
                                          </p:val>
                                        </p:tav>
                                      </p:tavLst>
                                    </p:anim>
                                    <p:anim calcmode="lin" valueType="num">
                                      <p:cBhvr>
                                        <p:cTn id="18" dur="500" fill="hold"/>
                                        <p:tgtEl>
                                          <p:spTgt spid="7547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54706"/>
                                        </p:tgtEl>
                                        <p:attrNameLst>
                                          <p:attrName>style.visibility</p:attrName>
                                        </p:attrNameLst>
                                      </p:cBhvr>
                                      <p:to>
                                        <p:strVal val="visible"/>
                                      </p:to>
                                    </p:set>
                                    <p:anim calcmode="lin" valueType="num">
                                      <p:cBhvr>
                                        <p:cTn id="22" dur="500" fill="hold"/>
                                        <p:tgtEl>
                                          <p:spTgt spid="754706"/>
                                        </p:tgtEl>
                                        <p:attrNameLst>
                                          <p:attrName>ppt_w</p:attrName>
                                        </p:attrNameLst>
                                      </p:cBhvr>
                                      <p:tavLst>
                                        <p:tav tm="0">
                                          <p:val>
                                            <p:fltVal val="0"/>
                                          </p:val>
                                        </p:tav>
                                        <p:tav tm="100000">
                                          <p:val>
                                            <p:strVal val="#ppt_w"/>
                                          </p:val>
                                        </p:tav>
                                      </p:tavLst>
                                    </p:anim>
                                    <p:anim calcmode="lin" valueType="num">
                                      <p:cBhvr>
                                        <p:cTn id="23" dur="500" fill="hold"/>
                                        <p:tgtEl>
                                          <p:spTgt spid="75470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54727"/>
                                        </p:tgtEl>
                                        <p:attrNameLst>
                                          <p:attrName>style.visibility</p:attrName>
                                        </p:attrNameLst>
                                      </p:cBhvr>
                                      <p:to>
                                        <p:strVal val="visible"/>
                                      </p:to>
                                    </p:set>
                                    <p:anim calcmode="lin" valueType="num">
                                      <p:cBhvr>
                                        <p:cTn id="27" dur="500" fill="hold"/>
                                        <p:tgtEl>
                                          <p:spTgt spid="754727"/>
                                        </p:tgtEl>
                                        <p:attrNameLst>
                                          <p:attrName>ppt_w</p:attrName>
                                        </p:attrNameLst>
                                      </p:cBhvr>
                                      <p:tavLst>
                                        <p:tav tm="0">
                                          <p:val>
                                            <p:fltVal val="0"/>
                                          </p:val>
                                        </p:tav>
                                        <p:tav tm="100000">
                                          <p:val>
                                            <p:strVal val="#ppt_w"/>
                                          </p:val>
                                        </p:tav>
                                      </p:tavLst>
                                    </p:anim>
                                    <p:anim calcmode="lin" valueType="num">
                                      <p:cBhvr>
                                        <p:cTn id="28" dur="500" fill="hold"/>
                                        <p:tgtEl>
                                          <p:spTgt spid="754727"/>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54713"/>
                                        </p:tgtEl>
                                        <p:attrNameLst>
                                          <p:attrName>style.visibility</p:attrName>
                                        </p:attrNameLst>
                                      </p:cBhvr>
                                      <p:to>
                                        <p:strVal val="visible"/>
                                      </p:to>
                                    </p:set>
                                    <p:anim calcmode="lin" valueType="num">
                                      <p:cBhvr>
                                        <p:cTn id="32" dur="500" fill="hold"/>
                                        <p:tgtEl>
                                          <p:spTgt spid="754713"/>
                                        </p:tgtEl>
                                        <p:attrNameLst>
                                          <p:attrName>ppt_w</p:attrName>
                                        </p:attrNameLst>
                                      </p:cBhvr>
                                      <p:tavLst>
                                        <p:tav tm="0">
                                          <p:val>
                                            <p:fltVal val="0"/>
                                          </p:val>
                                        </p:tav>
                                        <p:tav tm="100000">
                                          <p:val>
                                            <p:strVal val="#ppt_w"/>
                                          </p:val>
                                        </p:tav>
                                      </p:tavLst>
                                    </p:anim>
                                    <p:anim calcmode="lin" valueType="num">
                                      <p:cBhvr>
                                        <p:cTn id="33" dur="500" fill="hold"/>
                                        <p:tgtEl>
                                          <p:spTgt spid="754713"/>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54716"/>
                                        </p:tgtEl>
                                        <p:attrNameLst>
                                          <p:attrName>style.visibility</p:attrName>
                                        </p:attrNameLst>
                                      </p:cBhvr>
                                      <p:to>
                                        <p:strVal val="visible"/>
                                      </p:to>
                                    </p:set>
                                    <p:anim calcmode="lin" valueType="num">
                                      <p:cBhvr>
                                        <p:cTn id="37" dur="500" fill="hold"/>
                                        <p:tgtEl>
                                          <p:spTgt spid="754716"/>
                                        </p:tgtEl>
                                        <p:attrNameLst>
                                          <p:attrName>ppt_w</p:attrName>
                                        </p:attrNameLst>
                                      </p:cBhvr>
                                      <p:tavLst>
                                        <p:tav tm="0">
                                          <p:val>
                                            <p:fltVal val="0"/>
                                          </p:val>
                                        </p:tav>
                                        <p:tav tm="100000">
                                          <p:val>
                                            <p:strVal val="#ppt_w"/>
                                          </p:val>
                                        </p:tav>
                                      </p:tavLst>
                                    </p:anim>
                                    <p:anim calcmode="lin" valueType="num">
                                      <p:cBhvr>
                                        <p:cTn id="38" dur="500" fill="hold"/>
                                        <p:tgtEl>
                                          <p:spTgt spid="75471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54721"/>
                                        </p:tgtEl>
                                        <p:attrNameLst>
                                          <p:attrName>style.visibility</p:attrName>
                                        </p:attrNameLst>
                                      </p:cBhvr>
                                      <p:to>
                                        <p:strVal val="visible"/>
                                      </p:to>
                                    </p:set>
                                    <p:anim calcmode="lin" valueType="num">
                                      <p:cBhvr>
                                        <p:cTn id="42" dur="500" fill="hold"/>
                                        <p:tgtEl>
                                          <p:spTgt spid="754721"/>
                                        </p:tgtEl>
                                        <p:attrNameLst>
                                          <p:attrName>ppt_w</p:attrName>
                                        </p:attrNameLst>
                                      </p:cBhvr>
                                      <p:tavLst>
                                        <p:tav tm="0">
                                          <p:val>
                                            <p:fltVal val="0"/>
                                          </p:val>
                                        </p:tav>
                                        <p:tav tm="100000">
                                          <p:val>
                                            <p:strVal val="#ppt_w"/>
                                          </p:val>
                                        </p:tav>
                                      </p:tavLst>
                                    </p:anim>
                                    <p:anim calcmode="lin" valueType="num">
                                      <p:cBhvr>
                                        <p:cTn id="43" dur="500" fill="hold"/>
                                        <p:tgtEl>
                                          <p:spTgt spid="754721"/>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54728"/>
                                        </p:tgtEl>
                                        <p:attrNameLst>
                                          <p:attrName>style.visibility</p:attrName>
                                        </p:attrNameLst>
                                      </p:cBhvr>
                                      <p:to>
                                        <p:strVal val="visible"/>
                                      </p:to>
                                    </p:set>
                                    <p:anim calcmode="lin" valueType="num">
                                      <p:cBhvr>
                                        <p:cTn id="47" dur="500" fill="hold"/>
                                        <p:tgtEl>
                                          <p:spTgt spid="754728"/>
                                        </p:tgtEl>
                                        <p:attrNameLst>
                                          <p:attrName>ppt_w</p:attrName>
                                        </p:attrNameLst>
                                      </p:cBhvr>
                                      <p:tavLst>
                                        <p:tav tm="0">
                                          <p:val>
                                            <p:fltVal val="0"/>
                                          </p:val>
                                        </p:tav>
                                        <p:tav tm="100000">
                                          <p:val>
                                            <p:strVal val="#ppt_w"/>
                                          </p:val>
                                        </p:tav>
                                      </p:tavLst>
                                    </p:anim>
                                    <p:anim calcmode="lin" valueType="num">
                                      <p:cBhvr>
                                        <p:cTn id="48" dur="500" fill="hold"/>
                                        <p:tgtEl>
                                          <p:spTgt spid="75472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4705" grpId="0" animBg="1" autoUpdateAnimBg="0"/>
      <p:bldP spid="754706" grpId="0" animBg="1"/>
      <p:bldP spid="754727" grpId="0" autoUpdateAnimBg="0"/>
      <p:bldP spid="754728"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p>
        </p:txBody>
      </p:sp>
      <p:sp>
        <p:nvSpPr>
          <p:cNvPr id="544771" name="Text Box 3"/>
          <p:cNvSpPr txBox="1">
            <a:spLocks noChangeArrowheads="1"/>
          </p:cNvSpPr>
          <p:nvPr/>
        </p:nvSpPr>
        <p:spPr bwMode="auto">
          <a:xfrm>
            <a:off x="1524000" y="13716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UNITARIA o IDENTIDAD: Es una matriz </a:t>
            </a:r>
            <a:r>
              <a:rPr lang="es-ES_tradnl" b="1" i="0">
                <a:solidFill>
                  <a:srgbClr val="FF5050"/>
                </a:solidFill>
              </a:rPr>
              <a:t>diagonal</a:t>
            </a:r>
            <a:r>
              <a:rPr lang="es-ES_tradnl" b="1" i="0"/>
              <a:t> en que </a:t>
            </a:r>
            <a:r>
              <a:rPr lang="es-ES_tradnl" b="1" i="0">
                <a:solidFill>
                  <a:srgbClr val="FF5050"/>
                </a:solidFill>
              </a:rPr>
              <a:t>todos los elementos de la diagonal principal son iguales a uno</a:t>
            </a:r>
            <a:r>
              <a:rPr lang="es-ES_tradnl" b="1" i="0"/>
              <a:t>.</a:t>
            </a:r>
          </a:p>
        </p:txBody>
      </p:sp>
    </p:spTree>
    <p:extLst>
      <p:ext uri="{BB962C8B-B14F-4D97-AF65-F5344CB8AC3E}">
        <p14:creationId xmlns:p14="http://schemas.microsoft.com/office/powerpoint/2010/main" val="4140404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4770"/>
                                        </p:tgtEl>
                                        <p:attrNameLst>
                                          <p:attrName>style.visibility</p:attrName>
                                        </p:attrNameLst>
                                      </p:cBhvr>
                                      <p:to>
                                        <p:strVal val="visible"/>
                                      </p:to>
                                    </p:set>
                                    <p:anim calcmode="lin" valueType="num">
                                      <p:cBhvr additive="base">
                                        <p:cTn id="7" dur="500" fill="hold"/>
                                        <p:tgtEl>
                                          <p:spTgt spid="544770"/>
                                        </p:tgtEl>
                                        <p:attrNameLst>
                                          <p:attrName>ppt_x</p:attrName>
                                        </p:attrNameLst>
                                      </p:cBhvr>
                                      <p:tavLst>
                                        <p:tav tm="0">
                                          <p:val>
                                            <p:strVal val="0-#ppt_w/2"/>
                                          </p:val>
                                        </p:tav>
                                        <p:tav tm="100000">
                                          <p:val>
                                            <p:strVal val="#ppt_x"/>
                                          </p:val>
                                        </p:tav>
                                      </p:tavLst>
                                    </p:anim>
                                    <p:anim calcmode="lin" valueType="num">
                                      <p:cBhvr additive="base">
                                        <p:cTn id="8" dur="500" fill="hold"/>
                                        <p:tgtEl>
                                          <p:spTgt spid="54477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44771"/>
                                        </p:tgtEl>
                                        <p:attrNameLst>
                                          <p:attrName>style.visibility</p:attrName>
                                        </p:attrNameLst>
                                      </p:cBhvr>
                                      <p:to>
                                        <p:strVal val="visible"/>
                                      </p:to>
                                    </p:set>
                                    <p:anim calcmode="lin" valueType="num">
                                      <p:cBhvr>
                                        <p:cTn id="12" dur="500" fill="hold"/>
                                        <p:tgtEl>
                                          <p:spTgt spid="544771"/>
                                        </p:tgtEl>
                                        <p:attrNameLst>
                                          <p:attrName>ppt_w</p:attrName>
                                        </p:attrNameLst>
                                      </p:cBhvr>
                                      <p:tavLst>
                                        <p:tav tm="0">
                                          <p:val>
                                            <p:fltVal val="0"/>
                                          </p:val>
                                        </p:tav>
                                        <p:tav tm="100000">
                                          <p:val>
                                            <p:strVal val="#ppt_w"/>
                                          </p:val>
                                        </p:tav>
                                      </p:tavLst>
                                    </p:anim>
                                    <p:anim calcmode="lin" valueType="num">
                                      <p:cBhvr>
                                        <p:cTn id="13" dur="500" fill="hold"/>
                                        <p:tgtEl>
                                          <p:spTgt spid="54477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770" grpId="0" autoUpdateAnimBg="0"/>
      <p:bldP spid="544771" grpId="0"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0402"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8550"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0403"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56740" name="Group 4"/>
          <p:cNvGrpSpPr>
            <a:grpSpLocks/>
          </p:cNvGrpSpPr>
          <p:nvPr/>
        </p:nvGrpSpPr>
        <p:grpSpPr bwMode="auto">
          <a:xfrm>
            <a:off x="2222500" y="2208213"/>
            <a:ext cx="914400" cy="742950"/>
            <a:chOff x="440" y="1391"/>
            <a:chExt cx="576" cy="468"/>
          </a:xfrm>
        </p:grpSpPr>
        <p:sp>
          <p:nvSpPr>
            <p:cNvPr id="230439"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30440"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41"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42"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43"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0405" name="Group 10"/>
          <p:cNvGrpSpPr>
            <a:grpSpLocks/>
          </p:cNvGrpSpPr>
          <p:nvPr/>
        </p:nvGrpSpPr>
        <p:grpSpPr bwMode="auto">
          <a:xfrm>
            <a:off x="1981201" y="2460626"/>
            <a:ext cx="1674813" cy="3986213"/>
            <a:chOff x="288" y="1550"/>
            <a:chExt cx="1055" cy="2511"/>
          </a:xfrm>
        </p:grpSpPr>
        <p:sp>
          <p:nvSpPr>
            <p:cNvPr id="230433"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34"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35"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36"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37"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438"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6753" name="Oval 17"/>
          <p:cNvSpPr>
            <a:spLocks noChangeArrowheads="1"/>
          </p:cNvSpPr>
          <p:nvPr/>
        </p:nvSpPr>
        <p:spPr bwMode="auto">
          <a:xfrm>
            <a:off x="4953000" y="1219200"/>
            <a:ext cx="2438400" cy="6096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56754" name="Oval 18"/>
          <p:cNvSpPr>
            <a:spLocks noChangeArrowheads="1"/>
          </p:cNvSpPr>
          <p:nvPr/>
        </p:nvSpPr>
        <p:spPr bwMode="auto">
          <a:xfrm>
            <a:off x="5791200" y="1219200"/>
            <a:ext cx="533400" cy="18288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56755" name="Group 19"/>
          <p:cNvGrpSpPr>
            <a:grpSpLocks/>
          </p:cNvGrpSpPr>
          <p:nvPr/>
        </p:nvGrpSpPr>
        <p:grpSpPr bwMode="auto">
          <a:xfrm>
            <a:off x="4572000" y="4648200"/>
            <a:ext cx="1219200" cy="685800"/>
            <a:chOff x="1392" y="2832"/>
            <a:chExt cx="768" cy="432"/>
          </a:xfrm>
        </p:grpSpPr>
        <p:grpSp>
          <p:nvGrpSpPr>
            <p:cNvPr id="230428" name="Group 20"/>
            <p:cNvGrpSpPr>
              <a:grpSpLocks/>
            </p:cNvGrpSpPr>
            <p:nvPr/>
          </p:nvGrpSpPr>
          <p:grpSpPr bwMode="auto">
            <a:xfrm>
              <a:off x="1392" y="2832"/>
              <a:ext cx="672" cy="432"/>
              <a:chOff x="1536" y="2928"/>
              <a:chExt cx="672" cy="432"/>
            </a:xfrm>
          </p:grpSpPr>
          <p:sp>
            <p:nvSpPr>
              <p:cNvPr id="230430"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30431"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endParaRPr lang="es-ES_tradnl" sz="2400" i="0">
                  <a:solidFill>
                    <a:srgbClr val="FF00FF"/>
                  </a:solidFill>
                </a:endParaRPr>
              </a:p>
            </p:txBody>
          </p:sp>
          <p:sp>
            <p:nvSpPr>
              <p:cNvPr id="230432"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i="0">
                  <a:solidFill>
                    <a:srgbClr val="FF00FF"/>
                  </a:solidFill>
                </a:endParaRPr>
              </a:p>
            </p:txBody>
          </p:sp>
        </p:grpSp>
        <p:sp>
          <p:nvSpPr>
            <p:cNvPr id="230429"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56761" name="Group 25"/>
          <p:cNvGrpSpPr>
            <a:grpSpLocks/>
          </p:cNvGrpSpPr>
          <p:nvPr/>
        </p:nvGrpSpPr>
        <p:grpSpPr bwMode="auto">
          <a:xfrm>
            <a:off x="5638800" y="4495800"/>
            <a:ext cx="2133600" cy="731838"/>
            <a:chOff x="2064" y="2736"/>
            <a:chExt cx="1344" cy="461"/>
          </a:xfrm>
        </p:grpSpPr>
        <p:sp>
          <p:nvSpPr>
            <p:cNvPr id="230426"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30427"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r>
                <a:rPr lang="es-ES_tradnl" sz="2400" b="1" i="0">
                  <a:solidFill>
                    <a:schemeClr val="tx2"/>
                  </a:solidFill>
                </a:rPr>
                <a:t>+</a:t>
              </a:r>
              <a:r>
                <a:rPr lang="es-ES_tradnl" sz="2400" b="1" i="0">
                  <a:solidFill>
                    <a:srgbClr val="6600CC"/>
                  </a:solidFill>
                </a:rPr>
                <a:t>2</a:t>
              </a:r>
              <a:endParaRPr lang="es-ES_tradnl" sz="2400" b="1" i="0">
                <a:solidFill>
                  <a:srgbClr val="FF00FF"/>
                </a:solidFill>
              </a:endParaRPr>
            </a:p>
          </p:txBody>
        </p:sp>
      </p:grpSp>
      <p:grpSp>
        <p:nvGrpSpPr>
          <p:cNvPr id="756764" name="Group 28"/>
          <p:cNvGrpSpPr>
            <a:grpSpLocks/>
          </p:cNvGrpSpPr>
          <p:nvPr/>
        </p:nvGrpSpPr>
        <p:grpSpPr bwMode="auto">
          <a:xfrm>
            <a:off x="5029200" y="1782764"/>
            <a:ext cx="2590800" cy="1158875"/>
            <a:chOff x="2208" y="1123"/>
            <a:chExt cx="1632" cy="730"/>
          </a:xfrm>
        </p:grpSpPr>
        <p:sp>
          <p:nvSpPr>
            <p:cNvPr id="230422" name="Text Box 29"/>
            <p:cNvSpPr txBox="1">
              <a:spLocks noChangeArrowheads="1"/>
            </p:cNvSpPr>
            <p:nvPr/>
          </p:nvSpPr>
          <p:spPr bwMode="auto">
            <a:xfrm>
              <a:off x="2208"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0423" name="Text Box 30"/>
            <p:cNvSpPr txBox="1">
              <a:spLocks noChangeArrowheads="1"/>
            </p:cNvSpPr>
            <p:nvPr/>
          </p:nvSpPr>
          <p:spPr bwMode="auto">
            <a:xfrm>
              <a:off x="3312" y="1488"/>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sp>
          <p:nvSpPr>
            <p:cNvPr id="230424" name="Text Box 31"/>
            <p:cNvSpPr txBox="1">
              <a:spLocks noChangeArrowheads="1"/>
            </p:cNvSpPr>
            <p:nvPr/>
          </p:nvSpPr>
          <p:spPr bwMode="auto">
            <a:xfrm>
              <a:off x="2208" y="112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0425" name="Text Box 32"/>
            <p:cNvSpPr txBox="1">
              <a:spLocks noChangeArrowheads="1"/>
            </p:cNvSpPr>
            <p:nvPr/>
          </p:nvSpPr>
          <p:spPr bwMode="auto">
            <a:xfrm>
              <a:off x="3312" y="112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grpSp>
      <p:grpSp>
        <p:nvGrpSpPr>
          <p:cNvPr id="756769" name="Group 33"/>
          <p:cNvGrpSpPr>
            <a:grpSpLocks/>
          </p:cNvGrpSpPr>
          <p:nvPr/>
        </p:nvGrpSpPr>
        <p:grpSpPr bwMode="auto">
          <a:xfrm>
            <a:off x="6934200" y="4495800"/>
            <a:ext cx="1600200" cy="1219200"/>
            <a:chOff x="3408" y="2832"/>
            <a:chExt cx="1008" cy="768"/>
          </a:xfrm>
        </p:grpSpPr>
        <p:graphicFrame>
          <p:nvGraphicFramePr>
            <p:cNvPr id="230417"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08551"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0418"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0419"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0420"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0421"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grpSp>
      <p:sp>
        <p:nvSpPr>
          <p:cNvPr id="756775" name="Text Box 39"/>
          <p:cNvSpPr txBox="1">
            <a:spLocks noChangeArrowheads="1"/>
          </p:cNvSpPr>
          <p:nvPr/>
        </p:nvSpPr>
        <p:spPr bwMode="auto">
          <a:xfrm>
            <a:off x="5791200" y="1219200"/>
            <a:ext cx="457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756776"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3</a:t>
            </a:r>
          </a:p>
        </p:txBody>
      </p:sp>
      <p:sp>
        <p:nvSpPr>
          <p:cNvPr id="230414"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30415"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56779"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556684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56740"/>
                                        </p:tgtEl>
                                        <p:attrNameLst>
                                          <p:attrName>style.visibility</p:attrName>
                                        </p:attrNameLst>
                                      </p:cBhvr>
                                      <p:to>
                                        <p:strVal val="visible"/>
                                      </p:to>
                                    </p:set>
                                    <p:anim calcmode="lin" valueType="num">
                                      <p:cBhvr>
                                        <p:cTn id="7" dur="500" fill="hold"/>
                                        <p:tgtEl>
                                          <p:spTgt spid="756740"/>
                                        </p:tgtEl>
                                        <p:attrNameLst>
                                          <p:attrName>ppt_w</p:attrName>
                                        </p:attrNameLst>
                                      </p:cBhvr>
                                      <p:tavLst>
                                        <p:tav tm="0">
                                          <p:val>
                                            <p:fltVal val="0"/>
                                          </p:val>
                                        </p:tav>
                                        <p:tav tm="100000">
                                          <p:val>
                                            <p:strVal val="#ppt_w"/>
                                          </p:val>
                                        </p:tav>
                                      </p:tavLst>
                                    </p:anim>
                                    <p:anim calcmode="lin" valueType="num">
                                      <p:cBhvr>
                                        <p:cTn id="8" dur="500" fill="hold"/>
                                        <p:tgtEl>
                                          <p:spTgt spid="75674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56755"/>
                                        </p:tgtEl>
                                        <p:attrNameLst>
                                          <p:attrName>style.visibility</p:attrName>
                                        </p:attrNameLst>
                                      </p:cBhvr>
                                      <p:to>
                                        <p:strVal val="visible"/>
                                      </p:to>
                                    </p:set>
                                    <p:anim calcmode="lin" valueType="num">
                                      <p:cBhvr>
                                        <p:cTn id="12" dur="500" fill="hold"/>
                                        <p:tgtEl>
                                          <p:spTgt spid="756755"/>
                                        </p:tgtEl>
                                        <p:attrNameLst>
                                          <p:attrName>ppt_w</p:attrName>
                                        </p:attrNameLst>
                                      </p:cBhvr>
                                      <p:tavLst>
                                        <p:tav tm="0">
                                          <p:val>
                                            <p:fltVal val="0"/>
                                          </p:val>
                                        </p:tav>
                                        <p:tav tm="100000">
                                          <p:val>
                                            <p:strVal val="#ppt_w"/>
                                          </p:val>
                                        </p:tav>
                                      </p:tavLst>
                                    </p:anim>
                                    <p:anim calcmode="lin" valueType="num">
                                      <p:cBhvr>
                                        <p:cTn id="13" dur="500" fill="hold"/>
                                        <p:tgtEl>
                                          <p:spTgt spid="7567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56753"/>
                                        </p:tgtEl>
                                        <p:attrNameLst>
                                          <p:attrName>style.visibility</p:attrName>
                                        </p:attrNameLst>
                                      </p:cBhvr>
                                      <p:to>
                                        <p:strVal val="visible"/>
                                      </p:to>
                                    </p:set>
                                    <p:anim calcmode="lin" valueType="num">
                                      <p:cBhvr>
                                        <p:cTn id="17" dur="500" fill="hold"/>
                                        <p:tgtEl>
                                          <p:spTgt spid="756753"/>
                                        </p:tgtEl>
                                        <p:attrNameLst>
                                          <p:attrName>ppt_w</p:attrName>
                                        </p:attrNameLst>
                                      </p:cBhvr>
                                      <p:tavLst>
                                        <p:tav tm="0">
                                          <p:val>
                                            <p:fltVal val="0"/>
                                          </p:val>
                                        </p:tav>
                                        <p:tav tm="100000">
                                          <p:val>
                                            <p:strVal val="#ppt_w"/>
                                          </p:val>
                                        </p:tav>
                                      </p:tavLst>
                                    </p:anim>
                                    <p:anim calcmode="lin" valueType="num">
                                      <p:cBhvr>
                                        <p:cTn id="18" dur="500" fill="hold"/>
                                        <p:tgtEl>
                                          <p:spTgt spid="75675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56754"/>
                                        </p:tgtEl>
                                        <p:attrNameLst>
                                          <p:attrName>style.visibility</p:attrName>
                                        </p:attrNameLst>
                                      </p:cBhvr>
                                      <p:to>
                                        <p:strVal val="visible"/>
                                      </p:to>
                                    </p:set>
                                    <p:anim calcmode="lin" valueType="num">
                                      <p:cBhvr>
                                        <p:cTn id="22" dur="500" fill="hold"/>
                                        <p:tgtEl>
                                          <p:spTgt spid="756754"/>
                                        </p:tgtEl>
                                        <p:attrNameLst>
                                          <p:attrName>ppt_w</p:attrName>
                                        </p:attrNameLst>
                                      </p:cBhvr>
                                      <p:tavLst>
                                        <p:tav tm="0">
                                          <p:val>
                                            <p:fltVal val="0"/>
                                          </p:val>
                                        </p:tav>
                                        <p:tav tm="100000">
                                          <p:val>
                                            <p:strVal val="#ppt_w"/>
                                          </p:val>
                                        </p:tav>
                                      </p:tavLst>
                                    </p:anim>
                                    <p:anim calcmode="lin" valueType="num">
                                      <p:cBhvr>
                                        <p:cTn id="23" dur="500" fill="hold"/>
                                        <p:tgtEl>
                                          <p:spTgt spid="75675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56775"/>
                                        </p:tgtEl>
                                        <p:attrNameLst>
                                          <p:attrName>style.visibility</p:attrName>
                                        </p:attrNameLst>
                                      </p:cBhvr>
                                      <p:to>
                                        <p:strVal val="visible"/>
                                      </p:to>
                                    </p:set>
                                    <p:anim calcmode="lin" valueType="num">
                                      <p:cBhvr>
                                        <p:cTn id="27" dur="500" fill="hold"/>
                                        <p:tgtEl>
                                          <p:spTgt spid="756775"/>
                                        </p:tgtEl>
                                        <p:attrNameLst>
                                          <p:attrName>ppt_w</p:attrName>
                                        </p:attrNameLst>
                                      </p:cBhvr>
                                      <p:tavLst>
                                        <p:tav tm="0">
                                          <p:val>
                                            <p:fltVal val="0"/>
                                          </p:val>
                                        </p:tav>
                                        <p:tav tm="100000">
                                          <p:val>
                                            <p:strVal val="#ppt_w"/>
                                          </p:val>
                                        </p:tav>
                                      </p:tavLst>
                                    </p:anim>
                                    <p:anim calcmode="lin" valueType="num">
                                      <p:cBhvr>
                                        <p:cTn id="28" dur="500" fill="hold"/>
                                        <p:tgtEl>
                                          <p:spTgt spid="75677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56761"/>
                                        </p:tgtEl>
                                        <p:attrNameLst>
                                          <p:attrName>style.visibility</p:attrName>
                                        </p:attrNameLst>
                                      </p:cBhvr>
                                      <p:to>
                                        <p:strVal val="visible"/>
                                      </p:to>
                                    </p:set>
                                    <p:anim calcmode="lin" valueType="num">
                                      <p:cBhvr>
                                        <p:cTn id="32" dur="500" fill="hold"/>
                                        <p:tgtEl>
                                          <p:spTgt spid="756761"/>
                                        </p:tgtEl>
                                        <p:attrNameLst>
                                          <p:attrName>ppt_w</p:attrName>
                                        </p:attrNameLst>
                                      </p:cBhvr>
                                      <p:tavLst>
                                        <p:tav tm="0">
                                          <p:val>
                                            <p:fltVal val="0"/>
                                          </p:val>
                                        </p:tav>
                                        <p:tav tm="100000">
                                          <p:val>
                                            <p:strVal val="#ppt_w"/>
                                          </p:val>
                                        </p:tav>
                                      </p:tavLst>
                                    </p:anim>
                                    <p:anim calcmode="lin" valueType="num">
                                      <p:cBhvr>
                                        <p:cTn id="33" dur="500" fill="hold"/>
                                        <p:tgtEl>
                                          <p:spTgt spid="75676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56764"/>
                                        </p:tgtEl>
                                        <p:attrNameLst>
                                          <p:attrName>style.visibility</p:attrName>
                                        </p:attrNameLst>
                                      </p:cBhvr>
                                      <p:to>
                                        <p:strVal val="visible"/>
                                      </p:to>
                                    </p:set>
                                    <p:anim calcmode="lin" valueType="num">
                                      <p:cBhvr>
                                        <p:cTn id="37" dur="500" fill="hold"/>
                                        <p:tgtEl>
                                          <p:spTgt spid="756764"/>
                                        </p:tgtEl>
                                        <p:attrNameLst>
                                          <p:attrName>ppt_w</p:attrName>
                                        </p:attrNameLst>
                                      </p:cBhvr>
                                      <p:tavLst>
                                        <p:tav tm="0">
                                          <p:val>
                                            <p:fltVal val="0"/>
                                          </p:val>
                                        </p:tav>
                                        <p:tav tm="100000">
                                          <p:val>
                                            <p:strVal val="#ppt_w"/>
                                          </p:val>
                                        </p:tav>
                                      </p:tavLst>
                                    </p:anim>
                                    <p:anim calcmode="lin" valueType="num">
                                      <p:cBhvr>
                                        <p:cTn id="38" dur="500" fill="hold"/>
                                        <p:tgtEl>
                                          <p:spTgt spid="7567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56769"/>
                                        </p:tgtEl>
                                        <p:attrNameLst>
                                          <p:attrName>style.visibility</p:attrName>
                                        </p:attrNameLst>
                                      </p:cBhvr>
                                      <p:to>
                                        <p:strVal val="visible"/>
                                      </p:to>
                                    </p:set>
                                    <p:anim calcmode="lin" valueType="num">
                                      <p:cBhvr>
                                        <p:cTn id="42" dur="500" fill="hold"/>
                                        <p:tgtEl>
                                          <p:spTgt spid="756769"/>
                                        </p:tgtEl>
                                        <p:attrNameLst>
                                          <p:attrName>ppt_w</p:attrName>
                                        </p:attrNameLst>
                                      </p:cBhvr>
                                      <p:tavLst>
                                        <p:tav tm="0">
                                          <p:val>
                                            <p:fltVal val="0"/>
                                          </p:val>
                                        </p:tav>
                                        <p:tav tm="100000">
                                          <p:val>
                                            <p:strVal val="#ppt_w"/>
                                          </p:val>
                                        </p:tav>
                                      </p:tavLst>
                                    </p:anim>
                                    <p:anim calcmode="lin" valueType="num">
                                      <p:cBhvr>
                                        <p:cTn id="43" dur="500" fill="hold"/>
                                        <p:tgtEl>
                                          <p:spTgt spid="75676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56776"/>
                                        </p:tgtEl>
                                        <p:attrNameLst>
                                          <p:attrName>style.visibility</p:attrName>
                                        </p:attrNameLst>
                                      </p:cBhvr>
                                      <p:to>
                                        <p:strVal val="visible"/>
                                      </p:to>
                                    </p:set>
                                    <p:anim calcmode="lin" valueType="num">
                                      <p:cBhvr>
                                        <p:cTn id="47" dur="500" fill="hold"/>
                                        <p:tgtEl>
                                          <p:spTgt spid="756776"/>
                                        </p:tgtEl>
                                        <p:attrNameLst>
                                          <p:attrName>ppt_w</p:attrName>
                                        </p:attrNameLst>
                                      </p:cBhvr>
                                      <p:tavLst>
                                        <p:tav tm="0">
                                          <p:val>
                                            <p:fltVal val="0"/>
                                          </p:val>
                                        </p:tav>
                                        <p:tav tm="100000">
                                          <p:val>
                                            <p:strVal val="#ppt_w"/>
                                          </p:val>
                                        </p:tav>
                                      </p:tavLst>
                                    </p:anim>
                                    <p:anim calcmode="lin" valueType="num">
                                      <p:cBhvr>
                                        <p:cTn id="48" dur="500" fill="hold"/>
                                        <p:tgtEl>
                                          <p:spTgt spid="75677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6753" grpId="0" animBg="1" autoUpdateAnimBg="0"/>
      <p:bldP spid="756754" grpId="0" animBg="1"/>
      <p:bldP spid="756775" grpId="0" autoUpdateAnimBg="0"/>
      <p:bldP spid="756776"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2450"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09574"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2451"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58788" name="Group 4"/>
          <p:cNvGrpSpPr>
            <a:grpSpLocks/>
          </p:cNvGrpSpPr>
          <p:nvPr/>
        </p:nvGrpSpPr>
        <p:grpSpPr bwMode="auto">
          <a:xfrm>
            <a:off x="2222500" y="2208213"/>
            <a:ext cx="914400" cy="742950"/>
            <a:chOff x="440" y="1391"/>
            <a:chExt cx="576" cy="468"/>
          </a:xfrm>
        </p:grpSpPr>
        <p:sp>
          <p:nvSpPr>
            <p:cNvPr id="232487"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32488"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89"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90"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91"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2453" name="Group 10"/>
          <p:cNvGrpSpPr>
            <a:grpSpLocks/>
          </p:cNvGrpSpPr>
          <p:nvPr/>
        </p:nvGrpSpPr>
        <p:grpSpPr bwMode="auto">
          <a:xfrm>
            <a:off x="1981201" y="2460626"/>
            <a:ext cx="1674813" cy="3986213"/>
            <a:chOff x="288" y="1550"/>
            <a:chExt cx="1055" cy="2511"/>
          </a:xfrm>
        </p:grpSpPr>
        <p:sp>
          <p:nvSpPr>
            <p:cNvPr id="232481"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82"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83"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84"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85"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86"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58801" name="Oval 17"/>
          <p:cNvSpPr>
            <a:spLocks noChangeArrowheads="1"/>
          </p:cNvSpPr>
          <p:nvPr/>
        </p:nvSpPr>
        <p:spPr bwMode="auto">
          <a:xfrm>
            <a:off x="4953000" y="1752600"/>
            <a:ext cx="2438400" cy="6858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58802" name="Oval 18"/>
          <p:cNvSpPr>
            <a:spLocks noChangeArrowheads="1"/>
          </p:cNvSpPr>
          <p:nvPr/>
        </p:nvSpPr>
        <p:spPr bwMode="auto">
          <a:xfrm>
            <a:off x="5791200" y="1219200"/>
            <a:ext cx="533400" cy="18288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58803" name="Group 19"/>
          <p:cNvGrpSpPr>
            <a:grpSpLocks/>
          </p:cNvGrpSpPr>
          <p:nvPr/>
        </p:nvGrpSpPr>
        <p:grpSpPr bwMode="auto">
          <a:xfrm>
            <a:off x="4572000" y="4648200"/>
            <a:ext cx="1219200" cy="685800"/>
            <a:chOff x="1392" y="2832"/>
            <a:chExt cx="768" cy="432"/>
          </a:xfrm>
        </p:grpSpPr>
        <p:grpSp>
          <p:nvGrpSpPr>
            <p:cNvPr id="232476" name="Group 20"/>
            <p:cNvGrpSpPr>
              <a:grpSpLocks/>
            </p:cNvGrpSpPr>
            <p:nvPr/>
          </p:nvGrpSpPr>
          <p:grpSpPr bwMode="auto">
            <a:xfrm>
              <a:off x="1392" y="2832"/>
              <a:ext cx="672" cy="432"/>
              <a:chOff x="1536" y="2928"/>
              <a:chExt cx="672" cy="432"/>
            </a:xfrm>
          </p:grpSpPr>
          <p:sp>
            <p:nvSpPr>
              <p:cNvPr id="232478"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32479"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  </a:t>
                </a:r>
                <a:endParaRPr lang="es-ES_tradnl" sz="2400" i="0">
                  <a:solidFill>
                    <a:srgbClr val="FF00FF"/>
                  </a:solidFill>
                </a:endParaRPr>
              </a:p>
            </p:txBody>
          </p:sp>
          <p:sp>
            <p:nvSpPr>
              <p:cNvPr id="232480"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i="0">
                  <a:solidFill>
                    <a:srgbClr val="FF00FF"/>
                  </a:solidFill>
                </a:endParaRPr>
              </a:p>
            </p:txBody>
          </p:sp>
        </p:grpSp>
        <p:sp>
          <p:nvSpPr>
            <p:cNvPr id="232477"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58809" name="Group 25"/>
          <p:cNvGrpSpPr>
            <a:grpSpLocks/>
          </p:cNvGrpSpPr>
          <p:nvPr/>
        </p:nvGrpSpPr>
        <p:grpSpPr bwMode="auto">
          <a:xfrm>
            <a:off x="5638800" y="4495800"/>
            <a:ext cx="2133600" cy="731838"/>
            <a:chOff x="2064" y="2736"/>
            <a:chExt cx="1344" cy="461"/>
          </a:xfrm>
        </p:grpSpPr>
        <p:sp>
          <p:nvSpPr>
            <p:cNvPr id="232474"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32475"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a:t>
              </a:r>
              <a:r>
                <a:rPr lang="es-ES_tradnl" sz="2400" b="1" i="0">
                  <a:solidFill>
                    <a:schemeClr val="tx2"/>
                  </a:solidFill>
                </a:rPr>
                <a:t>+</a:t>
              </a:r>
              <a:r>
                <a:rPr lang="es-ES_tradnl" sz="2400" b="1" i="0">
                  <a:solidFill>
                    <a:srgbClr val="6600CC"/>
                  </a:solidFill>
                </a:rPr>
                <a:t>2</a:t>
              </a:r>
              <a:endParaRPr lang="es-ES_tradnl" sz="2400" b="1" i="0">
                <a:solidFill>
                  <a:srgbClr val="FF00FF"/>
                </a:solidFill>
              </a:endParaRPr>
            </a:p>
          </p:txBody>
        </p:sp>
      </p:grpSp>
      <p:grpSp>
        <p:nvGrpSpPr>
          <p:cNvPr id="758812" name="Group 28"/>
          <p:cNvGrpSpPr>
            <a:grpSpLocks/>
          </p:cNvGrpSpPr>
          <p:nvPr/>
        </p:nvGrpSpPr>
        <p:grpSpPr bwMode="auto">
          <a:xfrm>
            <a:off x="5029200" y="1219200"/>
            <a:ext cx="2590800" cy="1722438"/>
            <a:chOff x="2208" y="768"/>
            <a:chExt cx="1632" cy="1085"/>
          </a:xfrm>
        </p:grpSpPr>
        <p:sp>
          <p:nvSpPr>
            <p:cNvPr id="232470" name="Text Box 29"/>
            <p:cNvSpPr txBox="1">
              <a:spLocks noChangeArrowheads="1"/>
            </p:cNvSpPr>
            <p:nvPr/>
          </p:nvSpPr>
          <p:spPr bwMode="auto">
            <a:xfrm>
              <a:off x="2208"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2471" name="Text Box 30"/>
            <p:cNvSpPr txBox="1">
              <a:spLocks noChangeArrowheads="1"/>
            </p:cNvSpPr>
            <p:nvPr/>
          </p:nvSpPr>
          <p:spPr bwMode="auto">
            <a:xfrm>
              <a:off x="3312" y="1488"/>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sp>
          <p:nvSpPr>
            <p:cNvPr id="232472" name="Text Box 31"/>
            <p:cNvSpPr txBox="1">
              <a:spLocks noChangeArrowheads="1"/>
            </p:cNvSpPr>
            <p:nvPr/>
          </p:nvSpPr>
          <p:spPr bwMode="auto">
            <a:xfrm>
              <a:off x="2208" y="76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2473" name="Text Box 32"/>
            <p:cNvSpPr txBox="1">
              <a:spLocks noChangeArrowheads="1"/>
            </p:cNvSpPr>
            <p:nvPr/>
          </p:nvSpPr>
          <p:spPr bwMode="auto">
            <a:xfrm>
              <a:off x="3312" y="76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grpSp>
      <p:grpSp>
        <p:nvGrpSpPr>
          <p:cNvPr id="758817" name="Group 33"/>
          <p:cNvGrpSpPr>
            <a:grpSpLocks/>
          </p:cNvGrpSpPr>
          <p:nvPr/>
        </p:nvGrpSpPr>
        <p:grpSpPr bwMode="auto">
          <a:xfrm>
            <a:off x="6934200" y="4495800"/>
            <a:ext cx="1600200" cy="1219200"/>
            <a:chOff x="3408" y="2832"/>
            <a:chExt cx="1008" cy="768"/>
          </a:xfrm>
        </p:grpSpPr>
        <p:graphicFrame>
          <p:nvGraphicFramePr>
            <p:cNvPr id="232465"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09575"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2466"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2467"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2468"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2469"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grpSp>
      <p:sp>
        <p:nvSpPr>
          <p:cNvPr id="758823" name="Text Box 39"/>
          <p:cNvSpPr txBox="1">
            <a:spLocks noChangeArrowheads="1"/>
          </p:cNvSpPr>
          <p:nvPr/>
        </p:nvSpPr>
        <p:spPr bwMode="auto">
          <a:xfrm>
            <a:off x="5791200" y="1828800"/>
            <a:ext cx="457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758824"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7</a:t>
            </a:r>
          </a:p>
        </p:txBody>
      </p:sp>
      <p:sp>
        <p:nvSpPr>
          <p:cNvPr id="232462"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32463"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58827"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9306629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58788"/>
                                        </p:tgtEl>
                                        <p:attrNameLst>
                                          <p:attrName>style.visibility</p:attrName>
                                        </p:attrNameLst>
                                      </p:cBhvr>
                                      <p:to>
                                        <p:strVal val="visible"/>
                                      </p:to>
                                    </p:set>
                                    <p:anim calcmode="lin" valueType="num">
                                      <p:cBhvr>
                                        <p:cTn id="7" dur="500" fill="hold"/>
                                        <p:tgtEl>
                                          <p:spTgt spid="758788"/>
                                        </p:tgtEl>
                                        <p:attrNameLst>
                                          <p:attrName>ppt_w</p:attrName>
                                        </p:attrNameLst>
                                      </p:cBhvr>
                                      <p:tavLst>
                                        <p:tav tm="0">
                                          <p:val>
                                            <p:fltVal val="0"/>
                                          </p:val>
                                        </p:tav>
                                        <p:tav tm="100000">
                                          <p:val>
                                            <p:strVal val="#ppt_w"/>
                                          </p:val>
                                        </p:tav>
                                      </p:tavLst>
                                    </p:anim>
                                    <p:anim calcmode="lin" valueType="num">
                                      <p:cBhvr>
                                        <p:cTn id="8" dur="500" fill="hold"/>
                                        <p:tgtEl>
                                          <p:spTgt spid="75878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58803"/>
                                        </p:tgtEl>
                                        <p:attrNameLst>
                                          <p:attrName>style.visibility</p:attrName>
                                        </p:attrNameLst>
                                      </p:cBhvr>
                                      <p:to>
                                        <p:strVal val="visible"/>
                                      </p:to>
                                    </p:set>
                                    <p:anim calcmode="lin" valueType="num">
                                      <p:cBhvr>
                                        <p:cTn id="12" dur="500" fill="hold"/>
                                        <p:tgtEl>
                                          <p:spTgt spid="758803"/>
                                        </p:tgtEl>
                                        <p:attrNameLst>
                                          <p:attrName>ppt_w</p:attrName>
                                        </p:attrNameLst>
                                      </p:cBhvr>
                                      <p:tavLst>
                                        <p:tav tm="0">
                                          <p:val>
                                            <p:fltVal val="0"/>
                                          </p:val>
                                        </p:tav>
                                        <p:tav tm="100000">
                                          <p:val>
                                            <p:strVal val="#ppt_w"/>
                                          </p:val>
                                        </p:tav>
                                      </p:tavLst>
                                    </p:anim>
                                    <p:anim calcmode="lin" valueType="num">
                                      <p:cBhvr>
                                        <p:cTn id="13" dur="500" fill="hold"/>
                                        <p:tgtEl>
                                          <p:spTgt spid="75880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58801"/>
                                        </p:tgtEl>
                                        <p:attrNameLst>
                                          <p:attrName>style.visibility</p:attrName>
                                        </p:attrNameLst>
                                      </p:cBhvr>
                                      <p:to>
                                        <p:strVal val="visible"/>
                                      </p:to>
                                    </p:set>
                                    <p:anim calcmode="lin" valueType="num">
                                      <p:cBhvr>
                                        <p:cTn id="17" dur="500" fill="hold"/>
                                        <p:tgtEl>
                                          <p:spTgt spid="758801"/>
                                        </p:tgtEl>
                                        <p:attrNameLst>
                                          <p:attrName>ppt_w</p:attrName>
                                        </p:attrNameLst>
                                      </p:cBhvr>
                                      <p:tavLst>
                                        <p:tav tm="0">
                                          <p:val>
                                            <p:fltVal val="0"/>
                                          </p:val>
                                        </p:tav>
                                        <p:tav tm="100000">
                                          <p:val>
                                            <p:strVal val="#ppt_w"/>
                                          </p:val>
                                        </p:tav>
                                      </p:tavLst>
                                    </p:anim>
                                    <p:anim calcmode="lin" valueType="num">
                                      <p:cBhvr>
                                        <p:cTn id="18" dur="500" fill="hold"/>
                                        <p:tgtEl>
                                          <p:spTgt spid="758801"/>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58802"/>
                                        </p:tgtEl>
                                        <p:attrNameLst>
                                          <p:attrName>style.visibility</p:attrName>
                                        </p:attrNameLst>
                                      </p:cBhvr>
                                      <p:to>
                                        <p:strVal val="visible"/>
                                      </p:to>
                                    </p:set>
                                    <p:anim calcmode="lin" valueType="num">
                                      <p:cBhvr>
                                        <p:cTn id="22" dur="500" fill="hold"/>
                                        <p:tgtEl>
                                          <p:spTgt spid="758802"/>
                                        </p:tgtEl>
                                        <p:attrNameLst>
                                          <p:attrName>ppt_w</p:attrName>
                                        </p:attrNameLst>
                                      </p:cBhvr>
                                      <p:tavLst>
                                        <p:tav tm="0">
                                          <p:val>
                                            <p:fltVal val="0"/>
                                          </p:val>
                                        </p:tav>
                                        <p:tav tm="100000">
                                          <p:val>
                                            <p:strVal val="#ppt_w"/>
                                          </p:val>
                                        </p:tav>
                                      </p:tavLst>
                                    </p:anim>
                                    <p:anim calcmode="lin" valueType="num">
                                      <p:cBhvr>
                                        <p:cTn id="23" dur="500" fill="hold"/>
                                        <p:tgtEl>
                                          <p:spTgt spid="758802"/>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58823"/>
                                        </p:tgtEl>
                                        <p:attrNameLst>
                                          <p:attrName>style.visibility</p:attrName>
                                        </p:attrNameLst>
                                      </p:cBhvr>
                                      <p:to>
                                        <p:strVal val="visible"/>
                                      </p:to>
                                    </p:set>
                                    <p:anim calcmode="lin" valueType="num">
                                      <p:cBhvr>
                                        <p:cTn id="27" dur="500" fill="hold"/>
                                        <p:tgtEl>
                                          <p:spTgt spid="758823"/>
                                        </p:tgtEl>
                                        <p:attrNameLst>
                                          <p:attrName>ppt_w</p:attrName>
                                        </p:attrNameLst>
                                      </p:cBhvr>
                                      <p:tavLst>
                                        <p:tav tm="0">
                                          <p:val>
                                            <p:fltVal val="0"/>
                                          </p:val>
                                        </p:tav>
                                        <p:tav tm="100000">
                                          <p:val>
                                            <p:strVal val="#ppt_w"/>
                                          </p:val>
                                        </p:tav>
                                      </p:tavLst>
                                    </p:anim>
                                    <p:anim calcmode="lin" valueType="num">
                                      <p:cBhvr>
                                        <p:cTn id="28" dur="500" fill="hold"/>
                                        <p:tgtEl>
                                          <p:spTgt spid="75882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58809"/>
                                        </p:tgtEl>
                                        <p:attrNameLst>
                                          <p:attrName>style.visibility</p:attrName>
                                        </p:attrNameLst>
                                      </p:cBhvr>
                                      <p:to>
                                        <p:strVal val="visible"/>
                                      </p:to>
                                    </p:set>
                                    <p:anim calcmode="lin" valueType="num">
                                      <p:cBhvr>
                                        <p:cTn id="32" dur="500" fill="hold"/>
                                        <p:tgtEl>
                                          <p:spTgt spid="758809"/>
                                        </p:tgtEl>
                                        <p:attrNameLst>
                                          <p:attrName>ppt_w</p:attrName>
                                        </p:attrNameLst>
                                      </p:cBhvr>
                                      <p:tavLst>
                                        <p:tav tm="0">
                                          <p:val>
                                            <p:fltVal val="0"/>
                                          </p:val>
                                        </p:tav>
                                        <p:tav tm="100000">
                                          <p:val>
                                            <p:strVal val="#ppt_w"/>
                                          </p:val>
                                        </p:tav>
                                      </p:tavLst>
                                    </p:anim>
                                    <p:anim calcmode="lin" valueType="num">
                                      <p:cBhvr>
                                        <p:cTn id="33" dur="500" fill="hold"/>
                                        <p:tgtEl>
                                          <p:spTgt spid="75880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58812"/>
                                        </p:tgtEl>
                                        <p:attrNameLst>
                                          <p:attrName>style.visibility</p:attrName>
                                        </p:attrNameLst>
                                      </p:cBhvr>
                                      <p:to>
                                        <p:strVal val="visible"/>
                                      </p:to>
                                    </p:set>
                                    <p:anim calcmode="lin" valueType="num">
                                      <p:cBhvr>
                                        <p:cTn id="37" dur="500" fill="hold"/>
                                        <p:tgtEl>
                                          <p:spTgt spid="758812"/>
                                        </p:tgtEl>
                                        <p:attrNameLst>
                                          <p:attrName>ppt_w</p:attrName>
                                        </p:attrNameLst>
                                      </p:cBhvr>
                                      <p:tavLst>
                                        <p:tav tm="0">
                                          <p:val>
                                            <p:fltVal val="0"/>
                                          </p:val>
                                        </p:tav>
                                        <p:tav tm="100000">
                                          <p:val>
                                            <p:strVal val="#ppt_w"/>
                                          </p:val>
                                        </p:tav>
                                      </p:tavLst>
                                    </p:anim>
                                    <p:anim calcmode="lin" valueType="num">
                                      <p:cBhvr>
                                        <p:cTn id="38" dur="500" fill="hold"/>
                                        <p:tgtEl>
                                          <p:spTgt spid="75881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58817"/>
                                        </p:tgtEl>
                                        <p:attrNameLst>
                                          <p:attrName>style.visibility</p:attrName>
                                        </p:attrNameLst>
                                      </p:cBhvr>
                                      <p:to>
                                        <p:strVal val="visible"/>
                                      </p:to>
                                    </p:set>
                                    <p:anim calcmode="lin" valueType="num">
                                      <p:cBhvr>
                                        <p:cTn id="42" dur="500" fill="hold"/>
                                        <p:tgtEl>
                                          <p:spTgt spid="758817"/>
                                        </p:tgtEl>
                                        <p:attrNameLst>
                                          <p:attrName>ppt_w</p:attrName>
                                        </p:attrNameLst>
                                      </p:cBhvr>
                                      <p:tavLst>
                                        <p:tav tm="0">
                                          <p:val>
                                            <p:fltVal val="0"/>
                                          </p:val>
                                        </p:tav>
                                        <p:tav tm="100000">
                                          <p:val>
                                            <p:strVal val="#ppt_w"/>
                                          </p:val>
                                        </p:tav>
                                      </p:tavLst>
                                    </p:anim>
                                    <p:anim calcmode="lin" valueType="num">
                                      <p:cBhvr>
                                        <p:cTn id="43" dur="500" fill="hold"/>
                                        <p:tgtEl>
                                          <p:spTgt spid="75881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58824"/>
                                        </p:tgtEl>
                                        <p:attrNameLst>
                                          <p:attrName>style.visibility</p:attrName>
                                        </p:attrNameLst>
                                      </p:cBhvr>
                                      <p:to>
                                        <p:strVal val="visible"/>
                                      </p:to>
                                    </p:set>
                                    <p:anim calcmode="lin" valueType="num">
                                      <p:cBhvr>
                                        <p:cTn id="47" dur="500" fill="hold"/>
                                        <p:tgtEl>
                                          <p:spTgt spid="758824"/>
                                        </p:tgtEl>
                                        <p:attrNameLst>
                                          <p:attrName>ppt_w</p:attrName>
                                        </p:attrNameLst>
                                      </p:cBhvr>
                                      <p:tavLst>
                                        <p:tav tm="0">
                                          <p:val>
                                            <p:fltVal val="0"/>
                                          </p:val>
                                        </p:tav>
                                        <p:tav tm="100000">
                                          <p:val>
                                            <p:strVal val="#ppt_w"/>
                                          </p:val>
                                        </p:tav>
                                      </p:tavLst>
                                    </p:anim>
                                    <p:anim calcmode="lin" valueType="num">
                                      <p:cBhvr>
                                        <p:cTn id="48" dur="500" fill="hold"/>
                                        <p:tgtEl>
                                          <p:spTgt spid="7588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8801" grpId="0" animBg="1" autoUpdateAnimBg="0"/>
      <p:bldP spid="758802" grpId="0" animBg="1"/>
      <p:bldP spid="758823" grpId="0" autoUpdateAnimBg="0"/>
      <p:bldP spid="758824"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4498"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10598"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4499"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60836" name="Group 4"/>
          <p:cNvGrpSpPr>
            <a:grpSpLocks/>
          </p:cNvGrpSpPr>
          <p:nvPr/>
        </p:nvGrpSpPr>
        <p:grpSpPr bwMode="auto">
          <a:xfrm>
            <a:off x="2222500" y="2208213"/>
            <a:ext cx="914400" cy="742950"/>
            <a:chOff x="440" y="1391"/>
            <a:chExt cx="576" cy="468"/>
          </a:xfrm>
        </p:grpSpPr>
        <p:sp>
          <p:nvSpPr>
            <p:cNvPr id="234535"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34536"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7"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8"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9"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4501" name="Group 10"/>
          <p:cNvGrpSpPr>
            <a:grpSpLocks/>
          </p:cNvGrpSpPr>
          <p:nvPr/>
        </p:nvGrpSpPr>
        <p:grpSpPr bwMode="auto">
          <a:xfrm>
            <a:off x="1981201" y="2460626"/>
            <a:ext cx="1674813" cy="3986213"/>
            <a:chOff x="288" y="1550"/>
            <a:chExt cx="1055" cy="2511"/>
          </a:xfrm>
        </p:grpSpPr>
        <p:sp>
          <p:nvSpPr>
            <p:cNvPr id="234529"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0"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1"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2"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3"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534"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0849" name="Oval 17"/>
          <p:cNvSpPr>
            <a:spLocks noChangeArrowheads="1"/>
          </p:cNvSpPr>
          <p:nvPr/>
        </p:nvSpPr>
        <p:spPr bwMode="auto">
          <a:xfrm>
            <a:off x="4953000" y="2362200"/>
            <a:ext cx="2438400" cy="6858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60850" name="Oval 18"/>
          <p:cNvSpPr>
            <a:spLocks noChangeArrowheads="1"/>
          </p:cNvSpPr>
          <p:nvPr/>
        </p:nvSpPr>
        <p:spPr bwMode="auto">
          <a:xfrm>
            <a:off x="5791200" y="1219200"/>
            <a:ext cx="533400" cy="18288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60851" name="Group 19"/>
          <p:cNvGrpSpPr>
            <a:grpSpLocks/>
          </p:cNvGrpSpPr>
          <p:nvPr/>
        </p:nvGrpSpPr>
        <p:grpSpPr bwMode="auto">
          <a:xfrm>
            <a:off x="4572000" y="4648200"/>
            <a:ext cx="1219200" cy="685800"/>
            <a:chOff x="1392" y="2832"/>
            <a:chExt cx="768" cy="432"/>
          </a:xfrm>
        </p:grpSpPr>
        <p:grpSp>
          <p:nvGrpSpPr>
            <p:cNvPr id="234524" name="Group 20"/>
            <p:cNvGrpSpPr>
              <a:grpSpLocks/>
            </p:cNvGrpSpPr>
            <p:nvPr/>
          </p:nvGrpSpPr>
          <p:grpSpPr bwMode="auto">
            <a:xfrm>
              <a:off x="1392" y="2832"/>
              <a:ext cx="672" cy="432"/>
              <a:chOff x="1536" y="2928"/>
              <a:chExt cx="672" cy="432"/>
            </a:xfrm>
          </p:grpSpPr>
          <p:sp>
            <p:nvSpPr>
              <p:cNvPr id="234526"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34527"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  </a:t>
                </a:r>
                <a:endParaRPr lang="es-ES_tradnl" sz="2400" i="0">
                  <a:solidFill>
                    <a:srgbClr val="FF00FF"/>
                  </a:solidFill>
                </a:endParaRPr>
              </a:p>
            </p:txBody>
          </p:sp>
          <p:sp>
            <p:nvSpPr>
              <p:cNvPr id="234528"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i="0">
                  <a:solidFill>
                    <a:srgbClr val="FF00FF"/>
                  </a:solidFill>
                </a:endParaRPr>
              </a:p>
            </p:txBody>
          </p:sp>
        </p:grpSp>
        <p:sp>
          <p:nvSpPr>
            <p:cNvPr id="234525"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60857" name="Group 25"/>
          <p:cNvGrpSpPr>
            <a:grpSpLocks/>
          </p:cNvGrpSpPr>
          <p:nvPr/>
        </p:nvGrpSpPr>
        <p:grpSpPr bwMode="auto">
          <a:xfrm>
            <a:off x="5638800" y="4495800"/>
            <a:ext cx="2133600" cy="731838"/>
            <a:chOff x="2064" y="2736"/>
            <a:chExt cx="1344" cy="461"/>
          </a:xfrm>
        </p:grpSpPr>
        <p:sp>
          <p:nvSpPr>
            <p:cNvPr id="234522"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34523"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a:t>
              </a:r>
              <a:r>
                <a:rPr lang="es-ES_tradnl" sz="2400" b="1" i="0">
                  <a:solidFill>
                    <a:schemeClr val="tx2"/>
                  </a:solidFill>
                </a:rPr>
                <a:t>+</a:t>
              </a:r>
              <a:r>
                <a:rPr lang="es-ES_tradnl" sz="2400" b="1" i="0">
                  <a:solidFill>
                    <a:srgbClr val="6600CC"/>
                  </a:solidFill>
                </a:rPr>
                <a:t>2</a:t>
              </a:r>
              <a:endParaRPr lang="es-ES_tradnl" sz="2400" b="1" i="0">
                <a:solidFill>
                  <a:srgbClr val="FF00FF"/>
                </a:solidFill>
              </a:endParaRPr>
            </a:p>
          </p:txBody>
        </p:sp>
      </p:grpSp>
      <p:grpSp>
        <p:nvGrpSpPr>
          <p:cNvPr id="760860" name="Group 28"/>
          <p:cNvGrpSpPr>
            <a:grpSpLocks/>
          </p:cNvGrpSpPr>
          <p:nvPr/>
        </p:nvGrpSpPr>
        <p:grpSpPr bwMode="auto">
          <a:xfrm>
            <a:off x="5029200" y="1219200"/>
            <a:ext cx="2590800" cy="1189038"/>
            <a:chOff x="2208" y="768"/>
            <a:chExt cx="1632" cy="749"/>
          </a:xfrm>
        </p:grpSpPr>
        <p:sp>
          <p:nvSpPr>
            <p:cNvPr id="234518" name="Text Box 29"/>
            <p:cNvSpPr txBox="1">
              <a:spLocks noChangeArrowheads="1"/>
            </p:cNvSpPr>
            <p:nvPr/>
          </p:nvSpPr>
          <p:spPr bwMode="auto">
            <a:xfrm>
              <a:off x="2208"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4519" name="Text Box 30"/>
            <p:cNvSpPr txBox="1">
              <a:spLocks noChangeArrowheads="1"/>
            </p:cNvSpPr>
            <p:nvPr/>
          </p:nvSpPr>
          <p:spPr bwMode="auto">
            <a:xfrm>
              <a:off x="3312" y="1152"/>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4520" name="Text Box 31"/>
            <p:cNvSpPr txBox="1">
              <a:spLocks noChangeArrowheads="1"/>
            </p:cNvSpPr>
            <p:nvPr/>
          </p:nvSpPr>
          <p:spPr bwMode="auto">
            <a:xfrm>
              <a:off x="2208" y="76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4521" name="Text Box 32"/>
            <p:cNvSpPr txBox="1">
              <a:spLocks noChangeArrowheads="1"/>
            </p:cNvSpPr>
            <p:nvPr/>
          </p:nvSpPr>
          <p:spPr bwMode="auto">
            <a:xfrm>
              <a:off x="3312" y="768"/>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grpSp>
      <p:grpSp>
        <p:nvGrpSpPr>
          <p:cNvPr id="760865" name="Group 33"/>
          <p:cNvGrpSpPr>
            <a:grpSpLocks/>
          </p:cNvGrpSpPr>
          <p:nvPr/>
        </p:nvGrpSpPr>
        <p:grpSpPr bwMode="auto">
          <a:xfrm>
            <a:off x="6934200" y="4495800"/>
            <a:ext cx="1600200" cy="1219200"/>
            <a:chOff x="3408" y="2832"/>
            <a:chExt cx="1008" cy="768"/>
          </a:xfrm>
        </p:grpSpPr>
        <p:graphicFrame>
          <p:nvGraphicFramePr>
            <p:cNvPr id="234513"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10599"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4514"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4515"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4516"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4517"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grpSp>
      <p:sp>
        <p:nvSpPr>
          <p:cNvPr id="760871" name="Text Box 39"/>
          <p:cNvSpPr txBox="1">
            <a:spLocks noChangeArrowheads="1"/>
          </p:cNvSpPr>
          <p:nvPr/>
        </p:nvSpPr>
        <p:spPr bwMode="auto">
          <a:xfrm>
            <a:off x="5791200" y="2362200"/>
            <a:ext cx="457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760872"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-1</a:t>
            </a:r>
          </a:p>
        </p:txBody>
      </p:sp>
      <p:sp>
        <p:nvSpPr>
          <p:cNvPr id="234510"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34511"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60875"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3338752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60836"/>
                                        </p:tgtEl>
                                        <p:attrNameLst>
                                          <p:attrName>style.visibility</p:attrName>
                                        </p:attrNameLst>
                                      </p:cBhvr>
                                      <p:to>
                                        <p:strVal val="visible"/>
                                      </p:to>
                                    </p:set>
                                    <p:anim calcmode="lin" valueType="num">
                                      <p:cBhvr>
                                        <p:cTn id="7" dur="500" fill="hold"/>
                                        <p:tgtEl>
                                          <p:spTgt spid="760836"/>
                                        </p:tgtEl>
                                        <p:attrNameLst>
                                          <p:attrName>ppt_w</p:attrName>
                                        </p:attrNameLst>
                                      </p:cBhvr>
                                      <p:tavLst>
                                        <p:tav tm="0">
                                          <p:val>
                                            <p:fltVal val="0"/>
                                          </p:val>
                                        </p:tav>
                                        <p:tav tm="100000">
                                          <p:val>
                                            <p:strVal val="#ppt_w"/>
                                          </p:val>
                                        </p:tav>
                                      </p:tavLst>
                                    </p:anim>
                                    <p:anim calcmode="lin" valueType="num">
                                      <p:cBhvr>
                                        <p:cTn id="8" dur="500" fill="hold"/>
                                        <p:tgtEl>
                                          <p:spTgt spid="76083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60851"/>
                                        </p:tgtEl>
                                        <p:attrNameLst>
                                          <p:attrName>style.visibility</p:attrName>
                                        </p:attrNameLst>
                                      </p:cBhvr>
                                      <p:to>
                                        <p:strVal val="visible"/>
                                      </p:to>
                                    </p:set>
                                    <p:anim calcmode="lin" valueType="num">
                                      <p:cBhvr>
                                        <p:cTn id="12" dur="500" fill="hold"/>
                                        <p:tgtEl>
                                          <p:spTgt spid="760851"/>
                                        </p:tgtEl>
                                        <p:attrNameLst>
                                          <p:attrName>ppt_w</p:attrName>
                                        </p:attrNameLst>
                                      </p:cBhvr>
                                      <p:tavLst>
                                        <p:tav tm="0">
                                          <p:val>
                                            <p:fltVal val="0"/>
                                          </p:val>
                                        </p:tav>
                                        <p:tav tm="100000">
                                          <p:val>
                                            <p:strVal val="#ppt_w"/>
                                          </p:val>
                                        </p:tav>
                                      </p:tavLst>
                                    </p:anim>
                                    <p:anim calcmode="lin" valueType="num">
                                      <p:cBhvr>
                                        <p:cTn id="13" dur="500" fill="hold"/>
                                        <p:tgtEl>
                                          <p:spTgt spid="76085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60849"/>
                                        </p:tgtEl>
                                        <p:attrNameLst>
                                          <p:attrName>style.visibility</p:attrName>
                                        </p:attrNameLst>
                                      </p:cBhvr>
                                      <p:to>
                                        <p:strVal val="visible"/>
                                      </p:to>
                                    </p:set>
                                    <p:anim calcmode="lin" valueType="num">
                                      <p:cBhvr>
                                        <p:cTn id="17" dur="500" fill="hold"/>
                                        <p:tgtEl>
                                          <p:spTgt spid="760849"/>
                                        </p:tgtEl>
                                        <p:attrNameLst>
                                          <p:attrName>ppt_w</p:attrName>
                                        </p:attrNameLst>
                                      </p:cBhvr>
                                      <p:tavLst>
                                        <p:tav tm="0">
                                          <p:val>
                                            <p:fltVal val="0"/>
                                          </p:val>
                                        </p:tav>
                                        <p:tav tm="100000">
                                          <p:val>
                                            <p:strVal val="#ppt_w"/>
                                          </p:val>
                                        </p:tav>
                                      </p:tavLst>
                                    </p:anim>
                                    <p:anim calcmode="lin" valueType="num">
                                      <p:cBhvr>
                                        <p:cTn id="18" dur="500" fill="hold"/>
                                        <p:tgtEl>
                                          <p:spTgt spid="76084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60850"/>
                                        </p:tgtEl>
                                        <p:attrNameLst>
                                          <p:attrName>style.visibility</p:attrName>
                                        </p:attrNameLst>
                                      </p:cBhvr>
                                      <p:to>
                                        <p:strVal val="visible"/>
                                      </p:to>
                                    </p:set>
                                    <p:anim calcmode="lin" valueType="num">
                                      <p:cBhvr>
                                        <p:cTn id="22" dur="500" fill="hold"/>
                                        <p:tgtEl>
                                          <p:spTgt spid="760850"/>
                                        </p:tgtEl>
                                        <p:attrNameLst>
                                          <p:attrName>ppt_w</p:attrName>
                                        </p:attrNameLst>
                                      </p:cBhvr>
                                      <p:tavLst>
                                        <p:tav tm="0">
                                          <p:val>
                                            <p:fltVal val="0"/>
                                          </p:val>
                                        </p:tav>
                                        <p:tav tm="100000">
                                          <p:val>
                                            <p:strVal val="#ppt_w"/>
                                          </p:val>
                                        </p:tav>
                                      </p:tavLst>
                                    </p:anim>
                                    <p:anim calcmode="lin" valueType="num">
                                      <p:cBhvr>
                                        <p:cTn id="23" dur="500" fill="hold"/>
                                        <p:tgtEl>
                                          <p:spTgt spid="76085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60871"/>
                                        </p:tgtEl>
                                        <p:attrNameLst>
                                          <p:attrName>style.visibility</p:attrName>
                                        </p:attrNameLst>
                                      </p:cBhvr>
                                      <p:to>
                                        <p:strVal val="visible"/>
                                      </p:to>
                                    </p:set>
                                    <p:anim calcmode="lin" valueType="num">
                                      <p:cBhvr>
                                        <p:cTn id="27" dur="500" fill="hold"/>
                                        <p:tgtEl>
                                          <p:spTgt spid="760871"/>
                                        </p:tgtEl>
                                        <p:attrNameLst>
                                          <p:attrName>ppt_w</p:attrName>
                                        </p:attrNameLst>
                                      </p:cBhvr>
                                      <p:tavLst>
                                        <p:tav tm="0">
                                          <p:val>
                                            <p:fltVal val="0"/>
                                          </p:val>
                                        </p:tav>
                                        <p:tav tm="100000">
                                          <p:val>
                                            <p:strVal val="#ppt_w"/>
                                          </p:val>
                                        </p:tav>
                                      </p:tavLst>
                                    </p:anim>
                                    <p:anim calcmode="lin" valueType="num">
                                      <p:cBhvr>
                                        <p:cTn id="28" dur="500" fill="hold"/>
                                        <p:tgtEl>
                                          <p:spTgt spid="76087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60857"/>
                                        </p:tgtEl>
                                        <p:attrNameLst>
                                          <p:attrName>style.visibility</p:attrName>
                                        </p:attrNameLst>
                                      </p:cBhvr>
                                      <p:to>
                                        <p:strVal val="visible"/>
                                      </p:to>
                                    </p:set>
                                    <p:anim calcmode="lin" valueType="num">
                                      <p:cBhvr>
                                        <p:cTn id="32" dur="500" fill="hold"/>
                                        <p:tgtEl>
                                          <p:spTgt spid="760857"/>
                                        </p:tgtEl>
                                        <p:attrNameLst>
                                          <p:attrName>ppt_w</p:attrName>
                                        </p:attrNameLst>
                                      </p:cBhvr>
                                      <p:tavLst>
                                        <p:tav tm="0">
                                          <p:val>
                                            <p:fltVal val="0"/>
                                          </p:val>
                                        </p:tav>
                                        <p:tav tm="100000">
                                          <p:val>
                                            <p:strVal val="#ppt_w"/>
                                          </p:val>
                                        </p:tav>
                                      </p:tavLst>
                                    </p:anim>
                                    <p:anim calcmode="lin" valueType="num">
                                      <p:cBhvr>
                                        <p:cTn id="33" dur="500" fill="hold"/>
                                        <p:tgtEl>
                                          <p:spTgt spid="760857"/>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60860"/>
                                        </p:tgtEl>
                                        <p:attrNameLst>
                                          <p:attrName>style.visibility</p:attrName>
                                        </p:attrNameLst>
                                      </p:cBhvr>
                                      <p:to>
                                        <p:strVal val="visible"/>
                                      </p:to>
                                    </p:set>
                                    <p:anim calcmode="lin" valueType="num">
                                      <p:cBhvr>
                                        <p:cTn id="37" dur="500" fill="hold"/>
                                        <p:tgtEl>
                                          <p:spTgt spid="760860"/>
                                        </p:tgtEl>
                                        <p:attrNameLst>
                                          <p:attrName>ppt_w</p:attrName>
                                        </p:attrNameLst>
                                      </p:cBhvr>
                                      <p:tavLst>
                                        <p:tav tm="0">
                                          <p:val>
                                            <p:fltVal val="0"/>
                                          </p:val>
                                        </p:tav>
                                        <p:tav tm="100000">
                                          <p:val>
                                            <p:strVal val="#ppt_w"/>
                                          </p:val>
                                        </p:tav>
                                      </p:tavLst>
                                    </p:anim>
                                    <p:anim calcmode="lin" valueType="num">
                                      <p:cBhvr>
                                        <p:cTn id="38" dur="500" fill="hold"/>
                                        <p:tgtEl>
                                          <p:spTgt spid="76086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60865"/>
                                        </p:tgtEl>
                                        <p:attrNameLst>
                                          <p:attrName>style.visibility</p:attrName>
                                        </p:attrNameLst>
                                      </p:cBhvr>
                                      <p:to>
                                        <p:strVal val="visible"/>
                                      </p:to>
                                    </p:set>
                                    <p:anim calcmode="lin" valueType="num">
                                      <p:cBhvr>
                                        <p:cTn id="42" dur="500" fill="hold"/>
                                        <p:tgtEl>
                                          <p:spTgt spid="760865"/>
                                        </p:tgtEl>
                                        <p:attrNameLst>
                                          <p:attrName>ppt_w</p:attrName>
                                        </p:attrNameLst>
                                      </p:cBhvr>
                                      <p:tavLst>
                                        <p:tav tm="0">
                                          <p:val>
                                            <p:fltVal val="0"/>
                                          </p:val>
                                        </p:tav>
                                        <p:tav tm="100000">
                                          <p:val>
                                            <p:strVal val="#ppt_w"/>
                                          </p:val>
                                        </p:tav>
                                      </p:tavLst>
                                    </p:anim>
                                    <p:anim calcmode="lin" valueType="num">
                                      <p:cBhvr>
                                        <p:cTn id="43" dur="500" fill="hold"/>
                                        <p:tgtEl>
                                          <p:spTgt spid="76086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60872"/>
                                        </p:tgtEl>
                                        <p:attrNameLst>
                                          <p:attrName>style.visibility</p:attrName>
                                        </p:attrNameLst>
                                      </p:cBhvr>
                                      <p:to>
                                        <p:strVal val="visible"/>
                                      </p:to>
                                    </p:set>
                                    <p:anim calcmode="lin" valueType="num">
                                      <p:cBhvr>
                                        <p:cTn id="47" dur="500" fill="hold"/>
                                        <p:tgtEl>
                                          <p:spTgt spid="760872"/>
                                        </p:tgtEl>
                                        <p:attrNameLst>
                                          <p:attrName>ppt_w</p:attrName>
                                        </p:attrNameLst>
                                      </p:cBhvr>
                                      <p:tavLst>
                                        <p:tav tm="0">
                                          <p:val>
                                            <p:fltVal val="0"/>
                                          </p:val>
                                        </p:tav>
                                        <p:tav tm="100000">
                                          <p:val>
                                            <p:strVal val="#ppt_w"/>
                                          </p:val>
                                        </p:tav>
                                      </p:tavLst>
                                    </p:anim>
                                    <p:anim calcmode="lin" valueType="num">
                                      <p:cBhvr>
                                        <p:cTn id="48" dur="500" fill="hold"/>
                                        <p:tgtEl>
                                          <p:spTgt spid="76087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0849" grpId="0" animBg="1" autoUpdateAnimBg="0"/>
      <p:bldP spid="760850" grpId="0" animBg="1"/>
      <p:bldP spid="760871" grpId="0" autoUpdateAnimBg="0"/>
      <p:bldP spid="760872"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6546"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11622"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6547"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62884" name="Group 4"/>
          <p:cNvGrpSpPr>
            <a:grpSpLocks/>
          </p:cNvGrpSpPr>
          <p:nvPr/>
        </p:nvGrpSpPr>
        <p:grpSpPr bwMode="auto">
          <a:xfrm>
            <a:off x="2222500" y="2208213"/>
            <a:ext cx="914400" cy="742950"/>
            <a:chOff x="440" y="1391"/>
            <a:chExt cx="576" cy="468"/>
          </a:xfrm>
        </p:grpSpPr>
        <p:sp>
          <p:nvSpPr>
            <p:cNvPr id="236583"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36584"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5"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6"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7"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6549" name="Group 10"/>
          <p:cNvGrpSpPr>
            <a:grpSpLocks/>
          </p:cNvGrpSpPr>
          <p:nvPr/>
        </p:nvGrpSpPr>
        <p:grpSpPr bwMode="auto">
          <a:xfrm>
            <a:off x="1981201" y="2460626"/>
            <a:ext cx="1674813" cy="3986213"/>
            <a:chOff x="288" y="1550"/>
            <a:chExt cx="1055" cy="2511"/>
          </a:xfrm>
        </p:grpSpPr>
        <p:sp>
          <p:nvSpPr>
            <p:cNvPr id="236577"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8"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9"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0"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1"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2"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2897" name="Oval 17"/>
          <p:cNvSpPr>
            <a:spLocks noChangeArrowheads="1"/>
          </p:cNvSpPr>
          <p:nvPr/>
        </p:nvSpPr>
        <p:spPr bwMode="auto">
          <a:xfrm>
            <a:off x="4953000" y="1143000"/>
            <a:ext cx="2438400" cy="6858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62898" name="Oval 18"/>
          <p:cNvSpPr>
            <a:spLocks noChangeArrowheads="1"/>
          </p:cNvSpPr>
          <p:nvPr/>
        </p:nvSpPr>
        <p:spPr bwMode="auto">
          <a:xfrm>
            <a:off x="6705600" y="1143000"/>
            <a:ext cx="685800" cy="19050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62899" name="Group 19"/>
          <p:cNvGrpSpPr>
            <a:grpSpLocks/>
          </p:cNvGrpSpPr>
          <p:nvPr/>
        </p:nvGrpSpPr>
        <p:grpSpPr bwMode="auto">
          <a:xfrm>
            <a:off x="4572000" y="4648200"/>
            <a:ext cx="1219200" cy="685800"/>
            <a:chOff x="1392" y="2832"/>
            <a:chExt cx="768" cy="432"/>
          </a:xfrm>
        </p:grpSpPr>
        <p:grpSp>
          <p:nvGrpSpPr>
            <p:cNvPr id="236572" name="Group 20"/>
            <p:cNvGrpSpPr>
              <a:grpSpLocks/>
            </p:cNvGrpSpPr>
            <p:nvPr/>
          </p:nvGrpSpPr>
          <p:grpSpPr bwMode="auto">
            <a:xfrm>
              <a:off x="1392" y="2832"/>
              <a:ext cx="672" cy="432"/>
              <a:chOff x="1536" y="2928"/>
              <a:chExt cx="672" cy="432"/>
            </a:xfrm>
          </p:grpSpPr>
          <p:sp>
            <p:nvSpPr>
              <p:cNvPr id="236574"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36575"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  </a:t>
                </a:r>
                <a:endParaRPr lang="es-ES_tradnl" sz="2400" i="0">
                  <a:solidFill>
                    <a:srgbClr val="FF00FF"/>
                  </a:solidFill>
                </a:endParaRPr>
              </a:p>
            </p:txBody>
          </p:sp>
          <p:sp>
            <p:nvSpPr>
              <p:cNvPr id="236576"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3</a:t>
                </a:r>
                <a:endParaRPr lang="es-ES_tradnl" sz="2400" i="0">
                  <a:solidFill>
                    <a:srgbClr val="FF00FF"/>
                  </a:solidFill>
                </a:endParaRPr>
              </a:p>
            </p:txBody>
          </p:sp>
        </p:grpSp>
        <p:sp>
          <p:nvSpPr>
            <p:cNvPr id="236573"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62905" name="Group 25"/>
          <p:cNvGrpSpPr>
            <a:grpSpLocks/>
          </p:cNvGrpSpPr>
          <p:nvPr/>
        </p:nvGrpSpPr>
        <p:grpSpPr bwMode="auto">
          <a:xfrm>
            <a:off x="5638800" y="4495800"/>
            <a:ext cx="2133600" cy="731838"/>
            <a:chOff x="2064" y="2736"/>
            <a:chExt cx="1344" cy="461"/>
          </a:xfrm>
        </p:grpSpPr>
        <p:sp>
          <p:nvSpPr>
            <p:cNvPr id="236570"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36571"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r>
                <a:rPr lang="es-ES_tradnl" sz="2400" b="1" i="0">
                  <a:solidFill>
                    <a:schemeClr val="tx2"/>
                  </a:solidFill>
                </a:rPr>
                <a:t>+</a:t>
              </a:r>
              <a:r>
                <a:rPr lang="es-ES_tradnl" sz="2400" b="1" i="0">
                  <a:solidFill>
                    <a:srgbClr val="6600CC"/>
                  </a:solidFill>
                </a:rPr>
                <a:t>3</a:t>
              </a:r>
              <a:endParaRPr lang="es-ES_tradnl" sz="2400" b="1" i="0">
                <a:solidFill>
                  <a:srgbClr val="FF00FF"/>
                </a:solidFill>
              </a:endParaRPr>
            </a:p>
          </p:txBody>
        </p:sp>
      </p:grpSp>
      <p:grpSp>
        <p:nvGrpSpPr>
          <p:cNvPr id="762908" name="Group 28"/>
          <p:cNvGrpSpPr>
            <a:grpSpLocks/>
          </p:cNvGrpSpPr>
          <p:nvPr/>
        </p:nvGrpSpPr>
        <p:grpSpPr bwMode="auto">
          <a:xfrm>
            <a:off x="5029200" y="1828800"/>
            <a:ext cx="1600200" cy="1112838"/>
            <a:chOff x="2208" y="1152"/>
            <a:chExt cx="1008" cy="701"/>
          </a:xfrm>
        </p:grpSpPr>
        <p:sp>
          <p:nvSpPr>
            <p:cNvPr id="236566" name="Text Box 29"/>
            <p:cNvSpPr txBox="1">
              <a:spLocks noChangeArrowheads="1"/>
            </p:cNvSpPr>
            <p:nvPr/>
          </p:nvSpPr>
          <p:spPr bwMode="auto">
            <a:xfrm>
              <a:off x="2208"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6567" name="Text Box 30"/>
            <p:cNvSpPr txBox="1">
              <a:spLocks noChangeArrowheads="1"/>
            </p:cNvSpPr>
            <p:nvPr/>
          </p:nvSpPr>
          <p:spPr bwMode="auto">
            <a:xfrm>
              <a:off x="2688" y="1488"/>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6568" name="Text Box 31"/>
            <p:cNvSpPr txBox="1">
              <a:spLocks noChangeArrowheads="1"/>
            </p:cNvSpPr>
            <p:nvPr/>
          </p:nvSpPr>
          <p:spPr bwMode="auto">
            <a:xfrm>
              <a:off x="2208"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6569" name="Text Box 32"/>
            <p:cNvSpPr txBox="1">
              <a:spLocks noChangeArrowheads="1"/>
            </p:cNvSpPr>
            <p:nvPr/>
          </p:nvSpPr>
          <p:spPr bwMode="auto">
            <a:xfrm>
              <a:off x="2688" y="1152"/>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grpSp>
      <p:grpSp>
        <p:nvGrpSpPr>
          <p:cNvPr id="762913" name="Group 33"/>
          <p:cNvGrpSpPr>
            <a:grpSpLocks/>
          </p:cNvGrpSpPr>
          <p:nvPr/>
        </p:nvGrpSpPr>
        <p:grpSpPr bwMode="auto">
          <a:xfrm>
            <a:off x="6934200" y="4495800"/>
            <a:ext cx="1600200" cy="1219200"/>
            <a:chOff x="3408" y="2832"/>
            <a:chExt cx="1008" cy="768"/>
          </a:xfrm>
        </p:grpSpPr>
        <p:graphicFrame>
          <p:nvGraphicFramePr>
            <p:cNvPr id="236561"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11623"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6562"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6563"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236564"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6565"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grpSp>
      <p:sp>
        <p:nvSpPr>
          <p:cNvPr id="762919" name="Text Box 39"/>
          <p:cNvSpPr txBox="1">
            <a:spLocks noChangeArrowheads="1"/>
          </p:cNvSpPr>
          <p:nvPr/>
        </p:nvSpPr>
        <p:spPr bwMode="auto">
          <a:xfrm>
            <a:off x="6781800" y="12192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762920"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- 6</a:t>
            </a:r>
          </a:p>
        </p:txBody>
      </p:sp>
      <p:sp>
        <p:nvSpPr>
          <p:cNvPr id="236558"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36559"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62923"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3853605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62884"/>
                                        </p:tgtEl>
                                        <p:attrNameLst>
                                          <p:attrName>style.visibility</p:attrName>
                                        </p:attrNameLst>
                                      </p:cBhvr>
                                      <p:to>
                                        <p:strVal val="visible"/>
                                      </p:to>
                                    </p:set>
                                    <p:anim calcmode="lin" valueType="num">
                                      <p:cBhvr>
                                        <p:cTn id="7" dur="500" fill="hold"/>
                                        <p:tgtEl>
                                          <p:spTgt spid="762884"/>
                                        </p:tgtEl>
                                        <p:attrNameLst>
                                          <p:attrName>ppt_w</p:attrName>
                                        </p:attrNameLst>
                                      </p:cBhvr>
                                      <p:tavLst>
                                        <p:tav tm="0">
                                          <p:val>
                                            <p:fltVal val="0"/>
                                          </p:val>
                                        </p:tav>
                                        <p:tav tm="100000">
                                          <p:val>
                                            <p:strVal val="#ppt_w"/>
                                          </p:val>
                                        </p:tav>
                                      </p:tavLst>
                                    </p:anim>
                                    <p:anim calcmode="lin" valueType="num">
                                      <p:cBhvr>
                                        <p:cTn id="8" dur="500" fill="hold"/>
                                        <p:tgtEl>
                                          <p:spTgt spid="76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62899"/>
                                        </p:tgtEl>
                                        <p:attrNameLst>
                                          <p:attrName>style.visibility</p:attrName>
                                        </p:attrNameLst>
                                      </p:cBhvr>
                                      <p:to>
                                        <p:strVal val="visible"/>
                                      </p:to>
                                    </p:set>
                                    <p:anim calcmode="lin" valueType="num">
                                      <p:cBhvr>
                                        <p:cTn id="12" dur="500" fill="hold"/>
                                        <p:tgtEl>
                                          <p:spTgt spid="762899"/>
                                        </p:tgtEl>
                                        <p:attrNameLst>
                                          <p:attrName>ppt_w</p:attrName>
                                        </p:attrNameLst>
                                      </p:cBhvr>
                                      <p:tavLst>
                                        <p:tav tm="0">
                                          <p:val>
                                            <p:fltVal val="0"/>
                                          </p:val>
                                        </p:tav>
                                        <p:tav tm="100000">
                                          <p:val>
                                            <p:strVal val="#ppt_w"/>
                                          </p:val>
                                        </p:tav>
                                      </p:tavLst>
                                    </p:anim>
                                    <p:anim calcmode="lin" valueType="num">
                                      <p:cBhvr>
                                        <p:cTn id="13" dur="500" fill="hold"/>
                                        <p:tgtEl>
                                          <p:spTgt spid="76289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62897"/>
                                        </p:tgtEl>
                                        <p:attrNameLst>
                                          <p:attrName>style.visibility</p:attrName>
                                        </p:attrNameLst>
                                      </p:cBhvr>
                                      <p:to>
                                        <p:strVal val="visible"/>
                                      </p:to>
                                    </p:set>
                                    <p:anim calcmode="lin" valueType="num">
                                      <p:cBhvr>
                                        <p:cTn id="17" dur="500" fill="hold"/>
                                        <p:tgtEl>
                                          <p:spTgt spid="762897"/>
                                        </p:tgtEl>
                                        <p:attrNameLst>
                                          <p:attrName>ppt_w</p:attrName>
                                        </p:attrNameLst>
                                      </p:cBhvr>
                                      <p:tavLst>
                                        <p:tav tm="0">
                                          <p:val>
                                            <p:fltVal val="0"/>
                                          </p:val>
                                        </p:tav>
                                        <p:tav tm="100000">
                                          <p:val>
                                            <p:strVal val="#ppt_w"/>
                                          </p:val>
                                        </p:tav>
                                      </p:tavLst>
                                    </p:anim>
                                    <p:anim calcmode="lin" valueType="num">
                                      <p:cBhvr>
                                        <p:cTn id="18" dur="500" fill="hold"/>
                                        <p:tgtEl>
                                          <p:spTgt spid="76289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62898"/>
                                        </p:tgtEl>
                                        <p:attrNameLst>
                                          <p:attrName>style.visibility</p:attrName>
                                        </p:attrNameLst>
                                      </p:cBhvr>
                                      <p:to>
                                        <p:strVal val="visible"/>
                                      </p:to>
                                    </p:set>
                                    <p:anim calcmode="lin" valueType="num">
                                      <p:cBhvr>
                                        <p:cTn id="22" dur="500" fill="hold"/>
                                        <p:tgtEl>
                                          <p:spTgt spid="762898"/>
                                        </p:tgtEl>
                                        <p:attrNameLst>
                                          <p:attrName>ppt_w</p:attrName>
                                        </p:attrNameLst>
                                      </p:cBhvr>
                                      <p:tavLst>
                                        <p:tav tm="0">
                                          <p:val>
                                            <p:fltVal val="0"/>
                                          </p:val>
                                        </p:tav>
                                        <p:tav tm="100000">
                                          <p:val>
                                            <p:strVal val="#ppt_w"/>
                                          </p:val>
                                        </p:tav>
                                      </p:tavLst>
                                    </p:anim>
                                    <p:anim calcmode="lin" valueType="num">
                                      <p:cBhvr>
                                        <p:cTn id="23" dur="500" fill="hold"/>
                                        <p:tgtEl>
                                          <p:spTgt spid="76289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62919"/>
                                        </p:tgtEl>
                                        <p:attrNameLst>
                                          <p:attrName>style.visibility</p:attrName>
                                        </p:attrNameLst>
                                      </p:cBhvr>
                                      <p:to>
                                        <p:strVal val="visible"/>
                                      </p:to>
                                    </p:set>
                                    <p:anim calcmode="lin" valueType="num">
                                      <p:cBhvr>
                                        <p:cTn id="27" dur="500" fill="hold"/>
                                        <p:tgtEl>
                                          <p:spTgt spid="762919"/>
                                        </p:tgtEl>
                                        <p:attrNameLst>
                                          <p:attrName>ppt_w</p:attrName>
                                        </p:attrNameLst>
                                      </p:cBhvr>
                                      <p:tavLst>
                                        <p:tav tm="0">
                                          <p:val>
                                            <p:fltVal val="0"/>
                                          </p:val>
                                        </p:tav>
                                        <p:tav tm="100000">
                                          <p:val>
                                            <p:strVal val="#ppt_w"/>
                                          </p:val>
                                        </p:tav>
                                      </p:tavLst>
                                    </p:anim>
                                    <p:anim calcmode="lin" valueType="num">
                                      <p:cBhvr>
                                        <p:cTn id="28" dur="500" fill="hold"/>
                                        <p:tgtEl>
                                          <p:spTgt spid="76291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62905"/>
                                        </p:tgtEl>
                                        <p:attrNameLst>
                                          <p:attrName>style.visibility</p:attrName>
                                        </p:attrNameLst>
                                      </p:cBhvr>
                                      <p:to>
                                        <p:strVal val="visible"/>
                                      </p:to>
                                    </p:set>
                                    <p:anim calcmode="lin" valueType="num">
                                      <p:cBhvr>
                                        <p:cTn id="32" dur="500" fill="hold"/>
                                        <p:tgtEl>
                                          <p:spTgt spid="762905"/>
                                        </p:tgtEl>
                                        <p:attrNameLst>
                                          <p:attrName>ppt_w</p:attrName>
                                        </p:attrNameLst>
                                      </p:cBhvr>
                                      <p:tavLst>
                                        <p:tav tm="0">
                                          <p:val>
                                            <p:fltVal val="0"/>
                                          </p:val>
                                        </p:tav>
                                        <p:tav tm="100000">
                                          <p:val>
                                            <p:strVal val="#ppt_w"/>
                                          </p:val>
                                        </p:tav>
                                      </p:tavLst>
                                    </p:anim>
                                    <p:anim calcmode="lin" valueType="num">
                                      <p:cBhvr>
                                        <p:cTn id="33" dur="500" fill="hold"/>
                                        <p:tgtEl>
                                          <p:spTgt spid="76290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62908"/>
                                        </p:tgtEl>
                                        <p:attrNameLst>
                                          <p:attrName>style.visibility</p:attrName>
                                        </p:attrNameLst>
                                      </p:cBhvr>
                                      <p:to>
                                        <p:strVal val="visible"/>
                                      </p:to>
                                    </p:set>
                                    <p:anim calcmode="lin" valueType="num">
                                      <p:cBhvr>
                                        <p:cTn id="37" dur="500" fill="hold"/>
                                        <p:tgtEl>
                                          <p:spTgt spid="762908"/>
                                        </p:tgtEl>
                                        <p:attrNameLst>
                                          <p:attrName>ppt_w</p:attrName>
                                        </p:attrNameLst>
                                      </p:cBhvr>
                                      <p:tavLst>
                                        <p:tav tm="0">
                                          <p:val>
                                            <p:fltVal val="0"/>
                                          </p:val>
                                        </p:tav>
                                        <p:tav tm="100000">
                                          <p:val>
                                            <p:strVal val="#ppt_w"/>
                                          </p:val>
                                        </p:tav>
                                      </p:tavLst>
                                    </p:anim>
                                    <p:anim calcmode="lin" valueType="num">
                                      <p:cBhvr>
                                        <p:cTn id="38" dur="500" fill="hold"/>
                                        <p:tgtEl>
                                          <p:spTgt spid="762908"/>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62913"/>
                                        </p:tgtEl>
                                        <p:attrNameLst>
                                          <p:attrName>style.visibility</p:attrName>
                                        </p:attrNameLst>
                                      </p:cBhvr>
                                      <p:to>
                                        <p:strVal val="visible"/>
                                      </p:to>
                                    </p:set>
                                    <p:anim calcmode="lin" valueType="num">
                                      <p:cBhvr>
                                        <p:cTn id="42" dur="500" fill="hold"/>
                                        <p:tgtEl>
                                          <p:spTgt spid="762913"/>
                                        </p:tgtEl>
                                        <p:attrNameLst>
                                          <p:attrName>ppt_w</p:attrName>
                                        </p:attrNameLst>
                                      </p:cBhvr>
                                      <p:tavLst>
                                        <p:tav tm="0">
                                          <p:val>
                                            <p:fltVal val="0"/>
                                          </p:val>
                                        </p:tav>
                                        <p:tav tm="100000">
                                          <p:val>
                                            <p:strVal val="#ppt_w"/>
                                          </p:val>
                                        </p:tav>
                                      </p:tavLst>
                                    </p:anim>
                                    <p:anim calcmode="lin" valueType="num">
                                      <p:cBhvr>
                                        <p:cTn id="43" dur="500" fill="hold"/>
                                        <p:tgtEl>
                                          <p:spTgt spid="76291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62920"/>
                                        </p:tgtEl>
                                        <p:attrNameLst>
                                          <p:attrName>style.visibility</p:attrName>
                                        </p:attrNameLst>
                                      </p:cBhvr>
                                      <p:to>
                                        <p:strVal val="visible"/>
                                      </p:to>
                                    </p:set>
                                    <p:anim calcmode="lin" valueType="num">
                                      <p:cBhvr>
                                        <p:cTn id="47" dur="500" fill="hold"/>
                                        <p:tgtEl>
                                          <p:spTgt spid="762920"/>
                                        </p:tgtEl>
                                        <p:attrNameLst>
                                          <p:attrName>ppt_w</p:attrName>
                                        </p:attrNameLst>
                                      </p:cBhvr>
                                      <p:tavLst>
                                        <p:tav tm="0">
                                          <p:val>
                                            <p:fltVal val="0"/>
                                          </p:val>
                                        </p:tav>
                                        <p:tav tm="100000">
                                          <p:val>
                                            <p:strVal val="#ppt_w"/>
                                          </p:val>
                                        </p:tav>
                                      </p:tavLst>
                                    </p:anim>
                                    <p:anim calcmode="lin" valueType="num">
                                      <p:cBhvr>
                                        <p:cTn id="48" dur="500" fill="hold"/>
                                        <p:tgtEl>
                                          <p:spTgt spid="7629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2897" grpId="0" animBg="1" autoUpdateAnimBg="0"/>
      <p:bldP spid="762898" grpId="0" animBg="1"/>
      <p:bldP spid="762919" grpId="0" autoUpdateAnimBg="0"/>
      <p:bldP spid="762920" grpId="0"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8594"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12646"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8595"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64932" name="Group 4"/>
          <p:cNvGrpSpPr>
            <a:grpSpLocks/>
          </p:cNvGrpSpPr>
          <p:nvPr/>
        </p:nvGrpSpPr>
        <p:grpSpPr bwMode="auto">
          <a:xfrm>
            <a:off x="2222500" y="2208213"/>
            <a:ext cx="914400" cy="742950"/>
            <a:chOff x="440" y="1391"/>
            <a:chExt cx="576" cy="468"/>
          </a:xfrm>
        </p:grpSpPr>
        <p:sp>
          <p:nvSpPr>
            <p:cNvPr id="238631"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38632"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3"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4"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5"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8597" name="Group 10"/>
          <p:cNvGrpSpPr>
            <a:grpSpLocks/>
          </p:cNvGrpSpPr>
          <p:nvPr/>
        </p:nvGrpSpPr>
        <p:grpSpPr bwMode="auto">
          <a:xfrm>
            <a:off x="1981201" y="2460626"/>
            <a:ext cx="1674813" cy="3986213"/>
            <a:chOff x="288" y="1550"/>
            <a:chExt cx="1055" cy="2511"/>
          </a:xfrm>
        </p:grpSpPr>
        <p:sp>
          <p:nvSpPr>
            <p:cNvPr id="238625"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26"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27"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28"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29"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0"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4945" name="Oval 17"/>
          <p:cNvSpPr>
            <a:spLocks noChangeArrowheads="1"/>
          </p:cNvSpPr>
          <p:nvPr/>
        </p:nvSpPr>
        <p:spPr bwMode="auto">
          <a:xfrm>
            <a:off x="4953000" y="1752600"/>
            <a:ext cx="2438400" cy="6858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64946" name="Oval 18"/>
          <p:cNvSpPr>
            <a:spLocks noChangeArrowheads="1"/>
          </p:cNvSpPr>
          <p:nvPr/>
        </p:nvSpPr>
        <p:spPr bwMode="auto">
          <a:xfrm>
            <a:off x="6705600" y="1143000"/>
            <a:ext cx="685800" cy="19050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64947" name="Group 19"/>
          <p:cNvGrpSpPr>
            <a:grpSpLocks/>
          </p:cNvGrpSpPr>
          <p:nvPr/>
        </p:nvGrpSpPr>
        <p:grpSpPr bwMode="auto">
          <a:xfrm>
            <a:off x="4572000" y="4648200"/>
            <a:ext cx="1219200" cy="685800"/>
            <a:chOff x="1392" y="2832"/>
            <a:chExt cx="768" cy="432"/>
          </a:xfrm>
        </p:grpSpPr>
        <p:grpSp>
          <p:nvGrpSpPr>
            <p:cNvPr id="238620" name="Group 20"/>
            <p:cNvGrpSpPr>
              <a:grpSpLocks/>
            </p:cNvGrpSpPr>
            <p:nvPr/>
          </p:nvGrpSpPr>
          <p:grpSpPr bwMode="auto">
            <a:xfrm>
              <a:off x="1392" y="2832"/>
              <a:ext cx="672" cy="432"/>
              <a:chOff x="1536" y="2928"/>
              <a:chExt cx="672" cy="432"/>
            </a:xfrm>
          </p:grpSpPr>
          <p:sp>
            <p:nvSpPr>
              <p:cNvPr id="238622"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38623"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  </a:t>
                </a:r>
                <a:endParaRPr lang="es-ES_tradnl" sz="2400" i="0">
                  <a:solidFill>
                    <a:srgbClr val="FF00FF"/>
                  </a:solidFill>
                </a:endParaRPr>
              </a:p>
            </p:txBody>
          </p:sp>
          <p:sp>
            <p:nvSpPr>
              <p:cNvPr id="238624"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3</a:t>
                </a:r>
                <a:endParaRPr lang="es-ES_tradnl" sz="2400" i="0">
                  <a:solidFill>
                    <a:srgbClr val="FF00FF"/>
                  </a:solidFill>
                </a:endParaRPr>
              </a:p>
            </p:txBody>
          </p:sp>
        </p:grpSp>
        <p:sp>
          <p:nvSpPr>
            <p:cNvPr id="238621"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64953" name="Group 25"/>
          <p:cNvGrpSpPr>
            <a:grpSpLocks/>
          </p:cNvGrpSpPr>
          <p:nvPr/>
        </p:nvGrpSpPr>
        <p:grpSpPr bwMode="auto">
          <a:xfrm>
            <a:off x="5638800" y="4495800"/>
            <a:ext cx="2133600" cy="731838"/>
            <a:chOff x="2064" y="2736"/>
            <a:chExt cx="1344" cy="461"/>
          </a:xfrm>
        </p:grpSpPr>
        <p:sp>
          <p:nvSpPr>
            <p:cNvPr id="238618"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38619"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a:t>
              </a:r>
              <a:r>
                <a:rPr lang="es-ES_tradnl" sz="2400" b="1" i="0">
                  <a:solidFill>
                    <a:schemeClr val="tx2"/>
                  </a:solidFill>
                </a:rPr>
                <a:t>+</a:t>
              </a:r>
              <a:r>
                <a:rPr lang="es-ES_tradnl" sz="2400" b="1" i="0">
                  <a:solidFill>
                    <a:srgbClr val="6600CC"/>
                  </a:solidFill>
                </a:rPr>
                <a:t>3</a:t>
              </a:r>
              <a:endParaRPr lang="es-ES_tradnl" sz="2400" b="1" i="0">
                <a:solidFill>
                  <a:srgbClr val="FF00FF"/>
                </a:solidFill>
              </a:endParaRPr>
            </a:p>
          </p:txBody>
        </p:sp>
      </p:grpSp>
      <p:grpSp>
        <p:nvGrpSpPr>
          <p:cNvPr id="764956" name="Group 28"/>
          <p:cNvGrpSpPr>
            <a:grpSpLocks/>
          </p:cNvGrpSpPr>
          <p:nvPr/>
        </p:nvGrpSpPr>
        <p:grpSpPr bwMode="auto">
          <a:xfrm>
            <a:off x="5029200" y="1249364"/>
            <a:ext cx="1600200" cy="1692275"/>
            <a:chOff x="2208" y="787"/>
            <a:chExt cx="1008" cy="1066"/>
          </a:xfrm>
        </p:grpSpPr>
        <p:sp>
          <p:nvSpPr>
            <p:cNvPr id="238614" name="Text Box 29"/>
            <p:cNvSpPr txBox="1">
              <a:spLocks noChangeArrowheads="1"/>
            </p:cNvSpPr>
            <p:nvPr/>
          </p:nvSpPr>
          <p:spPr bwMode="auto">
            <a:xfrm>
              <a:off x="2208" y="148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8615" name="Text Box 30"/>
            <p:cNvSpPr txBox="1">
              <a:spLocks noChangeArrowheads="1"/>
            </p:cNvSpPr>
            <p:nvPr/>
          </p:nvSpPr>
          <p:spPr bwMode="auto">
            <a:xfrm>
              <a:off x="2688" y="1488"/>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38616" name="Text Box 31"/>
            <p:cNvSpPr txBox="1">
              <a:spLocks noChangeArrowheads="1"/>
            </p:cNvSpPr>
            <p:nvPr/>
          </p:nvSpPr>
          <p:spPr bwMode="auto">
            <a:xfrm>
              <a:off x="2208" y="787"/>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8617" name="Text Box 32"/>
            <p:cNvSpPr txBox="1">
              <a:spLocks noChangeArrowheads="1"/>
            </p:cNvSpPr>
            <p:nvPr/>
          </p:nvSpPr>
          <p:spPr bwMode="auto">
            <a:xfrm>
              <a:off x="2688" y="787"/>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grpSp>
      <p:grpSp>
        <p:nvGrpSpPr>
          <p:cNvPr id="764961" name="Group 33"/>
          <p:cNvGrpSpPr>
            <a:grpSpLocks/>
          </p:cNvGrpSpPr>
          <p:nvPr/>
        </p:nvGrpSpPr>
        <p:grpSpPr bwMode="auto">
          <a:xfrm>
            <a:off x="6934200" y="4495800"/>
            <a:ext cx="1600200" cy="1219200"/>
            <a:chOff x="3408" y="2832"/>
            <a:chExt cx="1008" cy="768"/>
          </a:xfrm>
        </p:grpSpPr>
        <p:graphicFrame>
          <p:nvGraphicFramePr>
            <p:cNvPr id="238609"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12647"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8610"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38611"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8612"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38613"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grpSp>
      <p:sp>
        <p:nvSpPr>
          <p:cNvPr id="764967" name="Text Box 39"/>
          <p:cNvSpPr txBox="1">
            <a:spLocks noChangeArrowheads="1"/>
          </p:cNvSpPr>
          <p:nvPr/>
        </p:nvSpPr>
        <p:spPr bwMode="auto">
          <a:xfrm>
            <a:off x="6781800" y="18288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764968"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9</a:t>
            </a:r>
          </a:p>
        </p:txBody>
      </p:sp>
      <p:sp>
        <p:nvSpPr>
          <p:cNvPr id="238606"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38607"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64971"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3568708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64932"/>
                                        </p:tgtEl>
                                        <p:attrNameLst>
                                          <p:attrName>style.visibility</p:attrName>
                                        </p:attrNameLst>
                                      </p:cBhvr>
                                      <p:to>
                                        <p:strVal val="visible"/>
                                      </p:to>
                                    </p:set>
                                    <p:anim calcmode="lin" valueType="num">
                                      <p:cBhvr>
                                        <p:cTn id="7" dur="500" fill="hold"/>
                                        <p:tgtEl>
                                          <p:spTgt spid="764932"/>
                                        </p:tgtEl>
                                        <p:attrNameLst>
                                          <p:attrName>ppt_w</p:attrName>
                                        </p:attrNameLst>
                                      </p:cBhvr>
                                      <p:tavLst>
                                        <p:tav tm="0">
                                          <p:val>
                                            <p:fltVal val="0"/>
                                          </p:val>
                                        </p:tav>
                                        <p:tav tm="100000">
                                          <p:val>
                                            <p:strVal val="#ppt_w"/>
                                          </p:val>
                                        </p:tav>
                                      </p:tavLst>
                                    </p:anim>
                                    <p:anim calcmode="lin" valueType="num">
                                      <p:cBhvr>
                                        <p:cTn id="8" dur="500" fill="hold"/>
                                        <p:tgtEl>
                                          <p:spTgt spid="7649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64947"/>
                                        </p:tgtEl>
                                        <p:attrNameLst>
                                          <p:attrName>style.visibility</p:attrName>
                                        </p:attrNameLst>
                                      </p:cBhvr>
                                      <p:to>
                                        <p:strVal val="visible"/>
                                      </p:to>
                                    </p:set>
                                    <p:anim calcmode="lin" valueType="num">
                                      <p:cBhvr>
                                        <p:cTn id="12" dur="500" fill="hold"/>
                                        <p:tgtEl>
                                          <p:spTgt spid="764947"/>
                                        </p:tgtEl>
                                        <p:attrNameLst>
                                          <p:attrName>ppt_w</p:attrName>
                                        </p:attrNameLst>
                                      </p:cBhvr>
                                      <p:tavLst>
                                        <p:tav tm="0">
                                          <p:val>
                                            <p:fltVal val="0"/>
                                          </p:val>
                                        </p:tav>
                                        <p:tav tm="100000">
                                          <p:val>
                                            <p:strVal val="#ppt_w"/>
                                          </p:val>
                                        </p:tav>
                                      </p:tavLst>
                                    </p:anim>
                                    <p:anim calcmode="lin" valueType="num">
                                      <p:cBhvr>
                                        <p:cTn id="13" dur="500" fill="hold"/>
                                        <p:tgtEl>
                                          <p:spTgt spid="76494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64945"/>
                                        </p:tgtEl>
                                        <p:attrNameLst>
                                          <p:attrName>style.visibility</p:attrName>
                                        </p:attrNameLst>
                                      </p:cBhvr>
                                      <p:to>
                                        <p:strVal val="visible"/>
                                      </p:to>
                                    </p:set>
                                    <p:anim calcmode="lin" valueType="num">
                                      <p:cBhvr>
                                        <p:cTn id="17" dur="500" fill="hold"/>
                                        <p:tgtEl>
                                          <p:spTgt spid="764945"/>
                                        </p:tgtEl>
                                        <p:attrNameLst>
                                          <p:attrName>ppt_w</p:attrName>
                                        </p:attrNameLst>
                                      </p:cBhvr>
                                      <p:tavLst>
                                        <p:tav tm="0">
                                          <p:val>
                                            <p:fltVal val="0"/>
                                          </p:val>
                                        </p:tav>
                                        <p:tav tm="100000">
                                          <p:val>
                                            <p:strVal val="#ppt_w"/>
                                          </p:val>
                                        </p:tav>
                                      </p:tavLst>
                                    </p:anim>
                                    <p:anim calcmode="lin" valueType="num">
                                      <p:cBhvr>
                                        <p:cTn id="18" dur="500" fill="hold"/>
                                        <p:tgtEl>
                                          <p:spTgt spid="76494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64946"/>
                                        </p:tgtEl>
                                        <p:attrNameLst>
                                          <p:attrName>style.visibility</p:attrName>
                                        </p:attrNameLst>
                                      </p:cBhvr>
                                      <p:to>
                                        <p:strVal val="visible"/>
                                      </p:to>
                                    </p:set>
                                    <p:anim calcmode="lin" valueType="num">
                                      <p:cBhvr>
                                        <p:cTn id="22" dur="500" fill="hold"/>
                                        <p:tgtEl>
                                          <p:spTgt spid="764946"/>
                                        </p:tgtEl>
                                        <p:attrNameLst>
                                          <p:attrName>ppt_w</p:attrName>
                                        </p:attrNameLst>
                                      </p:cBhvr>
                                      <p:tavLst>
                                        <p:tav tm="0">
                                          <p:val>
                                            <p:fltVal val="0"/>
                                          </p:val>
                                        </p:tav>
                                        <p:tav tm="100000">
                                          <p:val>
                                            <p:strVal val="#ppt_w"/>
                                          </p:val>
                                        </p:tav>
                                      </p:tavLst>
                                    </p:anim>
                                    <p:anim calcmode="lin" valueType="num">
                                      <p:cBhvr>
                                        <p:cTn id="23" dur="500" fill="hold"/>
                                        <p:tgtEl>
                                          <p:spTgt spid="76494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64967"/>
                                        </p:tgtEl>
                                        <p:attrNameLst>
                                          <p:attrName>style.visibility</p:attrName>
                                        </p:attrNameLst>
                                      </p:cBhvr>
                                      <p:to>
                                        <p:strVal val="visible"/>
                                      </p:to>
                                    </p:set>
                                    <p:anim calcmode="lin" valueType="num">
                                      <p:cBhvr>
                                        <p:cTn id="27" dur="500" fill="hold"/>
                                        <p:tgtEl>
                                          <p:spTgt spid="764967"/>
                                        </p:tgtEl>
                                        <p:attrNameLst>
                                          <p:attrName>ppt_w</p:attrName>
                                        </p:attrNameLst>
                                      </p:cBhvr>
                                      <p:tavLst>
                                        <p:tav tm="0">
                                          <p:val>
                                            <p:fltVal val="0"/>
                                          </p:val>
                                        </p:tav>
                                        <p:tav tm="100000">
                                          <p:val>
                                            <p:strVal val="#ppt_w"/>
                                          </p:val>
                                        </p:tav>
                                      </p:tavLst>
                                    </p:anim>
                                    <p:anim calcmode="lin" valueType="num">
                                      <p:cBhvr>
                                        <p:cTn id="28" dur="500" fill="hold"/>
                                        <p:tgtEl>
                                          <p:spTgt spid="764967"/>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64953"/>
                                        </p:tgtEl>
                                        <p:attrNameLst>
                                          <p:attrName>style.visibility</p:attrName>
                                        </p:attrNameLst>
                                      </p:cBhvr>
                                      <p:to>
                                        <p:strVal val="visible"/>
                                      </p:to>
                                    </p:set>
                                    <p:anim calcmode="lin" valueType="num">
                                      <p:cBhvr>
                                        <p:cTn id="32" dur="500" fill="hold"/>
                                        <p:tgtEl>
                                          <p:spTgt spid="764953"/>
                                        </p:tgtEl>
                                        <p:attrNameLst>
                                          <p:attrName>ppt_w</p:attrName>
                                        </p:attrNameLst>
                                      </p:cBhvr>
                                      <p:tavLst>
                                        <p:tav tm="0">
                                          <p:val>
                                            <p:fltVal val="0"/>
                                          </p:val>
                                        </p:tav>
                                        <p:tav tm="100000">
                                          <p:val>
                                            <p:strVal val="#ppt_w"/>
                                          </p:val>
                                        </p:tav>
                                      </p:tavLst>
                                    </p:anim>
                                    <p:anim calcmode="lin" valueType="num">
                                      <p:cBhvr>
                                        <p:cTn id="33" dur="500" fill="hold"/>
                                        <p:tgtEl>
                                          <p:spTgt spid="764953"/>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64956"/>
                                        </p:tgtEl>
                                        <p:attrNameLst>
                                          <p:attrName>style.visibility</p:attrName>
                                        </p:attrNameLst>
                                      </p:cBhvr>
                                      <p:to>
                                        <p:strVal val="visible"/>
                                      </p:to>
                                    </p:set>
                                    <p:anim calcmode="lin" valueType="num">
                                      <p:cBhvr>
                                        <p:cTn id="37" dur="500" fill="hold"/>
                                        <p:tgtEl>
                                          <p:spTgt spid="764956"/>
                                        </p:tgtEl>
                                        <p:attrNameLst>
                                          <p:attrName>ppt_w</p:attrName>
                                        </p:attrNameLst>
                                      </p:cBhvr>
                                      <p:tavLst>
                                        <p:tav tm="0">
                                          <p:val>
                                            <p:fltVal val="0"/>
                                          </p:val>
                                        </p:tav>
                                        <p:tav tm="100000">
                                          <p:val>
                                            <p:strVal val="#ppt_w"/>
                                          </p:val>
                                        </p:tav>
                                      </p:tavLst>
                                    </p:anim>
                                    <p:anim calcmode="lin" valueType="num">
                                      <p:cBhvr>
                                        <p:cTn id="38" dur="500" fill="hold"/>
                                        <p:tgtEl>
                                          <p:spTgt spid="76495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64961"/>
                                        </p:tgtEl>
                                        <p:attrNameLst>
                                          <p:attrName>style.visibility</p:attrName>
                                        </p:attrNameLst>
                                      </p:cBhvr>
                                      <p:to>
                                        <p:strVal val="visible"/>
                                      </p:to>
                                    </p:set>
                                    <p:anim calcmode="lin" valueType="num">
                                      <p:cBhvr>
                                        <p:cTn id="42" dur="500" fill="hold"/>
                                        <p:tgtEl>
                                          <p:spTgt spid="764961"/>
                                        </p:tgtEl>
                                        <p:attrNameLst>
                                          <p:attrName>ppt_w</p:attrName>
                                        </p:attrNameLst>
                                      </p:cBhvr>
                                      <p:tavLst>
                                        <p:tav tm="0">
                                          <p:val>
                                            <p:fltVal val="0"/>
                                          </p:val>
                                        </p:tav>
                                        <p:tav tm="100000">
                                          <p:val>
                                            <p:strVal val="#ppt_w"/>
                                          </p:val>
                                        </p:tav>
                                      </p:tavLst>
                                    </p:anim>
                                    <p:anim calcmode="lin" valueType="num">
                                      <p:cBhvr>
                                        <p:cTn id="43" dur="500" fill="hold"/>
                                        <p:tgtEl>
                                          <p:spTgt spid="764961"/>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64968"/>
                                        </p:tgtEl>
                                        <p:attrNameLst>
                                          <p:attrName>style.visibility</p:attrName>
                                        </p:attrNameLst>
                                      </p:cBhvr>
                                      <p:to>
                                        <p:strVal val="visible"/>
                                      </p:to>
                                    </p:set>
                                    <p:anim calcmode="lin" valueType="num">
                                      <p:cBhvr>
                                        <p:cTn id="47" dur="500" fill="hold"/>
                                        <p:tgtEl>
                                          <p:spTgt spid="764968"/>
                                        </p:tgtEl>
                                        <p:attrNameLst>
                                          <p:attrName>ppt_w</p:attrName>
                                        </p:attrNameLst>
                                      </p:cBhvr>
                                      <p:tavLst>
                                        <p:tav tm="0">
                                          <p:val>
                                            <p:fltVal val="0"/>
                                          </p:val>
                                        </p:tav>
                                        <p:tav tm="100000">
                                          <p:val>
                                            <p:strVal val="#ppt_w"/>
                                          </p:val>
                                        </p:tav>
                                      </p:tavLst>
                                    </p:anim>
                                    <p:anim calcmode="lin" valueType="num">
                                      <p:cBhvr>
                                        <p:cTn id="48" dur="500" fill="hold"/>
                                        <p:tgtEl>
                                          <p:spTgt spid="7649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4945" grpId="0" animBg="1" autoUpdateAnimBg="0"/>
      <p:bldP spid="764946" grpId="0" animBg="1"/>
      <p:bldP spid="764967" grpId="0" autoUpdateAnimBg="0"/>
      <p:bldP spid="764968"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0642"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13670"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0643" name="Text Box 3"/>
          <p:cNvSpPr txBox="1">
            <a:spLocks noChangeArrowheads="1"/>
          </p:cNvSpPr>
          <p:nvPr/>
        </p:nvSpPr>
        <p:spPr bwMode="auto">
          <a:xfrm>
            <a:off x="3657600" y="31242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Calcular la matriz de los cofactores.</a:t>
            </a:r>
            <a:endParaRPr lang="es-ES_tradnl" sz="3200" b="1" i="0"/>
          </a:p>
        </p:txBody>
      </p:sp>
      <p:grpSp>
        <p:nvGrpSpPr>
          <p:cNvPr id="766980" name="Group 4"/>
          <p:cNvGrpSpPr>
            <a:grpSpLocks/>
          </p:cNvGrpSpPr>
          <p:nvPr/>
        </p:nvGrpSpPr>
        <p:grpSpPr bwMode="auto">
          <a:xfrm>
            <a:off x="2222500" y="2208213"/>
            <a:ext cx="914400" cy="742950"/>
            <a:chOff x="440" y="1391"/>
            <a:chExt cx="576" cy="468"/>
          </a:xfrm>
        </p:grpSpPr>
        <p:sp>
          <p:nvSpPr>
            <p:cNvPr id="240679"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40680"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1"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2"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3"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0645" name="Group 10"/>
          <p:cNvGrpSpPr>
            <a:grpSpLocks/>
          </p:cNvGrpSpPr>
          <p:nvPr/>
        </p:nvGrpSpPr>
        <p:grpSpPr bwMode="auto">
          <a:xfrm>
            <a:off x="1981201" y="2460626"/>
            <a:ext cx="1674813" cy="3986213"/>
            <a:chOff x="288" y="1550"/>
            <a:chExt cx="1055" cy="2511"/>
          </a:xfrm>
        </p:grpSpPr>
        <p:sp>
          <p:nvSpPr>
            <p:cNvPr id="240673"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4"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5"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6"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7"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8"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6993" name="Oval 17"/>
          <p:cNvSpPr>
            <a:spLocks noChangeArrowheads="1"/>
          </p:cNvSpPr>
          <p:nvPr/>
        </p:nvSpPr>
        <p:spPr bwMode="auto">
          <a:xfrm>
            <a:off x="4953000" y="2286000"/>
            <a:ext cx="2438400" cy="6858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latin typeface="Times New Roman" panose="02020603050405020304" pitchFamily="18" charset="0"/>
            </a:endParaRPr>
          </a:p>
        </p:txBody>
      </p:sp>
      <p:sp>
        <p:nvSpPr>
          <p:cNvPr id="766994" name="Oval 18"/>
          <p:cNvSpPr>
            <a:spLocks noChangeArrowheads="1"/>
          </p:cNvSpPr>
          <p:nvPr/>
        </p:nvSpPr>
        <p:spPr bwMode="auto">
          <a:xfrm>
            <a:off x="6705600" y="1143000"/>
            <a:ext cx="685800" cy="1905000"/>
          </a:xfrm>
          <a:prstGeom prst="ellipse">
            <a:avLst/>
          </a:prstGeom>
          <a:noFill/>
          <a:ln w="38100">
            <a:solidFill>
              <a:srgbClr val="66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66995" name="Group 19"/>
          <p:cNvGrpSpPr>
            <a:grpSpLocks/>
          </p:cNvGrpSpPr>
          <p:nvPr/>
        </p:nvGrpSpPr>
        <p:grpSpPr bwMode="auto">
          <a:xfrm>
            <a:off x="4572000" y="4648200"/>
            <a:ext cx="1219200" cy="685800"/>
            <a:chOff x="1392" y="2832"/>
            <a:chExt cx="768" cy="432"/>
          </a:xfrm>
        </p:grpSpPr>
        <p:grpSp>
          <p:nvGrpSpPr>
            <p:cNvPr id="240668" name="Group 20"/>
            <p:cNvGrpSpPr>
              <a:grpSpLocks/>
            </p:cNvGrpSpPr>
            <p:nvPr/>
          </p:nvGrpSpPr>
          <p:grpSpPr bwMode="auto">
            <a:xfrm>
              <a:off x="1392" y="2832"/>
              <a:ext cx="672" cy="432"/>
              <a:chOff x="1536" y="2928"/>
              <a:chExt cx="672" cy="432"/>
            </a:xfrm>
          </p:grpSpPr>
          <p:sp>
            <p:nvSpPr>
              <p:cNvPr id="240670" name="Text Box 21"/>
              <p:cNvSpPr txBox="1">
                <a:spLocks noChangeArrowheads="1"/>
              </p:cNvSpPr>
              <p:nvPr/>
            </p:nvSpPr>
            <p:spPr bwMode="auto">
              <a:xfrm>
                <a:off x="1536" y="2928"/>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A</a:t>
                </a:r>
              </a:p>
            </p:txBody>
          </p:sp>
          <p:sp>
            <p:nvSpPr>
              <p:cNvPr id="240671" name="Text Box 22"/>
              <p:cNvSpPr txBox="1">
                <a:spLocks noChangeArrowheads="1"/>
              </p:cNvSpPr>
              <p:nvPr/>
            </p:nvSpPr>
            <p:spPr bwMode="auto">
              <a:xfrm>
                <a:off x="1776"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  </a:t>
                </a:r>
                <a:endParaRPr lang="es-ES_tradnl" sz="2400" i="0">
                  <a:solidFill>
                    <a:srgbClr val="FF00FF"/>
                  </a:solidFill>
                </a:endParaRPr>
              </a:p>
            </p:txBody>
          </p:sp>
          <p:sp>
            <p:nvSpPr>
              <p:cNvPr id="240672" name="Text Box 23"/>
              <p:cNvSpPr txBox="1">
                <a:spLocks noChangeArrowheads="1"/>
              </p:cNvSpPr>
              <p:nvPr/>
            </p:nvSpPr>
            <p:spPr bwMode="auto">
              <a:xfrm>
                <a:off x="1872" y="307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3</a:t>
                </a:r>
                <a:endParaRPr lang="es-ES_tradnl" sz="2400" i="0">
                  <a:solidFill>
                    <a:srgbClr val="FF00FF"/>
                  </a:solidFill>
                </a:endParaRPr>
              </a:p>
            </p:txBody>
          </p:sp>
        </p:grpSp>
        <p:sp>
          <p:nvSpPr>
            <p:cNvPr id="240669" name="Text Box 24"/>
            <p:cNvSpPr txBox="1">
              <a:spLocks noChangeArrowheads="1"/>
            </p:cNvSpPr>
            <p:nvPr/>
          </p:nvSpPr>
          <p:spPr bwMode="auto">
            <a:xfrm>
              <a:off x="1872" y="283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767001" name="Group 25"/>
          <p:cNvGrpSpPr>
            <a:grpSpLocks/>
          </p:cNvGrpSpPr>
          <p:nvPr/>
        </p:nvGrpSpPr>
        <p:grpSpPr bwMode="auto">
          <a:xfrm>
            <a:off x="5638800" y="4495800"/>
            <a:ext cx="2133600" cy="731838"/>
            <a:chOff x="2064" y="2736"/>
            <a:chExt cx="1344" cy="461"/>
          </a:xfrm>
        </p:grpSpPr>
        <p:sp>
          <p:nvSpPr>
            <p:cNvPr id="240666" name="Text Box 26"/>
            <p:cNvSpPr txBox="1">
              <a:spLocks noChangeArrowheads="1"/>
            </p:cNvSpPr>
            <p:nvPr/>
          </p:nvSpPr>
          <p:spPr bwMode="auto">
            <a:xfrm>
              <a:off x="2064" y="2832"/>
              <a:ext cx="67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40667" name="Text Box 27"/>
            <p:cNvSpPr txBox="1">
              <a:spLocks noChangeArrowheads="1"/>
            </p:cNvSpPr>
            <p:nvPr/>
          </p:nvSpPr>
          <p:spPr bwMode="auto">
            <a:xfrm>
              <a:off x="2448" y="2736"/>
              <a:ext cx="9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a:t>
              </a:r>
              <a:r>
                <a:rPr lang="es-ES_tradnl" sz="2400" b="1" i="0">
                  <a:solidFill>
                    <a:schemeClr val="tx2"/>
                  </a:solidFill>
                </a:rPr>
                <a:t>+</a:t>
              </a:r>
              <a:r>
                <a:rPr lang="es-ES_tradnl" sz="2400" b="1" i="0">
                  <a:solidFill>
                    <a:srgbClr val="6600CC"/>
                  </a:solidFill>
                </a:rPr>
                <a:t>3</a:t>
              </a:r>
              <a:endParaRPr lang="es-ES_tradnl" sz="2400" b="1" i="0">
                <a:solidFill>
                  <a:srgbClr val="FF00FF"/>
                </a:solidFill>
              </a:endParaRPr>
            </a:p>
          </p:txBody>
        </p:sp>
      </p:grpSp>
      <p:grpSp>
        <p:nvGrpSpPr>
          <p:cNvPr id="767004" name="Group 28"/>
          <p:cNvGrpSpPr>
            <a:grpSpLocks/>
          </p:cNvGrpSpPr>
          <p:nvPr/>
        </p:nvGrpSpPr>
        <p:grpSpPr bwMode="auto">
          <a:xfrm>
            <a:off x="5029200" y="1249364"/>
            <a:ext cx="1524000" cy="1158875"/>
            <a:chOff x="2208" y="787"/>
            <a:chExt cx="960" cy="730"/>
          </a:xfrm>
        </p:grpSpPr>
        <p:sp>
          <p:nvSpPr>
            <p:cNvPr id="240662" name="Text Box 29"/>
            <p:cNvSpPr txBox="1">
              <a:spLocks noChangeArrowheads="1"/>
            </p:cNvSpPr>
            <p:nvPr/>
          </p:nvSpPr>
          <p:spPr bwMode="auto">
            <a:xfrm>
              <a:off x="2688" y="1152"/>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sp>
          <p:nvSpPr>
            <p:cNvPr id="240663" name="Text Box 30"/>
            <p:cNvSpPr txBox="1">
              <a:spLocks noChangeArrowheads="1"/>
            </p:cNvSpPr>
            <p:nvPr/>
          </p:nvSpPr>
          <p:spPr bwMode="auto">
            <a:xfrm>
              <a:off x="2208" y="1152"/>
              <a:ext cx="52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40664" name="Text Box 31"/>
            <p:cNvSpPr txBox="1">
              <a:spLocks noChangeArrowheads="1"/>
            </p:cNvSpPr>
            <p:nvPr/>
          </p:nvSpPr>
          <p:spPr bwMode="auto">
            <a:xfrm>
              <a:off x="2208" y="787"/>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40665" name="Text Box 32"/>
            <p:cNvSpPr txBox="1">
              <a:spLocks noChangeArrowheads="1"/>
            </p:cNvSpPr>
            <p:nvPr/>
          </p:nvSpPr>
          <p:spPr bwMode="auto">
            <a:xfrm>
              <a:off x="2736" y="787"/>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grpSp>
      <p:grpSp>
        <p:nvGrpSpPr>
          <p:cNvPr id="767009" name="Group 33"/>
          <p:cNvGrpSpPr>
            <a:grpSpLocks/>
          </p:cNvGrpSpPr>
          <p:nvPr/>
        </p:nvGrpSpPr>
        <p:grpSpPr bwMode="auto">
          <a:xfrm>
            <a:off x="6934200" y="4495800"/>
            <a:ext cx="1600200" cy="1219200"/>
            <a:chOff x="3408" y="2832"/>
            <a:chExt cx="1008" cy="768"/>
          </a:xfrm>
        </p:grpSpPr>
        <p:graphicFrame>
          <p:nvGraphicFramePr>
            <p:cNvPr id="240657" name="Object 34"/>
            <p:cNvGraphicFramePr>
              <a:graphicFrameLocks noChangeAspect="1"/>
            </p:cNvGraphicFramePr>
            <p:nvPr/>
          </p:nvGraphicFramePr>
          <p:xfrm>
            <a:off x="3408" y="2832"/>
            <a:ext cx="960" cy="768"/>
          </p:xfrm>
          <a:graphic>
            <a:graphicData uri="http://schemas.openxmlformats.org/presentationml/2006/ole">
              <mc:AlternateContent xmlns:mc="http://schemas.openxmlformats.org/markup-compatibility/2006">
                <mc:Choice xmlns:v="urn:schemas-microsoft-com:vml" Requires="v">
                  <p:oleObj spid="_x0000_s113671" name="Ecuación" r:id="rId6" imgW="672808" imgH="710891" progId="Equation.3">
                    <p:embed/>
                  </p:oleObj>
                </mc:Choice>
                <mc:Fallback>
                  <p:oleObj name="Ecuación" r:id="rId6" imgW="672808"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08" y="2832"/>
                          <a:ext cx="960" cy="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0658" name="Text Box 35"/>
            <p:cNvSpPr txBox="1">
              <a:spLocks noChangeArrowheads="1"/>
            </p:cNvSpPr>
            <p:nvPr/>
          </p:nvSpPr>
          <p:spPr bwMode="auto">
            <a:xfrm>
              <a:off x="3504" y="2880"/>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p>
          </p:txBody>
        </p:sp>
        <p:sp>
          <p:nvSpPr>
            <p:cNvPr id="240659" name="Text Box 36"/>
            <p:cNvSpPr txBox="1">
              <a:spLocks noChangeArrowheads="1"/>
            </p:cNvSpPr>
            <p:nvPr/>
          </p:nvSpPr>
          <p:spPr bwMode="auto">
            <a:xfrm>
              <a:off x="3984" y="2880"/>
              <a:ext cx="4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3</a:t>
              </a:r>
            </a:p>
          </p:txBody>
        </p:sp>
        <p:sp>
          <p:nvSpPr>
            <p:cNvPr id="240660" name="Text Box 37"/>
            <p:cNvSpPr txBox="1">
              <a:spLocks noChangeArrowheads="1"/>
            </p:cNvSpPr>
            <p:nvPr/>
          </p:nvSpPr>
          <p:spPr bwMode="auto">
            <a:xfrm>
              <a:off x="350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sp>
          <p:nvSpPr>
            <p:cNvPr id="240661" name="Text Box 38"/>
            <p:cNvSpPr txBox="1">
              <a:spLocks noChangeArrowheads="1"/>
            </p:cNvSpPr>
            <p:nvPr/>
          </p:nvSpPr>
          <p:spPr bwMode="auto">
            <a:xfrm>
              <a:off x="3984" y="3216"/>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2</a:t>
              </a:r>
            </a:p>
          </p:txBody>
        </p:sp>
      </p:grpSp>
      <p:sp>
        <p:nvSpPr>
          <p:cNvPr id="767015" name="Text Box 39"/>
          <p:cNvSpPr txBox="1">
            <a:spLocks noChangeArrowheads="1"/>
          </p:cNvSpPr>
          <p:nvPr/>
        </p:nvSpPr>
        <p:spPr bwMode="auto">
          <a:xfrm>
            <a:off x="6781800" y="23622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4</a:t>
            </a:r>
          </a:p>
        </p:txBody>
      </p:sp>
      <p:sp>
        <p:nvSpPr>
          <p:cNvPr id="767016" name="Text Box 40"/>
          <p:cNvSpPr txBox="1">
            <a:spLocks noChangeArrowheads="1"/>
          </p:cNvSpPr>
          <p:nvPr/>
        </p:nvSpPr>
        <p:spPr bwMode="auto">
          <a:xfrm>
            <a:off x="8382000" y="4800600"/>
            <a:ext cx="152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2</a:t>
            </a:r>
          </a:p>
        </p:txBody>
      </p:sp>
      <p:sp>
        <p:nvSpPr>
          <p:cNvPr id="240654" name="AutoShape 4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40655" name="AutoShape 4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67019" name="Text Box 4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963181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66980"/>
                                        </p:tgtEl>
                                        <p:attrNameLst>
                                          <p:attrName>style.visibility</p:attrName>
                                        </p:attrNameLst>
                                      </p:cBhvr>
                                      <p:to>
                                        <p:strVal val="visible"/>
                                      </p:to>
                                    </p:set>
                                    <p:anim calcmode="lin" valueType="num">
                                      <p:cBhvr>
                                        <p:cTn id="7" dur="500" fill="hold"/>
                                        <p:tgtEl>
                                          <p:spTgt spid="766980"/>
                                        </p:tgtEl>
                                        <p:attrNameLst>
                                          <p:attrName>ppt_w</p:attrName>
                                        </p:attrNameLst>
                                      </p:cBhvr>
                                      <p:tavLst>
                                        <p:tav tm="0">
                                          <p:val>
                                            <p:fltVal val="0"/>
                                          </p:val>
                                        </p:tav>
                                        <p:tav tm="100000">
                                          <p:val>
                                            <p:strVal val="#ppt_w"/>
                                          </p:val>
                                        </p:tav>
                                      </p:tavLst>
                                    </p:anim>
                                    <p:anim calcmode="lin" valueType="num">
                                      <p:cBhvr>
                                        <p:cTn id="8" dur="500" fill="hold"/>
                                        <p:tgtEl>
                                          <p:spTgt spid="76698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66995"/>
                                        </p:tgtEl>
                                        <p:attrNameLst>
                                          <p:attrName>style.visibility</p:attrName>
                                        </p:attrNameLst>
                                      </p:cBhvr>
                                      <p:to>
                                        <p:strVal val="visible"/>
                                      </p:to>
                                    </p:set>
                                    <p:anim calcmode="lin" valueType="num">
                                      <p:cBhvr>
                                        <p:cTn id="12" dur="500" fill="hold"/>
                                        <p:tgtEl>
                                          <p:spTgt spid="766995"/>
                                        </p:tgtEl>
                                        <p:attrNameLst>
                                          <p:attrName>ppt_w</p:attrName>
                                        </p:attrNameLst>
                                      </p:cBhvr>
                                      <p:tavLst>
                                        <p:tav tm="0">
                                          <p:val>
                                            <p:fltVal val="0"/>
                                          </p:val>
                                        </p:tav>
                                        <p:tav tm="100000">
                                          <p:val>
                                            <p:strVal val="#ppt_w"/>
                                          </p:val>
                                        </p:tav>
                                      </p:tavLst>
                                    </p:anim>
                                    <p:anim calcmode="lin" valueType="num">
                                      <p:cBhvr>
                                        <p:cTn id="13" dur="500" fill="hold"/>
                                        <p:tgtEl>
                                          <p:spTgt spid="76699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66993"/>
                                        </p:tgtEl>
                                        <p:attrNameLst>
                                          <p:attrName>style.visibility</p:attrName>
                                        </p:attrNameLst>
                                      </p:cBhvr>
                                      <p:to>
                                        <p:strVal val="visible"/>
                                      </p:to>
                                    </p:set>
                                    <p:anim calcmode="lin" valueType="num">
                                      <p:cBhvr>
                                        <p:cTn id="17" dur="500" fill="hold"/>
                                        <p:tgtEl>
                                          <p:spTgt spid="766993"/>
                                        </p:tgtEl>
                                        <p:attrNameLst>
                                          <p:attrName>ppt_w</p:attrName>
                                        </p:attrNameLst>
                                      </p:cBhvr>
                                      <p:tavLst>
                                        <p:tav tm="0">
                                          <p:val>
                                            <p:fltVal val="0"/>
                                          </p:val>
                                        </p:tav>
                                        <p:tav tm="100000">
                                          <p:val>
                                            <p:strVal val="#ppt_w"/>
                                          </p:val>
                                        </p:tav>
                                      </p:tavLst>
                                    </p:anim>
                                    <p:anim calcmode="lin" valueType="num">
                                      <p:cBhvr>
                                        <p:cTn id="18" dur="500" fill="hold"/>
                                        <p:tgtEl>
                                          <p:spTgt spid="76699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766994"/>
                                        </p:tgtEl>
                                        <p:attrNameLst>
                                          <p:attrName>style.visibility</p:attrName>
                                        </p:attrNameLst>
                                      </p:cBhvr>
                                      <p:to>
                                        <p:strVal val="visible"/>
                                      </p:to>
                                    </p:set>
                                    <p:anim calcmode="lin" valueType="num">
                                      <p:cBhvr>
                                        <p:cTn id="22" dur="500" fill="hold"/>
                                        <p:tgtEl>
                                          <p:spTgt spid="766994"/>
                                        </p:tgtEl>
                                        <p:attrNameLst>
                                          <p:attrName>ppt_w</p:attrName>
                                        </p:attrNameLst>
                                      </p:cBhvr>
                                      <p:tavLst>
                                        <p:tav tm="0">
                                          <p:val>
                                            <p:fltVal val="0"/>
                                          </p:val>
                                        </p:tav>
                                        <p:tav tm="100000">
                                          <p:val>
                                            <p:strVal val="#ppt_w"/>
                                          </p:val>
                                        </p:tav>
                                      </p:tavLst>
                                    </p:anim>
                                    <p:anim calcmode="lin" valueType="num">
                                      <p:cBhvr>
                                        <p:cTn id="23" dur="500" fill="hold"/>
                                        <p:tgtEl>
                                          <p:spTgt spid="76699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67015"/>
                                        </p:tgtEl>
                                        <p:attrNameLst>
                                          <p:attrName>style.visibility</p:attrName>
                                        </p:attrNameLst>
                                      </p:cBhvr>
                                      <p:to>
                                        <p:strVal val="visible"/>
                                      </p:to>
                                    </p:set>
                                    <p:anim calcmode="lin" valueType="num">
                                      <p:cBhvr>
                                        <p:cTn id="27" dur="500" fill="hold"/>
                                        <p:tgtEl>
                                          <p:spTgt spid="767015"/>
                                        </p:tgtEl>
                                        <p:attrNameLst>
                                          <p:attrName>ppt_w</p:attrName>
                                        </p:attrNameLst>
                                      </p:cBhvr>
                                      <p:tavLst>
                                        <p:tav tm="0">
                                          <p:val>
                                            <p:fltVal val="0"/>
                                          </p:val>
                                        </p:tav>
                                        <p:tav tm="100000">
                                          <p:val>
                                            <p:strVal val="#ppt_w"/>
                                          </p:val>
                                        </p:tav>
                                      </p:tavLst>
                                    </p:anim>
                                    <p:anim calcmode="lin" valueType="num">
                                      <p:cBhvr>
                                        <p:cTn id="28" dur="500" fill="hold"/>
                                        <p:tgtEl>
                                          <p:spTgt spid="76701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67001"/>
                                        </p:tgtEl>
                                        <p:attrNameLst>
                                          <p:attrName>style.visibility</p:attrName>
                                        </p:attrNameLst>
                                      </p:cBhvr>
                                      <p:to>
                                        <p:strVal val="visible"/>
                                      </p:to>
                                    </p:set>
                                    <p:anim calcmode="lin" valueType="num">
                                      <p:cBhvr>
                                        <p:cTn id="32" dur="500" fill="hold"/>
                                        <p:tgtEl>
                                          <p:spTgt spid="767001"/>
                                        </p:tgtEl>
                                        <p:attrNameLst>
                                          <p:attrName>ppt_w</p:attrName>
                                        </p:attrNameLst>
                                      </p:cBhvr>
                                      <p:tavLst>
                                        <p:tav tm="0">
                                          <p:val>
                                            <p:fltVal val="0"/>
                                          </p:val>
                                        </p:tav>
                                        <p:tav tm="100000">
                                          <p:val>
                                            <p:strVal val="#ppt_w"/>
                                          </p:val>
                                        </p:tav>
                                      </p:tavLst>
                                    </p:anim>
                                    <p:anim calcmode="lin" valueType="num">
                                      <p:cBhvr>
                                        <p:cTn id="33" dur="500" fill="hold"/>
                                        <p:tgtEl>
                                          <p:spTgt spid="76700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67004"/>
                                        </p:tgtEl>
                                        <p:attrNameLst>
                                          <p:attrName>style.visibility</p:attrName>
                                        </p:attrNameLst>
                                      </p:cBhvr>
                                      <p:to>
                                        <p:strVal val="visible"/>
                                      </p:to>
                                    </p:set>
                                    <p:anim calcmode="lin" valueType="num">
                                      <p:cBhvr>
                                        <p:cTn id="37" dur="500" fill="hold"/>
                                        <p:tgtEl>
                                          <p:spTgt spid="767004"/>
                                        </p:tgtEl>
                                        <p:attrNameLst>
                                          <p:attrName>ppt_w</p:attrName>
                                        </p:attrNameLst>
                                      </p:cBhvr>
                                      <p:tavLst>
                                        <p:tav tm="0">
                                          <p:val>
                                            <p:fltVal val="0"/>
                                          </p:val>
                                        </p:tav>
                                        <p:tav tm="100000">
                                          <p:val>
                                            <p:strVal val="#ppt_w"/>
                                          </p:val>
                                        </p:tav>
                                      </p:tavLst>
                                    </p:anim>
                                    <p:anim calcmode="lin" valueType="num">
                                      <p:cBhvr>
                                        <p:cTn id="38" dur="500" fill="hold"/>
                                        <p:tgtEl>
                                          <p:spTgt spid="76700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67009"/>
                                        </p:tgtEl>
                                        <p:attrNameLst>
                                          <p:attrName>style.visibility</p:attrName>
                                        </p:attrNameLst>
                                      </p:cBhvr>
                                      <p:to>
                                        <p:strVal val="visible"/>
                                      </p:to>
                                    </p:set>
                                    <p:anim calcmode="lin" valueType="num">
                                      <p:cBhvr>
                                        <p:cTn id="42" dur="500" fill="hold"/>
                                        <p:tgtEl>
                                          <p:spTgt spid="767009"/>
                                        </p:tgtEl>
                                        <p:attrNameLst>
                                          <p:attrName>ppt_w</p:attrName>
                                        </p:attrNameLst>
                                      </p:cBhvr>
                                      <p:tavLst>
                                        <p:tav tm="0">
                                          <p:val>
                                            <p:fltVal val="0"/>
                                          </p:val>
                                        </p:tav>
                                        <p:tav tm="100000">
                                          <p:val>
                                            <p:strVal val="#ppt_w"/>
                                          </p:val>
                                        </p:tav>
                                      </p:tavLst>
                                    </p:anim>
                                    <p:anim calcmode="lin" valueType="num">
                                      <p:cBhvr>
                                        <p:cTn id="43" dur="500" fill="hold"/>
                                        <p:tgtEl>
                                          <p:spTgt spid="76700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767016"/>
                                        </p:tgtEl>
                                        <p:attrNameLst>
                                          <p:attrName>style.visibility</p:attrName>
                                        </p:attrNameLst>
                                      </p:cBhvr>
                                      <p:to>
                                        <p:strVal val="visible"/>
                                      </p:to>
                                    </p:set>
                                    <p:anim calcmode="lin" valueType="num">
                                      <p:cBhvr>
                                        <p:cTn id="47" dur="500" fill="hold"/>
                                        <p:tgtEl>
                                          <p:spTgt spid="767016"/>
                                        </p:tgtEl>
                                        <p:attrNameLst>
                                          <p:attrName>ppt_w</p:attrName>
                                        </p:attrNameLst>
                                      </p:cBhvr>
                                      <p:tavLst>
                                        <p:tav tm="0">
                                          <p:val>
                                            <p:fltVal val="0"/>
                                          </p:val>
                                        </p:tav>
                                        <p:tav tm="100000">
                                          <p:val>
                                            <p:strVal val="#ppt_w"/>
                                          </p:val>
                                        </p:tav>
                                      </p:tavLst>
                                    </p:anim>
                                    <p:anim calcmode="lin" valueType="num">
                                      <p:cBhvr>
                                        <p:cTn id="48" dur="500" fill="hold"/>
                                        <p:tgtEl>
                                          <p:spTgt spid="76701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93" grpId="0" animBg="1" autoUpdateAnimBg="0"/>
      <p:bldP spid="766994" grpId="0" animBg="1"/>
      <p:bldP spid="767015" grpId="0" autoUpdateAnimBg="0"/>
      <p:bldP spid="767016"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2690"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14694"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2691" name="Text Box 3"/>
          <p:cNvSpPr txBox="1">
            <a:spLocks noChangeArrowheads="1"/>
          </p:cNvSpPr>
          <p:nvPr/>
        </p:nvSpPr>
        <p:spPr bwMode="auto">
          <a:xfrm>
            <a:off x="3071813" y="3429000"/>
            <a:ext cx="7010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i="0"/>
              <a:t> </a:t>
            </a:r>
            <a:r>
              <a:rPr lang="es-ES_tradnl" sz="3200" b="1" i="0"/>
              <a:t>Matriz de los cofactores:</a:t>
            </a:r>
            <a:r>
              <a:rPr lang="es-ES_tradnl" sz="3200" i="0"/>
              <a:t>.</a:t>
            </a:r>
            <a:endParaRPr lang="es-ES_tradnl" sz="3200" b="1" i="0"/>
          </a:p>
        </p:txBody>
      </p:sp>
      <p:grpSp>
        <p:nvGrpSpPr>
          <p:cNvPr id="769028" name="Group 4"/>
          <p:cNvGrpSpPr>
            <a:grpSpLocks/>
          </p:cNvGrpSpPr>
          <p:nvPr/>
        </p:nvGrpSpPr>
        <p:grpSpPr bwMode="auto">
          <a:xfrm>
            <a:off x="2222500" y="2208213"/>
            <a:ext cx="914400" cy="742950"/>
            <a:chOff x="440" y="1391"/>
            <a:chExt cx="576" cy="468"/>
          </a:xfrm>
        </p:grpSpPr>
        <p:sp>
          <p:nvSpPr>
            <p:cNvPr id="242708" name="Freeform 5"/>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42709" name="Freeform 6"/>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10" name="Freeform 7"/>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11" name="Freeform 8"/>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12" name="Freeform 9"/>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2693" name="Group 10"/>
          <p:cNvGrpSpPr>
            <a:grpSpLocks/>
          </p:cNvGrpSpPr>
          <p:nvPr/>
        </p:nvGrpSpPr>
        <p:grpSpPr bwMode="auto">
          <a:xfrm>
            <a:off x="1981201" y="2460626"/>
            <a:ext cx="1674813" cy="3986213"/>
            <a:chOff x="288" y="1550"/>
            <a:chExt cx="1055" cy="2511"/>
          </a:xfrm>
        </p:grpSpPr>
        <p:sp>
          <p:nvSpPr>
            <p:cNvPr id="242702" name="Freeform 11"/>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03" name="Freeform 12"/>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04" name="Freeform 13"/>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05" name="Freeform 14"/>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06" name="Freeform 15"/>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707" name="Freeform 16"/>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69041" name="Group 17"/>
          <p:cNvGrpSpPr>
            <a:grpSpLocks/>
          </p:cNvGrpSpPr>
          <p:nvPr/>
        </p:nvGrpSpPr>
        <p:grpSpPr bwMode="auto">
          <a:xfrm>
            <a:off x="4038600" y="4906964"/>
            <a:ext cx="1219200" cy="808037"/>
            <a:chOff x="1920" y="2928"/>
            <a:chExt cx="768" cy="509"/>
          </a:xfrm>
        </p:grpSpPr>
        <p:sp>
          <p:nvSpPr>
            <p:cNvPr id="242699" name="Text Box 18"/>
            <p:cNvSpPr txBox="1">
              <a:spLocks noChangeArrowheads="1"/>
            </p:cNvSpPr>
            <p:nvPr/>
          </p:nvSpPr>
          <p:spPr bwMode="auto">
            <a:xfrm>
              <a:off x="1920" y="2928"/>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42700" name="Text Box 19"/>
            <p:cNvSpPr txBox="1">
              <a:spLocks noChangeArrowheads="1"/>
            </p:cNvSpPr>
            <p:nvPr/>
          </p:nvSpPr>
          <p:spPr bwMode="auto">
            <a:xfrm>
              <a:off x="2160" y="307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c</a:t>
              </a:r>
              <a:r>
                <a:rPr lang="es-ES_tradnl" sz="2400" b="1" i="0">
                  <a:solidFill>
                    <a:srgbClr val="FF00FF"/>
                  </a:solidFill>
                </a:rPr>
                <a:t>  </a:t>
              </a:r>
              <a:endParaRPr lang="es-ES_tradnl" sz="2400" i="0">
                <a:solidFill>
                  <a:srgbClr val="FF00FF"/>
                </a:solidFill>
              </a:endParaRPr>
            </a:p>
          </p:txBody>
        </p:sp>
        <p:sp>
          <p:nvSpPr>
            <p:cNvPr id="242701" name="Text Box 20"/>
            <p:cNvSpPr txBox="1">
              <a:spLocks noChangeArrowheads="1"/>
            </p:cNvSpPr>
            <p:nvPr/>
          </p:nvSpPr>
          <p:spPr bwMode="auto">
            <a:xfrm>
              <a:off x="2400" y="292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769045" name="Object 21"/>
          <p:cNvGraphicFramePr>
            <a:graphicFrameLocks noChangeAspect="1"/>
          </p:cNvGraphicFramePr>
          <p:nvPr/>
        </p:nvGraphicFramePr>
        <p:xfrm>
          <a:off x="5334001" y="4267200"/>
          <a:ext cx="4073525" cy="2057400"/>
        </p:xfrm>
        <a:graphic>
          <a:graphicData uri="http://schemas.openxmlformats.org/presentationml/2006/ole">
            <mc:AlternateContent xmlns:mc="http://schemas.openxmlformats.org/markup-compatibility/2006">
              <mc:Choice xmlns:v="urn:schemas-microsoft-com:vml" Requires="v">
                <p:oleObj spid="_x0000_s114695" name="Ecuación" r:id="rId6" imgW="1218671" imgH="710891" progId="Equation.3">
                  <p:embed/>
                </p:oleObj>
              </mc:Choice>
              <mc:Fallback>
                <p:oleObj name="Ecuación" r:id="rId6" imgW="1218671"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34001" y="4267200"/>
                        <a:ext cx="4073525"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2696" name="AutoShape 2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42697" name="AutoShape 2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69048" name="Text Box 24"/>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3965060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769028"/>
                                        </p:tgtEl>
                                        <p:attrNameLst>
                                          <p:attrName>style.visibility</p:attrName>
                                        </p:attrNameLst>
                                      </p:cBhvr>
                                      <p:to>
                                        <p:strVal val="visible"/>
                                      </p:to>
                                    </p:set>
                                    <p:anim calcmode="lin" valueType="num">
                                      <p:cBhvr>
                                        <p:cTn id="7" dur="1000" fill="hold"/>
                                        <p:tgtEl>
                                          <p:spTgt spid="769028"/>
                                        </p:tgtEl>
                                        <p:attrNameLst>
                                          <p:attrName>ppt_w</p:attrName>
                                        </p:attrNameLst>
                                      </p:cBhvr>
                                      <p:tavLst>
                                        <p:tav tm="0">
                                          <p:val>
                                            <p:fltVal val="0"/>
                                          </p:val>
                                        </p:tav>
                                        <p:tav tm="100000">
                                          <p:val>
                                            <p:strVal val="#ppt_w"/>
                                          </p:val>
                                        </p:tav>
                                      </p:tavLst>
                                    </p:anim>
                                    <p:anim calcmode="lin" valueType="num">
                                      <p:cBhvr>
                                        <p:cTn id="8" dur="1000" fill="hold"/>
                                        <p:tgtEl>
                                          <p:spTgt spid="769028"/>
                                        </p:tgtEl>
                                        <p:attrNameLst>
                                          <p:attrName>ppt_h</p:attrName>
                                        </p:attrNameLst>
                                      </p:cBhvr>
                                      <p:tavLst>
                                        <p:tav tm="0">
                                          <p:val>
                                            <p:fltVal val="0"/>
                                          </p:val>
                                        </p:tav>
                                        <p:tav tm="100000">
                                          <p:val>
                                            <p:strVal val="#ppt_h"/>
                                          </p:val>
                                        </p:tav>
                                      </p:tavLst>
                                    </p:anim>
                                    <p:anim calcmode="lin" valueType="num">
                                      <p:cBhvr>
                                        <p:cTn id="9" dur="1000" fill="hold"/>
                                        <p:tgtEl>
                                          <p:spTgt spid="76902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9028"/>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3" presetClass="entr" presetSubtype="16" fill="hold" nodeType="afterEffect">
                                  <p:stCondLst>
                                    <p:cond delay="0"/>
                                  </p:stCondLst>
                                  <p:childTnLst>
                                    <p:set>
                                      <p:cBhvr>
                                        <p:cTn id="13" dur="1" fill="hold">
                                          <p:stCondLst>
                                            <p:cond delay="0"/>
                                          </p:stCondLst>
                                        </p:cTn>
                                        <p:tgtEl>
                                          <p:spTgt spid="769041"/>
                                        </p:tgtEl>
                                        <p:attrNameLst>
                                          <p:attrName>style.visibility</p:attrName>
                                        </p:attrNameLst>
                                      </p:cBhvr>
                                      <p:to>
                                        <p:strVal val="visible"/>
                                      </p:to>
                                    </p:set>
                                    <p:anim calcmode="lin" valueType="num">
                                      <p:cBhvr>
                                        <p:cTn id="14" dur="500" fill="hold"/>
                                        <p:tgtEl>
                                          <p:spTgt spid="769041"/>
                                        </p:tgtEl>
                                        <p:attrNameLst>
                                          <p:attrName>ppt_w</p:attrName>
                                        </p:attrNameLst>
                                      </p:cBhvr>
                                      <p:tavLst>
                                        <p:tav tm="0">
                                          <p:val>
                                            <p:fltVal val="0"/>
                                          </p:val>
                                        </p:tav>
                                        <p:tav tm="100000">
                                          <p:val>
                                            <p:strVal val="#ppt_w"/>
                                          </p:val>
                                        </p:tav>
                                      </p:tavLst>
                                    </p:anim>
                                    <p:anim calcmode="lin" valueType="num">
                                      <p:cBhvr>
                                        <p:cTn id="15" dur="500" fill="hold"/>
                                        <p:tgtEl>
                                          <p:spTgt spid="769041"/>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500"/>
                            </p:stCondLst>
                            <p:childTnLst>
                              <p:par>
                                <p:cTn id="17" presetID="23" presetClass="entr" presetSubtype="16" fill="hold" nodeType="afterEffect">
                                  <p:stCondLst>
                                    <p:cond delay="0"/>
                                  </p:stCondLst>
                                  <p:childTnLst>
                                    <p:set>
                                      <p:cBhvr>
                                        <p:cTn id="18" dur="1" fill="hold">
                                          <p:stCondLst>
                                            <p:cond delay="0"/>
                                          </p:stCondLst>
                                        </p:cTn>
                                        <p:tgtEl>
                                          <p:spTgt spid="769045"/>
                                        </p:tgtEl>
                                        <p:attrNameLst>
                                          <p:attrName>style.visibility</p:attrName>
                                        </p:attrNameLst>
                                      </p:cBhvr>
                                      <p:to>
                                        <p:strVal val="visible"/>
                                      </p:to>
                                    </p:set>
                                    <p:anim calcmode="lin" valueType="num">
                                      <p:cBhvr>
                                        <p:cTn id="19" dur="500" fill="hold"/>
                                        <p:tgtEl>
                                          <p:spTgt spid="769045"/>
                                        </p:tgtEl>
                                        <p:attrNameLst>
                                          <p:attrName>ppt_w</p:attrName>
                                        </p:attrNameLst>
                                      </p:cBhvr>
                                      <p:tavLst>
                                        <p:tav tm="0">
                                          <p:val>
                                            <p:fltVal val="0"/>
                                          </p:val>
                                        </p:tav>
                                        <p:tav tm="100000">
                                          <p:val>
                                            <p:strVal val="#ppt_w"/>
                                          </p:val>
                                        </p:tav>
                                      </p:tavLst>
                                    </p:anim>
                                    <p:anim calcmode="lin" valueType="num">
                                      <p:cBhvr>
                                        <p:cTn id="20" dur="500" fill="hold"/>
                                        <p:tgtEl>
                                          <p:spTgt spid="7690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Text Box 2"/>
          <p:cNvSpPr txBox="1">
            <a:spLocks noChangeArrowheads="1"/>
          </p:cNvSpPr>
          <p:nvPr/>
        </p:nvSpPr>
        <p:spPr bwMode="auto">
          <a:xfrm>
            <a:off x="3657600" y="3124200"/>
            <a:ext cx="7010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Tercer paso: </a:t>
            </a:r>
            <a:r>
              <a:rPr lang="es-ES_tradnl" sz="2800" i="0"/>
              <a:t>Hallar la matriz adjunta</a:t>
            </a:r>
            <a:r>
              <a:rPr lang="es-ES_tradnl" sz="3200" i="0"/>
              <a:t>.</a:t>
            </a:r>
            <a:endParaRPr lang="es-ES_tradnl" sz="3200" b="1" i="0"/>
          </a:p>
        </p:txBody>
      </p:sp>
      <p:graphicFrame>
        <p:nvGraphicFramePr>
          <p:cNvPr id="771075" name="Object 3"/>
          <p:cNvGraphicFramePr>
            <a:graphicFrameLocks noChangeAspect="1"/>
          </p:cNvGraphicFramePr>
          <p:nvPr/>
        </p:nvGraphicFramePr>
        <p:xfrm>
          <a:off x="1905001" y="2590800"/>
          <a:ext cx="1857375" cy="3995738"/>
        </p:xfrm>
        <a:graphic>
          <a:graphicData uri="http://schemas.openxmlformats.org/presentationml/2006/ole">
            <mc:AlternateContent xmlns:mc="http://schemas.openxmlformats.org/markup-compatibility/2006">
              <mc:Choice xmlns:v="urn:schemas-microsoft-com:vml" Requires="v">
                <p:oleObj spid="_x0000_s115718" name="Imagen" r:id="rId4" imgW="1857375" imgH="3995738" progId="MS_ClipArt_Gallery.2">
                  <p:embed/>
                </p:oleObj>
              </mc:Choice>
              <mc:Fallback>
                <p:oleObj name="Imagen" r:id="rId4" imgW="1857375" imgH="3995738" progId="MS_ClipArt_Gallery.2">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1" y="2590800"/>
                        <a:ext cx="1857375" cy="3995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1076" name="AutoShape 4"/>
          <p:cNvSpPr>
            <a:spLocks noChangeArrowheads="1"/>
          </p:cNvSpPr>
          <p:nvPr/>
        </p:nvSpPr>
        <p:spPr bwMode="auto">
          <a:xfrm>
            <a:off x="3581400" y="4267200"/>
            <a:ext cx="6248400" cy="1828800"/>
          </a:xfrm>
          <a:prstGeom prst="cloudCallout">
            <a:avLst>
              <a:gd name="adj1" fmla="val -53736"/>
              <a:gd name="adj2" fmla="val -79602"/>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sz="2000" b="1" i="0"/>
              <a:t>Intercambiando </a:t>
            </a:r>
          </a:p>
          <a:p>
            <a:pPr>
              <a:spcBef>
                <a:spcPct val="0"/>
              </a:spcBef>
            </a:pPr>
            <a:r>
              <a:rPr lang="es-ES_tradnl" sz="2000" b="1" i="0"/>
              <a:t>en la matriz de los cofactores </a:t>
            </a:r>
          </a:p>
          <a:p>
            <a:pPr>
              <a:spcBef>
                <a:spcPct val="0"/>
              </a:spcBef>
            </a:pPr>
            <a:r>
              <a:rPr lang="es-ES_tradnl" sz="2000" b="1" i="0"/>
              <a:t>cada fila con la</a:t>
            </a:r>
          </a:p>
          <a:p>
            <a:pPr>
              <a:spcBef>
                <a:spcPct val="0"/>
              </a:spcBef>
            </a:pPr>
            <a:r>
              <a:rPr lang="es-ES_tradnl" sz="2000" b="1" i="0"/>
              <a:t>columna correspondiente</a:t>
            </a:r>
          </a:p>
        </p:txBody>
      </p:sp>
      <p:sp>
        <p:nvSpPr>
          <p:cNvPr id="244741"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44742"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71079" name="Text Box 7"/>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grpSp>
        <p:nvGrpSpPr>
          <p:cNvPr id="771080" name="Group 8"/>
          <p:cNvGrpSpPr>
            <a:grpSpLocks/>
          </p:cNvGrpSpPr>
          <p:nvPr/>
        </p:nvGrpSpPr>
        <p:grpSpPr bwMode="auto">
          <a:xfrm>
            <a:off x="3721100" y="1765300"/>
            <a:ext cx="1219200" cy="808038"/>
            <a:chOff x="1920" y="2928"/>
            <a:chExt cx="768" cy="509"/>
          </a:xfrm>
        </p:grpSpPr>
        <p:sp>
          <p:nvSpPr>
            <p:cNvPr id="244746" name="Text Box 9"/>
            <p:cNvSpPr txBox="1">
              <a:spLocks noChangeArrowheads="1"/>
            </p:cNvSpPr>
            <p:nvPr/>
          </p:nvSpPr>
          <p:spPr bwMode="auto">
            <a:xfrm>
              <a:off x="1920" y="2928"/>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44747" name="Text Box 10"/>
            <p:cNvSpPr txBox="1">
              <a:spLocks noChangeArrowheads="1"/>
            </p:cNvSpPr>
            <p:nvPr/>
          </p:nvSpPr>
          <p:spPr bwMode="auto">
            <a:xfrm>
              <a:off x="2160" y="307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c</a:t>
              </a:r>
              <a:r>
                <a:rPr lang="es-ES_tradnl" sz="2400" b="1" i="0">
                  <a:solidFill>
                    <a:srgbClr val="FF00FF"/>
                  </a:solidFill>
                </a:rPr>
                <a:t>  </a:t>
              </a:r>
              <a:endParaRPr lang="es-ES_tradnl" sz="2400" i="0">
                <a:solidFill>
                  <a:srgbClr val="FF00FF"/>
                </a:solidFill>
              </a:endParaRPr>
            </a:p>
          </p:txBody>
        </p:sp>
        <p:sp>
          <p:nvSpPr>
            <p:cNvPr id="244748" name="Text Box 11"/>
            <p:cNvSpPr txBox="1">
              <a:spLocks noChangeArrowheads="1"/>
            </p:cNvSpPr>
            <p:nvPr/>
          </p:nvSpPr>
          <p:spPr bwMode="auto">
            <a:xfrm>
              <a:off x="2400" y="292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771084" name="Object 12"/>
          <p:cNvGraphicFramePr>
            <a:graphicFrameLocks noChangeAspect="1"/>
          </p:cNvGraphicFramePr>
          <p:nvPr/>
        </p:nvGraphicFramePr>
        <p:xfrm>
          <a:off x="5016501" y="1125538"/>
          <a:ext cx="4073525" cy="2057400"/>
        </p:xfrm>
        <a:graphic>
          <a:graphicData uri="http://schemas.openxmlformats.org/presentationml/2006/ole">
            <mc:AlternateContent xmlns:mc="http://schemas.openxmlformats.org/markup-compatibility/2006">
              <mc:Choice xmlns:v="urn:schemas-microsoft-com:vml" Requires="v">
                <p:oleObj spid="_x0000_s115719" name="Ecuación" r:id="rId6" imgW="1218671" imgH="710891" progId="Equation.3">
                  <p:embed/>
                </p:oleObj>
              </mc:Choice>
              <mc:Fallback>
                <p:oleObj name="Ecuación" r:id="rId6" imgW="1218671"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16501" y="1125538"/>
                        <a:ext cx="4073525"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1379755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71074"/>
                                        </p:tgtEl>
                                        <p:attrNameLst>
                                          <p:attrName>style.visibility</p:attrName>
                                        </p:attrNameLst>
                                      </p:cBhvr>
                                      <p:to>
                                        <p:strVal val="visible"/>
                                      </p:to>
                                    </p:set>
                                    <p:anim calcmode="lin" valueType="num">
                                      <p:cBhvr>
                                        <p:cTn id="7" dur="500" fill="hold"/>
                                        <p:tgtEl>
                                          <p:spTgt spid="771074"/>
                                        </p:tgtEl>
                                        <p:attrNameLst>
                                          <p:attrName>ppt_w</p:attrName>
                                        </p:attrNameLst>
                                      </p:cBhvr>
                                      <p:tavLst>
                                        <p:tav tm="0">
                                          <p:val>
                                            <p:fltVal val="0"/>
                                          </p:val>
                                        </p:tav>
                                        <p:tav tm="100000">
                                          <p:val>
                                            <p:strVal val="#ppt_w"/>
                                          </p:val>
                                        </p:tav>
                                      </p:tavLst>
                                    </p:anim>
                                    <p:anim calcmode="lin" valueType="num">
                                      <p:cBhvr>
                                        <p:cTn id="8" dur="500" fill="hold"/>
                                        <p:tgtEl>
                                          <p:spTgt spid="77107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71075"/>
                                        </p:tgtEl>
                                        <p:attrNameLst>
                                          <p:attrName>style.visibility</p:attrName>
                                        </p:attrNameLst>
                                      </p:cBhvr>
                                      <p:to>
                                        <p:strVal val="visible"/>
                                      </p:to>
                                    </p:set>
                                    <p:anim calcmode="lin" valueType="num">
                                      <p:cBhvr>
                                        <p:cTn id="12" dur="500" fill="hold"/>
                                        <p:tgtEl>
                                          <p:spTgt spid="771075"/>
                                        </p:tgtEl>
                                        <p:attrNameLst>
                                          <p:attrName>ppt_w</p:attrName>
                                        </p:attrNameLst>
                                      </p:cBhvr>
                                      <p:tavLst>
                                        <p:tav tm="0">
                                          <p:val>
                                            <p:fltVal val="0"/>
                                          </p:val>
                                        </p:tav>
                                        <p:tav tm="100000">
                                          <p:val>
                                            <p:strVal val="#ppt_w"/>
                                          </p:val>
                                        </p:tav>
                                      </p:tavLst>
                                    </p:anim>
                                    <p:anim calcmode="lin" valueType="num">
                                      <p:cBhvr>
                                        <p:cTn id="13" dur="500" fill="hold"/>
                                        <p:tgtEl>
                                          <p:spTgt spid="77107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71076"/>
                                        </p:tgtEl>
                                        <p:attrNameLst>
                                          <p:attrName>style.visibility</p:attrName>
                                        </p:attrNameLst>
                                      </p:cBhvr>
                                      <p:to>
                                        <p:strVal val="visible"/>
                                      </p:to>
                                    </p:set>
                                    <p:anim calcmode="lin" valueType="num">
                                      <p:cBhvr>
                                        <p:cTn id="17" dur="500" fill="hold"/>
                                        <p:tgtEl>
                                          <p:spTgt spid="771076"/>
                                        </p:tgtEl>
                                        <p:attrNameLst>
                                          <p:attrName>ppt_w</p:attrName>
                                        </p:attrNameLst>
                                      </p:cBhvr>
                                      <p:tavLst>
                                        <p:tav tm="0">
                                          <p:val>
                                            <p:fltVal val="0"/>
                                          </p:val>
                                        </p:tav>
                                        <p:tav tm="100000">
                                          <p:val>
                                            <p:strVal val="#ppt_w"/>
                                          </p:val>
                                        </p:tav>
                                      </p:tavLst>
                                    </p:anim>
                                    <p:anim calcmode="lin" valueType="num">
                                      <p:cBhvr>
                                        <p:cTn id="18" dur="500" fill="hold"/>
                                        <p:tgtEl>
                                          <p:spTgt spid="77107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771080"/>
                                        </p:tgtEl>
                                        <p:attrNameLst>
                                          <p:attrName>style.visibility</p:attrName>
                                        </p:attrNameLst>
                                      </p:cBhvr>
                                      <p:to>
                                        <p:strVal val="visible"/>
                                      </p:to>
                                    </p:set>
                                    <p:anim calcmode="lin" valueType="num">
                                      <p:cBhvr>
                                        <p:cTn id="22" dur="500" fill="hold"/>
                                        <p:tgtEl>
                                          <p:spTgt spid="771080"/>
                                        </p:tgtEl>
                                        <p:attrNameLst>
                                          <p:attrName>ppt_w</p:attrName>
                                        </p:attrNameLst>
                                      </p:cBhvr>
                                      <p:tavLst>
                                        <p:tav tm="0">
                                          <p:val>
                                            <p:fltVal val="0"/>
                                          </p:val>
                                        </p:tav>
                                        <p:tav tm="100000">
                                          <p:val>
                                            <p:strVal val="#ppt_w"/>
                                          </p:val>
                                        </p:tav>
                                      </p:tavLst>
                                    </p:anim>
                                    <p:anim calcmode="lin" valueType="num">
                                      <p:cBhvr>
                                        <p:cTn id="23" dur="500" fill="hold"/>
                                        <p:tgtEl>
                                          <p:spTgt spid="77108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nodeType="afterEffect">
                                  <p:stCondLst>
                                    <p:cond delay="0"/>
                                  </p:stCondLst>
                                  <p:childTnLst>
                                    <p:set>
                                      <p:cBhvr>
                                        <p:cTn id="26" dur="1" fill="hold">
                                          <p:stCondLst>
                                            <p:cond delay="0"/>
                                          </p:stCondLst>
                                        </p:cTn>
                                        <p:tgtEl>
                                          <p:spTgt spid="771084"/>
                                        </p:tgtEl>
                                        <p:attrNameLst>
                                          <p:attrName>style.visibility</p:attrName>
                                        </p:attrNameLst>
                                      </p:cBhvr>
                                      <p:to>
                                        <p:strVal val="visible"/>
                                      </p:to>
                                    </p:set>
                                    <p:anim calcmode="lin" valueType="num">
                                      <p:cBhvr>
                                        <p:cTn id="27" dur="500" fill="hold"/>
                                        <p:tgtEl>
                                          <p:spTgt spid="771084"/>
                                        </p:tgtEl>
                                        <p:attrNameLst>
                                          <p:attrName>ppt_w</p:attrName>
                                        </p:attrNameLst>
                                      </p:cBhvr>
                                      <p:tavLst>
                                        <p:tav tm="0">
                                          <p:val>
                                            <p:fltVal val="0"/>
                                          </p:val>
                                        </p:tav>
                                        <p:tav tm="100000">
                                          <p:val>
                                            <p:strVal val="#ppt_w"/>
                                          </p:val>
                                        </p:tav>
                                      </p:tavLst>
                                    </p:anim>
                                    <p:anim calcmode="lin" valueType="num">
                                      <p:cBhvr>
                                        <p:cTn id="28" dur="500" fill="hold"/>
                                        <p:tgtEl>
                                          <p:spTgt spid="77108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074" grpId="0" autoUpdateAnimBg="0"/>
      <p:bldP spid="771076" grpId="0" animBg="1"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3122" name="Group 2"/>
          <p:cNvGrpSpPr>
            <a:grpSpLocks/>
          </p:cNvGrpSpPr>
          <p:nvPr/>
        </p:nvGrpSpPr>
        <p:grpSpPr bwMode="auto">
          <a:xfrm>
            <a:off x="2222500" y="2208213"/>
            <a:ext cx="914400" cy="742950"/>
            <a:chOff x="440" y="1391"/>
            <a:chExt cx="576" cy="468"/>
          </a:xfrm>
        </p:grpSpPr>
        <p:sp>
          <p:nvSpPr>
            <p:cNvPr id="246816" name="Freeform 3"/>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46817" name="Freeform 4"/>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8" name="Freeform 5"/>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9" name="Freeform 6"/>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20" name="Freeform 7"/>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6787" name="Group 8"/>
          <p:cNvGrpSpPr>
            <a:grpSpLocks/>
          </p:cNvGrpSpPr>
          <p:nvPr/>
        </p:nvGrpSpPr>
        <p:grpSpPr bwMode="auto">
          <a:xfrm>
            <a:off x="1981201" y="2460626"/>
            <a:ext cx="1674813" cy="3986213"/>
            <a:chOff x="288" y="1550"/>
            <a:chExt cx="1055" cy="2511"/>
          </a:xfrm>
        </p:grpSpPr>
        <p:sp>
          <p:nvSpPr>
            <p:cNvPr id="246810" name="Freeform 9"/>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1" name="Freeform 10"/>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2" name="Freeform 11"/>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3" name="Freeform 12"/>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4" name="Freeform 13"/>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5" name="Freeform 14"/>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73135" name="Group 15"/>
          <p:cNvGrpSpPr>
            <a:grpSpLocks/>
          </p:cNvGrpSpPr>
          <p:nvPr/>
        </p:nvGrpSpPr>
        <p:grpSpPr bwMode="auto">
          <a:xfrm>
            <a:off x="4114800" y="4098926"/>
            <a:ext cx="1066800" cy="930275"/>
            <a:chOff x="1776" y="2400"/>
            <a:chExt cx="672" cy="586"/>
          </a:xfrm>
        </p:grpSpPr>
        <p:sp>
          <p:nvSpPr>
            <p:cNvPr id="246807" name="Text Box 16"/>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r>
                <a:rPr lang="es-ES_tradnl" sz="2400" b="1" i="0">
                  <a:solidFill>
                    <a:srgbClr val="FF00FF"/>
                  </a:solidFill>
                </a:rPr>
                <a:t>  </a:t>
              </a:r>
              <a:endParaRPr lang="es-ES_tradnl" sz="2400" i="0">
                <a:solidFill>
                  <a:srgbClr val="FF00FF"/>
                </a:solidFill>
              </a:endParaRPr>
            </a:p>
          </p:txBody>
        </p:sp>
        <p:sp>
          <p:nvSpPr>
            <p:cNvPr id="246808" name="Text Box 17"/>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46809" name="Text Box 18"/>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246789" name="Group 19"/>
          <p:cNvGrpSpPr>
            <a:grpSpLocks/>
          </p:cNvGrpSpPr>
          <p:nvPr/>
        </p:nvGrpSpPr>
        <p:grpSpPr bwMode="auto">
          <a:xfrm>
            <a:off x="4038600" y="2163764"/>
            <a:ext cx="1219200" cy="808037"/>
            <a:chOff x="1920" y="2928"/>
            <a:chExt cx="768" cy="509"/>
          </a:xfrm>
        </p:grpSpPr>
        <p:sp>
          <p:nvSpPr>
            <p:cNvPr id="246804" name="Text Box 20"/>
            <p:cNvSpPr txBox="1">
              <a:spLocks noChangeArrowheads="1"/>
            </p:cNvSpPr>
            <p:nvPr/>
          </p:nvSpPr>
          <p:spPr bwMode="auto">
            <a:xfrm>
              <a:off x="1920" y="2928"/>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46805" name="Text Box 21"/>
            <p:cNvSpPr txBox="1">
              <a:spLocks noChangeArrowheads="1"/>
            </p:cNvSpPr>
            <p:nvPr/>
          </p:nvSpPr>
          <p:spPr bwMode="auto">
            <a:xfrm>
              <a:off x="2160" y="307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c</a:t>
              </a:r>
              <a:r>
                <a:rPr lang="es-ES_tradnl" sz="2400" b="1" i="0">
                  <a:solidFill>
                    <a:srgbClr val="FF00FF"/>
                  </a:solidFill>
                </a:rPr>
                <a:t>  </a:t>
              </a:r>
              <a:endParaRPr lang="es-ES_tradnl" sz="2400" i="0">
                <a:solidFill>
                  <a:srgbClr val="FF00FF"/>
                </a:solidFill>
              </a:endParaRPr>
            </a:p>
          </p:txBody>
        </p:sp>
        <p:sp>
          <p:nvSpPr>
            <p:cNvPr id="246806" name="Text Box 22"/>
            <p:cNvSpPr txBox="1">
              <a:spLocks noChangeArrowheads="1"/>
            </p:cNvSpPr>
            <p:nvPr/>
          </p:nvSpPr>
          <p:spPr bwMode="auto">
            <a:xfrm>
              <a:off x="2400" y="292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246790" name="Object 23"/>
          <p:cNvGraphicFramePr>
            <a:graphicFrameLocks noChangeAspect="1"/>
          </p:cNvGraphicFramePr>
          <p:nvPr/>
        </p:nvGraphicFramePr>
        <p:xfrm>
          <a:off x="5334001" y="1524000"/>
          <a:ext cx="4073525" cy="2057400"/>
        </p:xfrm>
        <a:graphic>
          <a:graphicData uri="http://schemas.openxmlformats.org/presentationml/2006/ole">
            <mc:AlternateContent xmlns:mc="http://schemas.openxmlformats.org/markup-compatibility/2006">
              <mc:Choice xmlns:v="urn:schemas-microsoft-com:vml" Requires="v">
                <p:oleObj spid="_x0000_s116742" name="Ecuación" r:id="rId4" imgW="1218671" imgH="710891" progId="Equation.3">
                  <p:embed/>
                </p:oleObj>
              </mc:Choice>
              <mc:Fallback>
                <p:oleObj name="Ecuación" r:id="rId4" imgW="1218671" imgH="71089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1" y="1524000"/>
                        <a:ext cx="4073525"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73144" name="Oval 24"/>
          <p:cNvSpPr>
            <a:spLocks noChangeArrowheads="1"/>
          </p:cNvSpPr>
          <p:nvPr/>
        </p:nvSpPr>
        <p:spPr bwMode="auto">
          <a:xfrm>
            <a:off x="5334000" y="1524000"/>
            <a:ext cx="4038600" cy="6096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773145" name="Object 25"/>
          <p:cNvGraphicFramePr>
            <a:graphicFrameLocks noChangeAspect="1"/>
          </p:cNvGraphicFramePr>
          <p:nvPr/>
        </p:nvGraphicFramePr>
        <p:xfrm>
          <a:off x="5257800" y="3733800"/>
          <a:ext cx="4267200" cy="2243138"/>
        </p:xfrm>
        <a:graphic>
          <a:graphicData uri="http://schemas.openxmlformats.org/presentationml/2006/ole">
            <mc:AlternateContent xmlns:mc="http://schemas.openxmlformats.org/markup-compatibility/2006">
              <mc:Choice xmlns:v="urn:schemas-microsoft-com:vml" Requires="v">
                <p:oleObj spid="_x0000_s116743" name="Ecuación" r:id="rId6" imgW="774364" imgH="710891" progId="Equation.3">
                  <p:embed/>
                </p:oleObj>
              </mc:Choice>
              <mc:Fallback>
                <p:oleObj name="Ecuación" r:id="rId6" imgW="774364"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3733800"/>
                        <a:ext cx="4267200" cy="224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73146" name="Group 26"/>
          <p:cNvGrpSpPr>
            <a:grpSpLocks/>
          </p:cNvGrpSpPr>
          <p:nvPr/>
        </p:nvGrpSpPr>
        <p:grpSpPr bwMode="auto">
          <a:xfrm>
            <a:off x="5867400" y="1524000"/>
            <a:ext cx="3505200" cy="641350"/>
            <a:chOff x="2736" y="960"/>
            <a:chExt cx="2208" cy="404"/>
          </a:xfrm>
        </p:grpSpPr>
        <p:sp>
          <p:nvSpPr>
            <p:cNvPr id="246801" name="Text Box 27"/>
            <p:cNvSpPr txBox="1">
              <a:spLocks noChangeArrowheads="1"/>
            </p:cNvSpPr>
            <p:nvPr/>
          </p:nvSpPr>
          <p:spPr bwMode="auto">
            <a:xfrm>
              <a:off x="2736" y="96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8</a:t>
              </a:r>
              <a:endParaRPr lang="es-ES_tradnl" sz="3200" b="1" i="0">
                <a:solidFill>
                  <a:srgbClr val="FF00FF"/>
                </a:solidFill>
              </a:endParaRPr>
            </a:p>
          </p:txBody>
        </p:sp>
        <p:sp>
          <p:nvSpPr>
            <p:cNvPr id="246802" name="Text Box 28"/>
            <p:cNvSpPr txBox="1">
              <a:spLocks noChangeArrowheads="1"/>
            </p:cNvSpPr>
            <p:nvPr/>
          </p:nvSpPr>
          <p:spPr bwMode="auto">
            <a:xfrm>
              <a:off x="3600" y="96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3</a:t>
              </a:r>
              <a:endParaRPr lang="es-ES_tradnl" sz="3200" b="1" i="0">
                <a:solidFill>
                  <a:srgbClr val="FF00FF"/>
                </a:solidFill>
              </a:endParaRPr>
            </a:p>
          </p:txBody>
        </p:sp>
        <p:sp>
          <p:nvSpPr>
            <p:cNvPr id="246803" name="Text Box 29"/>
            <p:cNvSpPr txBox="1">
              <a:spLocks noChangeArrowheads="1"/>
            </p:cNvSpPr>
            <p:nvPr/>
          </p:nvSpPr>
          <p:spPr bwMode="auto">
            <a:xfrm>
              <a:off x="4320" y="96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- 6</a:t>
              </a:r>
              <a:endParaRPr lang="es-ES_tradnl" sz="3200" b="1" i="0">
                <a:solidFill>
                  <a:srgbClr val="FF00FF"/>
                </a:solidFill>
              </a:endParaRPr>
            </a:p>
          </p:txBody>
        </p:sp>
      </p:grpSp>
      <p:grpSp>
        <p:nvGrpSpPr>
          <p:cNvPr id="773150" name="Group 30"/>
          <p:cNvGrpSpPr>
            <a:grpSpLocks/>
          </p:cNvGrpSpPr>
          <p:nvPr/>
        </p:nvGrpSpPr>
        <p:grpSpPr bwMode="auto">
          <a:xfrm>
            <a:off x="5486400" y="3886200"/>
            <a:ext cx="1295400" cy="1936750"/>
            <a:chOff x="2496" y="2448"/>
            <a:chExt cx="816" cy="1220"/>
          </a:xfrm>
        </p:grpSpPr>
        <p:sp>
          <p:nvSpPr>
            <p:cNvPr id="246798" name="Text Box 31"/>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8</a:t>
              </a:r>
              <a:endParaRPr lang="es-ES_tradnl" sz="3200" b="1" i="0">
                <a:solidFill>
                  <a:srgbClr val="FF00FF"/>
                </a:solidFill>
              </a:endParaRPr>
            </a:p>
          </p:txBody>
        </p:sp>
        <p:sp>
          <p:nvSpPr>
            <p:cNvPr id="246799" name="Text Box 32"/>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3200" b="1" i="0">
                <a:solidFill>
                  <a:srgbClr val="FF00FF"/>
                </a:solidFill>
              </a:endParaRPr>
            </a:p>
          </p:txBody>
        </p:sp>
        <p:sp>
          <p:nvSpPr>
            <p:cNvPr id="246800" name="Text Box 33"/>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- 6</a:t>
              </a:r>
              <a:endParaRPr lang="es-ES_tradnl" sz="3200" b="1" i="0">
                <a:solidFill>
                  <a:srgbClr val="FF00FF"/>
                </a:solidFill>
              </a:endParaRPr>
            </a:p>
          </p:txBody>
        </p:sp>
      </p:grpSp>
      <p:sp>
        <p:nvSpPr>
          <p:cNvPr id="246795" name="AutoShape 34">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46796" name="AutoShape 35">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73156" name="Text Box 36"/>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28205469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773122"/>
                                        </p:tgtEl>
                                        <p:attrNameLst>
                                          <p:attrName>style.visibility</p:attrName>
                                        </p:attrNameLst>
                                      </p:cBhvr>
                                      <p:to>
                                        <p:strVal val="visible"/>
                                      </p:to>
                                    </p:set>
                                    <p:anim calcmode="lin" valueType="num">
                                      <p:cBhvr>
                                        <p:cTn id="7" dur="1000" fill="hold"/>
                                        <p:tgtEl>
                                          <p:spTgt spid="773122"/>
                                        </p:tgtEl>
                                        <p:attrNameLst>
                                          <p:attrName>ppt_w</p:attrName>
                                        </p:attrNameLst>
                                      </p:cBhvr>
                                      <p:tavLst>
                                        <p:tav tm="0">
                                          <p:val>
                                            <p:fltVal val="0"/>
                                          </p:val>
                                        </p:tav>
                                        <p:tav tm="100000">
                                          <p:val>
                                            <p:strVal val="#ppt_w"/>
                                          </p:val>
                                        </p:tav>
                                      </p:tavLst>
                                    </p:anim>
                                    <p:anim calcmode="lin" valueType="num">
                                      <p:cBhvr>
                                        <p:cTn id="8" dur="1000" fill="hold"/>
                                        <p:tgtEl>
                                          <p:spTgt spid="773122"/>
                                        </p:tgtEl>
                                        <p:attrNameLst>
                                          <p:attrName>ppt_h</p:attrName>
                                        </p:attrNameLst>
                                      </p:cBhvr>
                                      <p:tavLst>
                                        <p:tav tm="0">
                                          <p:val>
                                            <p:fltVal val="0"/>
                                          </p:val>
                                        </p:tav>
                                        <p:tav tm="100000">
                                          <p:val>
                                            <p:strVal val="#ppt_h"/>
                                          </p:val>
                                        </p:tav>
                                      </p:tavLst>
                                    </p:anim>
                                    <p:anim calcmode="lin" valueType="num">
                                      <p:cBhvr>
                                        <p:cTn id="9" dur="1000" fill="hold"/>
                                        <p:tgtEl>
                                          <p:spTgt spid="77312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73122"/>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3" presetClass="entr" presetSubtype="16" fill="hold" nodeType="afterEffect">
                                  <p:stCondLst>
                                    <p:cond delay="0"/>
                                  </p:stCondLst>
                                  <p:childTnLst>
                                    <p:set>
                                      <p:cBhvr>
                                        <p:cTn id="13" dur="1" fill="hold">
                                          <p:stCondLst>
                                            <p:cond delay="0"/>
                                          </p:stCondLst>
                                        </p:cTn>
                                        <p:tgtEl>
                                          <p:spTgt spid="773135"/>
                                        </p:tgtEl>
                                        <p:attrNameLst>
                                          <p:attrName>style.visibility</p:attrName>
                                        </p:attrNameLst>
                                      </p:cBhvr>
                                      <p:to>
                                        <p:strVal val="visible"/>
                                      </p:to>
                                    </p:set>
                                    <p:anim calcmode="lin" valueType="num">
                                      <p:cBhvr>
                                        <p:cTn id="14" dur="500" fill="hold"/>
                                        <p:tgtEl>
                                          <p:spTgt spid="773135"/>
                                        </p:tgtEl>
                                        <p:attrNameLst>
                                          <p:attrName>ppt_w</p:attrName>
                                        </p:attrNameLst>
                                      </p:cBhvr>
                                      <p:tavLst>
                                        <p:tav tm="0">
                                          <p:val>
                                            <p:fltVal val="0"/>
                                          </p:val>
                                        </p:tav>
                                        <p:tav tm="100000">
                                          <p:val>
                                            <p:strVal val="#ppt_w"/>
                                          </p:val>
                                        </p:tav>
                                      </p:tavLst>
                                    </p:anim>
                                    <p:anim calcmode="lin" valueType="num">
                                      <p:cBhvr>
                                        <p:cTn id="15" dur="500" fill="hold"/>
                                        <p:tgtEl>
                                          <p:spTgt spid="773135"/>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773144"/>
                                        </p:tgtEl>
                                        <p:attrNameLst>
                                          <p:attrName>style.visibility</p:attrName>
                                        </p:attrNameLst>
                                      </p:cBhvr>
                                      <p:to>
                                        <p:strVal val="visible"/>
                                      </p:to>
                                    </p:set>
                                    <p:anim calcmode="lin" valueType="num">
                                      <p:cBhvr>
                                        <p:cTn id="19" dur="500" fill="hold"/>
                                        <p:tgtEl>
                                          <p:spTgt spid="773144"/>
                                        </p:tgtEl>
                                        <p:attrNameLst>
                                          <p:attrName>ppt_w</p:attrName>
                                        </p:attrNameLst>
                                      </p:cBhvr>
                                      <p:tavLst>
                                        <p:tav tm="0">
                                          <p:val>
                                            <p:fltVal val="0"/>
                                          </p:val>
                                        </p:tav>
                                        <p:tav tm="100000">
                                          <p:val>
                                            <p:strVal val="#ppt_w"/>
                                          </p:val>
                                        </p:tav>
                                      </p:tavLst>
                                    </p:anim>
                                    <p:anim calcmode="lin" valueType="num">
                                      <p:cBhvr>
                                        <p:cTn id="20" dur="500" fill="hold"/>
                                        <p:tgtEl>
                                          <p:spTgt spid="773144"/>
                                        </p:tgtEl>
                                        <p:attrNameLst>
                                          <p:attrName>ppt_h</p:attrName>
                                        </p:attrNameLst>
                                      </p:cBhvr>
                                      <p:tavLst>
                                        <p:tav tm="0">
                                          <p:val>
                                            <p:fltVal val="0"/>
                                          </p:val>
                                        </p:tav>
                                        <p:tav tm="100000">
                                          <p:val>
                                            <p:strVal val="#ppt_h"/>
                                          </p:val>
                                        </p:tav>
                                      </p:tavLst>
                                    </p:anim>
                                  </p:childTnLst>
                                </p:cTn>
                              </p:par>
                            </p:childTnLst>
                          </p:cTn>
                        </p:par>
                        <p:par>
                          <p:cTn id="21" fill="hold" nodeType="afterGroup">
                            <p:stCondLst>
                              <p:cond delay="2000"/>
                            </p:stCondLst>
                            <p:childTnLst>
                              <p:par>
                                <p:cTn id="22" presetID="1" presetClass="entr" presetSubtype="0" fill="hold" nodeType="afterEffect">
                                  <p:stCondLst>
                                    <p:cond delay="0"/>
                                  </p:stCondLst>
                                  <p:childTnLst>
                                    <p:set>
                                      <p:cBhvr>
                                        <p:cTn id="23" dur="1" fill="hold">
                                          <p:stCondLst>
                                            <p:cond delay="499"/>
                                          </p:stCondLst>
                                        </p:cTn>
                                        <p:tgtEl>
                                          <p:spTgt spid="773146"/>
                                        </p:tgtEl>
                                        <p:attrNameLst>
                                          <p:attrName>style.visibility</p:attrName>
                                        </p:attrNameLst>
                                      </p:cBhvr>
                                      <p:to>
                                        <p:strVal val="visible"/>
                                      </p:to>
                                    </p:set>
                                  </p:childTnLst>
                                </p:cTn>
                              </p:par>
                            </p:childTnLst>
                          </p:cTn>
                        </p:par>
                        <p:par>
                          <p:cTn id="24" fill="hold" nodeType="afterGroup">
                            <p:stCondLst>
                              <p:cond delay="2500"/>
                            </p:stCondLst>
                            <p:childTnLst>
                              <p:par>
                                <p:cTn id="25" presetID="23" presetClass="entr" presetSubtype="16" fill="hold" nodeType="afterEffect">
                                  <p:stCondLst>
                                    <p:cond delay="0"/>
                                  </p:stCondLst>
                                  <p:childTnLst>
                                    <p:set>
                                      <p:cBhvr>
                                        <p:cTn id="26" dur="1" fill="hold">
                                          <p:stCondLst>
                                            <p:cond delay="0"/>
                                          </p:stCondLst>
                                        </p:cTn>
                                        <p:tgtEl>
                                          <p:spTgt spid="773145"/>
                                        </p:tgtEl>
                                        <p:attrNameLst>
                                          <p:attrName>style.visibility</p:attrName>
                                        </p:attrNameLst>
                                      </p:cBhvr>
                                      <p:to>
                                        <p:strVal val="visible"/>
                                      </p:to>
                                    </p:set>
                                    <p:anim calcmode="lin" valueType="num">
                                      <p:cBhvr>
                                        <p:cTn id="27" dur="500" fill="hold"/>
                                        <p:tgtEl>
                                          <p:spTgt spid="773145"/>
                                        </p:tgtEl>
                                        <p:attrNameLst>
                                          <p:attrName>ppt_w</p:attrName>
                                        </p:attrNameLst>
                                      </p:cBhvr>
                                      <p:tavLst>
                                        <p:tav tm="0">
                                          <p:val>
                                            <p:fltVal val="0"/>
                                          </p:val>
                                        </p:tav>
                                        <p:tav tm="100000">
                                          <p:val>
                                            <p:strVal val="#ppt_w"/>
                                          </p:val>
                                        </p:tav>
                                      </p:tavLst>
                                    </p:anim>
                                    <p:anim calcmode="lin" valueType="num">
                                      <p:cBhvr>
                                        <p:cTn id="28" dur="500" fill="hold"/>
                                        <p:tgtEl>
                                          <p:spTgt spid="77314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nodeType="afterEffect">
                                  <p:stCondLst>
                                    <p:cond delay="0"/>
                                  </p:stCondLst>
                                  <p:childTnLst>
                                    <p:set>
                                      <p:cBhvr>
                                        <p:cTn id="31" dur="1" fill="hold">
                                          <p:stCondLst>
                                            <p:cond delay="0"/>
                                          </p:stCondLst>
                                        </p:cTn>
                                        <p:tgtEl>
                                          <p:spTgt spid="773150"/>
                                        </p:tgtEl>
                                        <p:attrNameLst>
                                          <p:attrName>style.visibility</p:attrName>
                                        </p:attrNameLst>
                                      </p:cBhvr>
                                      <p:to>
                                        <p:strVal val="visible"/>
                                      </p:to>
                                    </p:set>
                                    <p:anim calcmode="lin" valueType="num">
                                      <p:cBhvr>
                                        <p:cTn id="32" dur="500" fill="hold"/>
                                        <p:tgtEl>
                                          <p:spTgt spid="773150"/>
                                        </p:tgtEl>
                                        <p:attrNameLst>
                                          <p:attrName>ppt_w</p:attrName>
                                        </p:attrNameLst>
                                      </p:cBhvr>
                                      <p:tavLst>
                                        <p:tav tm="0">
                                          <p:val>
                                            <p:fltVal val="0"/>
                                          </p:val>
                                        </p:tav>
                                        <p:tav tm="100000">
                                          <p:val>
                                            <p:strVal val="#ppt_w"/>
                                          </p:val>
                                        </p:tav>
                                      </p:tavLst>
                                    </p:anim>
                                    <p:anim calcmode="lin" valueType="num">
                                      <p:cBhvr>
                                        <p:cTn id="33" dur="500" fill="hold"/>
                                        <p:tgtEl>
                                          <p:spTgt spid="7731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3144"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8834" name="Group 2"/>
          <p:cNvGrpSpPr>
            <a:grpSpLocks/>
          </p:cNvGrpSpPr>
          <p:nvPr/>
        </p:nvGrpSpPr>
        <p:grpSpPr bwMode="auto">
          <a:xfrm>
            <a:off x="2222500" y="2208213"/>
            <a:ext cx="914400" cy="742950"/>
            <a:chOff x="440" y="1391"/>
            <a:chExt cx="576" cy="468"/>
          </a:xfrm>
        </p:grpSpPr>
        <p:sp>
          <p:nvSpPr>
            <p:cNvPr id="248868" name="Freeform 3"/>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48869" name="Freeform 4"/>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70" name="Freeform 5"/>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71" name="Freeform 6"/>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72" name="Freeform 7"/>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8835" name="Group 8"/>
          <p:cNvGrpSpPr>
            <a:grpSpLocks/>
          </p:cNvGrpSpPr>
          <p:nvPr/>
        </p:nvGrpSpPr>
        <p:grpSpPr bwMode="auto">
          <a:xfrm>
            <a:off x="1981201" y="2460626"/>
            <a:ext cx="1674813" cy="3986213"/>
            <a:chOff x="288" y="1550"/>
            <a:chExt cx="1055" cy="2511"/>
          </a:xfrm>
        </p:grpSpPr>
        <p:sp>
          <p:nvSpPr>
            <p:cNvPr id="248862" name="Freeform 9"/>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63" name="Freeform 10"/>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64" name="Freeform 11"/>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65" name="Freeform 12"/>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66" name="Freeform 13"/>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67" name="Freeform 14"/>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8836" name="Group 15"/>
          <p:cNvGrpSpPr>
            <a:grpSpLocks/>
          </p:cNvGrpSpPr>
          <p:nvPr/>
        </p:nvGrpSpPr>
        <p:grpSpPr bwMode="auto">
          <a:xfrm>
            <a:off x="4114800" y="4098926"/>
            <a:ext cx="1066800" cy="930275"/>
            <a:chOff x="1776" y="2400"/>
            <a:chExt cx="672" cy="586"/>
          </a:xfrm>
        </p:grpSpPr>
        <p:sp>
          <p:nvSpPr>
            <p:cNvPr id="248859" name="Text Box 16"/>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r>
                <a:rPr lang="es-ES_tradnl" sz="2400" b="1" i="0">
                  <a:solidFill>
                    <a:srgbClr val="FF00FF"/>
                  </a:solidFill>
                </a:rPr>
                <a:t>  </a:t>
              </a:r>
              <a:endParaRPr lang="es-ES_tradnl" sz="2400" i="0">
                <a:solidFill>
                  <a:srgbClr val="FF00FF"/>
                </a:solidFill>
              </a:endParaRPr>
            </a:p>
          </p:txBody>
        </p:sp>
        <p:sp>
          <p:nvSpPr>
            <p:cNvPr id="248860" name="Text Box 17"/>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48861" name="Text Box 18"/>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248837" name="Group 19"/>
          <p:cNvGrpSpPr>
            <a:grpSpLocks/>
          </p:cNvGrpSpPr>
          <p:nvPr/>
        </p:nvGrpSpPr>
        <p:grpSpPr bwMode="auto">
          <a:xfrm>
            <a:off x="4038600" y="2163764"/>
            <a:ext cx="1219200" cy="808037"/>
            <a:chOff x="1920" y="2928"/>
            <a:chExt cx="768" cy="509"/>
          </a:xfrm>
        </p:grpSpPr>
        <p:sp>
          <p:nvSpPr>
            <p:cNvPr id="248856" name="Text Box 20"/>
            <p:cNvSpPr txBox="1">
              <a:spLocks noChangeArrowheads="1"/>
            </p:cNvSpPr>
            <p:nvPr/>
          </p:nvSpPr>
          <p:spPr bwMode="auto">
            <a:xfrm>
              <a:off x="1920" y="2928"/>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48857" name="Text Box 21"/>
            <p:cNvSpPr txBox="1">
              <a:spLocks noChangeArrowheads="1"/>
            </p:cNvSpPr>
            <p:nvPr/>
          </p:nvSpPr>
          <p:spPr bwMode="auto">
            <a:xfrm>
              <a:off x="2160" y="307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c</a:t>
              </a:r>
              <a:r>
                <a:rPr lang="es-ES_tradnl" sz="2400" b="1" i="0">
                  <a:solidFill>
                    <a:srgbClr val="FF00FF"/>
                  </a:solidFill>
                </a:rPr>
                <a:t>  </a:t>
              </a:r>
              <a:endParaRPr lang="es-ES_tradnl" sz="2400" i="0">
                <a:solidFill>
                  <a:srgbClr val="FF00FF"/>
                </a:solidFill>
              </a:endParaRPr>
            </a:p>
          </p:txBody>
        </p:sp>
        <p:sp>
          <p:nvSpPr>
            <p:cNvPr id="248858" name="Text Box 22"/>
            <p:cNvSpPr txBox="1">
              <a:spLocks noChangeArrowheads="1"/>
            </p:cNvSpPr>
            <p:nvPr/>
          </p:nvSpPr>
          <p:spPr bwMode="auto">
            <a:xfrm>
              <a:off x="2400" y="292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248838" name="Object 23"/>
          <p:cNvGraphicFramePr>
            <a:graphicFrameLocks noChangeAspect="1"/>
          </p:cNvGraphicFramePr>
          <p:nvPr/>
        </p:nvGraphicFramePr>
        <p:xfrm>
          <a:off x="5334001" y="1524000"/>
          <a:ext cx="4073525" cy="2057400"/>
        </p:xfrm>
        <a:graphic>
          <a:graphicData uri="http://schemas.openxmlformats.org/presentationml/2006/ole">
            <mc:AlternateContent xmlns:mc="http://schemas.openxmlformats.org/markup-compatibility/2006">
              <mc:Choice xmlns:v="urn:schemas-microsoft-com:vml" Requires="v">
                <p:oleObj spid="_x0000_s117766" name="Ecuación" r:id="rId4" imgW="1218671" imgH="710891" progId="Equation.3">
                  <p:embed/>
                </p:oleObj>
              </mc:Choice>
              <mc:Fallback>
                <p:oleObj name="Ecuación" r:id="rId4" imgW="1218671" imgH="71089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1" y="1524000"/>
                        <a:ext cx="4073525"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75192" name="Oval 24"/>
          <p:cNvSpPr>
            <a:spLocks noChangeArrowheads="1"/>
          </p:cNvSpPr>
          <p:nvPr/>
        </p:nvSpPr>
        <p:spPr bwMode="auto">
          <a:xfrm>
            <a:off x="5334000" y="2133600"/>
            <a:ext cx="4038600" cy="6096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48840" name="Object 25"/>
          <p:cNvGraphicFramePr>
            <a:graphicFrameLocks noChangeAspect="1"/>
          </p:cNvGraphicFramePr>
          <p:nvPr/>
        </p:nvGraphicFramePr>
        <p:xfrm>
          <a:off x="5257800" y="3733800"/>
          <a:ext cx="4267200" cy="2243138"/>
        </p:xfrm>
        <a:graphic>
          <a:graphicData uri="http://schemas.openxmlformats.org/presentationml/2006/ole">
            <mc:AlternateContent xmlns:mc="http://schemas.openxmlformats.org/markup-compatibility/2006">
              <mc:Choice xmlns:v="urn:schemas-microsoft-com:vml" Requires="v">
                <p:oleObj spid="_x0000_s117767" name="Ecuación" r:id="rId6" imgW="774364" imgH="710891" progId="Equation.3">
                  <p:embed/>
                </p:oleObj>
              </mc:Choice>
              <mc:Fallback>
                <p:oleObj name="Ecuación" r:id="rId6" imgW="774364"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3733800"/>
                        <a:ext cx="4267200" cy="224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75194" name="Group 26"/>
          <p:cNvGrpSpPr>
            <a:grpSpLocks/>
          </p:cNvGrpSpPr>
          <p:nvPr/>
        </p:nvGrpSpPr>
        <p:grpSpPr bwMode="auto">
          <a:xfrm>
            <a:off x="5791200" y="2178050"/>
            <a:ext cx="3733800" cy="641350"/>
            <a:chOff x="2688" y="1372"/>
            <a:chExt cx="2352" cy="404"/>
          </a:xfrm>
        </p:grpSpPr>
        <p:sp>
          <p:nvSpPr>
            <p:cNvPr id="248853" name="Text Box 27"/>
            <p:cNvSpPr txBox="1">
              <a:spLocks noChangeArrowheads="1"/>
            </p:cNvSpPr>
            <p:nvPr/>
          </p:nvSpPr>
          <p:spPr bwMode="auto">
            <a:xfrm>
              <a:off x="2688" y="1372"/>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-12</a:t>
              </a:r>
              <a:endParaRPr lang="es-ES_tradnl" sz="3200" b="1" i="0">
                <a:solidFill>
                  <a:srgbClr val="FF00FF"/>
                </a:solidFill>
              </a:endParaRPr>
            </a:p>
          </p:txBody>
        </p:sp>
        <p:sp>
          <p:nvSpPr>
            <p:cNvPr id="248854" name="Text Box 28"/>
            <p:cNvSpPr txBox="1">
              <a:spLocks noChangeArrowheads="1"/>
            </p:cNvSpPr>
            <p:nvPr/>
          </p:nvSpPr>
          <p:spPr bwMode="auto">
            <a:xfrm>
              <a:off x="3600" y="1372"/>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7</a:t>
              </a:r>
              <a:endParaRPr lang="es-ES_tradnl" sz="3200" b="1" i="0">
                <a:solidFill>
                  <a:srgbClr val="FF00FF"/>
                </a:solidFill>
              </a:endParaRPr>
            </a:p>
          </p:txBody>
        </p:sp>
        <p:sp>
          <p:nvSpPr>
            <p:cNvPr id="248855" name="Text Box 29"/>
            <p:cNvSpPr txBox="1">
              <a:spLocks noChangeArrowheads="1"/>
            </p:cNvSpPr>
            <p:nvPr/>
          </p:nvSpPr>
          <p:spPr bwMode="auto">
            <a:xfrm>
              <a:off x="4416" y="1372"/>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9</a:t>
              </a:r>
              <a:endParaRPr lang="es-ES_tradnl" sz="3200" b="1" i="0">
                <a:solidFill>
                  <a:srgbClr val="FF00FF"/>
                </a:solidFill>
              </a:endParaRPr>
            </a:p>
          </p:txBody>
        </p:sp>
      </p:grpSp>
      <p:grpSp>
        <p:nvGrpSpPr>
          <p:cNvPr id="248842" name="Group 30"/>
          <p:cNvGrpSpPr>
            <a:grpSpLocks/>
          </p:cNvGrpSpPr>
          <p:nvPr/>
        </p:nvGrpSpPr>
        <p:grpSpPr bwMode="auto">
          <a:xfrm>
            <a:off x="5486400" y="3886200"/>
            <a:ext cx="1295400" cy="1936750"/>
            <a:chOff x="2496" y="2448"/>
            <a:chExt cx="816" cy="1220"/>
          </a:xfrm>
        </p:grpSpPr>
        <p:sp>
          <p:nvSpPr>
            <p:cNvPr id="248850" name="Text Box 31"/>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8</a:t>
              </a:r>
              <a:endParaRPr lang="es-ES_tradnl" sz="3200" b="1" i="0">
                <a:solidFill>
                  <a:srgbClr val="FF00FF"/>
                </a:solidFill>
              </a:endParaRPr>
            </a:p>
          </p:txBody>
        </p:sp>
        <p:sp>
          <p:nvSpPr>
            <p:cNvPr id="248851" name="Text Box 32"/>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3200" b="1" i="0">
                <a:solidFill>
                  <a:srgbClr val="FF00FF"/>
                </a:solidFill>
              </a:endParaRPr>
            </a:p>
          </p:txBody>
        </p:sp>
        <p:sp>
          <p:nvSpPr>
            <p:cNvPr id="248852" name="Text Box 33"/>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- 6</a:t>
              </a:r>
              <a:endParaRPr lang="es-ES_tradnl" sz="3200" b="1" i="0">
                <a:solidFill>
                  <a:srgbClr val="FF00FF"/>
                </a:solidFill>
              </a:endParaRPr>
            </a:p>
          </p:txBody>
        </p:sp>
      </p:grpSp>
      <p:grpSp>
        <p:nvGrpSpPr>
          <p:cNvPr id="775202" name="Group 34"/>
          <p:cNvGrpSpPr>
            <a:grpSpLocks/>
          </p:cNvGrpSpPr>
          <p:nvPr/>
        </p:nvGrpSpPr>
        <p:grpSpPr bwMode="auto">
          <a:xfrm>
            <a:off x="6629400" y="3886200"/>
            <a:ext cx="1295400" cy="1936750"/>
            <a:chOff x="2496" y="2448"/>
            <a:chExt cx="816" cy="1220"/>
          </a:xfrm>
        </p:grpSpPr>
        <p:sp>
          <p:nvSpPr>
            <p:cNvPr id="248847" name="Text Box 35"/>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-12</a:t>
              </a:r>
              <a:endParaRPr lang="es-ES_tradnl" sz="3200" b="1" i="0">
                <a:solidFill>
                  <a:srgbClr val="FF00FF"/>
                </a:solidFill>
              </a:endParaRPr>
            </a:p>
          </p:txBody>
        </p:sp>
        <p:sp>
          <p:nvSpPr>
            <p:cNvPr id="248848" name="Text Box 36"/>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7</a:t>
              </a:r>
              <a:endParaRPr lang="es-ES_tradnl" sz="3200" b="1" i="0">
                <a:solidFill>
                  <a:srgbClr val="FF00FF"/>
                </a:solidFill>
              </a:endParaRPr>
            </a:p>
          </p:txBody>
        </p:sp>
        <p:sp>
          <p:nvSpPr>
            <p:cNvPr id="248849" name="Text Box 37"/>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9</a:t>
              </a:r>
              <a:endParaRPr lang="es-ES_tradnl" sz="3200" b="1" i="0">
                <a:solidFill>
                  <a:srgbClr val="FF00FF"/>
                </a:solidFill>
              </a:endParaRPr>
            </a:p>
          </p:txBody>
        </p:sp>
      </p:grpSp>
      <p:sp>
        <p:nvSpPr>
          <p:cNvPr id="248844" name="AutoShape 3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48845" name="AutoShape 3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75208" name="Text Box 40"/>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1181100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75192"/>
                                        </p:tgtEl>
                                        <p:attrNameLst>
                                          <p:attrName>style.visibility</p:attrName>
                                        </p:attrNameLst>
                                      </p:cBhvr>
                                      <p:to>
                                        <p:strVal val="visible"/>
                                      </p:to>
                                    </p:set>
                                    <p:anim calcmode="lin" valueType="num">
                                      <p:cBhvr>
                                        <p:cTn id="7" dur="500" fill="hold"/>
                                        <p:tgtEl>
                                          <p:spTgt spid="775192"/>
                                        </p:tgtEl>
                                        <p:attrNameLst>
                                          <p:attrName>ppt_w</p:attrName>
                                        </p:attrNameLst>
                                      </p:cBhvr>
                                      <p:tavLst>
                                        <p:tav tm="0">
                                          <p:val>
                                            <p:fltVal val="0"/>
                                          </p:val>
                                        </p:tav>
                                        <p:tav tm="100000">
                                          <p:val>
                                            <p:strVal val="#ppt_w"/>
                                          </p:val>
                                        </p:tav>
                                      </p:tavLst>
                                    </p:anim>
                                    <p:anim calcmode="lin" valueType="num">
                                      <p:cBhvr>
                                        <p:cTn id="8" dur="500" fill="hold"/>
                                        <p:tgtEl>
                                          <p:spTgt spid="77519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75194"/>
                                        </p:tgtEl>
                                        <p:attrNameLst>
                                          <p:attrName>style.visibility</p:attrName>
                                        </p:attrNameLst>
                                      </p:cBhvr>
                                      <p:to>
                                        <p:strVal val="visible"/>
                                      </p:to>
                                    </p:set>
                                    <p:anim calcmode="lin" valueType="num">
                                      <p:cBhvr>
                                        <p:cTn id="12" dur="500" fill="hold"/>
                                        <p:tgtEl>
                                          <p:spTgt spid="775194"/>
                                        </p:tgtEl>
                                        <p:attrNameLst>
                                          <p:attrName>ppt_w</p:attrName>
                                        </p:attrNameLst>
                                      </p:cBhvr>
                                      <p:tavLst>
                                        <p:tav tm="0">
                                          <p:val>
                                            <p:fltVal val="0"/>
                                          </p:val>
                                        </p:tav>
                                        <p:tav tm="100000">
                                          <p:val>
                                            <p:strVal val="#ppt_w"/>
                                          </p:val>
                                        </p:tav>
                                      </p:tavLst>
                                    </p:anim>
                                    <p:anim calcmode="lin" valueType="num">
                                      <p:cBhvr>
                                        <p:cTn id="13" dur="500" fill="hold"/>
                                        <p:tgtEl>
                                          <p:spTgt spid="77519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75202"/>
                                        </p:tgtEl>
                                        <p:attrNameLst>
                                          <p:attrName>style.visibility</p:attrName>
                                        </p:attrNameLst>
                                      </p:cBhvr>
                                      <p:to>
                                        <p:strVal val="visible"/>
                                      </p:to>
                                    </p:set>
                                    <p:anim calcmode="lin" valueType="num">
                                      <p:cBhvr>
                                        <p:cTn id="17" dur="500" fill="hold"/>
                                        <p:tgtEl>
                                          <p:spTgt spid="775202"/>
                                        </p:tgtEl>
                                        <p:attrNameLst>
                                          <p:attrName>ppt_w</p:attrName>
                                        </p:attrNameLst>
                                      </p:cBhvr>
                                      <p:tavLst>
                                        <p:tav tm="0">
                                          <p:val>
                                            <p:fltVal val="0"/>
                                          </p:val>
                                        </p:tav>
                                        <p:tav tm="100000">
                                          <p:val>
                                            <p:strVal val="#ppt_w"/>
                                          </p:val>
                                        </p:tav>
                                      </p:tavLst>
                                    </p:anim>
                                    <p:anim calcmode="lin" valueType="num">
                                      <p:cBhvr>
                                        <p:cTn id="18" dur="500" fill="hold"/>
                                        <p:tgtEl>
                                          <p:spTgt spid="77520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519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5795" name="Text Box 3"/>
          <p:cNvSpPr txBox="1">
            <a:spLocks noChangeArrowheads="1"/>
          </p:cNvSpPr>
          <p:nvPr/>
        </p:nvSpPr>
        <p:spPr bwMode="auto">
          <a:xfrm>
            <a:off x="1524000" y="1371600"/>
            <a:ext cx="9144000" cy="283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UNITARIA o IDENTIDAD: Es una </a:t>
            </a:r>
            <a:r>
              <a:rPr lang="es-ES_tradnl" b="1" i="0">
                <a:solidFill>
                  <a:srgbClr val="FF0000"/>
                </a:solidFill>
              </a:rPr>
              <a:t>matriz diagonal</a:t>
            </a:r>
            <a:r>
              <a:rPr lang="es-ES_tradnl" b="1" i="0"/>
              <a:t> en que todos los elementos de la diagonal principal son iguales a uno y los restantes iguales a cero.</a:t>
            </a:r>
          </a:p>
        </p:txBody>
      </p:sp>
    </p:spTree>
    <p:extLst>
      <p:ext uri="{BB962C8B-B14F-4D97-AF65-F5344CB8AC3E}">
        <p14:creationId xmlns:p14="http://schemas.microsoft.com/office/powerpoint/2010/main" val="24746428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5794"/>
                                        </p:tgtEl>
                                        <p:attrNameLst>
                                          <p:attrName>style.visibility</p:attrName>
                                        </p:attrNameLst>
                                      </p:cBhvr>
                                      <p:to>
                                        <p:strVal val="visible"/>
                                      </p:to>
                                    </p:set>
                                    <p:anim calcmode="lin" valueType="num">
                                      <p:cBhvr additive="base">
                                        <p:cTn id="7" dur="500" fill="hold"/>
                                        <p:tgtEl>
                                          <p:spTgt spid="545794"/>
                                        </p:tgtEl>
                                        <p:attrNameLst>
                                          <p:attrName>ppt_x</p:attrName>
                                        </p:attrNameLst>
                                      </p:cBhvr>
                                      <p:tavLst>
                                        <p:tav tm="0">
                                          <p:val>
                                            <p:strVal val="0-#ppt_w/2"/>
                                          </p:val>
                                        </p:tav>
                                        <p:tav tm="100000">
                                          <p:val>
                                            <p:strVal val="#ppt_x"/>
                                          </p:val>
                                        </p:tav>
                                      </p:tavLst>
                                    </p:anim>
                                    <p:anim calcmode="lin" valueType="num">
                                      <p:cBhvr additive="base">
                                        <p:cTn id="8" dur="500" fill="hold"/>
                                        <p:tgtEl>
                                          <p:spTgt spid="54579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5795"/>
                                        </p:tgtEl>
                                        <p:attrNameLst>
                                          <p:attrName>style.visibility</p:attrName>
                                        </p:attrNameLst>
                                      </p:cBhvr>
                                      <p:to>
                                        <p:strVal val="visible"/>
                                      </p:to>
                                    </p:set>
                                    <p:anim calcmode="lin" valueType="num">
                                      <p:cBhvr additive="base">
                                        <p:cTn id="12" dur="500" fill="hold"/>
                                        <p:tgtEl>
                                          <p:spTgt spid="545795"/>
                                        </p:tgtEl>
                                        <p:attrNameLst>
                                          <p:attrName>ppt_x</p:attrName>
                                        </p:attrNameLst>
                                      </p:cBhvr>
                                      <p:tavLst>
                                        <p:tav tm="0">
                                          <p:val>
                                            <p:strVal val="0-#ppt_w/2"/>
                                          </p:val>
                                        </p:tav>
                                        <p:tav tm="100000">
                                          <p:val>
                                            <p:strVal val="#ppt_x"/>
                                          </p:val>
                                        </p:tav>
                                      </p:tavLst>
                                    </p:anim>
                                    <p:anim calcmode="lin" valueType="num">
                                      <p:cBhvr additive="base">
                                        <p:cTn id="13" dur="500" fill="hold"/>
                                        <p:tgtEl>
                                          <p:spTgt spid="5457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5794" grpId="0" autoUpdateAnimBg="0"/>
      <p:bldP spid="545795" grpId="0"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0882" name="Group 2"/>
          <p:cNvGrpSpPr>
            <a:grpSpLocks/>
          </p:cNvGrpSpPr>
          <p:nvPr/>
        </p:nvGrpSpPr>
        <p:grpSpPr bwMode="auto">
          <a:xfrm>
            <a:off x="2222500" y="2208213"/>
            <a:ext cx="914400" cy="742950"/>
            <a:chOff x="440" y="1391"/>
            <a:chExt cx="576" cy="468"/>
          </a:xfrm>
        </p:grpSpPr>
        <p:sp>
          <p:nvSpPr>
            <p:cNvPr id="250920" name="Freeform 3"/>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50921" name="Freeform 4"/>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2" name="Freeform 5"/>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3" name="Freeform 6"/>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4" name="Freeform 7"/>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0883" name="Group 8"/>
          <p:cNvGrpSpPr>
            <a:grpSpLocks/>
          </p:cNvGrpSpPr>
          <p:nvPr/>
        </p:nvGrpSpPr>
        <p:grpSpPr bwMode="auto">
          <a:xfrm>
            <a:off x="1981201" y="2460626"/>
            <a:ext cx="1674813" cy="3986213"/>
            <a:chOff x="288" y="1550"/>
            <a:chExt cx="1055" cy="2511"/>
          </a:xfrm>
        </p:grpSpPr>
        <p:sp>
          <p:nvSpPr>
            <p:cNvPr id="250914" name="Freeform 9"/>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5" name="Freeform 10"/>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6" name="Freeform 11"/>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7" name="Freeform 12"/>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8" name="Freeform 13"/>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9" name="Freeform 14"/>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0884" name="Group 15"/>
          <p:cNvGrpSpPr>
            <a:grpSpLocks/>
          </p:cNvGrpSpPr>
          <p:nvPr/>
        </p:nvGrpSpPr>
        <p:grpSpPr bwMode="auto">
          <a:xfrm>
            <a:off x="4114800" y="4098926"/>
            <a:ext cx="1066800" cy="930275"/>
            <a:chOff x="1776" y="2400"/>
            <a:chExt cx="672" cy="586"/>
          </a:xfrm>
        </p:grpSpPr>
        <p:sp>
          <p:nvSpPr>
            <p:cNvPr id="250911" name="Text Box 16"/>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r>
                <a:rPr lang="es-ES_tradnl" sz="2400" b="1" i="0">
                  <a:solidFill>
                    <a:srgbClr val="FF00FF"/>
                  </a:solidFill>
                </a:rPr>
                <a:t>  </a:t>
              </a:r>
              <a:endParaRPr lang="es-ES_tradnl" sz="2400" i="0">
                <a:solidFill>
                  <a:srgbClr val="FF00FF"/>
                </a:solidFill>
              </a:endParaRPr>
            </a:p>
          </p:txBody>
        </p:sp>
        <p:sp>
          <p:nvSpPr>
            <p:cNvPr id="250912" name="Text Box 17"/>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50913" name="Text Box 18"/>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pSp>
        <p:nvGrpSpPr>
          <p:cNvPr id="250885" name="Group 19"/>
          <p:cNvGrpSpPr>
            <a:grpSpLocks/>
          </p:cNvGrpSpPr>
          <p:nvPr/>
        </p:nvGrpSpPr>
        <p:grpSpPr bwMode="auto">
          <a:xfrm>
            <a:off x="4038600" y="2163764"/>
            <a:ext cx="1219200" cy="808037"/>
            <a:chOff x="1920" y="2928"/>
            <a:chExt cx="768" cy="509"/>
          </a:xfrm>
        </p:grpSpPr>
        <p:sp>
          <p:nvSpPr>
            <p:cNvPr id="250908" name="Text Box 20"/>
            <p:cNvSpPr txBox="1">
              <a:spLocks noChangeArrowheads="1"/>
            </p:cNvSpPr>
            <p:nvPr/>
          </p:nvSpPr>
          <p:spPr bwMode="auto">
            <a:xfrm>
              <a:off x="1920" y="2928"/>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50909" name="Text Box 21"/>
            <p:cNvSpPr txBox="1">
              <a:spLocks noChangeArrowheads="1"/>
            </p:cNvSpPr>
            <p:nvPr/>
          </p:nvSpPr>
          <p:spPr bwMode="auto">
            <a:xfrm>
              <a:off x="2160" y="3072"/>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c</a:t>
              </a:r>
              <a:r>
                <a:rPr lang="es-ES_tradnl" sz="2400" b="1" i="0">
                  <a:solidFill>
                    <a:srgbClr val="FF00FF"/>
                  </a:solidFill>
                </a:rPr>
                <a:t>  </a:t>
              </a:r>
              <a:endParaRPr lang="es-ES_tradnl" sz="2400" i="0">
                <a:solidFill>
                  <a:srgbClr val="FF00FF"/>
                </a:solidFill>
              </a:endParaRPr>
            </a:p>
          </p:txBody>
        </p:sp>
        <p:sp>
          <p:nvSpPr>
            <p:cNvPr id="250910" name="Text Box 22"/>
            <p:cNvSpPr txBox="1">
              <a:spLocks noChangeArrowheads="1"/>
            </p:cNvSpPr>
            <p:nvPr/>
          </p:nvSpPr>
          <p:spPr bwMode="auto">
            <a:xfrm>
              <a:off x="2400" y="2928"/>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250886" name="Object 23"/>
          <p:cNvGraphicFramePr>
            <a:graphicFrameLocks noChangeAspect="1"/>
          </p:cNvGraphicFramePr>
          <p:nvPr/>
        </p:nvGraphicFramePr>
        <p:xfrm>
          <a:off x="5334001" y="1524000"/>
          <a:ext cx="4073525" cy="2057400"/>
        </p:xfrm>
        <a:graphic>
          <a:graphicData uri="http://schemas.openxmlformats.org/presentationml/2006/ole">
            <mc:AlternateContent xmlns:mc="http://schemas.openxmlformats.org/markup-compatibility/2006">
              <mc:Choice xmlns:v="urn:schemas-microsoft-com:vml" Requires="v">
                <p:oleObj spid="_x0000_s118790" name="Ecuación" r:id="rId4" imgW="1218671" imgH="710891" progId="Equation.3">
                  <p:embed/>
                </p:oleObj>
              </mc:Choice>
              <mc:Fallback>
                <p:oleObj name="Ecuación" r:id="rId4" imgW="1218671" imgH="71089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1" y="1524000"/>
                        <a:ext cx="4073525"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77240" name="Oval 24"/>
          <p:cNvSpPr>
            <a:spLocks noChangeArrowheads="1"/>
          </p:cNvSpPr>
          <p:nvPr/>
        </p:nvSpPr>
        <p:spPr bwMode="auto">
          <a:xfrm>
            <a:off x="5334000" y="2819400"/>
            <a:ext cx="4038600" cy="6858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50888" name="Object 25"/>
          <p:cNvGraphicFramePr>
            <a:graphicFrameLocks noChangeAspect="1"/>
          </p:cNvGraphicFramePr>
          <p:nvPr/>
        </p:nvGraphicFramePr>
        <p:xfrm>
          <a:off x="5257800" y="3733800"/>
          <a:ext cx="4267200" cy="2243138"/>
        </p:xfrm>
        <a:graphic>
          <a:graphicData uri="http://schemas.openxmlformats.org/presentationml/2006/ole">
            <mc:AlternateContent xmlns:mc="http://schemas.openxmlformats.org/markup-compatibility/2006">
              <mc:Choice xmlns:v="urn:schemas-microsoft-com:vml" Requires="v">
                <p:oleObj spid="_x0000_s118791" name="Ecuación" r:id="rId6" imgW="774364" imgH="710891" progId="Equation.3">
                  <p:embed/>
                </p:oleObj>
              </mc:Choice>
              <mc:Fallback>
                <p:oleObj name="Ecuación" r:id="rId6" imgW="774364"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3733800"/>
                        <a:ext cx="4267200" cy="224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77242" name="Group 26"/>
          <p:cNvGrpSpPr>
            <a:grpSpLocks/>
          </p:cNvGrpSpPr>
          <p:nvPr/>
        </p:nvGrpSpPr>
        <p:grpSpPr bwMode="auto">
          <a:xfrm>
            <a:off x="5867400" y="2819400"/>
            <a:ext cx="3657600" cy="641350"/>
            <a:chOff x="2736" y="1776"/>
            <a:chExt cx="2304" cy="404"/>
          </a:xfrm>
        </p:grpSpPr>
        <p:sp>
          <p:nvSpPr>
            <p:cNvPr id="250905" name="Text Box 27"/>
            <p:cNvSpPr txBox="1">
              <a:spLocks noChangeArrowheads="1"/>
            </p:cNvSpPr>
            <p:nvPr/>
          </p:nvSpPr>
          <p:spPr bwMode="auto">
            <a:xfrm>
              <a:off x="2736" y="177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5</a:t>
              </a:r>
              <a:endParaRPr lang="es-ES_tradnl" sz="3200" b="1" i="0">
                <a:solidFill>
                  <a:srgbClr val="FF00FF"/>
                </a:solidFill>
              </a:endParaRPr>
            </a:p>
          </p:txBody>
        </p:sp>
        <p:sp>
          <p:nvSpPr>
            <p:cNvPr id="250906" name="Text Box 28"/>
            <p:cNvSpPr txBox="1">
              <a:spLocks noChangeArrowheads="1"/>
            </p:cNvSpPr>
            <p:nvPr/>
          </p:nvSpPr>
          <p:spPr bwMode="auto">
            <a:xfrm>
              <a:off x="3648" y="177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-1</a:t>
              </a:r>
              <a:endParaRPr lang="es-ES_tradnl" sz="3200" b="1" i="0">
                <a:solidFill>
                  <a:srgbClr val="FF00FF"/>
                </a:solidFill>
              </a:endParaRPr>
            </a:p>
          </p:txBody>
        </p:sp>
        <p:sp>
          <p:nvSpPr>
            <p:cNvPr id="250907" name="Text Box 29"/>
            <p:cNvSpPr txBox="1">
              <a:spLocks noChangeArrowheads="1"/>
            </p:cNvSpPr>
            <p:nvPr/>
          </p:nvSpPr>
          <p:spPr bwMode="auto">
            <a:xfrm>
              <a:off x="4416" y="177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2</a:t>
              </a:r>
              <a:endParaRPr lang="es-ES_tradnl" sz="3200" b="1" i="0">
                <a:solidFill>
                  <a:srgbClr val="FF00FF"/>
                </a:solidFill>
              </a:endParaRPr>
            </a:p>
          </p:txBody>
        </p:sp>
      </p:grpSp>
      <p:grpSp>
        <p:nvGrpSpPr>
          <p:cNvPr id="250890" name="Group 30"/>
          <p:cNvGrpSpPr>
            <a:grpSpLocks/>
          </p:cNvGrpSpPr>
          <p:nvPr/>
        </p:nvGrpSpPr>
        <p:grpSpPr bwMode="auto">
          <a:xfrm>
            <a:off x="5486400" y="3886200"/>
            <a:ext cx="1295400" cy="1936750"/>
            <a:chOff x="2496" y="2448"/>
            <a:chExt cx="816" cy="1220"/>
          </a:xfrm>
        </p:grpSpPr>
        <p:sp>
          <p:nvSpPr>
            <p:cNvPr id="250902" name="Text Box 31"/>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8</a:t>
              </a:r>
              <a:endParaRPr lang="es-ES_tradnl" sz="3200" b="1" i="0">
                <a:solidFill>
                  <a:srgbClr val="FF00FF"/>
                </a:solidFill>
              </a:endParaRPr>
            </a:p>
          </p:txBody>
        </p:sp>
        <p:sp>
          <p:nvSpPr>
            <p:cNvPr id="250903" name="Text Box 32"/>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3200" b="1" i="0">
                <a:solidFill>
                  <a:srgbClr val="FF00FF"/>
                </a:solidFill>
              </a:endParaRPr>
            </a:p>
          </p:txBody>
        </p:sp>
        <p:sp>
          <p:nvSpPr>
            <p:cNvPr id="250904" name="Text Box 33"/>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- 6</a:t>
              </a:r>
              <a:endParaRPr lang="es-ES_tradnl" sz="3200" b="1" i="0">
                <a:solidFill>
                  <a:srgbClr val="FF00FF"/>
                </a:solidFill>
              </a:endParaRPr>
            </a:p>
          </p:txBody>
        </p:sp>
      </p:grpSp>
      <p:grpSp>
        <p:nvGrpSpPr>
          <p:cNvPr id="250891" name="Group 34"/>
          <p:cNvGrpSpPr>
            <a:grpSpLocks/>
          </p:cNvGrpSpPr>
          <p:nvPr/>
        </p:nvGrpSpPr>
        <p:grpSpPr bwMode="auto">
          <a:xfrm>
            <a:off x="6629400" y="3886200"/>
            <a:ext cx="1295400" cy="1936750"/>
            <a:chOff x="2496" y="2448"/>
            <a:chExt cx="816" cy="1220"/>
          </a:xfrm>
        </p:grpSpPr>
        <p:sp>
          <p:nvSpPr>
            <p:cNvPr id="250899" name="Text Box 35"/>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-12</a:t>
              </a:r>
              <a:endParaRPr lang="es-ES_tradnl" sz="3200" b="1" i="0">
                <a:solidFill>
                  <a:srgbClr val="FF00FF"/>
                </a:solidFill>
              </a:endParaRPr>
            </a:p>
          </p:txBody>
        </p:sp>
        <p:sp>
          <p:nvSpPr>
            <p:cNvPr id="250900" name="Text Box 36"/>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7</a:t>
              </a:r>
              <a:endParaRPr lang="es-ES_tradnl" sz="3200" b="1" i="0">
                <a:solidFill>
                  <a:srgbClr val="FF00FF"/>
                </a:solidFill>
              </a:endParaRPr>
            </a:p>
          </p:txBody>
        </p:sp>
        <p:sp>
          <p:nvSpPr>
            <p:cNvPr id="250901" name="Text Box 37"/>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9</a:t>
              </a:r>
              <a:endParaRPr lang="es-ES_tradnl" sz="3200" b="1" i="0">
                <a:solidFill>
                  <a:srgbClr val="FF00FF"/>
                </a:solidFill>
              </a:endParaRPr>
            </a:p>
          </p:txBody>
        </p:sp>
      </p:grpSp>
      <p:grpSp>
        <p:nvGrpSpPr>
          <p:cNvPr id="777254" name="Group 38"/>
          <p:cNvGrpSpPr>
            <a:grpSpLocks/>
          </p:cNvGrpSpPr>
          <p:nvPr/>
        </p:nvGrpSpPr>
        <p:grpSpPr bwMode="auto">
          <a:xfrm>
            <a:off x="8077200" y="3962400"/>
            <a:ext cx="1295400" cy="1936750"/>
            <a:chOff x="2496" y="2448"/>
            <a:chExt cx="816" cy="1220"/>
          </a:xfrm>
        </p:grpSpPr>
        <p:sp>
          <p:nvSpPr>
            <p:cNvPr id="250896" name="Text Box 39"/>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5</a:t>
              </a:r>
              <a:endParaRPr lang="es-ES_tradnl" sz="3200" b="1" i="0">
                <a:solidFill>
                  <a:srgbClr val="FF00FF"/>
                </a:solidFill>
              </a:endParaRPr>
            </a:p>
          </p:txBody>
        </p:sp>
        <p:sp>
          <p:nvSpPr>
            <p:cNvPr id="250897" name="Text Box 40"/>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3200" b="1" i="0">
                <a:solidFill>
                  <a:srgbClr val="FF00FF"/>
                </a:solidFill>
              </a:endParaRPr>
            </a:p>
          </p:txBody>
        </p:sp>
        <p:sp>
          <p:nvSpPr>
            <p:cNvPr id="250898" name="Text Box 41"/>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2</a:t>
              </a:r>
              <a:endParaRPr lang="es-ES_tradnl" sz="3200" b="1" i="0">
                <a:solidFill>
                  <a:srgbClr val="FF00FF"/>
                </a:solidFill>
              </a:endParaRPr>
            </a:p>
          </p:txBody>
        </p:sp>
      </p:grpSp>
      <p:sp>
        <p:nvSpPr>
          <p:cNvPr id="250893" name="AutoShape 4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50894" name="AutoShape 4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77260" name="Text Box 44"/>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9381448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77240"/>
                                        </p:tgtEl>
                                        <p:attrNameLst>
                                          <p:attrName>style.visibility</p:attrName>
                                        </p:attrNameLst>
                                      </p:cBhvr>
                                      <p:to>
                                        <p:strVal val="visible"/>
                                      </p:to>
                                    </p:set>
                                    <p:anim calcmode="lin" valueType="num">
                                      <p:cBhvr>
                                        <p:cTn id="7" dur="500" fill="hold"/>
                                        <p:tgtEl>
                                          <p:spTgt spid="777240"/>
                                        </p:tgtEl>
                                        <p:attrNameLst>
                                          <p:attrName>ppt_w</p:attrName>
                                        </p:attrNameLst>
                                      </p:cBhvr>
                                      <p:tavLst>
                                        <p:tav tm="0">
                                          <p:val>
                                            <p:fltVal val="0"/>
                                          </p:val>
                                        </p:tav>
                                        <p:tav tm="100000">
                                          <p:val>
                                            <p:strVal val="#ppt_w"/>
                                          </p:val>
                                        </p:tav>
                                      </p:tavLst>
                                    </p:anim>
                                    <p:anim calcmode="lin" valueType="num">
                                      <p:cBhvr>
                                        <p:cTn id="8" dur="500" fill="hold"/>
                                        <p:tgtEl>
                                          <p:spTgt spid="77724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77242"/>
                                        </p:tgtEl>
                                        <p:attrNameLst>
                                          <p:attrName>style.visibility</p:attrName>
                                        </p:attrNameLst>
                                      </p:cBhvr>
                                      <p:to>
                                        <p:strVal val="visible"/>
                                      </p:to>
                                    </p:set>
                                    <p:anim calcmode="lin" valueType="num">
                                      <p:cBhvr>
                                        <p:cTn id="12" dur="500" fill="hold"/>
                                        <p:tgtEl>
                                          <p:spTgt spid="777242"/>
                                        </p:tgtEl>
                                        <p:attrNameLst>
                                          <p:attrName>ppt_w</p:attrName>
                                        </p:attrNameLst>
                                      </p:cBhvr>
                                      <p:tavLst>
                                        <p:tav tm="0">
                                          <p:val>
                                            <p:fltVal val="0"/>
                                          </p:val>
                                        </p:tav>
                                        <p:tav tm="100000">
                                          <p:val>
                                            <p:strVal val="#ppt_w"/>
                                          </p:val>
                                        </p:tav>
                                      </p:tavLst>
                                    </p:anim>
                                    <p:anim calcmode="lin" valueType="num">
                                      <p:cBhvr>
                                        <p:cTn id="13" dur="500" fill="hold"/>
                                        <p:tgtEl>
                                          <p:spTgt spid="77724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77254"/>
                                        </p:tgtEl>
                                        <p:attrNameLst>
                                          <p:attrName>style.visibility</p:attrName>
                                        </p:attrNameLst>
                                      </p:cBhvr>
                                      <p:to>
                                        <p:strVal val="visible"/>
                                      </p:to>
                                    </p:set>
                                    <p:anim calcmode="lin" valueType="num">
                                      <p:cBhvr>
                                        <p:cTn id="17" dur="500" fill="hold"/>
                                        <p:tgtEl>
                                          <p:spTgt spid="777254"/>
                                        </p:tgtEl>
                                        <p:attrNameLst>
                                          <p:attrName>ppt_w</p:attrName>
                                        </p:attrNameLst>
                                      </p:cBhvr>
                                      <p:tavLst>
                                        <p:tav tm="0">
                                          <p:val>
                                            <p:fltVal val="0"/>
                                          </p:val>
                                        </p:tav>
                                        <p:tav tm="100000">
                                          <p:val>
                                            <p:strVal val="#ppt_w"/>
                                          </p:val>
                                        </p:tav>
                                      </p:tavLst>
                                    </p:anim>
                                    <p:anim calcmode="lin" valueType="num">
                                      <p:cBhvr>
                                        <p:cTn id="18" dur="500" fill="hold"/>
                                        <p:tgtEl>
                                          <p:spTgt spid="7772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7240"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9266" name="Object 2"/>
          <p:cNvGraphicFramePr>
            <a:graphicFrameLocks noChangeAspect="1"/>
          </p:cNvGraphicFramePr>
          <p:nvPr/>
        </p:nvGraphicFramePr>
        <p:xfrm>
          <a:off x="1828801" y="2514600"/>
          <a:ext cx="1857375" cy="3995738"/>
        </p:xfrm>
        <a:graphic>
          <a:graphicData uri="http://schemas.openxmlformats.org/presentationml/2006/ole">
            <mc:AlternateContent xmlns:mc="http://schemas.openxmlformats.org/markup-compatibility/2006">
              <mc:Choice xmlns:v="urn:schemas-microsoft-com:vml" Requires="v">
                <p:oleObj spid="_x0000_s119812" name="Imagen" r:id="rId4" imgW="1857375" imgH="3995738" progId="MS_ClipArt_Gallery.2">
                  <p:embed/>
                </p:oleObj>
              </mc:Choice>
              <mc:Fallback>
                <p:oleObj name="Imagen" r:id="rId4" imgW="1857375" imgH="3995738" progId="MS_ClipArt_Gallery.2">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1" y="2514600"/>
                        <a:ext cx="1857375" cy="3995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9267" name="AutoShape 3"/>
          <p:cNvSpPr>
            <a:spLocks noChangeArrowheads="1"/>
          </p:cNvSpPr>
          <p:nvPr/>
        </p:nvSpPr>
        <p:spPr bwMode="auto">
          <a:xfrm>
            <a:off x="3657600" y="1295400"/>
            <a:ext cx="7010400" cy="2514600"/>
          </a:xfrm>
          <a:prstGeom prst="cloudCallout">
            <a:avLst>
              <a:gd name="adj1" fmla="val -56319"/>
              <a:gd name="adj2" fmla="val 41352"/>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sz="3200" b="1" i="0">
                <a:latin typeface="Comic Sans MS" panose="030F0702030302020204" pitchFamily="66" charset="0"/>
              </a:rPr>
              <a:t>     </a:t>
            </a:r>
            <a:r>
              <a:rPr lang="es-ES_tradnl" sz="3200" b="1" i="0"/>
              <a:t>Ya conozco la matriz adjunta,</a:t>
            </a:r>
          </a:p>
          <a:p>
            <a:pPr>
              <a:spcBef>
                <a:spcPct val="0"/>
              </a:spcBef>
            </a:pPr>
            <a:r>
              <a:rPr lang="es-ES_tradnl" sz="3200" b="1" i="0"/>
              <a:t> ¿y la matriz inversa?</a:t>
            </a:r>
          </a:p>
        </p:txBody>
      </p:sp>
      <p:sp>
        <p:nvSpPr>
          <p:cNvPr id="779268" name="Text Box 4"/>
          <p:cNvSpPr txBox="1">
            <a:spLocks noChangeArrowheads="1"/>
          </p:cNvSpPr>
          <p:nvPr/>
        </p:nvSpPr>
        <p:spPr bwMode="auto">
          <a:xfrm>
            <a:off x="3352800" y="41910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Cuarto paso: </a:t>
            </a:r>
            <a:r>
              <a:rPr lang="es-ES_tradnl" sz="3200" i="0"/>
              <a:t>Hallar la matriz inversa.</a:t>
            </a:r>
            <a:endParaRPr lang="es-ES_tradnl" sz="3200" b="1" i="0"/>
          </a:p>
        </p:txBody>
      </p:sp>
      <p:sp>
        <p:nvSpPr>
          <p:cNvPr id="252933"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52934"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79271" name="Text Box 7"/>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11191743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79266"/>
                                        </p:tgtEl>
                                        <p:attrNameLst>
                                          <p:attrName>style.visibility</p:attrName>
                                        </p:attrNameLst>
                                      </p:cBhvr>
                                      <p:to>
                                        <p:strVal val="visible"/>
                                      </p:to>
                                    </p:set>
                                    <p:anim calcmode="lin" valueType="num">
                                      <p:cBhvr>
                                        <p:cTn id="7" dur="500" fill="hold"/>
                                        <p:tgtEl>
                                          <p:spTgt spid="779266"/>
                                        </p:tgtEl>
                                        <p:attrNameLst>
                                          <p:attrName>ppt_w</p:attrName>
                                        </p:attrNameLst>
                                      </p:cBhvr>
                                      <p:tavLst>
                                        <p:tav tm="0">
                                          <p:val>
                                            <p:fltVal val="0"/>
                                          </p:val>
                                        </p:tav>
                                        <p:tav tm="100000">
                                          <p:val>
                                            <p:strVal val="#ppt_w"/>
                                          </p:val>
                                        </p:tav>
                                      </p:tavLst>
                                    </p:anim>
                                    <p:anim calcmode="lin" valueType="num">
                                      <p:cBhvr>
                                        <p:cTn id="8" dur="500" fill="hold"/>
                                        <p:tgtEl>
                                          <p:spTgt spid="77926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79267"/>
                                        </p:tgtEl>
                                        <p:attrNameLst>
                                          <p:attrName>style.visibility</p:attrName>
                                        </p:attrNameLst>
                                      </p:cBhvr>
                                      <p:to>
                                        <p:strVal val="visible"/>
                                      </p:to>
                                    </p:set>
                                    <p:anim calcmode="lin" valueType="num">
                                      <p:cBhvr>
                                        <p:cTn id="12" dur="500" fill="hold"/>
                                        <p:tgtEl>
                                          <p:spTgt spid="779267"/>
                                        </p:tgtEl>
                                        <p:attrNameLst>
                                          <p:attrName>ppt_w</p:attrName>
                                        </p:attrNameLst>
                                      </p:cBhvr>
                                      <p:tavLst>
                                        <p:tav tm="0">
                                          <p:val>
                                            <p:fltVal val="0"/>
                                          </p:val>
                                        </p:tav>
                                        <p:tav tm="100000">
                                          <p:val>
                                            <p:strVal val="#ppt_w"/>
                                          </p:val>
                                        </p:tav>
                                      </p:tavLst>
                                    </p:anim>
                                    <p:anim calcmode="lin" valueType="num">
                                      <p:cBhvr>
                                        <p:cTn id="13" dur="500" fill="hold"/>
                                        <p:tgtEl>
                                          <p:spTgt spid="7792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779268"/>
                                        </p:tgtEl>
                                        <p:attrNameLst>
                                          <p:attrName>style.visibility</p:attrName>
                                        </p:attrNameLst>
                                      </p:cBhvr>
                                      <p:to>
                                        <p:strVal val="visible"/>
                                      </p:to>
                                    </p:set>
                                    <p:anim calcmode="lin" valueType="num">
                                      <p:cBhvr>
                                        <p:cTn id="17" dur="500" fill="hold"/>
                                        <p:tgtEl>
                                          <p:spTgt spid="779268"/>
                                        </p:tgtEl>
                                        <p:attrNameLst>
                                          <p:attrName>ppt_w</p:attrName>
                                        </p:attrNameLst>
                                      </p:cBhvr>
                                      <p:tavLst>
                                        <p:tav tm="0">
                                          <p:val>
                                            <p:fltVal val="0"/>
                                          </p:val>
                                        </p:tav>
                                        <p:tav tm="100000">
                                          <p:val>
                                            <p:strVal val="#ppt_w"/>
                                          </p:val>
                                        </p:tav>
                                      </p:tavLst>
                                    </p:anim>
                                    <p:anim calcmode="lin" valueType="num">
                                      <p:cBhvr>
                                        <p:cTn id="18" dur="500" fill="hold"/>
                                        <p:tgtEl>
                                          <p:spTgt spid="7792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9267" grpId="0" animBg="1" autoUpdateAnimBg="0"/>
      <p:bldP spid="779268" grpId="0"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Text Box 2"/>
          <p:cNvSpPr txBox="1">
            <a:spLocks noChangeArrowheads="1"/>
          </p:cNvSpPr>
          <p:nvPr/>
        </p:nvSpPr>
        <p:spPr bwMode="auto">
          <a:xfrm>
            <a:off x="3657600" y="16764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Cuarto paso: </a:t>
            </a:r>
            <a:r>
              <a:rPr lang="es-ES_tradnl" sz="3200" i="0"/>
              <a:t>Hallar la matriz inversa.</a:t>
            </a:r>
            <a:endParaRPr lang="es-ES_tradnl" sz="3200" b="1" i="0"/>
          </a:p>
        </p:txBody>
      </p:sp>
      <p:grpSp>
        <p:nvGrpSpPr>
          <p:cNvPr id="781315" name="Group 3"/>
          <p:cNvGrpSpPr>
            <a:grpSpLocks/>
          </p:cNvGrpSpPr>
          <p:nvPr/>
        </p:nvGrpSpPr>
        <p:grpSpPr bwMode="auto">
          <a:xfrm>
            <a:off x="2222500" y="2208213"/>
            <a:ext cx="914400" cy="742950"/>
            <a:chOff x="440" y="1391"/>
            <a:chExt cx="576" cy="468"/>
          </a:xfrm>
        </p:grpSpPr>
        <p:sp>
          <p:nvSpPr>
            <p:cNvPr id="254999" name="Freeform 4"/>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55000" name="Freeform 5"/>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01" name="Freeform 6"/>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02" name="Freeform 7"/>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03" name="Freeform 8"/>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1321" name="Group 9"/>
          <p:cNvGrpSpPr>
            <a:grpSpLocks/>
          </p:cNvGrpSpPr>
          <p:nvPr/>
        </p:nvGrpSpPr>
        <p:grpSpPr bwMode="auto">
          <a:xfrm>
            <a:off x="1981201" y="2460626"/>
            <a:ext cx="1674813" cy="3986213"/>
            <a:chOff x="288" y="1550"/>
            <a:chExt cx="1055" cy="2511"/>
          </a:xfrm>
        </p:grpSpPr>
        <p:sp>
          <p:nvSpPr>
            <p:cNvPr id="254993" name="Freeform 10"/>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4" name="Freeform 11"/>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5" name="Freeform 12"/>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6" name="Freeform 13"/>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7" name="Freeform 14"/>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8" name="Freeform 15"/>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1328" name="Group 16"/>
          <p:cNvGrpSpPr>
            <a:grpSpLocks/>
          </p:cNvGrpSpPr>
          <p:nvPr/>
        </p:nvGrpSpPr>
        <p:grpSpPr bwMode="auto">
          <a:xfrm>
            <a:off x="4953000" y="3581401"/>
            <a:ext cx="1371600" cy="930275"/>
            <a:chOff x="1776" y="2400"/>
            <a:chExt cx="672" cy="586"/>
          </a:xfrm>
        </p:grpSpPr>
        <p:sp>
          <p:nvSpPr>
            <p:cNvPr id="254990" name="Text Box 17"/>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r>
                <a:rPr lang="es-ES_tradnl" sz="2400" b="1" i="0">
                  <a:solidFill>
                    <a:srgbClr val="FF00FF"/>
                  </a:solidFill>
                </a:rPr>
                <a:t> </a:t>
              </a:r>
              <a:endParaRPr lang="es-ES_tradnl" sz="2400" i="0">
                <a:solidFill>
                  <a:srgbClr val="FF00FF"/>
                </a:solidFill>
              </a:endParaRPr>
            </a:p>
          </p:txBody>
        </p:sp>
        <p:sp>
          <p:nvSpPr>
            <p:cNvPr id="254991" name="Text Box 18"/>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54992" name="Text Box 19"/>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781332" name="Object 20"/>
          <p:cNvGraphicFramePr>
            <a:graphicFrameLocks noChangeAspect="1"/>
          </p:cNvGraphicFramePr>
          <p:nvPr/>
        </p:nvGraphicFramePr>
        <p:xfrm>
          <a:off x="6248400" y="3352800"/>
          <a:ext cx="1244600" cy="1746250"/>
        </p:xfrm>
        <a:graphic>
          <a:graphicData uri="http://schemas.openxmlformats.org/presentationml/2006/ole">
            <mc:AlternateContent xmlns:mc="http://schemas.openxmlformats.org/markup-compatibility/2006">
              <mc:Choice xmlns:v="urn:schemas-microsoft-com:vml" Requires="v">
                <p:oleObj spid="_x0000_s120836" name="Ecuación" r:id="rId4" imgW="317225" imgH="444114" progId="Equation.3">
                  <p:embed/>
                </p:oleObj>
              </mc:Choice>
              <mc:Fallback>
                <p:oleObj name="Ecuación" r:id="rId4" imgW="317225" imgH="444114"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8400" y="3352800"/>
                        <a:ext cx="1244600" cy="174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81333" name="Group 21"/>
          <p:cNvGrpSpPr>
            <a:grpSpLocks/>
          </p:cNvGrpSpPr>
          <p:nvPr/>
        </p:nvGrpSpPr>
        <p:grpSpPr bwMode="auto">
          <a:xfrm>
            <a:off x="7467600" y="3276601"/>
            <a:ext cx="1143000" cy="968375"/>
            <a:chOff x="1776" y="2400"/>
            <a:chExt cx="672" cy="524"/>
          </a:xfrm>
        </p:grpSpPr>
        <p:sp>
          <p:nvSpPr>
            <p:cNvPr id="254987" name="Text Box 22"/>
            <p:cNvSpPr txBox="1">
              <a:spLocks noChangeArrowheads="1"/>
            </p:cNvSpPr>
            <p:nvPr/>
          </p:nvSpPr>
          <p:spPr bwMode="auto">
            <a:xfrm>
              <a:off x="1968" y="2400"/>
              <a:ext cx="336"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r>
                <a:rPr lang="es-ES_tradnl" sz="2400" b="1" i="0">
                  <a:solidFill>
                    <a:srgbClr val="FF00FF"/>
                  </a:solidFill>
                </a:rPr>
                <a:t>  </a:t>
              </a:r>
              <a:endParaRPr lang="es-ES_tradnl" sz="2400" i="0">
                <a:solidFill>
                  <a:srgbClr val="FF00FF"/>
                </a:solidFill>
              </a:endParaRPr>
            </a:p>
          </p:txBody>
        </p:sp>
        <p:sp>
          <p:nvSpPr>
            <p:cNvPr id="254988" name="Text Box 23"/>
            <p:cNvSpPr txBox="1">
              <a:spLocks noChangeArrowheads="1"/>
            </p:cNvSpPr>
            <p:nvPr/>
          </p:nvSpPr>
          <p:spPr bwMode="auto">
            <a:xfrm>
              <a:off x="1776" y="2544"/>
              <a:ext cx="288" cy="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54989" name="Text Box 24"/>
            <p:cNvSpPr txBox="1">
              <a:spLocks noChangeArrowheads="1"/>
            </p:cNvSpPr>
            <p:nvPr/>
          </p:nvSpPr>
          <p:spPr bwMode="auto">
            <a:xfrm>
              <a:off x="2160" y="2563"/>
              <a:ext cx="288"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sz="3200" b="1" i="0"/>
            </a:p>
          </p:txBody>
        </p:sp>
      </p:grpSp>
      <p:sp>
        <p:nvSpPr>
          <p:cNvPr id="254984" name="AutoShape 2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54985" name="AutoShape 2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81339" name="Text Box 27"/>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35042397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81321"/>
                                        </p:tgtEl>
                                        <p:attrNameLst>
                                          <p:attrName>style.visibility</p:attrName>
                                        </p:attrNameLst>
                                      </p:cBhvr>
                                      <p:to>
                                        <p:strVal val="visible"/>
                                      </p:to>
                                    </p:set>
                                    <p:anim calcmode="lin" valueType="num">
                                      <p:cBhvr>
                                        <p:cTn id="7" dur="500" fill="hold"/>
                                        <p:tgtEl>
                                          <p:spTgt spid="781321"/>
                                        </p:tgtEl>
                                        <p:attrNameLst>
                                          <p:attrName>ppt_w</p:attrName>
                                        </p:attrNameLst>
                                      </p:cBhvr>
                                      <p:tavLst>
                                        <p:tav tm="0">
                                          <p:val>
                                            <p:fltVal val="0"/>
                                          </p:val>
                                        </p:tav>
                                        <p:tav tm="100000">
                                          <p:val>
                                            <p:strVal val="#ppt_w"/>
                                          </p:val>
                                        </p:tav>
                                      </p:tavLst>
                                    </p:anim>
                                    <p:anim calcmode="lin" valueType="num">
                                      <p:cBhvr>
                                        <p:cTn id="8" dur="500" fill="hold"/>
                                        <p:tgtEl>
                                          <p:spTgt spid="78132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5" presetClass="entr" presetSubtype="0" fill="hold" nodeType="afterEffect">
                                  <p:stCondLst>
                                    <p:cond delay="0"/>
                                  </p:stCondLst>
                                  <p:childTnLst>
                                    <p:set>
                                      <p:cBhvr>
                                        <p:cTn id="11" dur="1" fill="hold">
                                          <p:stCondLst>
                                            <p:cond delay="0"/>
                                          </p:stCondLst>
                                        </p:cTn>
                                        <p:tgtEl>
                                          <p:spTgt spid="781315"/>
                                        </p:tgtEl>
                                        <p:attrNameLst>
                                          <p:attrName>style.visibility</p:attrName>
                                        </p:attrNameLst>
                                      </p:cBhvr>
                                      <p:to>
                                        <p:strVal val="visible"/>
                                      </p:to>
                                    </p:set>
                                    <p:anim calcmode="lin" valueType="num">
                                      <p:cBhvr>
                                        <p:cTn id="12" dur="1000" fill="hold"/>
                                        <p:tgtEl>
                                          <p:spTgt spid="781315"/>
                                        </p:tgtEl>
                                        <p:attrNameLst>
                                          <p:attrName>ppt_w</p:attrName>
                                        </p:attrNameLst>
                                      </p:cBhvr>
                                      <p:tavLst>
                                        <p:tav tm="0">
                                          <p:val>
                                            <p:fltVal val="0"/>
                                          </p:val>
                                        </p:tav>
                                        <p:tav tm="100000">
                                          <p:val>
                                            <p:strVal val="#ppt_w"/>
                                          </p:val>
                                        </p:tav>
                                      </p:tavLst>
                                    </p:anim>
                                    <p:anim calcmode="lin" valueType="num">
                                      <p:cBhvr>
                                        <p:cTn id="13" dur="1000" fill="hold"/>
                                        <p:tgtEl>
                                          <p:spTgt spid="781315"/>
                                        </p:tgtEl>
                                        <p:attrNameLst>
                                          <p:attrName>ppt_h</p:attrName>
                                        </p:attrNameLst>
                                      </p:cBhvr>
                                      <p:tavLst>
                                        <p:tav tm="0">
                                          <p:val>
                                            <p:fltVal val="0"/>
                                          </p:val>
                                        </p:tav>
                                        <p:tav tm="100000">
                                          <p:val>
                                            <p:strVal val="#ppt_h"/>
                                          </p:val>
                                        </p:tav>
                                      </p:tavLst>
                                    </p:anim>
                                    <p:anim calcmode="lin" valueType="num">
                                      <p:cBhvr>
                                        <p:cTn id="14" dur="1000" fill="hold"/>
                                        <p:tgtEl>
                                          <p:spTgt spid="781315"/>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781315"/>
                                        </p:tgtEl>
                                        <p:attrNameLst>
                                          <p:attrName>ppt_y</p:attrName>
                                        </p:attrNameLst>
                                      </p:cBhvr>
                                      <p:tavLst>
                                        <p:tav tm="0" fmla="#ppt_y+(sin(-2*pi*(1-$))*-#ppt_x+cos(-2*pi*(1-$))*(1-#ppt_y))*(1-$)">
                                          <p:val>
                                            <p:fltVal val="0"/>
                                          </p:val>
                                        </p:tav>
                                        <p:tav tm="100000">
                                          <p:val>
                                            <p:fltVal val="1"/>
                                          </p:val>
                                        </p:tav>
                                      </p:tavLst>
                                    </p:anim>
                                  </p:childTnLst>
                                </p:cTn>
                              </p:par>
                            </p:childTnLst>
                          </p:cTn>
                        </p:par>
                        <p:par>
                          <p:cTn id="16" fill="hold" nodeType="afterGroup">
                            <p:stCondLst>
                              <p:cond delay="1500"/>
                            </p:stCondLst>
                            <p:childTnLst>
                              <p:par>
                                <p:cTn id="17" presetID="23" presetClass="entr" presetSubtype="16" fill="hold" nodeType="afterEffect">
                                  <p:stCondLst>
                                    <p:cond delay="0"/>
                                  </p:stCondLst>
                                  <p:childTnLst>
                                    <p:set>
                                      <p:cBhvr>
                                        <p:cTn id="18" dur="1" fill="hold">
                                          <p:stCondLst>
                                            <p:cond delay="0"/>
                                          </p:stCondLst>
                                        </p:cTn>
                                        <p:tgtEl>
                                          <p:spTgt spid="781328"/>
                                        </p:tgtEl>
                                        <p:attrNameLst>
                                          <p:attrName>style.visibility</p:attrName>
                                        </p:attrNameLst>
                                      </p:cBhvr>
                                      <p:to>
                                        <p:strVal val="visible"/>
                                      </p:to>
                                    </p:set>
                                    <p:anim calcmode="lin" valueType="num">
                                      <p:cBhvr>
                                        <p:cTn id="19" dur="500" fill="hold"/>
                                        <p:tgtEl>
                                          <p:spTgt spid="781328"/>
                                        </p:tgtEl>
                                        <p:attrNameLst>
                                          <p:attrName>ppt_w</p:attrName>
                                        </p:attrNameLst>
                                      </p:cBhvr>
                                      <p:tavLst>
                                        <p:tav tm="0">
                                          <p:val>
                                            <p:fltVal val="0"/>
                                          </p:val>
                                        </p:tav>
                                        <p:tav tm="100000">
                                          <p:val>
                                            <p:strVal val="#ppt_w"/>
                                          </p:val>
                                        </p:tav>
                                      </p:tavLst>
                                    </p:anim>
                                    <p:anim calcmode="lin" valueType="num">
                                      <p:cBhvr>
                                        <p:cTn id="20" dur="500" fill="hold"/>
                                        <p:tgtEl>
                                          <p:spTgt spid="781328"/>
                                        </p:tgtEl>
                                        <p:attrNameLst>
                                          <p:attrName>ppt_h</p:attrName>
                                        </p:attrNameLst>
                                      </p:cBhvr>
                                      <p:tavLst>
                                        <p:tav tm="0">
                                          <p:val>
                                            <p:fltVal val="0"/>
                                          </p:val>
                                        </p:tav>
                                        <p:tav tm="100000">
                                          <p:val>
                                            <p:strVal val="#ppt_h"/>
                                          </p:val>
                                        </p:tav>
                                      </p:tavLst>
                                    </p:anim>
                                  </p:childTnLst>
                                </p:cTn>
                              </p:par>
                            </p:childTnLst>
                          </p:cTn>
                        </p:par>
                        <p:par>
                          <p:cTn id="21" fill="hold" nodeType="afterGroup">
                            <p:stCondLst>
                              <p:cond delay="2000"/>
                            </p:stCondLst>
                            <p:childTnLst>
                              <p:par>
                                <p:cTn id="22" presetID="23" presetClass="entr" presetSubtype="16" fill="hold" nodeType="afterEffect">
                                  <p:stCondLst>
                                    <p:cond delay="0"/>
                                  </p:stCondLst>
                                  <p:childTnLst>
                                    <p:set>
                                      <p:cBhvr>
                                        <p:cTn id="23" dur="1" fill="hold">
                                          <p:stCondLst>
                                            <p:cond delay="0"/>
                                          </p:stCondLst>
                                        </p:cTn>
                                        <p:tgtEl>
                                          <p:spTgt spid="781332"/>
                                        </p:tgtEl>
                                        <p:attrNameLst>
                                          <p:attrName>style.visibility</p:attrName>
                                        </p:attrNameLst>
                                      </p:cBhvr>
                                      <p:to>
                                        <p:strVal val="visible"/>
                                      </p:to>
                                    </p:set>
                                    <p:anim calcmode="lin" valueType="num">
                                      <p:cBhvr>
                                        <p:cTn id="24" dur="500" fill="hold"/>
                                        <p:tgtEl>
                                          <p:spTgt spid="781332"/>
                                        </p:tgtEl>
                                        <p:attrNameLst>
                                          <p:attrName>ppt_w</p:attrName>
                                        </p:attrNameLst>
                                      </p:cBhvr>
                                      <p:tavLst>
                                        <p:tav tm="0">
                                          <p:val>
                                            <p:fltVal val="0"/>
                                          </p:val>
                                        </p:tav>
                                        <p:tav tm="100000">
                                          <p:val>
                                            <p:strVal val="#ppt_w"/>
                                          </p:val>
                                        </p:tav>
                                      </p:tavLst>
                                    </p:anim>
                                    <p:anim calcmode="lin" valueType="num">
                                      <p:cBhvr>
                                        <p:cTn id="25" dur="500" fill="hold"/>
                                        <p:tgtEl>
                                          <p:spTgt spid="781332"/>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500"/>
                            </p:stCondLst>
                            <p:childTnLst>
                              <p:par>
                                <p:cTn id="27" presetID="23" presetClass="entr" presetSubtype="16" fill="hold" nodeType="afterEffect">
                                  <p:stCondLst>
                                    <p:cond delay="0"/>
                                  </p:stCondLst>
                                  <p:childTnLst>
                                    <p:set>
                                      <p:cBhvr>
                                        <p:cTn id="28" dur="1" fill="hold">
                                          <p:stCondLst>
                                            <p:cond delay="0"/>
                                          </p:stCondLst>
                                        </p:cTn>
                                        <p:tgtEl>
                                          <p:spTgt spid="781333"/>
                                        </p:tgtEl>
                                        <p:attrNameLst>
                                          <p:attrName>style.visibility</p:attrName>
                                        </p:attrNameLst>
                                      </p:cBhvr>
                                      <p:to>
                                        <p:strVal val="visible"/>
                                      </p:to>
                                    </p:set>
                                    <p:anim calcmode="lin" valueType="num">
                                      <p:cBhvr>
                                        <p:cTn id="29" dur="500" fill="hold"/>
                                        <p:tgtEl>
                                          <p:spTgt spid="781333"/>
                                        </p:tgtEl>
                                        <p:attrNameLst>
                                          <p:attrName>ppt_w</p:attrName>
                                        </p:attrNameLst>
                                      </p:cBhvr>
                                      <p:tavLst>
                                        <p:tav tm="0">
                                          <p:val>
                                            <p:fltVal val="0"/>
                                          </p:val>
                                        </p:tav>
                                        <p:tav tm="100000">
                                          <p:val>
                                            <p:strVal val="#ppt_w"/>
                                          </p:val>
                                        </p:tav>
                                      </p:tavLst>
                                    </p:anim>
                                    <p:anim calcmode="lin" valueType="num">
                                      <p:cBhvr>
                                        <p:cTn id="30" dur="500" fill="hold"/>
                                        <p:tgtEl>
                                          <p:spTgt spid="78133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Text Box 2"/>
          <p:cNvSpPr txBox="1">
            <a:spLocks noChangeArrowheads="1"/>
          </p:cNvSpPr>
          <p:nvPr/>
        </p:nvSpPr>
        <p:spPr bwMode="auto">
          <a:xfrm>
            <a:off x="3657600" y="16764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Cuarto paso: </a:t>
            </a:r>
            <a:r>
              <a:rPr lang="es-ES_tradnl" sz="3200" i="0"/>
              <a:t>Hallar la matriz inversa.</a:t>
            </a:r>
            <a:endParaRPr lang="es-ES_tradnl" sz="3200" b="1" i="0"/>
          </a:p>
        </p:txBody>
      </p:sp>
      <p:grpSp>
        <p:nvGrpSpPr>
          <p:cNvPr id="257027" name="Group 3"/>
          <p:cNvGrpSpPr>
            <a:grpSpLocks/>
          </p:cNvGrpSpPr>
          <p:nvPr/>
        </p:nvGrpSpPr>
        <p:grpSpPr bwMode="auto">
          <a:xfrm>
            <a:off x="2222500" y="2208213"/>
            <a:ext cx="914400" cy="742950"/>
            <a:chOff x="440" y="1391"/>
            <a:chExt cx="576" cy="468"/>
          </a:xfrm>
        </p:grpSpPr>
        <p:sp>
          <p:nvSpPr>
            <p:cNvPr id="257058" name="Freeform 4"/>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57059" name="Freeform 5"/>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60" name="Freeform 6"/>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61" name="Freeform 7"/>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62" name="Freeform 8"/>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7028" name="Group 9"/>
          <p:cNvGrpSpPr>
            <a:grpSpLocks/>
          </p:cNvGrpSpPr>
          <p:nvPr/>
        </p:nvGrpSpPr>
        <p:grpSpPr bwMode="auto">
          <a:xfrm>
            <a:off x="1981201" y="2460626"/>
            <a:ext cx="1674813" cy="3986213"/>
            <a:chOff x="288" y="1550"/>
            <a:chExt cx="1055" cy="2511"/>
          </a:xfrm>
        </p:grpSpPr>
        <p:sp>
          <p:nvSpPr>
            <p:cNvPr id="257052" name="Freeform 10"/>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53" name="Freeform 11"/>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54" name="Freeform 12"/>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55" name="Freeform 13"/>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56" name="Freeform 14"/>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57" name="Freeform 15"/>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3376" name="Group 16"/>
          <p:cNvGrpSpPr>
            <a:grpSpLocks/>
          </p:cNvGrpSpPr>
          <p:nvPr/>
        </p:nvGrpSpPr>
        <p:grpSpPr bwMode="auto">
          <a:xfrm>
            <a:off x="3886200" y="3962401"/>
            <a:ext cx="1371600" cy="930275"/>
            <a:chOff x="1776" y="2400"/>
            <a:chExt cx="672" cy="586"/>
          </a:xfrm>
        </p:grpSpPr>
        <p:sp>
          <p:nvSpPr>
            <p:cNvPr id="257049" name="Text Box 17"/>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r>
                <a:rPr lang="es-ES_tradnl" sz="2400" b="1" i="0">
                  <a:solidFill>
                    <a:srgbClr val="FF00FF"/>
                  </a:solidFill>
                </a:rPr>
                <a:t> </a:t>
              </a:r>
              <a:endParaRPr lang="es-ES_tradnl" sz="2400" i="0">
                <a:solidFill>
                  <a:srgbClr val="FF00FF"/>
                </a:solidFill>
              </a:endParaRPr>
            </a:p>
          </p:txBody>
        </p:sp>
        <p:sp>
          <p:nvSpPr>
            <p:cNvPr id="257050" name="Text Box 18"/>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57051" name="Text Box 19"/>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783380" name="Object 20"/>
          <p:cNvGraphicFramePr>
            <a:graphicFrameLocks noChangeAspect="1"/>
          </p:cNvGraphicFramePr>
          <p:nvPr/>
        </p:nvGraphicFramePr>
        <p:xfrm>
          <a:off x="5029200" y="3810000"/>
          <a:ext cx="865188" cy="1416050"/>
        </p:xfrm>
        <a:graphic>
          <a:graphicData uri="http://schemas.openxmlformats.org/presentationml/2006/ole">
            <mc:AlternateContent xmlns:mc="http://schemas.openxmlformats.org/markup-compatibility/2006">
              <mc:Choice xmlns:v="urn:schemas-microsoft-com:vml" Requires="v">
                <p:oleObj spid="_x0000_s121862" name="Ecuación" r:id="rId4" imgW="241195" imgH="393529" progId="Equation.3">
                  <p:embed/>
                </p:oleObj>
              </mc:Choice>
              <mc:Fallback>
                <p:oleObj name="Ecuación" r:id="rId4" imgW="241195" imgH="393529"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3810000"/>
                        <a:ext cx="865188" cy="1416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83381" name="Group 21"/>
          <p:cNvGrpSpPr>
            <a:grpSpLocks/>
          </p:cNvGrpSpPr>
          <p:nvPr/>
        </p:nvGrpSpPr>
        <p:grpSpPr bwMode="auto">
          <a:xfrm>
            <a:off x="5791200" y="3429000"/>
            <a:ext cx="4267200" cy="2243138"/>
            <a:chOff x="2688" y="2160"/>
            <a:chExt cx="2688" cy="1413"/>
          </a:xfrm>
        </p:grpSpPr>
        <p:graphicFrame>
          <p:nvGraphicFramePr>
            <p:cNvPr id="257036" name="Object 22"/>
            <p:cNvGraphicFramePr>
              <a:graphicFrameLocks noChangeAspect="1"/>
            </p:cNvGraphicFramePr>
            <p:nvPr/>
          </p:nvGraphicFramePr>
          <p:xfrm>
            <a:off x="2688" y="2160"/>
            <a:ext cx="2688" cy="1413"/>
          </p:xfrm>
          <a:graphic>
            <a:graphicData uri="http://schemas.openxmlformats.org/presentationml/2006/ole">
              <mc:AlternateContent xmlns:mc="http://schemas.openxmlformats.org/markup-compatibility/2006">
                <mc:Choice xmlns:v="urn:schemas-microsoft-com:vml" Requires="v">
                  <p:oleObj spid="_x0000_s121863" name="Ecuación" r:id="rId6" imgW="774364" imgH="710891" progId="Equation.3">
                    <p:embed/>
                  </p:oleObj>
                </mc:Choice>
                <mc:Fallback>
                  <p:oleObj name="Ecuación" r:id="rId6" imgW="774364" imgH="71089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88" y="2160"/>
                          <a:ext cx="2688" cy="1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57037" name="Group 23"/>
            <p:cNvGrpSpPr>
              <a:grpSpLocks/>
            </p:cNvGrpSpPr>
            <p:nvPr/>
          </p:nvGrpSpPr>
          <p:grpSpPr bwMode="auto">
            <a:xfrm>
              <a:off x="2832" y="2256"/>
              <a:ext cx="816" cy="1220"/>
              <a:chOff x="2496" y="2448"/>
              <a:chExt cx="816" cy="1220"/>
            </a:xfrm>
          </p:grpSpPr>
          <p:sp>
            <p:nvSpPr>
              <p:cNvPr id="257046" name="Text Box 24"/>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8</a:t>
                </a:r>
                <a:endParaRPr lang="es-ES_tradnl" sz="3200" b="1" i="0">
                  <a:solidFill>
                    <a:srgbClr val="FF00FF"/>
                  </a:solidFill>
                </a:endParaRPr>
              </a:p>
            </p:txBody>
          </p:sp>
          <p:sp>
            <p:nvSpPr>
              <p:cNvPr id="257047" name="Text Box 25"/>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3200" b="1" i="0">
                  <a:solidFill>
                    <a:srgbClr val="FF00FF"/>
                  </a:solidFill>
                </a:endParaRPr>
              </a:p>
            </p:txBody>
          </p:sp>
          <p:sp>
            <p:nvSpPr>
              <p:cNvPr id="257048" name="Text Box 26"/>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- 6</a:t>
                </a:r>
                <a:endParaRPr lang="es-ES_tradnl" sz="3200" b="1" i="0">
                  <a:solidFill>
                    <a:srgbClr val="FF00FF"/>
                  </a:solidFill>
                </a:endParaRPr>
              </a:p>
            </p:txBody>
          </p:sp>
        </p:grpSp>
        <p:grpSp>
          <p:nvGrpSpPr>
            <p:cNvPr id="257038" name="Group 27"/>
            <p:cNvGrpSpPr>
              <a:grpSpLocks/>
            </p:cNvGrpSpPr>
            <p:nvPr/>
          </p:nvGrpSpPr>
          <p:grpSpPr bwMode="auto">
            <a:xfrm>
              <a:off x="3552" y="2256"/>
              <a:ext cx="816" cy="1220"/>
              <a:chOff x="2496" y="2448"/>
              <a:chExt cx="816" cy="1220"/>
            </a:xfrm>
          </p:grpSpPr>
          <p:sp>
            <p:nvSpPr>
              <p:cNvPr id="257043" name="Text Box 28"/>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-12</a:t>
                </a:r>
                <a:endParaRPr lang="es-ES_tradnl" sz="3200" b="1" i="0">
                  <a:solidFill>
                    <a:srgbClr val="FF00FF"/>
                  </a:solidFill>
                </a:endParaRPr>
              </a:p>
            </p:txBody>
          </p:sp>
          <p:sp>
            <p:nvSpPr>
              <p:cNvPr id="257044" name="Text Box 29"/>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7</a:t>
                </a:r>
                <a:endParaRPr lang="es-ES_tradnl" sz="3200" b="1" i="0">
                  <a:solidFill>
                    <a:srgbClr val="FF00FF"/>
                  </a:solidFill>
                </a:endParaRPr>
              </a:p>
            </p:txBody>
          </p:sp>
          <p:sp>
            <p:nvSpPr>
              <p:cNvPr id="257045" name="Text Box 30"/>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9</a:t>
                </a:r>
                <a:endParaRPr lang="es-ES_tradnl" sz="3200" b="1" i="0">
                  <a:solidFill>
                    <a:srgbClr val="FF00FF"/>
                  </a:solidFill>
                </a:endParaRPr>
              </a:p>
            </p:txBody>
          </p:sp>
        </p:grpSp>
        <p:grpSp>
          <p:nvGrpSpPr>
            <p:cNvPr id="257039" name="Group 31"/>
            <p:cNvGrpSpPr>
              <a:grpSpLocks/>
            </p:cNvGrpSpPr>
            <p:nvPr/>
          </p:nvGrpSpPr>
          <p:grpSpPr bwMode="auto">
            <a:xfrm>
              <a:off x="4464" y="2304"/>
              <a:ext cx="816" cy="1220"/>
              <a:chOff x="2496" y="2448"/>
              <a:chExt cx="816" cy="1220"/>
            </a:xfrm>
          </p:grpSpPr>
          <p:sp>
            <p:nvSpPr>
              <p:cNvPr id="257040" name="Text Box 32"/>
              <p:cNvSpPr txBox="1">
                <a:spLocks noChangeArrowheads="1"/>
              </p:cNvSpPr>
              <p:nvPr/>
            </p:nvSpPr>
            <p:spPr bwMode="auto">
              <a:xfrm>
                <a:off x="2688" y="2448"/>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5</a:t>
                </a:r>
                <a:endParaRPr lang="es-ES_tradnl" sz="3200" b="1" i="0">
                  <a:solidFill>
                    <a:srgbClr val="FF00FF"/>
                  </a:solidFill>
                </a:endParaRPr>
              </a:p>
            </p:txBody>
          </p:sp>
          <p:sp>
            <p:nvSpPr>
              <p:cNvPr id="257041" name="Text Box 33"/>
              <p:cNvSpPr txBox="1">
                <a:spLocks noChangeArrowheads="1"/>
              </p:cNvSpPr>
              <p:nvPr/>
            </p:nvSpPr>
            <p:spPr bwMode="auto">
              <a:xfrm>
                <a:off x="2688" y="2880"/>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3200" b="1" i="0">
                  <a:solidFill>
                    <a:srgbClr val="FF00FF"/>
                  </a:solidFill>
                </a:endParaRPr>
              </a:p>
            </p:txBody>
          </p:sp>
          <p:sp>
            <p:nvSpPr>
              <p:cNvPr id="257042" name="Text Box 34"/>
              <p:cNvSpPr txBox="1">
                <a:spLocks noChangeArrowheads="1"/>
              </p:cNvSpPr>
              <p:nvPr/>
            </p:nvSpPr>
            <p:spPr bwMode="auto">
              <a:xfrm>
                <a:off x="2496" y="3264"/>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    2</a:t>
                </a:r>
                <a:endParaRPr lang="es-ES_tradnl" sz="3200" b="1" i="0">
                  <a:solidFill>
                    <a:srgbClr val="FF00FF"/>
                  </a:solidFill>
                </a:endParaRPr>
              </a:p>
            </p:txBody>
          </p:sp>
        </p:grpSp>
      </p:grpSp>
      <p:sp>
        <p:nvSpPr>
          <p:cNvPr id="783395" name="Rectangle 35"/>
          <p:cNvSpPr>
            <a:spLocks noChangeArrowheads="1"/>
          </p:cNvSpPr>
          <p:nvPr/>
        </p:nvSpPr>
        <p:spPr bwMode="auto">
          <a:xfrm>
            <a:off x="2566988" y="404813"/>
            <a:ext cx="71294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lang="es-ES" b="1">
                <a:effectLst>
                  <a:outerShdw blurRad="38100" dist="38100" dir="2700000" algn="tl">
                    <a:srgbClr val="C0C0C0"/>
                  </a:outerShdw>
                </a:effectLst>
              </a:rPr>
              <a:t>POR LA MATRIZ ADJUNTA</a:t>
            </a:r>
          </a:p>
        </p:txBody>
      </p:sp>
      <p:sp>
        <p:nvSpPr>
          <p:cNvPr id="257033" name="AutoShape 3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57034" name="AutoShape 3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57035" name="AutoShape 38">
            <a:hlinkClick r:id="rId8"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2123391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83376"/>
                                        </p:tgtEl>
                                        <p:attrNameLst>
                                          <p:attrName>style.visibility</p:attrName>
                                        </p:attrNameLst>
                                      </p:cBhvr>
                                      <p:to>
                                        <p:strVal val="visible"/>
                                      </p:to>
                                    </p:set>
                                    <p:anim calcmode="lin" valueType="num">
                                      <p:cBhvr>
                                        <p:cTn id="7" dur="500" fill="hold"/>
                                        <p:tgtEl>
                                          <p:spTgt spid="783376"/>
                                        </p:tgtEl>
                                        <p:attrNameLst>
                                          <p:attrName>ppt_w</p:attrName>
                                        </p:attrNameLst>
                                      </p:cBhvr>
                                      <p:tavLst>
                                        <p:tav tm="0">
                                          <p:val>
                                            <p:fltVal val="0"/>
                                          </p:val>
                                        </p:tav>
                                        <p:tav tm="100000">
                                          <p:val>
                                            <p:strVal val="#ppt_w"/>
                                          </p:val>
                                        </p:tav>
                                      </p:tavLst>
                                    </p:anim>
                                    <p:anim calcmode="lin" valueType="num">
                                      <p:cBhvr>
                                        <p:cTn id="8" dur="500" fill="hold"/>
                                        <p:tgtEl>
                                          <p:spTgt spid="78337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83380"/>
                                        </p:tgtEl>
                                        <p:attrNameLst>
                                          <p:attrName>style.visibility</p:attrName>
                                        </p:attrNameLst>
                                      </p:cBhvr>
                                      <p:to>
                                        <p:strVal val="visible"/>
                                      </p:to>
                                    </p:set>
                                    <p:anim calcmode="lin" valueType="num">
                                      <p:cBhvr>
                                        <p:cTn id="12" dur="500" fill="hold"/>
                                        <p:tgtEl>
                                          <p:spTgt spid="783380"/>
                                        </p:tgtEl>
                                        <p:attrNameLst>
                                          <p:attrName>ppt_w</p:attrName>
                                        </p:attrNameLst>
                                      </p:cBhvr>
                                      <p:tavLst>
                                        <p:tav tm="0">
                                          <p:val>
                                            <p:fltVal val="0"/>
                                          </p:val>
                                        </p:tav>
                                        <p:tav tm="100000">
                                          <p:val>
                                            <p:strVal val="#ppt_w"/>
                                          </p:val>
                                        </p:tav>
                                      </p:tavLst>
                                    </p:anim>
                                    <p:anim calcmode="lin" valueType="num">
                                      <p:cBhvr>
                                        <p:cTn id="13" dur="500" fill="hold"/>
                                        <p:tgtEl>
                                          <p:spTgt spid="783380"/>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nodeType="clickEffect">
                                  <p:stCondLst>
                                    <p:cond delay="0"/>
                                  </p:stCondLst>
                                  <p:childTnLst>
                                    <p:set>
                                      <p:cBhvr>
                                        <p:cTn id="17" dur="1" fill="hold">
                                          <p:stCondLst>
                                            <p:cond delay="0"/>
                                          </p:stCondLst>
                                        </p:cTn>
                                        <p:tgtEl>
                                          <p:spTgt spid="783381"/>
                                        </p:tgtEl>
                                        <p:attrNameLst>
                                          <p:attrName>style.visibility</p:attrName>
                                        </p:attrNameLst>
                                      </p:cBhvr>
                                      <p:to>
                                        <p:strVal val="visible"/>
                                      </p:to>
                                    </p:set>
                                    <p:anim calcmode="lin" valueType="num">
                                      <p:cBhvr>
                                        <p:cTn id="18" dur="500" fill="hold"/>
                                        <p:tgtEl>
                                          <p:spTgt spid="783381"/>
                                        </p:tgtEl>
                                        <p:attrNameLst>
                                          <p:attrName>ppt_w</p:attrName>
                                        </p:attrNameLst>
                                      </p:cBhvr>
                                      <p:tavLst>
                                        <p:tav tm="0">
                                          <p:val>
                                            <p:fltVal val="0"/>
                                          </p:val>
                                        </p:tav>
                                        <p:tav tm="100000">
                                          <p:val>
                                            <p:strVal val="#ppt_w"/>
                                          </p:val>
                                        </p:tav>
                                      </p:tavLst>
                                    </p:anim>
                                    <p:anim calcmode="lin" valueType="num">
                                      <p:cBhvr>
                                        <p:cTn id="19" dur="500" fill="hold"/>
                                        <p:tgtEl>
                                          <p:spTgt spid="78338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Text Box 2"/>
          <p:cNvSpPr txBox="1">
            <a:spLocks noChangeArrowheads="1"/>
          </p:cNvSpPr>
          <p:nvPr/>
        </p:nvSpPr>
        <p:spPr bwMode="auto">
          <a:xfrm>
            <a:off x="3657600" y="1676400"/>
            <a:ext cx="7010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Cuarto paso: </a:t>
            </a:r>
            <a:r>
              <a:rPr lang="es-ES_tradnl" sz="3200" i="0"/>
              <a:t>Hallar la matriz inversa.</a:t>
            </a:r>
            <a:endParaRPr lang="es-ES_tradnl" sz="3200" b="1" i="0"/>
          </a:p>
        </p:txBody>
      </p:sp>
      <p:grpSp>
        <p:nvGrpSpPr>
          <p:cNvPr id="259075" name="Group 3"/>
          <p:cNvGrpSpPr>
            <a:grpSpLocks/>
          </p:cNvGrpSpPr>
          <p:nvPr/>
        </p:nvGrpSpPr>
        <p:grpSpPr bwMode="auto">
          <a:xfrm>
            <a:off x="2222500" y="2208213"/>
            <a:ext cx="914400" cy="742950"/>
            <a:chOff x="440" y="1391"/>
            <a:chExt cx="576" cy="468"/>
          </a:xfrm>
        </p:grpSpPr>
        <p:sp>
          <p:nvSpPr>
            <p:cNvPr id="259091" name="Freeform 4"/>
            <p:cNvSpPr>
              <a:spLocks/>
            </p:cNvSpPr>
            <p:nvPr/>
          </p:nvSpPr>
          <p:spPr bwMode="auto">
            <a:xfrm>
              <a:off x="647" y="1573"/>
              <a:ext cx="193" cy="286"/>
            </a:xfrm>
            <a:custGeom>
              <a:avLst/>
              <a:gdLst>
                <a:gd name="T0" fmla="*/ 62 w 193"/>
                <a:gd name="T1" fmla="*/ 259 h 286"/>
                <a:gd name="T2" fmla="*/ 65 w 193"/>
                <a:gd name="T3" fmla="*/ 213 h 286"/>
                <a:gd name="T4" fmla="*/ 52 w 193"/>
                <a:gd name="T5" fmla="*/ 177 h 286"/>
                <a:gd name="T6" fmla="*/ 28 w 193"/>
                <a:gd name="T7" fmla="*/ 147 h 286"/>
                <a:gd name="T8" fmla="*/ 0 w 193"/>
                <a:gd name="T9" fmla="*/ 101 h 286"/>
                <a:gd name="T10" fmla="*/ 3 w 193"/>
                <a:gd name="T11" fmla="*/ 70 h 286"/>
                <a:gd name="T12" fmla="*/ 22 w 193"/>
                <a:gd name="T13" fmla="*/ 33 h 286"/>
                <a:gd name="T14" fmla="*/ 58 w 193"/>
                <a:gd name="T15" fmla="*/ 8 h 286"/>
                <a:gd name="T16" fmla="*/ 91 w 193"/>
                <a:gd name="T17" fmla="*/ 0 h 286"/>
                <a:gd name="T18" fmla="*/ 124 w 193"/>
                <a:gd name="T19" fmla="*/ 6 h 286"/>
                <a:gd name="T20" fmla="*/ 146 w 193"/>
                <a:gd name="T21" fmla="*/ 16 h 286"/>
                <a:gd name="T22" fmla="*/ 176 w 193"/>
                <a:gd name="T23" fmla="*/ 38 h 286"/>
                <a:gd name="T24" fmla="*/ 193 w 193"/>
                <a:gd name="T25" fmla="*/ 70 h 286"/>
                <a:gd name="T26" fmla="*/ 186 w 193"/>
                <a:gd name="T27" fmla="*/ 104 h 286"/>
                <a:gd name="T28" fmla="*/ 163 w 193"/>
                <a:gd name="T29" fmla="*/ 133 h 286"/>
                <a:gd name="T30" fmla="*/ 131 w 193"/>
                <a:gd name="T31" fmla="*/ 179 h 286"/>
                <a:gd name="T32" fmla="*/ 124 w 193"/>
                <a:gd name="T33" fmla="*/ 213 h 286"/>
                <a:gd name="T34" fmla="*/ 127 w 193"/>
                <a:gd name="T35" fmla="*/ 240 h 286"/>
                <a:gd name="T36" fmla="*/ 111 w 193"/>
                <a:gd name="T37" fmla="*/ 267 h 286"/>
                <a:gd name="T38" fmla="*/ 94 w 193"/>
                <a:gd name="T39" fmla="*/ 286 h 286"/>
                <a:gd name="T40" fmla="*/ 62 w 193"/>
                <a:gd name="T41" fmla="*/ 259 h 2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3" h="286">
                  <a:moveTo>
                    <a:pt x="62" y="259"/>
                  </a:moveTo>
                  <a:lnTo>
                    <a:pt x="65" y="213"/>
                  </a:lnTo>
                  <a:lnTo>
                    <a:pt x="52" y="177"/>
                  </a:lnTo>
                  <a:lnTo>
                    <a:pt x="28" y="147"/>
                  </a:lnTo>
                  <a:lnTo>
                    <a:pt x="0" y="101"/>
                  </a:lnTo>
                  <a:lnTo>
                    <a:pt x="3" y="70"/>
                  </a:lnTo>
                  <a:lnTo>
                    <a:pt x="22" y="33"/>
                  </a:lnTo>
                  <a:lnTo>
                    <a:pt x="58" y="8"/>
                  </a:lnTo>
                  <a:lnTo>
                    <a:pt x="91" y="0"/>
                  </a:lnTo>
                  <a:lnTo>
                    <a:pt x="124" y="6"/>
                  </a:lnTo>
                  <a:lnTo>
                    <a:pt x="146" y="16"/>
                  </a:lnTo>
                  <a:lnTo>
                    <a:pt x="176" y="38"/>
                  </a:lnTo>
                  <a:lnTo>
                    <a:pt x="193" y="70"/>
                  </a:lnTo>
                  <a:lnTo>
                    <a:pt x="186" y="104"/>
                  </a:lnTo>
                  <a:lnTo>
                    <a:pt x="163" y="133"/>
                  </a:lnTo>
                  <a:lnTo>
                    <a:pt x="131" y="179"/>
                  </a:lnTo>
                  <a:lnTo>
                    <a:pt x="124" y="213"/>
                  </a:lnTo>
                  <a:lnTo>
                    <a:pt x="127" y="240"/>
                  </a:lnTo>
                  <a:lnTo>
                    <a:pt x="111" y="267"/>
                  </a:lnTo>
                  <a:lnTo>
                    <a:pt x="94" y="286"/>
                  </a:lnTo>
                  <a:lnTo>
                    <a:pt x="62" y="259"/>
                  </a:lnTo>
                  <a:close/>
                </a:path>
              </a:pathLst>
            </a:custGeom>
            <a:solidFill>
              <a:srgbClr val="FFFF00"/>
            </a:solidFill>
            <a:ln w="15875">
              <a:solidFill>
                <a:srgbClr val="000000"/>
              </a:solidFill>
              <a:prstDash val="solid"/>
              <a:round/>
              <a:headEnd/>
              <a:tailEnd/>
            </a:ln>
          </p:spPr>
          <p:txBody>
            <a:bodyPr/>
            <a:lstStyle/>
            <a:p>
              <a:endParaRPr lang="en-US"/>
            </a:p>
          </p:txBody>
        </p:sp>
        <p:sp>
          <p:nvSpPr>
            <p:cNvPr id="259092" name="Freeform 5"/>
            <p:cNvSpPr>
              <a:spLocks/>
            </p:cNvSpPr>
            <p:nvPr/>
          </p:nvSpPr>
          <p:spPr bwMode="auto">
            <a:xfrm>
              <a:off x="440" y="1558"/>
              <a:ext cx="141" cy="55"/>
            </a:xfrm>
            <a:custGeom>
              <a:avLst/>
              <a:gdLst>
                <a:gd name="T0" fmla="*/ 141 w 141"/>
                <a:gd name="T1" fmla="*/ 55 h 55"/>
                <a:gd name="T2" fmla="*/ 23 w 141"/>
                <a:gd name="T3" fmla="*/ 38 h 55"/>
                <a:gd name="T4" fmla="*/ 0 w 141"/>
                <a:gd name="T5" fmla="*/ 19 h 55"/>
                <a:gd name="T6" fmla="*/ 9 w 141"/>
                <a:gd name="T7" fmla="*/ 2 h 55"/>
                <a:gd name="T8" fmla="*/ 36 w 141"/>
                <a:gd name="T9" fmla="*/ 0 h 55"/>
                <a:gd name="T10" fmla="*/ 141 w 141"/>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 h="55">
                  <a:moveTo>
                    <a:pt x="141" y="55"/>
                  </a:moveTo>
                  <a:lnTo>
                    <a:pt x="23" y="38"/>
                  </a:lnTo>
                  <a:lnTo>
                    <a:pt x="0" y="19"/>
                  </a:lnTo>
                  <a:lnTo>
                    <a:pt x="9" y="2"/>
                  </a:lnTo>
                  <a:lnTo>
                    <a:pt x="36" y="0"/>
                  </a:lnTo>
                  <a:lnTo>
                    <a:pt x="14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93" name="Freeform 6"/>
            <p:cNvSpPr>
              <a:spLocks/>
            </p:cNvSpPr>
            <p:nvPr/>
          </p:nvSpPr>
          <p:spPr bwMode="auto">
            <a:xfrm>
              <a:off x="581" y="1415"/>
              <a:ext cx="62" cy="90"/>
            </a:xfrm>
            <a:custGeom>
              <a:avLst/>
              <a:gdLst>
                <a:gd name="T0" fmla="*/ 62 w 62"/>
                <a:gd name="T1" fmla="*/ 90 h 90"/>
                <a:gd name="T2" fmla="*/ 0 w 62"/>
                <a:gd name="T3" fmla="*/ 33 h 90"/>
                <a:gd name="T4" fmla="*/ 6 w 62"/>
                <a:gd name="T5" fmla="*/ 8 h 90"/>
                <a:gd name="T6" fmla="*/ 36 w 62"/>
                <a:gd name="T7" fmla="*/ 0 h 90"/>
                <a:gd name="T8" fmla="*/ 53 w 62"/>
                <a:gd name="T9" fmla="*/ 17 h 90"/>
                <a:gd name="T10" fmla="*/ 62 w 62"/>
                <a:gd name="T11" fmla="*/ 90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90">
                  <a:moveTo>
                    <a:pt x="62" y="90"/>
                  </a:moveTo>
                  <a:lnTo>
                    <a:pt x="0" y="33"/>
                  </a:lnTo>
                  <a:lnTo>
                    <a:pt x="6" y="8"/>
                  </a:lnTo>
                  <a:lnTo>
                    <a:pt x="36" y="0"/>
                  </a:lnTo>
                  <a:lnTo>
                    <a:pt x="53" y="17"/>
                  </a:lnTo>
                  <a:lnTo>
                    <a:pt x="6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94" name="Freeform 7"/>
            <p:cNvSpPr>
              <a:spLocks/>
            </p:cNvSpPr>
            <p:nvPr/>
          </p:nvSpPr>
          <p:spPr bwMode="auto">
            <a:xfrm>
              <a:off x="780" y="1391"/>
              <a:ext cx="53" cy="109"/>
            </a:xfrm>
            <a:custGeom>
              <a:avLst/>
              <a:gdLst>
                <a:gd name="T0" fmla="*/ 8 w 53"/>
                <a:gd name="T1" fmla="*/ 109 h 109"/>
                <a:gd name="T2" fmla="*/ 0 w 53"/>
                <a:gd name="T3" fmla="*/ 28 h 109"/>
                <a:gd name="T4" fmla="*/ 29 w 53"/>
                <a:gd name="T5" fmla="*/ 0 h 109"/>
                <a:gd name="T6" fmla="*/ 53 w 53"/>
                <a:gd name="T7" fmla="*/ 12 h 109"/>
                <a:gd name="T8" fmla="*/ 50 w 53"/>
                <a:gd name="T9" fmla="*/ 33 h 109"/>
                <a:gd name="T10" fmla="*/ 8 w 53"/>
                <a:gd name="T11" fmla="*/ 109 h 1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09">
                  <a:moveTo>
                    <a:pt x="8" y="109"/>
                  </a:moveTo>
                  <a:lnTo>
                    <a:pt x="0" y="28"/>
                  </a:lnTo>
                  <a:lnTo>
                    <a:pt x="29" y="0"/>
                  </a:lnTo>
                  <a:lnTo>
                    <a:pt x="53" y="12"/>
                  </a:lnTo>
                  <a:lnTo>
                    <a:pt x="50" y="33"/>
                  </a:lnTo>
                  <a:lnTo>
                    <a:pt x="8"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95" name="Freeform 8"/>
            <p:cNvSpPr>
              <a:spLocks/>
            </p:cNvSpPr>
            <p:nvPr/>
          </p:nvSpPr>
          <p:spPr bwMode="auto">
            <a:xfrm>
              <a:off x="889" y="1475"/>
              <a:ext cx="127" cy="68"/>
            </a:xfrm>
            <a:custGeom>
              <a:avLst/>
              <a:gdLst>
                <a:gd name="T0" fmla="*/ 0 w 127"/>
                <a:gd name="T1" fmla="*/ 68 h 68"/>
                <a:gd name="T2" fmla="*/ 95 w 127"/>
                <a:gd name="T3" fmla="*/ 0 h 68"/>
                <a:gd name="T4" fmla="*/ 127 w 127"/>
                <a:gd name="T5" fmla="*/ 13 h 68"/>
                <a:gd name="T6" fmla="*/ 125 w 127"/>
                <a:gd name="T7" fmla="*/ 36 h 68"/>
                <a:gd name="T8" fmla="*/ 108 w 127"/>
                <a:gd name="T9" fmla="*/ 47 h 68"/>
                <a:gd name="T10" fmla="*/ 0 w 127"/>
                <a:gd name="T11" fmla="*/ 6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7" h="68">
                  <a:moveTo>
                    <a:pt x="0" y="68"/>
                  </a:moveTo>
                  <a:lnTo>
                    <a:pt x="95" y="0"/>
                  </a:lnTo>
                  <a:lnTo>
                    <a:pt x="127" y="13"/>
                  </a:lnTo>
                  <a:lnTo>
                    <a:pt x="125" y="36"/>
                  </a:lnTo>
                  <a:lnTo>
                    <a:pt x="108" y="47"/>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9076" name="Group 9"/>
          <p:cNvGrpSpPr>
            <a:grpSpLocks/>
          </p:cNvGrpSpPr>
          <p:nvPr/>
        </p:nvGrpSpPr>
        <p:grpSpPr bwMode="auto">
          <a:xfrm>
            <a:off x="1981201" y="2460626"/>
            <a:ext cx="1674813" cy="3986213"/>
            <a:chOff x="288" y="1550"/>
            <a:chExt cx="1055" cy="2511"/>
          </a:xfrm>
        </p:grpSpPr>
        <p:sp>
          <p:nvSpPr>
            <p:cNvPr id="259085" name="Freeform 10"/>
            <p:cNvSpPr>
              <a:spLocks/>
            </p:cNvSpPr>
            <p:nvPr/>
          </p:nvSpPr>
          <p:spPr bwMode="auto">
            <a:xfrm>
              <a:off x="478" y="1964"/>
              <a:ext cx="530" cy="437"/>
            </a:xfrm>
            <a:custGeom>
              <a:avLst/>
              <a:gdLst>
                <a:gd name="T0" fmla="*/ 346 w 530"/>
                <a:gd name="T1" fmla="*/ 126 h 437"/>
                <a:gd name="T2" fmla="*/ 282 w 530"/>
                <a:gd name="T3" fmla="*/ 44 h 437"/>
                <a:gd name="T4" fmla="*/ 216 w 530"/>
                <a:gd name="T5" fmla="*/ 0 h 437"/>
                <a:gd name="T6" fmla="*/ 138 w 530"/>
                <a:gd name="T7" fmla="*/ 0 h 437"/>
                <a:gd name="T8" fmla="*/ 52 w 530"/>
                <a:gd name="T9" fmla="*/ 28 h 437"/>
                <a:gd name="T10" fmla="*/ 13 w 530"/>
                <a:gd name="T11" fmla="*/ 77 h 437"/>
                <a:gd name="T12" fmla="*/ 0 w 530"/>
                <a:gd name="T13" fmla="*/ 142 h 437"/>
                <a:gd name="T14" fmla="*/ 13 w 530"/>
                <a:gd name="T15" fmla="*/ 230 h 437"/>
                <a:gd name="T16" fmla="*/ 65 w 530"/>
                <a:gd name="T17" fmla="*/ 328 h 437"/>
                <a:gd name="T18" fmla="*/ 157 w 530"/>
                <a:gd name="T19" fmla="*/ 394 h 437"/>
                <a:gd name="T20" fmla="*/ 229 w 530"/>
                <a:gd name="T21" fmla="*/ 426 h 437"/>
                <a:gd name="T22" fmla="*/ 301 w 530"/>
                <a:gd name="T23" fmla="*/ 437 h 437"/>
                <a:gd name="T24" fmla="*/ 359 w 530"/>
                <a:gd name="T25" fmla="*/ 421 h 437"/>
                <a:gd name="T26" fmla="*/ 392 w 530"/>
                <a:gd name="T27" fmla="*/ 394 h 437"/>
                <a:gd name="T28" fmla="*/ 413 w 530"/>
                <a:gd name="T29" fmla="*/ 328 h 437"/>
                <a:gd name="T30" fmla="*/ 406 w 530"/>
                <a:gd name="T31" fmla="*/ 251 h 437"/>
                <a:gd name="T32" fmla="*/ 385 w 530"/>
                <a:gd name="T33" fmla="*/ 187 h 437"/>
                <a:gd name="T34" fmla="*/ 516 w 530"/>
                <a:gd name="T35" fmla="*/ 126 h 437"/>
                <a:gd name="T36" fmla="*/ 530 w 530"/>
                <a:gd name="T37" fmla="*/ 99 h 437"/>
                <a:gd name="T38" fmla="*/ 516 w 530"/>
                <a:gd name="T39" fmla="*/ 87 h 437"/>
                <a:gd name="T40" fmla="*/ 372 w 530"/>
                <a:gd name="T41" fmla="*/ 159 h 437"/>
                <a:gd name="T42" fmla="*/ 346 w 530"/>
                <a:gd name="T43" fmla="*/ 126 h 4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0" h="437">
                  <a:moveTo>
                    <a:pt x="346" y="126"/>
                  </a:moveTo>
                  <a:lnTo>
                    <a:pt x="282" y="44"/>
                  </a:lnTo>
                  <a:lnTo>
                    <a:pt x="216" y="0"/>
                  </a:lnTo>
                  <a:lnTo>
                    <a:pt x="138" y="0"/>
                  </a:lnTo>
                  <a:lnTo>
                    <a:pt x="52" y="28"/>
                  </a:lnTo>
                  <a:lnTo>
                    <a:pt x="13" y="77"/>
                  </a:lnTo>
                  <a:lnTo>
                    <a:pt x="0" y="142"/>
                  </a:lnTo>
                  <a:lnTo>
                    <a:pt x="13" y="230"/>
                  </a:lnTo>
                  <a:lnTo>
                    <a:pt x="65" y="328"/>
                  </a:lnTo>
                  <a:lnTo>
                    <a:pt x="157" y="394"/>
                  </a:lnTo>
                  <a:lnTo>
                    <a:pt x="229" y="426"/>
                  </a:lnTo>
                  <a:lnTo>
                    <a:pt x="301" y="437"/>
                  </a:lnTo>
                  <a:lnTo>
                    <a:pt x="359" y="421"/>
                  </a:lnTo>
                  <a:lnTo>
                    <a:pt x="392" y="394"/>
                  </a:lnTo>
                  <a:lnTo>
                    <a:pt x="413" y="328"/>
                  </a:lnTo>
                  <a:lnTo>
                    <a:pt x="406" y="251"/>
                  </a:lnTo>
                  <a:lnTo>
                    <a:pt x="385" y="187"/>
                  </a:lnTo>
                  <a:lnTo>
                    <a:pt x="516" y="126"/>
                  </a:lnTo>
                  <a:lnTo>
                    <a:pt x="530" y="99"/>
                  </a:lnTo>
                  <a:lnTo>
                    <a:pt x="516" y="87"/>
                  </a:lnTo>
                  <a:lnTo>
                    <a:pt x="372" y="159"/>
                  </a:lnTo>
                  <a:lnTo>
                    <a:pt x="34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86" name="Freeform 11"/>
            <p:cNvSpPr>
              <a:spLocks/>
            </p:cNvSpPr>
            <p:nvPr/>
          </p:nvSpPr>
          <p:spPr bwMode="auto">
            <a:xfrm>
              <a:off x="858" y="1550"/>
              <a:ext cx="472" cy="976"/>
            </a:xfrm>
            <a:custGeom>
              <a:avLst/>
              <a:gdLst>
                <a:gd name="T0" fmla="*/ 131 w 472"/>
                <a:gd name="T1" fmla="*/ 824 h 976"/>
                <a:gd name="T2" fmla="*/ 45 w 472"/>
                <a:gd name="T3" fmla="*/ 878 h 976"/>
                <a:gd name="T4" fmla="*/ 20 w 472"/>
                <a:gd name="T5" fmla="*/ 895 h 976"/>
                <a:gd name="T6" fmla="*/ 0 w 472"/>
                <a:gd name="T7" fmla="*/ 933 h 976"/>
                <a:gd name="T8" fmla="*/ 26 w 472"/>
                <a:gd name="T9" fmla="*/ 971 h 976"/>
                <a:gd name="T10" fmla="*/ 52 w 472"/>
                <a:gd name="T11" fmla="*/ 976 h 976"/>
                <a:gd name="T12" fmla="*/ 131 w 472"/>
                <a:gd name="T13" fmla="*/ 955 h 976"/>
                <a:gd name="T14" fmla="*/ 249 w 472"/>
                <a:gd name="T15" fmla="*/ 878 h 976"/>
                <a:gd name="T16" fmla="*/ 354 w 472"/>
                <a:gd name="T17" fmla="*/ 786 h 976"/>
                <a:gd name="T18" fmla="*/ 465 w 472"/>
                <a:gd name="T19" fmla="*/ 682 h 976"/>
                <a:gd name="T20" fmla="*/ 472 w 472"/>
                <a:gd name="T21" fmla="*/ 638 h 976"/>
                <a:gd name="T22" fmla="*/ 472 w 472"/>
                <a:gd name="T23" fmla="*/ 519 h 976"/>
                <a:gd name="T24" fmla="*/ 439 w 472"/>
                <a:gd name="T25" fmla="*/ 333 h 976"/>
                <a:gd name="T26" fmla="*/ 459 w 472"/>
                <a:gd name="T27" fmla="*/ 224 h 976"/>
                <a:gd name="T28" fmla="*/ 472 w 472"/>
                <a:gd name="T29" fmla="*/ 180 h 976"/>
                <a:gd name="T30" fmla="*/ 452 w 472"/>
                <a:gd name="T31" fmla="*/ 158 h 976"/>
                <a:gd name="T32" fmla="*/ 406 w 472"/>
                <a:gd name="T33" fmla="*/ 137 h 976"/>
                <a:gd name="T34" fmla="*/ 373 w 472"/>
                <a:gd name="T35" fmla="*/ 120 h 976"/>
                <a:gd name="T36" fmla="*/ 393 w 472"/>
                <a:gd name="T37" fmla="*/ 22 h 976"/>
                <a:gd name="T38" fmla="*/ 380 w 472"/>
                <a:gd name="T39" fmla="*/ 0 h 976"/>
                <a:gd name="T40" fmla="*/ 354 w 472"/>
                <a:gd name="T41" fmla="*/ 6 h 976"/>
                <a:gd name="T42" fmla="*/ 341 w 472"/>
                <a:gd name="T43" fmla="*/ 131 h 976"/>
                <a:gd name="T44" fmla="*/ 328 w 472"/>
                <a:gd name="T45" fmla="*/ 164 h 976"/>
                <a:gd name="T46" fmla="*/ 321 w 472"/>
                <a:gd name="T47" fmla="*/ 185 h 976"/>
                <a:gd name="T48" fmla="*/ 268 w 472"/>
                <a:gd name="T49" fmla="*/ 169 h 976"/>
                <a:gd name="T50" fmla="*/ 229 w 472"/>
                <a:gd name="T51" fmla="*/ 169 h 976"/>
                <a:gd name="T52" fmla="*/ 229 w 472"/>
                <a:gd name="T53" fmla="*/ 191 h 976"/>
                <a:gd name="T54" fmla="*/ 255 w 472"/>
                <a:gd name="T55" fmla="*/ 208 h 976"/>
                <a:gd name="T56" fmla="*/ 302 w 472"/>
                <a:gd name="T57" fmla="*/ 208 h 976"/>
                <a:gd name="T58" fmla="*/ 334 w 472"/>
                <a:gd name="T59" fmla="*/ 229 h 976"/>
                <a:gd name="T60" fmla="*/ 360 w 472"/>
                <a:gd name="T61" fmla="*/ 267 h 976"/>
                <a:gd name="T62" fmla="*/ 386 w 472"/>
                <a:gd name="T63" fmla="*/ 328 h 976"/>
                <a:gd name="T64" fmla="*/ 406 w 472"/>
                <a:gd name="T65" fmla="*/ 447 h 976"/>
                <a:gd name="T66" fmla="*/ 406 w 472"/>
                <a:gd name="T67" fmla="*/ 556 h 976"/>
                <a:gd name="T68" fmla="*/ 393 w 472"/>
                <a:gd name="T69" fmla="*/ 644 h 976"/>
                <a:gd name="T70" fmla="*/ 367 w 472"/>
                <a:gd name="T71" fmla="*/ 682 h 976"/>
                <a:gd name="T72" fmla="*/ 275 w 472"/>
                <a:gd name="T73" fmla="*/ 737 h 976"/>
                <a:gd name="T74" fmla="*/ 176 w 472"/>
                <a:gd name="T75" fmla="*/ 786 h 976"/>
                <a:gd name="T76" fmla="*/ 131 w 472"/>
                <a:gd name="T77" fmla="*/ 824 h 9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2" h="976">
                  <a:moveTo>
                    <a:pt x="131" y="824"/>
                  </a:moveTo>
                  <a:lnTo>
                    <a:pt x="45" y="878"/>
                  </a:lnTo>
                  <a:lnTo>
                    <a:pt x="20" y="895"/>
                  </a:lnTo>
                  <a:lnTo>
                    <a:pt x="0" y="933"/>
                  </a:lnTo>
                  <a:lnTo>
                    <a:pt x="26" y="971"/>
                  </a:lnTo>
                  <a:lnTo>
                    <a:pt x="52" y="976"/>
                  </a:lnTo>
                  <a:lnTo>
                    <a:pt x="131" y="955"/>
                  </a:lnTo>
                  <a:lnTo>
                    <a:pt x="249" y="878"/>
                  </a:lnTo>
                  <a:lnTo>
                    <a:pt x="354" y="786"/>
                  </a:lnTo>
                  <a:lnTo>
                    <a:pt x="465" y="682"/>
                  </a:lnTo>
                  <a:lnTo>
                    <a:pt x="472" y="638"/>
                  </a:lnTo>
                  <a:lnTo>
                    <a:pt x="472" y="519"/>
                  </a:lnTo>
                  <a:lnTo>
                    <a:pt x="439" y="333"/>
                  </a:lnTo>
                  <a:lnTo>
                    <a:pt x="459" y="224"/>
                  </a:lnTo>
                  <a:lnTo>
                    <a:pt x="472" y="180"/>
                  </a:lnTo>
                  <a:lnTo>
                    <a:pt x="452" y="158"/>
                  </a:lnTo>
                  <a:lnTo>
                    <a:pt x="406" y="137"/>
                  </a:lnTo>
                  <a:lnTo>
                    <a:pt x="373" y="120"/>
                  </a:lnTo>
                  <a:lnTo>
                    <a:pt x="393" y="22"/>
                  </a:lnTo>
                  <a:lnTo>
                    <a:pt x="380" y="0"/>
                  </a:lnTo>
                  <a:lnTo>
                    <a:pt x="354" y="6"/>
                  </a:lnTo>
                  <a:lnTo>
                    <a:pt x="341" y="131"/>
                  </a:lnTo>
                  <a:lnTo>
                    <a:pt x="328" y="164"/>
                  </a:lnTo>
                  <a:lnTo>
                    <a:pt x="321" y="185"/>
                  </a:lnTo>
                  <a:lnTo>
                    <a:pt x="268" y="169"/>
                  </a:lnTo>
                  <a:lnTo>
                    <a:pt x="229" y="169"/>
                  </a:lnTo>
                  <a:lnTo>
                    <a:pt x="229" y="191"/>
                  </a:lnTo>
                  <a:lnTo>
                    <a:pt x="255" y="208"/>
                  </a:lnTo>
                  <a:lnTo>
                    <a:pt x="302" y="208"/>
                  </a:lnTo>
                  <a:lnTo>
                    <a:pt x="334" y="229"/>
                  </a:lnTo>
                  <a:lnTo>
                    <a:pt x="360" y="267"/>
                  </a:lnTo>
                  <a:lnTo>
                    <a:pt x="386" y="328"/>
                  </a:lnTo>
                  <a:lnTo>
                    <a:pt x="406" y="447"/>
                  </a:lnTo>
                  <a:lnTo>
                    <a:pt x="406" y="556"/>
                  </a:lnTo>
                  <a:lnTo>
                    <a:pt x="393" y="644"/>
                  </a:lnTo>
                  <a:lnTo>
                    <a:pt x="367" y="682"/>
                  </a:lnTo>
                  <a:lnTo>
                    <a:pt x="275" y="737"/>
                  </a:lnTo>
                  <a:lnTo>
                    <a:pt x="176" y="786"/>
                  </a:lnTo>
                  <a:lnTo>
                    <a:pt x="131" y="8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87" name="Freeform 12"/>
            <p:cNvSpPr>
              <a:spLocks/>
            </p:cNvSpPr>
            <p:nvPr/>
          </p:nvSpPr>
          <p:spPr bwMode="auto">
            <a:xfrm>
              <a:off x="288" y="2451"/>
              <a:ext cx="426" cy="589"/>
            </a:xfrm>
            <a:custGeom>
              <a:avLst/>
              <a:gdLst>
                <a:gd name="T0" fmla="*/ 426 w 426"/>
                <a:gd name="T1" fmla="*/ 16 h 589"/>
                <a:gd name="T2" fmla="*/ 380 w 426"/>
                <a:gd name="T3" fmla="*/ 0 h 589"/>
                <a:gd name="T4" fmla="*/ 281 w 426"/>
                <a:gd name="T5" fmla="*/ 5 h 589"/>
                <a:gd name="T6" fmla="*/ 196 w 426"/>
                <a:gd name="T7" fmla="*/ 60 h 589"/>
                <a:gd name="T8" fmla="*/ 71 w 426"/>
                <a:gd name="T9" fmla="*/ 175 h 589"/>
                <a:gd name="T10" fmla="*/ 6 w 426"/>
                <a:gd name="T11" fmla="*/ 267 h 589"/>
                <a:gd name="T12" fmla="*/ 0 w 426"/>
                <a:gd name="T13" fmla="*/ 300 h 589"/>
                <a:gd name="T14" fmla="*/ 32 w 426"/>
                <a:gd name="T15" fmla="*/ 360 h 589"/>
                <a:gd name="T16" fmla="*/ 104 w 426"/>
                <a:gd name="T17" fmla="*/ 387 h 589"/>
                <a:gd name="T18" fmla="*/ 196 w 426"/>
                <a:gd name="T19" fmla="*/ 420 h 589"/>
                <a:gd name="T20" fmla="*/ 268 w 426"/>
                <a:gd name="T21" fmla="*/ 436 h 589"/>
                <a:gd name="T22" fmla="*/ 301 w 426"/>
                <a:gd name="T23" fmla="*/ 464 h 589"/>
                <a:gd name="T24" fmla="*/ 281 w 426"/>
                <a:gd name="T25" fmla="*/ 502 h 589"/>
                <a:gd name="T26" fmla="*/ 229 w 426"/>
                <a:gd name="T27" fmla="*/ 546 h 589"/>
                <a:gd name="T28" fmla="*/ 163 w 426"/>
                <a:gd name="T29" fmla="*/ 551 h 589"/>
                <a:gd name="T30" fmla="*/ 118 w 426"/>
                <a:gd name="T31" fmla="*/ 534 h 589"/>
                <a:gd name="T32" fmla="*/ 91 w 426"/>
                <a:gd name="T33" fmla="*/ 551 h 589"/>
                <a:gd name="T34" fmla="*/ 97 w 426"/>
                <a:gd name="T35" fmla="*/ 573 h 589"/>
                <a:gd name="T36" fmla="*/ 150 w 426"/>
                <a:gd name="T37" fmla="*/ 589 h 589"/>
                <a:gd name="T38" fmla="*/ 229 w 426"/>
                <a:gd name="T39" fmla="*/ 589 h 589"/>
                <a:gd name="T40" fmla="*/ 301 w 426"/>
                <a:gd name="T41" fmla="*/ 573 h 589"/>
                <a:gd name="T42" fmla="*/ 341 w 426"/>
                <a:gd name="T43" fmla="*/ 551 h 589"/>
                <a:gd name="T44" fmla="*/ 367 w 426"/>
                <a:gd name="T45" fmla="*/ 512 h 589"/>
                <a:gd name="T46" fmla="*/ 380 w 426"/>
                <a:gd name="T47" fmla="*/ 469 h 589"/>
                <a:gd name="T48" fmla="*/ 347 w 426"/>
                <a:gd name="T49" fmla="*/ 430 h 589"/>
                <a:gd name="T50" fmla="*/ 268 w 426"/>
                <a:gd name="T51" fmla="*/ 403 h 589"/>
                <a:gd name="T52" fmla="*/ 176 w 426"/>
                <a:gd name="T53" fmla="*/ 382 h 589"/>
                <a:gd name="T54" fmla="*/ 97 w 426"/>
                <a:gd name="T55" fmla="*/ 344 h 589"/>
                <a:gd name="T56" fmla="*/ 78 w 426"/>
                <a:gd name="T57" fmla="*/ 311 h 589"/>
                <a:gd name="T58" fmla="*/ 91 w 426"/>
                <a:gd name="T59" fmla="*/ 251 h 589"/>
                <a:gd name="T60" fmla="*/ 150 w 426"/>
                <a:gd name="T61" fmla="*/ 175 h 589"/>
                <a:gd name="T62" fmla="*/ 223 w 426"/>
                <a:gd name="T63" fmla="*/ 130 h 589"/>
                <a:gd name="T64" fmla="*/ 334 w 426"/>
                <a:gd name="T65" fmla="*/ 98 h 589"/>
                <a:gd name="T66" fmla="*/ 426 w 426"/>
                <a:gd name="T67" fmla="*/ 82 h 589"/>
                <a:gd name="T68" fmla="*/ 426 w 426"/>
                <a:gd name="T69" fmla="*/ 37 h 589"/>
                <a:gd name="T70" fmla="*/ 426 w 426"/>
                <a:gd name="T71" fmla="*/ 16 h 5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6" h="589">
                  <a:moveTo>
                    <a:pt x="426" y="16"/>
                  </a:moveTo>
                  <a:lnTo>
                    <a:pt x="380" y="0"/>
                  </a:lnTo>
                  <a:lnTo>
                    <a:pt x="281" y="5"/>
                  </a:lnTo>
                  <a:lnTo>
                    <a:pt x="196" y="60"/>
                  </a:lnTo>
                  <a:lnTo>
                    <a:pt x="71" y="175"/>
                  </a:lnTo>
                  <a:lnTo>
                    <a:pt x="6" y="267"/>
                  </a:lnTo>
                  <a:lnTo>
                    <a:pt x="0" y="300"/>
                  </a:lnTo>
                  <a:lnTo>
                    <a:pt x="32" y="360"/>
                  </a:lnTo>
                  <a:lnTo>
                    <a:pt x="104" y="387"/>
                  </a:lnTo>
                  <a:lnTo>
                    <a:pt x="196" y="420"/>
                  </a:lnTo>
                  <a:lnTo>
                    <a:pt x="268" y="436"/>
                  </a:lnTo>
                  <a:lnTo>
                    <a:pt x="301" y="464"/>
                  </a:lnTo>
                  <a:lnTo>
                    <a:pt x="281" y="502"/>
                  </a:lnTo>
                  <a:lnTo>
                    <a:pt x="229" y="546"/>
                  </a:lnTo>
                  <a:lnTo>
                    <a:pt x="163" y="551"/>
                  </a:lnTo>
                  <a:lnTo>
                    <a:pt x="118" y="534"/>
                  </a:lnTo>
                  <a:lnTo>
                    <a:pt x="91" y="551"/>
                  </a:lnTo>
                  <a:lnTo>
                    <a:pt x="97" y="573"/>
                  </a:lnTo>
                  <a:lnTo>
                    <a:pt x="150" y="589"/>
                  </a:lnTo>
                  <a:lnTo>
                    <a:pt x="229" y="589"/>
                  </a:lnTo>
                  <a:lnTo>
                    <a:pt x="301" y="573"/>
                  </a:lnTo>
                  <a:lnTo>
                    <a:pt x="341" y="551"/>
                  </a:lnTo>
                  <a:lnTo>
                    <a:pt x="367" y="512"/>
                  </a:lnTo>
                  <a:lnTo>
                    <a:pt x="380" y="469"/>
                  </a:lnTo>
                  <a:lnTo>
                    <a:pt x="347" y="430"/>
                  </a:lnTo>
                  <a:lnTo>
                    <a:pt x="268" y="403"/>
                  </a:lnTo>
                  <a:lnTo>
                    <a:pt x="176" y="382"/>
                  </a:lnTo>
                  <a:lnTo>
                    <a:pt x="97" y="344"/>
                  </a:lnTo>
                  <a:lnTo>
                    <a:pt x="78" y="311"/>
                  </a:lnTo>
                  <a:lnTo>
                    <a:pt x="91" y="251"/>
                  </a:lnTo>
                  <a:lnTo>
                    <a:pt x="150" y="175"/>
                  </a:lnTo>
                  <a:lnTo>
                    <a:pt x="223" y="130"/>
                  </a:lnTo>
                  <a:lnTo>
                    <a:pt x="334" y="98"/>
                  </a:lnTo>
                  <a:lnTo>
                    <a:pt x="426" y="82"/>
                  </a:lnTo>
                  <a:lnTo>
                    <a:pt x="426" y="37"/>
                  </a:lnTo>
                  <a:lnTo>
                    <a:pt x="42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88" name="Freeform 13"/>
            <p:cNvSpPr>
              <a:spLocks/>
            </p:cNvSpPr>
            <p:nvPr/>
          </p:nvSpPr>
          <p:spPr bwMode="auto">
            <a:xfrm>
              <a:off x="635" y="2424"/>
              <a:ext cx="399" cy="725"/>
            </a:xfrm>
            <a:custGeom>
              <a:avLst/>
              <a:gdLst>
                <a:gd name="T0" fmla="*/ 347 w 399"/>
                <a:gd name="T1" fmla="*/ 229 h 725"/>
                <a:gd name="T2" fmla="*/ 307 w 399"/>
                <a:gd name="T3" fmla="*/ 93 h 725"/>
                <a:gd name="T4" fmla="*/ 262 w 399"/>
                <a:gd name="T5" fmla="*/ 27 h 725"/>
                <a:gd name="T6" fmla="*/ 164 w 399"/>
                <a:gd name="T7" fmla="*/ 0 h 725"/>
                <a:gd name="T8" fmla="*/ 65 w 399"/>
                <a:gd name="T9" fmla="*/ 11 h 725"/>
                <a:gd name="T10" fmla="*/ 20 w 399"/>
                <a:gd name="T11" fmla="*/ 82 h 725"/>
                <a:gd name="T12" fmla="*/ 26 w 399"/>
                <a:gd name="T13" fmla="*/ 169 h 725"/>
                <a:gd name="T14" fmla="*/ 52 w 399"/>
                <a:gd name="T15" fmla="*/ 311 h 725"/>
                <a:gd name="T16" fmla="*/ 52 w 399"/>
                <a:gd name="T17" fmla="*/ 436 h 725"/>
                <a:gd name="T18" fmla="*/ 20 w 399"/>
                <a:gd name="T19" fmla="*/ 545 h 725"/>
                <a:gd name="T20" fmla="*/ 0 w 399"/>
                <a:gd name="T21" fmla="*/ 605 h 725"/>
                <a:gd name="T22" fmla="*/ 13 w 399"/>
                <a:gd name="T23" fmla="*/ 659 h 725"/>
                <a:gd name="T24" fmla="*/ 59 w 399"/>
                <a:gd name="T25" fmla="*/ 687 h 725"/>
                <a:gd name="T26" fmla="*/ 118 w 399"/>
                <a:gd name="T27" fmla="*/ 714 h 725"/>
                <a:gd name="T28" fmla="*/ 176 w 399"/>
                <a:gd name="T29" fmla="*/ 725 h 725"/>
                <a:gd name="T30" fmla="*/ 249 w 399"/>
                <a:gd name="T31" fmla="*/ 725 h 725"/>
                <a:gd name="T32" fmla="*/ 335 w 399"/>
                <a:gd name="T33" fmla="*/ 670 h 725"/>
                <a:gd name="T34" fmla="*/ 399 w 399"/>
                <a:gd name="T35" fmla="*/ 556 h 725"/>
                <a:gd name="T36" fmla="*/ 393 w 399"/>
                <a:gd name="T37" fmla="*/ 452 h 725"/>
                <a:gd name="T38" fmla="*/ 354 w 399"/>
                <a:gd name="T39" fmla="*/ 332 h 725"/>
                <a:gd name="T40" fmla="*/ 347 w 399"/>
                <a:gd name="T41" fmla="*/ 229 h 7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9" h="725">
                  <a:moveTo>
                    <a:pt x="347" y="229"/>
                  </a:moveTo>
                  <a:lnTo>
                    <a:pt x="307" y="93"/>
                  </a:lnTo>
                  <a:lnTo>
                    <a:pt x="262" y="27"/>
                  </a:lnTo>
                  <a:lnTo>
                    <a:pt x="164" y="0"/>
                  </a:lnTo>
                  <a:lnTo>
                    <a:pt x="65" y="11"/>
                  </a:lnTo>
                  <a:lnTo>
                    <a:pt x="20" y="82"/>
                  </a:lnTo>
                  <a:lnTo>
                    <a:pt x="26" y="169"/>
                  </a:lnTo>
                  <a:lnTo>
                    <a:pt x="52" y="311"/>
                  </a:lnTo>
                  <a:lnTo>
                    <a:pt x="52" y="436"/>
                  </a:lnTo>
                  <a:lnTo>
                    <a:pt x="20" y="545"/>
                  </a:lnTo>
                  <a:lnTo>
                    <a:pt x="0" y="605"/>
                  </a:lnTo>
                  <a:lnTo>
                    <a:pt x="13" y="659"/>
                  </a:lnTo>
                  <a:lnTo>
                    <a:pt x="59" y="687"/>
                  </a:lnTo>
                  <a:lnTo>
                    <a:pt x="118" y="714"/>
                  </a:lnTo>
                  <a:lnTo>
                    <a:pt x="176" y="725"/>
                  </a:lnTo>
                  <a:lnTo>
                    <a:pt x="249" y="725"/>
                  </a:lnTo>
                  <a:lnTo>
                    <a:pt x="335" y="670"/>
                  </a:lnTo>
                  <a:lnTo>
                    <a:pt x="399" y="556"/>
                  </a:lnTo>
                  <a:lnTo>
                    <a:pt x="393" y="452"/>
                  </a:lnTo>
                  <a:lnTo>
                    <a:pt x="354" y="332"/>
                  </a:lnTo>
                  <a:lnTo>
                    <a:pt x="347"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89" name="Freeform 14"/>
            <p:cNvSpPr>
              <a:spLocks/>
            </p:cNvSpPr>
            <p:nvPr/>
          </p:nvSpPr>
          <p:spPr bwMode="auto">
            <a:xfrm>
              <a:off x="516" y="3013"/>
              <a:ext cx="303" cy="1048"/>
            </a:xfrm>
            <a:custGeom>
              <a:avLst/>
              <a:gdLst>
                <a:gd name="T0" fmla="*/ 289 w 303"/>
                <a:gd name="T1" fmla="*/ 16 h 1048"/>
                <a:gd name="T2" fmla="*/ 211 w 303"/>
                <a:gd name="T3" fmla="*/ 0 h 1048"/>
                <a:gd name="T4" fmla="*/ 165 w 303"/>
                <a:gd name="T5" fmla="*/ 16 h 1048"/>
                <a:gd name="T6" fmla="*/ 145 w 303"/>
                <a:gd name="T7" fmla="*/ 70 h 1048"/>
                <a:gd name="T8" fmla="*/ 165 w 303"/>
                <a:gd name="T9" fmla="*/ 370 h 1048"/>
                <a:gd name="T10" fmla="*/ 165 w 303"/>
                <a:gd name="T11" fmla="*/ 441 h 1048"/>
                <a:gd name="T12" fmla="*/ 139 w 303"/>
                <a:gd name="T13" fmla="*/ 573 h 1048"/>
                <a:gd name="T14" fmla="*/ 132 w 303"/>
                <a:gd name="T15" fmla="*/ 725 h 1048"/>
                <a:gd name="T16" fmla="*/ 145 w 303"/>
                <a:gd name="T17" fmla="*/ 802 h 1048"/>
                <a:gd name="T18" fmla="*/ 132 w 303"/>
                <a:gd name="T19" fmla="*/ 845 h 1048"/>
                <a:gd name="T20" fmla="*/ 40 w 303"/>
                <a:gd name="T21" fmla="*/ 911 h 1048"/>
                <a:gd name="T22" fmla="*/ 0 w 303"/>
                <a:gd name="T23" fmla="*/ 993 h 1048"/>
                <a:gd name="T24" fmla="*/ 8 w 303"/>
                <a:gd name="T25" fmla="*/ 1020 h 1048"/>
                <a:gd name="T26" fmla="*/ 79 w 303"/>
                <a:gd name="T27" fmla="*/ 1048 h 1048"/>
                <a:gd name="T28" fmla="*/ 99 w 303"/>
                <a:gd name="T29" fmla="*/ 1036 h 1048"/>
                <a:gd name="T30" fmla="*/ 106 w 303"/>
                <a:gd name="T31" fmla="*/ 987 h 1048"/>
                <a:gd name="T32" fmla="*/ 126 w 303"/>
                <a:gd name="T33" fmla="*/ 916 h 1048"/>
                <a:gd name="T34" fmla="*/ 158 w 303"/>
                <a:gd name="T35" fmla="*/ 884 h 1048"/>
                <a:gd name="T36" fmla="*/ 197 w 303"/>
                <a:gd name="T37" fmla="*/ 862 h 1048"/>
                <a:gd name="T38" fmla="*/ 231 w 303"/>
                <a:gd name="T39" fmla="*/ 834 h 1048"/>
                <a:gd name="T40" fmla="*/ 237 w 303"/>
                <a:gd name="T41" fmla="*/ 813 h 1048"/>
                <a:gd name="T42" fmla="*/ 218 w 303"/>
                <a:gd name="T43" fmla="*/ 786 h 1048"/>
                <a:gd name="T44" fmla="*/ 197 w 303"/>
                <a:gd name="T45" fmla="*/ 769 h 1048"/>
                <a:gd name="T46" fmla="*/ 184 w 303"/>
                <a:gd name="T47" fmla="*/ 704 h 1048"/>
                <a:gd name="T48" fmla="*/ 197 w 303"/>
                <a:gd name="T49" fmla="*/ 567 h 1048"/>
                <a:gd name="T50" fmla="*/ 244 w 303"/>
                <a:gd name="T51" fmla="*/ 409 h 1048"/>
                <a:gd name="T52" fmla="*/ 289 w 303"/>
                <a:gd name="T53" fmla="*/ 283 h 1048"/>
                <a:gd name="T54" fmla="*/ 303 w 303"/>
                <a:gd name="T55" fmla="*/ 131 h 1048"/>
                <a:gd name="T56" fmla="*/ 289 w 303"/>
                <a:gd name="T57" fmla="*/ 16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3" h="1048">
                  <a:moveTo>
                    <a:pt x="289" y="16"/>
                  </a:moveTo>
                  <a:lnTo>
                    <a:pt x="211" y="0"/>
                  </a:lnTo>
                  <a:lnTo>
                    <a:pt x="165" y="16"/>
                  </a:lnTo>
                  <a:lnTo>
                    <a:pt x="145" y="70"/>
                  </a:lnTo>
                  <a:lnTo>
                    <a:pt x="165" y="370"/>
                  </a:lnTo>
                  <a:lnTo>
                    <a:pt x="165" y="441"/>
                  </a:lnTo>
                  <a:lnTo>
                    <a:pt x="139" y="573"/>
                  </a:lnTo>
                  <a:lnTo>
                    <a:pt x="132" y="725"/>
                  </a:lnTo>
                  <a:lnTo>
                    <a:pt x="145" y="802"/>
                  </a:lnTo>
                  <a:lnTo>
                    <a:pt x="132" y="845"/>
                  </a:lnTo>
                  <a:lnTo>
                    <a:pt x="40" y="911"/>
                  </a:lnTo>
                  <a:lnTo>
                    <a:pt x="0" y="993"/>
                  </a:lnTo>
                  <a:lnTo>
                    <a:pt x="8" y="1020"/>
                  </a:lnTo>
                  <a:lnTo>
                    <a:pt x="79" y="1048"/>
                  </a:lnTo>
                  <a:lnTo>
                    <a:pt x="99" y="1036"/>
                  </a:lnTo>
                  <a:lnTo>
                    <a:pt x="106" y="987"/>
                  </a:lnTo>
                  <a:lnTo>
                    <a:pt x="126" y="916"/>
                  </a:lnTo>
                  <a:lnTo>
                    <a:pt x="158" y="884"/>
                  </a:lnTo>
                  <a:lnTo>
                    <a:pt x="197" y="862"/>
                  </a:lnTo>
                  <a:lnTo>
                    <a:pt x="231" y="834"/>
                  </a:lnTo>
                  <a:lnTo>
                    <a:pt x="237" y="813"/>
                  </a:lnTo>
                  <a:lnTo>
                    <a:pt x="218" y="786"/>
                  </a:lnTo>
                  <a:lnTo>
                    <a:pt x="197" y="769"/>
                  </a:lnTo>
                  <a:lnTo>
                    <a:pt x="184" y="704"/>
                  </a:lnTo>
                  <a:lnTo>
                    <a:pt x="197" y="567"/>
                  </a:lnTo>
                  <a:lnTo>
                    <a:pt x="244" y="409"/>
                  </a:lnTo>
                  <a:lnTo>
                    <a:pt x="289" y="283"/>
                  </a:lnTo>
                  <a:lnTo>
                    <a:pt x="303" y="131"/>
                  </a:lnTo>
                  <a:lnTo>
                    <a:pt x="28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9090" name="Freeform 15"/>
            <p:cNvSpPr>
              <a:spLocks/>
            </p:cNvSpPr>
            <p:nvPr/>
          </p:nvSpPr>
          <p:spPr bwMode="auto">
            <a:xfrm>
              <a:off x="845" y="3013"/>
              <a:ext cx="498" cy="884"/>
            </a:xfrm>
            <a:custGeom>
              <a:avLst/>
              <a:gdLst>
                <a:gd name="T0" fmla="*/ 163 w 498"/>
                <a:gd name="T1" fmla="*/ 131 h 884"/>
                <a:gd name="T2" fmla="*/ 150 w 498"/>
                <a:gd name="T3" fmla="*/ 43 h 884"/>
                <a:gd name="T4" fmla="*/ 92 w 498"/>
                <a:gd name="T5" fmla="*/ 0 h 884"/>
                <a:gd name="T6" fmla="*/ 7 w 498"/>
                <a:gd name="T7" fmla="*/ 5 h 884"/>
                <a:gd name="T8" fmla="*/ 0 w 498"/>
                <a:gd name="T9" fmla="*/ 43 h 884"/>
                <a:gd name="T10" fmla="*/ 7 w 498"/>
                <a:gd name="T11" fmla="*/ 125 h 884"/>
                <a:gd name="T12" fmla="*/ 52 w 498"/>
                <a:gd name="T13" fmla="*/ 250 h 884"/>
                <a:gd name="T14" fmla="*/ 86 w 498"/>
                <a:gd name="T15" fmla="*/ 343 h 884"/>
                <a:gd name="T16" fmla="*/ 125 w 498"/>
                <a:gd name="T17" fmla="*/ 468 h 884"/>
                <a:gd name="T18" fmla="*/ 137 w 498"/>
                <a:gd name="T19" fmla="*/ 577 h 884"/>
                <a:gd name="T20" fmla="*/ 137 w 498"/>
                <a:gd name="T21" fmla="*/ 665 h 884"/>
                <a:gd name="T22" fmla="*/ 118 w 498"/>
                <a:gd name="T23" fmla="*/ 731 h 884"/>
                <a:gd name="T24" fmla="*/ 99 w 498"/>
                <a:gd name="T25" fmla="*/ 752 h 884"/>
                <a:gd name="T26" fmla="*/ 99 w 498"/>
                <a:gd name="T27" fmla="*/ 774 h 884"/>
                <a:gd name="T28" fmla="*/ 125 w 498"/>
                <a:gd name="T29" fmla="*/ 807 h 884"/>
                <a:gd name="T30" fmla="*/ 170 w 498"/>
                <a:gd name="T31" fmla="*/ 818 h 884"/>
                <a:gd name="T32" fmla="*/ 242 w 498"/>
                <a:gd name="T33" fmla="*/ 818 h 884"/>
                <a:gd name="T34" fmla="*/ 373 w 498"/>
                <a:gd name="T35" fmla="*/ 845 h 884"/>
                <a:gd name="T36" fmla="*/ 412 w 498"/>
                <a:gd name="T37" fmla="*/ 884 h 884"/>
                <a:gd name="T38" fmla="*/ 472 w 498"/>
                <a:gd name="T39" fmla="*/ 861 h 884"/>
                <a:gd name="T40" fmla="*/ 498 w 498"/>
                <a:gd name="T41" fmla="*/ 807 h 884"/>
                <a:gd name="T42" fmla="*/ 472 w 498"/>
                <a:gd name="T43" fmla="*/ 786 h 884"/>
                <a:gd name="T44" fmla="*/ 360 w 498"/>
                <a:gd name="T45" fmla="*/ 774 h 884"/>
                <a:gd name="T46" fmla="*/ 236 w 498"/>
                <a:gd name="T47" fmla="*/ 774 h 884"/>
                <a:gd name="T48" fmla="*/ 183 w 498"/>
                <a:gd name="T49" fmla="*/ 768 h 884"/>
                <a:gd name="T50" fmla="*/ 170 w 498"/>
                <a:gd name="T51" fmla="*/ 736 h 884"/>
                <a:gd name="T52" fmla="*/ 183 w 498"/>
                <a:gd name="T53" fmla="*/ 676 h 884"/>
                <a:gd name="T54" fmla="*/ 191 w 498"/>
                <a:gd name="T55" fmla="*/ 572 h 884"/>
                <a:gd name="T56" fmla="*/ 176 w 498"/>
                <a:gd name="T57" fmla="*/ 458 h 884"/>
                <a:gd name="T58" fmla="*/ 157 w 498"/>
                <a:gd name="T59" fmla="*/ 305 h 884"/>
                <a:gd name="T60" fmla="*/ 163 w 498"/>
                <a:gd name="T61" fmla="*/ 174 h 884"/>
                <a:gd name="T62" fmla="*/ 163 w 498"/>
                <a:gd name="T63" fmla="*/ 131 h 8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884">
                  <a:moveTo>
                    <a:pt x="163" y="131"/>
                  </a:moveTo>
                  <a:lnTo>
                    <a:pt x="150" y="43"/>
                  </a:lnTo>
                  <a:lnTo>
                    <a:pt x="92" y="0"/>
                  </a:lnTo>
                  <a:lnTo>
                    <a:pt x="7" y="5"/>
                  </a:lnTo>
                  <a:lnTo>
                    <a:pt x="0" y="43"/>
                  </a:lnTo>
                  <a:lnTo>
                    <a:pt x="7" y="125"/>
                  </a:lnTo>
                  <a:lnTo>
                    <a:pt x="52" y="250"/>
                  </a:lnTo>
                  <a:lnTo>
                    <a:pt x="86" y="343"/>
                  </a:lnTo>
                  <a:lnTo>
                    <a:pt x="125" y="468"/>
                  </a:lnTo>
                  <a:lnTo>
                    <a:pt x="137" y="577"/>
                  </a:lnTo>
                  <a:lnTo>
                    <a:pt x="137" y="665"/>
                  </a:lnTo>
                  <a:lnTo>
                    <a:pt x="118" y="731"/>
                  </a:lnTo>
                  <a:lnTo>
                    <a:pt x="99" y="752"/>
                  </a:lnTo>
                  <a:lnTo>
                    <a:pt x="99" y="774"/>
                  </a:lnTo>
                  <a:lnTo>
                    <a:pt x="125" y="807"/>
                  </a:lnTo>
                  <a:lnTo>
                    <a:pt x="170" y="818"/>
                  </a:lnTo>
                  <a:lnTo>
                    <a:pt x="242" y="818"/>
                  </a:lnTo>
                  <a:lnTo>
                    <a:pt x="373" y="845"/>
                  </a:lnTo>
                  <a:lnTo>
                    <a:pt x="412" y="884"/>
                  </a:lnTo>
                  <a:lnTo>
                    <a:pt x="472" y="861"/>
                  </a:lnTo>
                  <a:lnTo>
                    <a:pt x="498" y="807"/>
                  </a:lnTo>
                  <a:lnTo>
                    <a:pt x="472" y="786"/>
                  </a:lnTo>
                  <a:lnTo>
                    <a:pt x="360" y="774"/>
                  </a:lnTo>
                  <a:lnTo>
                    <a:pt x="236" y="774"/>
                  </a:lnTo>
                  <a:lnTo>
                    <a:pt x="183" y="768"/>
                  </a:lnTo>
                  <a:lnTo>
                    <a:pt x="170" y="736"/>
                  </a:lnTo>
                  <a:lnTo>
                    <a:pt x="183" y="676"/>
                  </a:lnTo>
                  <a:lnTo>
                    <a:pt x="191" y="572"/>
                  </a:lnTo>
                  <a:lnTo>
                    <a:pt x="176" y="458"/>
                  </a:lnTo>
                  <a:lnTo>
                    <a:pt x="157" y="305"/>
                  </a:lnTo>
                  <a:lnTo>
                    <a:pt x="163" y="174"/>
                  </a:lnTo>
                  <a:lnTo>
                    <a:pt x="16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9077" name="Group 16"/>
          <p:cNvGrpSpPr>
            <a:grpSpLocks/>
          </p:cNvGrpSpPr>
          <p:nvPr/>
        </p:nvGrpSpPr>
        <p:grpSpPr bwMode="auto">
          <a:xfrm>
            <a:off x="3886200" y="3962401"/>
            <a:ext cx="1371600" cy="930275"/>
            <a:chOff x="1776" y="2400"/>
            <a:chExt cx="672" cy="586"/>
          </a:xfrm>
        </p:grpSpPr>
        <p:sp>
          <p:nvSpPr>
            <p:cNvPr id="259082" name="Text Box 17"/>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r>
                <a:rPr lang="es-ES_tradnl" sz="2400" b="1" i="0">
                  <a:solidFill>
                    <a:srgbClr val="FF00FF"/>
                  </a:solidFill>
                </a:rPr>
                <a:t> </a:t>
              </a:r>
              <a:endParaRPr lang="es-ES_tradnl" sz="2400" i="0">
                <a:solidFill>
                  <a:srgbClr val="FF00FF"/>
                </a:solidFill>
              </a:endParaRPr>
            </a:p>
          </p:txBody>
        </p:sp>
        <p:sp>
          <p:nvSpPr>
            <p:cNvPr id="259083" name="Text Box 18"/>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59084" name="Text Box 19"/>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785428" name="Object 20"/>
          <p:cNvGraphicFramePr>
            <a:graphicFrameLocks noChangeAspect="1"/>
          </p:cNvGraphicFramePr>
          <p:nvPr/>
        </p:nvGraphicFramePr>
        <p:xfrm>
          <a:off x="5181600" y="3060700"/>
          <a:ext cx="4406900" cy="2882900"/>
        </p:xfrm>
        <a:graphic>
          <a:graphicData uri="http://schemas.openxmlformats.org/presentationml/2006/ole">
            <mc:AlternateContent xmlns:mc="http://schemas.openxmlformats.org/markup-compatibility/2006">
              <mc:Choice xmlns:v="urn:schemas-microsoft-com:vml" Requires="v">
                <p:oleObj spid="_x0000_s122884" name="Ecuación" r:id="rId4" imgW="1498600" imgH="1651000" progId="Equation.3">
                  <p:embed/>
                </p:oleObj>
              </mc:Choice>
              <mc:Fallback>
                <p:oleObj name="Ecuación" r:id="rId4" imgW="1498600" imgH="16510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81600" y="3060700"/>
                        <a:ext cx="4406900" cy="288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9079" name="AutoShape 2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59080" name="AutoShape 2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85431" name="Text Box 23"/>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504344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85428"/>
                                        </p:tgtEl>
                                        <p:attrNameLst>
                                          <p:attrName>style.visibility</p:attrName>
                                        </p:attrNameLst>
                                      </p:cBhvr>
                                      <p:to>
                                        <p:strVal val="visible"/>
                                      </p:to>
                                    </p:set>
                                    <p:anim calcmode="lin" valueType="num">
                                      <p:cBhvr>
                                        <p:cTn id="7" dur="500" fill="hold"/>
                                        <p:tgtEl>
                                          <p:spTgt spid="785428"/>
                                        </p:tgtEl>
                                        <p:attrNameLst>
                                          <p:attrName>ppt_w</p:attrName>
                                        </p:attrNameLst>
                                      </p:cBhvr>
                                      <p:tavLst>
                                        <p:tav tm="0">
                                          <p:val>
                                            <p:fltVal val="0"/>
                                          </p:val>
                                        </p:tav>
                                        <p:tav tm="100000">
                                          <p:val>
                                            <p:strVal val="#ppt_w"/>
                                          </p:val>
                                        </p:tav>
                                      </p:tavLst>
                                    </p:anim>
                                    <p:anim calcmode="lin" valueType="num">
                                      <p:cBhvr>
                                        <p:cTn id="8" dur="500" fill="hold"/>
                                        <p:tgtEl>
                                          <p:spTgt spid="78542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7458" name="Group 2"/>
          <p:cNvGrpSpPr>
            <a:grpSpLocks/>
          </p:cNvGrpSpPr>
          <p:nvPr/>
        </p:nvGrpSpPr>
        <p:grpSpPr bwMode="auto">
          <a:xfrm>
            <a:off x="5305425" y="2062164"/>
            <a:ext cx="1582738" cy="930275"/>
            <a:chOff x="1776" y="2400"/>
            <a:chExt cx="672" cy="586"/>
          </a:xfrm>
        </p:grpSpPr>
        <p:sp>
          <p:nvSpPr>
            <p:cNvPr id="261135" name="Text Box 3"/>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r>
                <a:rPr lang="es-ES_tradnl" sz="2400" b="1" i="0">
                  <a:solidFill>
                    <a:srgbClr val="FF00FF"/>
                  </a:solidFill>
                </a:rPr>
                <a:t> </a:t>
              </a:r>
              <a:endParaRPr lang="es-ES_tradnl" sz="2400" i="0">
                <a:solidFill>
                  <a:srgbClr val="FF00FF"/>
                </a:solidFill>
              </a:endParaRPr>
            </a:p>
          </p:txBody>
        </p:sp>
        <p:sp>
          <p:nvSpPr>
            <p:cNvPr id="261136" name="Text Box 4"/>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61137" name="Text Box 5"/>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I</a:t>
              </a:r>
            </a:p>
          </p:txBody>
        </p:sp>
      </p:grpSp>
      <p:sp>
        <p:nvSpPr>
          <p:cNvPr id="261123" name="Text Box 6"/>
          <p:cNvSpPr txBox="1">
            <a:spLocks noChangeArrowheads="1"/>
          </p:cNvSpPr>
          <p:nvPr/>
        </p:nvSpPr>
        <p:spPr bwMode="auto">
          <a:xfrm>
            <a:off x="2279651" y="2924175"/>
            <a:ext cx="10080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b="1" i="0"/>
          </a:p>
        </p:txBody>
      </p:sp>
      <p:sp>
        <p:nvSpPr>
          <p:cNvPr id="787463" name="Text Box 7"/>
          <p:cNvSpPr txBox="1">
            <a:spLocks noChangeArrowheads="1"/>
          </p:cNvSpPr>
          <p:nvPr/>
        </p:nvSpPr>
        <p:spPr bwMode="auto">
          <a:xfrm>
            <a:off x="4584701" y="2278063"/>
            <a:ext cx="50482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4000" b="1" i="0"/>
              <a:t>A</a:t>
            </a:r>
            <a:r>
              <a:rPr lang="es-ES" b="1" i="0"/>
              <a:t> </a:t>
            </a:r>
          </a:p>
        </p:txBody>
      </p:sp>
      <p:sp>
        <p:nvSpPr>
          <p:cNvPr id="787464" name="Text Box 8"/>
          <p:cNvSpPr txBox="1">
            <a:spLocks noChangeArrowheads="1"/>
          </p:cNvSpPr>
          <p:nvPr/>
        </p:nvSpPr>
        <p:spPr bwMode="auto">
          <a:xfrm>
            <a:off x="5016501" y="2133600"/>
            <a:ext cx="3603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a:t>
            </a:r>
          </a:p>
        </p:txBody>
      </p:sp>
      <p:graphicFrame>
        <p:nvGraphicFramePr>
          <p:cNvPr id="787465" name="Object 9"/>
          <p:cNvGraphicFramePr>
            <a:graphicFrameLocks noChangeAspect="1"/>
          </p:cNvGraphicFramePr>
          <p:nvPr/>
        </p:nvGraphicFramePr>
        <p:xfrm>
          <a:off x="4079875" y="3429001"/>
          <a:ext cx="3168650" cy="2073275"/>
        </p:xfrm>
        <a:graphic>
          <a:graphicData uri="http://schemas.openxmlformats.org/presentationml/2006/ole">
            <mc:AlternateContent xmlns:mc="http://schemas.openxmlformats.org/markup-compatibility/2006">
              <mc:Choice xmlns:v="urn:schemas-microsoft-com:vml" Requires="v">
                <p:oleObj spid="_x0000_s123912" name="Ecuación" r:id="rId4" imgW="1498600" imgH="1651000" progId="Equation.3">
                  <p:embed/>
                </p:oleObj>
              </mc:Choice>
              <mc:Fallback>
                <p:oleObj name="Ecuación" r:id="rId4" imgW="1498600" imgH="16510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875" y="3429001"/>
                        <a:ext cx="3168650" cy="207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87466" name="Object 10"/>
          <p:cNvGraphicFramePr>
            <a:graphicFrameLocks noChangeAspect="1"/>
          </p:cNvGraphicFramePr>
          <p:nvPr/>
        </p:nvGraphicFramePr>
        <p:xfrm>
          <a:off x="2063750" y="3573464"/>
          <a:ext cx="1873250" cy="1652587"/>
        </p:xfrm>
        <a:graphic>
          <a:graphicData uri="http://schemas.openxmlformats.org/presentationml/2006/ole">
            <mc:AlternateContent xmlns:mc="http://schemas.openxmlformats.org/markup-compatibility/2006">
              <mc:Choice xmlns:v="urn:schemas-microsoft-com:vml" Requires="v">
                <p:oleObj spid="_x0000_s123913" name="Ecuación" r:id="rId6" imgW="1879600" imgH="1612900" progId="Equation.3">
                  <p:embed/>
                </p:oleObj>
              </mc:Choice>
              <mc:Fallback>
                <p:oleObj name="Ecuación" r:id="rId6" imgW="1879600" imgH="16129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3750" y="3573464"/>
                        <a:ext cx="1873250" cy="1652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87467" name="Text Box 11"/>
          <p:cNvSpPr txBox="1">
            <a:spLocks noChangeArrowheads="1"/>
          </p:cNvSpPr>
          <p:nvPr/>
        </p:nvSpPr>
        <p:spPr bwMode="auto">
          <a:xfrm>
            <a:off x="7175501" y="4148139"/>
            <a:ext cx="5048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3200" b="1" i="0"/>
              <a:t>=</a:t>
            </a:r>
          </a:p>
        </p:txBody>
      </p:sp>
      <p:graphicFrame>
        <p:nvGraphicFramePr>
          <p:cNvPr id="787468" name="Object 12"/>
          <p:cNvGraphicFramePr>
            <a:graphicFrameLocks noChangeAspect="1"/>
          </p:cNvGraphicFramePr>
          <p:nvPr/>
        </p:nvGraphicFramePr>
        <p:xfrm>
          <a:off x="7824788" y="3644900"/>
          <a:ext cx="1295400" cy="1587500"/>
        </p:xfrm>
        <a:graphic>
          <a:graphicData uri="http://schemas.openxmlformats.org/presentationml/2006/ole">
            <mc:AlternateContent xmlns:mc="http://schemas.openxmlformats.org/markup-compatibility/2006">
              <mc:Choice xmlns:v="urn:schemas-microsoft-com:vml" Requires="v">
                <p:oleObj spid="_x0000_s123914" name="Ecuación" r:id="rId8" imgW="1295400" imgH="1587500" progId="Equation.3">
                  <p:embed/>
                </p:oleObj>
              </mc:Choice>
              <mc:Fallback>
                <p:oleObj name="Ecuación" r:id="rId8" imgW="1295400" imgH="15875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24788" y="3644900"/>
                        <a:ext cx="1295400" cy="1587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87469" name="AutoShape 13"/>
          <p:cNvSpPr>
            <a:spLocks/>
          </p:cNvSpPr>
          <p:nvPr/>
        </p:nvSpPr>
        <p:spPr bwMode="auto">
          <a:xfrm>
            <a:off x="7586955" y="4018349"/>
            <a:ext cx="259766" cy="908864"/>
          </a:xfrm>
          <a:prstGeom prst="leftBracket">
            <a:avLst>
              <a:gd name="adj" fmla="val 22192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87470" name="AutoShape 14"/>
          <p:cNvSpPr>
            <a:spLocks/>
          </p:cNvSpPr>
          <p:nvPr/>
        </p:nvSpPr>
        <p:spPr bwMode="auto">
          <a:xfrm>
            <a:off x="9134768" y="4097825"/>
            <a:ext cx="259766" cy="821353"/>
          </a:xfrm>
          <a:prstGeom prst="rightBracket">
            <a:avLst>
              <a:gd name="adj" fmla="val 117593"/>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87471" name="Text Box 15"/>
          <p:cNvSpPr txBox="1">
            <a:spLocks noChangeArrowheads="1"/>
          </p:cNvSpPr>
          <p:nvPr/>
        </p:nvSpPr>
        <p:spPr bwMode="auto">
          <a:xfrm>
            <a:off x="2063750" y="1341439"/>
            <a:ext cx="770413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3200" b="1" i="0"/>
              <a:t>Quinto Paso: Comprobación</a:t>
            </a:r>
          </a:p>
        </p:txBody>
      </p:sp>
      <p:sp>
        <p:nvSpPr>
          <p:cNvPr id="787472" name="AutoShape 16">
            <a:hlinkClick r:id="rId10" action="ppaction://hlinksldjump" highlightClick="1"/>
          </p:cNvPr>
          <p:cNvSpPr>
            <a:spLocks noChangeArrowheads="1"/>
          </p:cNvSpPr>
          <p:nvPr/>
        </p:nvSpPr>
        <p:spPr bwMode="auto">
          <a:xfrm>
            <a:off x="9855704" y="6022073"/>
            <a:ext cx="184731"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87473" name="Text Box 17"/>
          <p:cNvSpPr txBox="1">
            <a:spLocks noChangeArrowheads="1"/>
          </p:cNvSpPr>
          <p:nvPr/>
        </p:nvSpPr>
        <p:spPr bwMode="auto">
          <a:xfrm>
            <a:off x="2279650" y="476251"/>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CÁLCULO DE LA INVERSA POR LA MATRIZ ADJUNTA</a:t>
            </a:r>
          </a:p>
        </p:txBody>
      </p:sp>
    </p:spTree>
    <p:extLst>
      <p:ext uri="{BB962C8B-B14F-4D97-AF65-F5344CB8AC3E}">
        <p14:creationId xmlns:p14="http://schemas.microsoft.com/office/powerpoint/2010/main" val="3172818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787471"/>
                                        </p:tgtEl>
                                        <p:attrNameLst>
                                          <p:attrName>style.visibility</p:attrName>
                                        </p:attrNameLst>
                                      </p:cBhvr>
                                      <p:to>
                                        <p:strVal val="visible"/>
                                      </p:to>
                                    </p:set>
                                    <p:animEffect transition="in" filter="box(in)">
                                      <p:cBhvr>
                                        <p:cTn id="7" dur="500"/>
                                        <p:tgtEl>
                                          <p:spTgt spid="787471"/>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787463"/>
                                        </p:tgtEl>
                                        <p:attrNameLst>
                                          <p:attrName>style.visibility</p:attrName>
                                        </p:attrNameLst>
                                      </p:cBhvr>
                                      <p:to>
                                        <p:strVal val="visible"/>
                                      </p:to>
                                    </p:set>
                                    <p:animEffect transition="in" filter="box(in)">
                                      <p:cBhvr>
                                        <p:cTn id="11" dur="500"/>
                                        <p:tgtEl>
                                          <p:spTgt spid="787463"/>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787464"/>
                                        </p:tgtEl>
                                        <p:attrNameLst>
                                          <p:attrName>style.visibility</p:attrName>
                                        </p:attrNameLst>
                                      </p:cBhvr>
                                      <p:to>
                                        <p:strVal val="visible"/>
                                      </p:to>
                                    </p:set>
                                    <p:animEffect transition="in" filter="box(in)">
                                      <p:cBhvr>
                                        <p:cTn id="15" dur="500"/>
                                        <p:tgtEl>
                                          <p:spTgt spid="787464"/>
                                        </p:tgtEl>
                                      </p:cBhvr>
                                    </p:animEffect>
                                  </p:childTnLst>
                                </p:cTn>
                              </p:par>
                            </p:childTnLst>
                          </p:cTn>
                        </p:par>
                        <p:par>
                          <p:cTn id="16" fill="hold" nodeType="afterGroup">
                            <p:stCondLst>
                              <p:cond delay="1500"/>
                            </p:stCondLst>
                            <p:childTnLst>
                              <p:par>
                                <p:cTn id="17" presetID="4" presetClass="entr" presetSubtype="16" fill="hold" nodeType="afterEffect">
                                  <p:stCondLst>
                                    <p:cond delay="0"/>
                                  </p:stCondLst>
                                  <p:childTnLst>
                                    <p:set>
                                      <p:cBhvr>
                                        <p:cTn id="18" dur="1" fill="hold">
                                          <p:stCondLst>
                                            <p:cond delay="0"/>
                                          </p:stCondLst>
                                        </p:cTn>
                                        <p:tgtEl>
                                          <p:spTgt spid="787458"/>
                                        </p:tgtEl>
                                        <p:attrNameLst>
                                          <p:attrName>style.visibility</p:attrName>
                                        </p:attrNameLst>
                                      </p:cBhvr>
                                      <p:to>
                                        <p:strVal val="visible"/>
                                      </p:to>
                                    </p:set>
                                    <p:animEffect transition="in" filter="box(in)">
                                      <p:cBhvr>
                                        <p:cTn id="19" dur="500"/>
                                        <p:tgtEl>
                                          <p:spTgt spid="787458"/>
                                        </p:tgtEl>
                                      </p:cBhvr>
                                    </p:animEffect>
                                  </p:childTnLst>
                                </p:cTn>
                              </p:par>
                            </p:childTnLst>
                          </p:cTn>
                        </p:par>
                        <p:par>
                          <p:cTn id="20" fill="hold" nodeType="afterGroup">
                            <p:stCondLst>
                              <p:cond delay="2000"/>
                            </p:stCondLst>
                            <p:childTnLst>
                              <p:par>
                                <p:cTn id="21" presetID="4" presetClass="entr" presetSubtype="16" fill="hold" nodeType="afterEffect">
                                  <p:stCondLst>
                                    <p:cond delay="0"/>
                                  </p:stCondLst>
                                  <p:childTnLst>
                                    <p:set>
                                      <p:cBhvr>
                                        <p:cTn id="22" dur="1" fill="hold">
                                          <p:stCondLst>
                                            <p:cond delay="0"/>
                                          </p:stCondLst>
                                        </p:cTn>
                                        <p:tgtEl>
                                          <p:spTgt spid="787466"/>
                                        </p:tgtEl>
                                        <p:attrNameLst>
                                          <p:attrName>style.visibility</p:attrName>
                                        </p:attrNameLst>
                                      </p:cBhvr>
                                      <p:to>
                                        <p:strVal val="visible"/>
                                      </p:to>
                                    </p:set>
                                    <p:animEffect transition="in" filter="box(in)">
                                      <p:cBhvr>
                                        <p:cTn id="23" dur="500"/>
                                        <p:tgtEl>
                                          <p:spTgt spid="787466"/>
                                        </p:tgtEl>
                                      </p:cBhvr>
                                    </p:animEffect>
                                  </p:childTnLst>
                                </p:cTn>
                              </p:par>
                            </p:childTnLst>
                          </p:cTn>
                        </p:par>
                        <p:par>
                          <p:cTn id="24" fill="hold" nodeType="afterGroup">
                            <p:stCondLst>
                              <p:cond delay="2500"/>
                            </p:stCondLst>
                            <p:childTnLst>
                              <p:par>
                                <p:cTn id="25" presetID="4" presetClass="entr" presetSubtype="16" fill="hold" nodeType="afterEffect">
                                  <p:stCondLst>
                                    <p:cond delay="0"/>
                                  </p:stCondLst>
                                  <p:childTnLst>
                                    <p:set>
                                      <p:cBhvr>
                                        <p:cTn id="26" dur="1" fill="hold">
                                          <p:stCondLst>
                                            <p:cond delay="0"/>
                                          </p:stCondLst>
                                        </p:cTn>
                                        <p:tgtEl>
                                          <p:spTgt spid="787465"/>
                                        </p:tgtEl>
                                        <p:attrNameLst>
                                          <p:attrName>style.visibility</p:attrName>
                                        </p:attrNameLst>
                                      </p:cBhvr>
                                      <p:to>
                                        <p:strVal val="visible"/>
                                      </p:to>
                                    </p:set>
                                    <p:animEffect transition="in" filter="box(in)">
                                      <p:cBhvr>
                                        <p:cTn id="27" dur="500"/>
                                        <p:tgtEl>
                                          <p:spTgt spid="787465"/>
                                        </p:tgtEl>
                                      </p:cBhvr>
                                    </p:animEffect>
                                  </p:childTnLst>
                                </p:cTn>
                              </p:par>
                            </p:childTnLst>
                          </p:cTn>
                        </p:par>
                        <p:par>
                          <p:cTn id="28" fill="hold" nodeType="afterGroup">
                            <p:stCondLst>
                              <p:cond delay="3000"/>
                            </p:stCondLst>
                            <p:childTnLst>
                              <p:par>
                                <p:cTn id="29" presetID="4" presetClass="entr" presetSubtype="16" fill="hold" grpId="0" nodeType="afterEffect">
                                  <p:stCondLst>
                                    <p:cond delay="0"/>
                                  </p:stCondLst>
                                  <p:childTnLst>
                                    <p:set>
                                      <p:cBhvr>
                                        <p:cTn id="30" dur="1" fill="hold">
                                          <p:stCondLst>
                                            <p:cond delay="0"/>
                                          </p:stCondLst>
                                        </p:cTn>
                                        <p:tgtEl>
                                          <p:spTgt spid="787467"/>
                                        </p:tgtEl>
                                        <p:attrNameLst>
                                          <p:attrName>style.visibility</p:attrName>
                                        </p:attrNameLst>
                                      </p:cBhvr>
                                      <p:to>
                                        <p:strVal val="visible"/>
                                      </p:to>
                                    </p:set>
                                    <p:animEffect transition="in" filter="box(in)">
                                      <p:cBhvr>
                                        <p:cTn id="31" dur="500"/>
                                        <p:tgtEl>
                                          <p:spTgt spid="787467"/>
                                        </p:tgtEl>
                                      </p:cBhvr>
                                    </p:animEffect>
                                  </p:childTnLst>
                                </p:cTn>
                              </p:par>
                            </p:childTnLst>
                          </p:cTn>
                        </p:par>
                        <p:par>
                          <p:cTn id="32" fill="hold" nodeType="afterGroup">
                            <p:stCondLst>
                              <p:cond delay="3500"/>
                            </p:stCondLst>
                            <p:childTnLst>
                              <p:par>
                                <p:cTn id="33" presetID="4" presetClass="entr" presetSubtype="16" fill="hold" grpId="0" nodeType="afterEffect">
                                  <p:stCondLst>
                                    <p:cond delay="0"/>
                                  </p:stCondLst>
                                  <p:childTnLst>
                                    <p:set>
                                      <p:cBhvr>
                                        <p:cTn id="34" dur="1" fill="hold">
                                          <p:stCondLst>
                                            <p:cond delay="0"/>
                                          </p:stCondLst>
                                        </p:cTn>
                                        <p:tgtEl>
                                          <p:spTgt spid="787469"/>
                                        </p:tgtEl>
                                        <p:attrNameLst>
                                          <p:attrName>style.visibility</p:attrName>
                                        </p:attrNameLst>
                                      </p:cBhvr>
                                      <p:to>
                                        <p:strVal val="visible"/>
                                      </p:to>
                                    </p:set>
                                    <p:animEffect transition="in" filter="box(in)">
                                      <p:cBhvr>
                                        <p:cTn id="35" dur="500"/>
                                        <p:tgtEl>
                                          <p:spTgt spid="787469"/>
                                        </p:tgtEl>
                                      </p:cBhvr>
                                    </p:animEffect>
                                  </p:childTnLst>
                                </p:cTn>
                              </p:par>
                            </p:childTnLst>
                          </p:cTn>
                        </p:par>
                        <p:par>
                          <p:cTn id="36" fill="hold" nodeType="afterGroup">
                            <p:stCondLst>
                              <p:cond delay="4000"/>
                            </p:stCondLst>
                            <p:childTnLst>
                              <p:par>
                                <p:cTn id="37" presetID="4" presetClass="entr" presetSubtype="16" fill="hold" grpId="0" nodeType="afterEffect">
                                  <p:stCondLst>
                                    <p:cond delay="0"/>
                                  </p:stCondLst>
                                  <p:childTnLst>
                                    <p:set>
                                      <p:cBhvr>
                                        <p:cTn id="38" dur="1" fill="hold">
                                          <p:stCondLst>
                                            <p:cond delay="0"/>
                                          </p:stCondLst>
                                        </p:cTn>
                                        <p:tgtEl>
                                          <p:spTgt spid="787470"/>
                                        </p:tgtEl>
                                        <p:attrNameLst>
                                          <p:attrName>style.visibility</p:attrName>
                                        </p:attrNameLst>
                                      </p:cBhvr>
                                      <p:to>
                                        <p:strVal val="visible"/>
                                      </p:to>
                                    </p:set>
                                    <p:animEffect transition="in" filter="box(in)">
                                      <p:cBhvr>
                                        <p:cTn id="39" dur="500"/>
                                        <p:tgtEl>
                                          <p:spTgt spid="787470"/>
                                        </p:tgtEl>
                                      </p:cBhvr>
                                    </p:animEffect>
                                  </p:childTnLst>
                                </p:cTn>
                              </p:par>
                            </p:childTnLst>
                          </p:cTn>
                        </p:par>
                        <p:par>
                          <p:cTn id="40" fill="hold" nodeType="afterGroup">
                            <p:stCondLst>
                              <p:cond delay="4500"/>
                            </p:stCondLst>
                            <p:childTnLst>
                              <p:par>
                                <p:cTn id="41" presetID="4" presetClass="entr" presetSubtype="16" fill="hold" nodeType="afterEffect">
                                  <p:stCondLst>
                                    <p:cond delay="0"/>
                                  </p:stCondLst>
                                  <p:childTnLst>
                                    <p:set>
                                      <p:cBhvr>
                                        <p:cTn id="42" dur="1" fill="hold">
                                          <p:stCondLst>
                                            <p:cond delay="0"/>
                                          </p:stCondLst>
                                        </p:cTn>
                                        <p:tgtEl>
                                          <p:spTgt spid="787468"/>
                                        </p:tgtEl>
                                        <p:attrNameLst>
                                          <p:attrName>style.visibility</p:attrName>
                                        </p:attrNameLst>
                                      </p:cBhvr>
                                      <p:to>
                                        <p:strVal val="visible"/>
                                      </p:to>
                                    </p:set>
                                    <p:animEffect transition="in" filter="box(in)">
                                      <p:cBhvr>
                                        <p:cTn id="43" dur="500"/>
                                        <p:tgtEl>
                                          <p:spTgt spid="787468"/>
                                        </p:tgtEl>
                                      </p:cBhvr>
                                    </p:animEffect>
                                  </p:childTnLst>
                                </p:cTn>
                              </p:par>
                            </p:childTnLst>
                          </p:cTn>
                        </p:par>
                        <p:par>
                          <p:cTn id="44" fill="hold" nodeType="afterGroup">
                            <p:stCondLst>
                              <p:cond delay="5000"/>
                            </p:stCondLst>
                            <p:childTnLst>
                              <p:par>
                                <p:cTn id="45" presetID="2" presetClass="entr" presetSubtype="8" fill="hold" grpId="0" nodeType="afterEffect">
                                  <p:stCondLst>
                                    <p:cond delay="0"/>
                                  </p:stCondLst>
                                  <p:childTnLst>
                                    <p:set>
                                      <p:cBhvr>
                                        <p:cTn id="46" dur="1" fill="hold">
                                          <p:stCondLst>
                                            <p:cond delay="0"/>
                                          </p:stCondLst>
                                        </p:cTn>
                                        <p:tgtEl>
                                          <p:spTgt spid="787472"/>
                                        </p:tgtEl>
                                        <p:attrNameLst>
                                          <p:attrName>style.visibility</p:attrName>
                                        </p:attrNameLst>
                                      </p:cBhvr>
                                      <p:to>
                                        <p:strVal val="visible"/>
                                      </p:to>
                                    </p:set>
                                    <p:anim calcmode="lin" valueType="num">
                                      <p:cBhvr additive="base">
                                        <p:cTn id="47" dur="500" fill="hold"/>
                                        <p:tgtEl>
                                          <p:spTgt spid="787472"/>
                                        </p:tgtEl>
                                        <p:attrNameLst>
                                          <p:attrName>ppt_x</p:attrName>
                                        </p:attrNameLst>
                                      </p:cBhvr>
                                      <p:tavLst>
                                        <p:tav tm="0">
                                          <p:val>
                                            <p:strVal val="0-#ppt_w/2"/>
                                          </p:val>
                                        </p:tav>
                                        <p:tav tm="100000">
                                          <p:val>
                                            <p:strVal val="#ppt_x"/>
                                          </p:val>
                                        </p:tav>
                                      </p:tavLst>
                                    </p:anim>
                                    <p:anim calcmode="lin" valueType="num">
                                      <p:cBhvr additive="base">
                                        <p:cTn id="48" dur="500" fill="hold"/>
                                        <p:tgtEl>
                                          <p:spTgt spid="7874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3" grpId="0" autoUpdateAnimBg="0"/>
      <p:bldP spid="787464" grpId="0" autoUpdateAnimBg="0"/>
      <p:bldP spid="787467" grpId="0" autoUpdateAnimBg="0"/>
      <p:bldP spid="787469" grpId="0" animBg="1"/>
      <p:bldP spid="787470" grpId="0" animBg="1"/>
      <p:bldP spid="787471" grpId="0" autoUpdateAnimBg="0"/>
      <p:bldP spid="787472"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3170" name="Object 2"/>
          <p:cNvGraphicFramePr>
            <a:graphicFrameLocks noChangeAspect="1"/>
          </p:cNvGraphicFramePr>
          <p:nvPr/>
        </p:nvGraphicFramePr>
        <p:xfrm>
          <a:off x="4079875" y="1484313"/>
          <a:ext cx="3505200" cy="1733550"/>
        </p:xfrm>
        <a:graphic>
          <a:graphicData uri="http://schemas.openxmlformats.org/presentationml/2006/ole">
            <mc:AlternateContent xmlns:mc="http://schemas.openxmlformats.org/markup-compatibility/2006">
              <mc:Choice xmlns:v="urn:schemas-microsoft-com:vml" Requires="v">
                <p:oleObj spid="_x0000_s124934"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875" y="1484313"/>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89507" name="Object 3"/>
          <p:cNvGraphicFramePr>
            <a:graphicFrameLocks noChangeAspect="1"/>
          </p:cNvGraphicFramePr>
          <p:nvPr/>
        </p:nvGraphicFramePr>
        <p:xfrm>
          <a:off x="8472489" y="1989139"/>
          <a:ext cx="1620837" cy="3933825"/>
        </p:xfrm>
        <a:graphic>
          <a:graphicData uri="http://schemas.openxmlformats.org/presentationml/2006/ole">
            <mc:AlternateContent xmlns:mc="http://schemas.openxmlformats.org/markup-compatibility/2006">
              <mc:Choice xmlns:v="urn:schemas-microsoft-com:vml" Requires="v">
                <p:oleObj spid="_x0000_s124935" name="Imagen" r:id="rId6" imgW="1622066" imgH="3934305" progId="MS_ClipArt_Gallery.2">
                  <p:embed/>
                </p:oleObj>
              </mc:Choice>
              <mc:Fallback>
                <p:oleObj name="Imagen" r:id="rId6" imgW="1622066" imgH="3934305"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72489" y="1989139"/>
                        <a:ext cx="1620837" cy="3933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89508" name="AutoShape 4"/>
          <p:cNvSpPr>
            <a:spLocks noChangeArrowheads="1"/>
          </p:cNvSpPr>
          <p:nvPr/>
        </p:nvSpPr>
        <p:spPr bwMode="auto">
          <a:xfrm>
            <a:off x="2927350" y="3500438"/>
            <a:ext cx="5334000" cy="1676400"/>
          </a:xfrm>
          <a:prstGeom prst="wedgeEllipseCallout">
            <a:avLst>
              <a:gd name="adj1" fmla="val 62500"/>
              <a:gd name="adj2" fmla="val -73676"/>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sz="3200" b="1" i="0"/>
              <a:t>¿Cómo proceder?</a:t>
            </a:r>
          </a:p>
        </p:txBody>
      </p:sp>
      <p:sp>
        <p:nvSpPr>
          <p:cNvPr id="789509" name="Rectangle 5"/>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
        <p:nvSpPr>
          <p:cNvPr id="263174" name="AutoShape 6">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63175" name="AutoShape 7">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4218113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89507"/>
                                        </p:tgtEl>
                                        <p:attrNameLst>
                                          <p:attrName>style.visibility</p:attrName>
                                        </p:attrNameLst>
                                      </p:cBhvr>
                                      <p:to>
                                        <p:strVal val="visible"/>
                                      </p:to>
                                    </p:set>
                                    <p:anim calcmode="lin" valueType="num">
                                      <p:cBhvr>
                                        <p:cTn id="7" dur="500" fill="hold"/>
                                        <p:tgtEl>
                                          <p:spTgt spid="789507"/>
                                        </p:tgtEl>
                                        <p:attrNameLst>
                                          <p:attrName>ppt_w</p:attrName>
                                        </p:attrNameLst>
                                      </p:cBhvr>
                                      <p:tavLst>
                                        <p:tav tm="0">
                                          <p:val>
                                            <p:fltVal val="0"/>
                                          </p:val>
                                        </p:tav>
                                        <p:tav tm="100000">
                                          <p:val>
                                            <p:strVal val="#ppt_w"/>
                                          </p:val>
                                        </p:tav>
                                      </p:tavLst>
                                    </p:anim>
                                    <p:anim calcmode="lin" valueType="num">
                                      <p:cBhvr>
                                        <p:cTn id="8" dur="500" fill="hold"/>
                                        <p:tgtEl>
                                          <p:spTgt spid="7895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89508"/>
                                        </p:tgtEl>
                                        <p:attrNameLst>
                                          <p:attrName>style.visibility</p:attrName>
                                        </p:attrNameLst>
                                      </p:cBhvr>
                                      <p:to>
                                        <p:strVal val="visible"/>
                                      </p:to>
                                    </p:set>
                                    <p:anim calcmode="lin" valueType="num">
                                      <p:cBhvr>
                                        <p:cTn id="12" dur="500" fill="hold"/>
                                        <p:tgtEl>
                                          <p:spTgt spid="789508"/>
                                        </p:tgtEl>
                                        <p:attrNameLst>
                                          <p:attrName>ppt_w</p:attrName>
                                        </p:attrNameLst>
                                      </p:cBhvr>
                                      <p:tavLst>
                                        <p:tav tm="0">
                                          <p:val>
                                            <p:fltVal val="0"/>
                                          </p:val>
                                        </p:tav>
                                        <p:tav tm="100000">
                                          <p:val>
                                            <p:strVal val="#ppt_w"/>
                                          </p:val>
                                        </p:tav>
                                      </p:tavLst>
                                    </p:anim>
                                    <p:anim calcmode="lin" valueType="num">
                                      <p:cBhvr>
                                        <p:cTn id="13" dur="500" fill="hold"/>
                                        <p:tgtEl>
                                          <p:spTgt spid="78950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08" grpId="0" animBg="1" autoUpdateAnimBg="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5218"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25960"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1555" name="Object 3"/>
          <p:cNvGraphicFramePr>
            <a:graphicFrameLocks noChangeAspect="1"/>
          </p:cNvGraphicFramePr>
          <p:nvPr/>
        </p:nvGraphicFramePr>
        <p:xfrm>
          <a:off x="2057401" y="2349501"/>
          <a:ext cx="1878013" cy="4010025"/>
        </p:xfrm>
        <a:graphic>
          <a:graphicData uri="http://schemas.openxmlformats.org/presentationml/2006/ole">
            <mc:AlternateContent xmlns:mc="http://schemas.openxmlformats.org/markup-compatibility/2006">
              <mc:Choice xmlns:v="urn:schemas-microsoft-com:vml" Requires="v">
                <p:oleObj spid="_x0000_s125961" name="Imagen" r:id="rId6" imgW="2712985" imgH="3310923" progId="MS_ClipArt_Gallery.2">
                  <p:embed/>
                </p:oleObj>
              </mc:Choice>
              <mc:Fallback>
                <p:oleObj name="Imagen" r:id="rId6" imgW="2712985" imgH="3310923"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57401" y="2349501"/>
                        <a:ext cx="1878013" cy="401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91556" name="Text Box 4"/>
          <p:cNvSpPr txBox="1">
            <a:spLocks noChangeArrowheads="1"/>
          </p:cNvSpPr>
          <p:nvPr/>
        </p:nvSpPr>
        <p:spPr bwMode="auto">
          <a:xfrm>
            <a:off x="3962400" y="3048000"/>
            <a:ext cx="67056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800" b="1" i="0"/>
              <a:t>Primer paso: </a:t>
            </a:r>
            <a:r>
              <a:rPr lang="es-ES_tradnl" sz="2800" i="0"/>
              <a:t>Formemos la matriz bloque colocando la matriz dada A, y al lado la idéntica del mismo orden.</a:t>
            </a:r>
            <a:endParaRPr lang="es-ES_tradnl" sz="2800" b="1" i="0"/>
          </a:p>
        </p:txBody>
      </p:sp>
      <p:grpSp>
        <p:nvGrpSpPr>
          <p:cNvPr id="791557" name="Group 5"/>
          <p:cNvGrpSpPr>
            <a:grpSpLocks/>
          </p:cNvGrpSpPr>
          <p:nvPr/>
        </p:nvGrpSpPr>
        <p:grpSpPr bwMode="auto">
          <a:xfrm>
            <a:off x="3200400" y="5318126"/>
            <a:ext cx="1828800" cy="701675"/>
            <a:chOff x="1536" y="3024"/>
            <a:chExt cx="1152" cy="442"/>
          </a:xfrm>
        </p:grpSpPr>
        <p:sp>
          <p:nvSpPr>
            <p:cNvPr id="265249" name="Text Box 6"/>
            <p:cNvSpPr txBox="1">
              <a:spLocks noChangeArrowheads="1"/>
            </p:cNvSpPr>
            <p:nvPr/>
          </p:nvSpPr>
          <p:spPr bwMode="auto">
            <a:xfrm>
              <a:off x="1536" y="3024"/>
              <a:ext cx="1152"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 I) =    </a:t>
              </a:r>
              <a:endParaRPr lang="es-ES_tradnl" b="1" i="0"/>
            </a:p>
          </p:txBody>
        </p:sp>
        <p:sp>
          <p:nvSpPr>
            <p:cNvPr id="265250" name="Line 7"/>
            <p:cNvSpPr>
              <a:spLocks noChangeShapeType="1"/>
            </p:cNvSpPr>
            <p:nvPr/>
          </p:nvSpPr>
          <p:spPr bwMode="auto">
            <a:xfrm>
              <a:off x="1968" y="3072"/>
              <a:ext cx="1" cy="33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91560" name="Group 8"/>
          <p:cNvGrpSpPr>
            <a:grpSpLocks/>
          </p:cNvGrpSpPr>
          <p:nvPr/>
        </p:nvGrpSpPr>
        <p:grpSpPr bwMode="auto">
          <a:xfrm>
            <a:off x="4800600" y="4724400"/>
            <a:ext cx="5105400" cy="1905000"/>
            <a:chOff x="2064" y="2976"/>
            <a:chExt cx="3216" cy="1200"/>
          </a:xfrm>
        </p:grpSpPr>
        <p:graphicFrame>
          <p:nvGraphicFramePr>
            <p:cNvPr id="265238" name="Object 9"/>
            <p:cNvGraphicFramePr>
              <a:graphicFrameLocks noChangeAspect="1"/>
            </p:cNvGraphicFramePr>
            <p:nvPr/>
          </p:nvGraphicFramePr>
          <p:xfrm>
            <a:off x="2064" y="2976"/>
            <a:ext cx="3216" cy="1200"/>
          </p:xfrm>
          <a:graphic>
            <a:graphicData uri="http://schemas.openxmlformats.org/presentationml/2006/ole">
              <mc:AlternateContent xmlns:mc="http://schemas.openxmlformats.org/markup-compatibility/2006">
                <mc:Choice xmlns:v="urn:schemas-microsoft-com:vml" Requires="v">
                  <p:oleObj spid="_x0000_s125962" name="Ecuación" r:id="rId8" imgW="774700" imgH="1473200" progId="Equation.3">
                    <p:embed/>
                  </p:oleObj>
                </mc:Choice>
                <mc:Fallback>
                  <p:oleObj name="Ecuación" r:id="rId8" imgW="774700" imgH="1473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64" y="2976"/>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65239" name="Group 10"/>
            <p:cNvGrpSpPr>
              <a:grpSpLocks/>
            </p:cNvGrpSpPr>
            <p:nvPr/>
          </p:nvGrpSpPr>
          <p:grpSpPr bwMode="auto">
            <a:xfrm>
              <a:off x="2256" y="2976"/>
              <a:ext cx="1680" cy="1200"/>
              <a:chOff x="2256" y="2976"/>
              <a:chExt cx="1680" cy="1200"/>
            </a:xfrm>
          </p:grpSpPr>
          <p:sp>
            <p:nvSpPr>
              <p:cNvPr id="265240" name="Text Box 11"/>
              <p:cNvSpPr txBox="1">
                <a:spLocks noChangeArrowheads="1"/>
              </p:cNvSpPr>
              <p:nvPr/>
            </p:nvSpPr>
            <p:spPr bwMode="auto">
              <a:xfrm>
                <a:off x="2256" y="2995"/>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5241" name="Text Box 12"/>
              <p:cNvSpPr txBox="1">
                <a:spLocks noChangeArrowheads="1"/>
              </p:cNvSpPr>
              <p:nvPr/>
            </p:nvSpPr>
            <p:spPr bwMode="auto">
              <a:xfrm>
                <a:off x="225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0</a:t>
                </a:r>
              </a:p>
            </p:txBody>
          </p:sp>
          <p:sp>
            <p:nvSpPr>
              <p:cNvPr id="265242" name="Text Box 13"/>
              <p:cNvSpPr txBox="1">
                <a:spLocks noChangeArrowheads="1"/>
              </p:cNvSpPr>
              <p:nvPr/>
            </p:nvSpPr>
            <p:spPr bwMode="auto">
              <a:xfrm>
                <a:off x="2256" y="381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65243" name="Text Box 14"/>
              <p:cNvSpPr txBox="1">
                <a:spLocks noChangeArrowheads="1"/>
              </p:cNvSpPr>
              <p:nvPr/>
            </p:nvSpPr>
            <p:spPr bwMode="auto">
              <a:xfrm>
                <a:off x="273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65244" name="Text Box 15"/>
              <p:cNvSpPr txBox="1">
                <a:spLocks noChangeArrowheads="1"/>
              </p:cNvSpPr>
              <p:nvPr/>
            </p:nvSpPr>
            <p:spPr bwMode="auto">
              <a:xfrm>
                <a:off x="2736"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65245" name="Text Box 16"/>
              <p:cNvSpPr txBox="1">
                <a:spLocks noChangeArrowheads="1"/>
              </p:cNvSpPr>
              <p:nvPr/>
            </p:nvSpPr>
            <p:spPr bwMode="auto">
              <a:xfrm>
                <a:off x="2736"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0</a:t>
                </a:r>
              </a:p>
            </p:txBody>
          </p:sp>
          <p:sp>
            <p:nvSpPr>
              <p:cNvPr id="265246" name="Text Box 17"/>
              <p:cNvSpPr txBox="1">
                <a:spLocks noChangeArrowheads="1"/>
              </p:cNvSpPr>
              <p:nvPr/>
            </p:nvSpPr>
            <p:spPr bwMode="auto">
              <a:xfrm>
                <a:off x="3120"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5247" name="Text Box 18"/>
              <p:cNvSpPr txBox="1">
                <a:spLocks noChangeArrowheads="1"/>
              </p:cNvSpPr>
              <p:nvPr/>
            </p:nvSpPr>
            <p:spPr bwMode="auto">
              <a:xfrm>
                <a:off x="3168"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5248" name="Text Box 19"/>
              <p:cNvSpPr txBox="1">
                <a:spLocks noChangeArrowheads="1"/>
              </p:cNvSpPr>
              <p:nvPr/>
            </p:nvSpPr>
            <p:spPr bwMode="auto">
              <a:xfrm>
                <a:off x="3168"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4</a:t>
                </a:r>
              </a:p>
            </p:txBody>
          </p:sp>
        </p:grpSp>
      </p:grpSp>
      <p:sp>
        <p:nvSpPr>
          <p:cNvPr id="791572" name="Line 20"/>
          <p:cNvSpPr>
            <a:spLocks noChangeShapeType="1"/>
          </p:cNvSpPr>
          <p:nvPr/>
        </p:nvSpPr>
        <p:spPr bwMode="auto">
          <a:xfrm>
            <a:off x="7239000" y="48006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91573" name="Group 21"/>
          <p:cNvGrpSpPr>
            <a:grpSpLocks/>
          </p:cNvGrpSpPr>
          <p:nvPr/>
        </p:nvGrpSpPr>
        <p:grpSpPr bwMode="auto">
          <a:xfrm>
            <a:off x="7391400" y="4724400"/>
            <a:ext cx="2590800" cy="1828800"/>
            <a:chOff x="3696" y="2976"/>
            <a:chExt cx="1632" cy="1152"/>
          </a:xfrm>
        </p:grpSpPr>
        <p:sp>
          <p:nvSpPr>
            <p:cNvPr id="265228" name="Text Box 22"/>
            <p:cNvSpPr txBox="1">
              <a:spLocks noChangeArrowheads="1"/>
            </p:cNvSpPr>
            <p:nvPr/>
          </p:nvSpPr>
          <p:spPr bwMode="auto">
            <a:xfrm>
              <a:off x="4128"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5229" name="Text Box 23"/>
            <p:cNvSpPr txBox="1">
              <a:spLocks noChangeArrowheads="1"/>
            </p:cNvSpPr>
            <p:nvPr/>
          </p:nvSpPr>
          <p:spPr bwMode="auto">
            <a:xfrm>
              <a:off x="4128" y="336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65230" name="Group 24"/>
            <p:cNvGrpSpPr>
              <a:grpSpLocks/>
            </p:cNvGrpSpPr>
            <p:nvPr/>
          </p:nvGrpSpPr>
          <p:grpSpPr bwMode="auto">
            <a:xfrm>
              <a:off x="3696" y="2976"/>
              <a:ext cx="1632" cy="1152"/>
              <a:chOff x="3696" y="2976"/>
              <a:chExt cx="1632" cy="1152"/>
            </a:xfrm>
          </p:grpSpPr>
          <p:sp>
            <p:nvSpPr>
              <p:cNvPr id="265231" name="Text Box 25"/>
              <p:cNvSpPr txBox="1">
                <a:spLocks noChangeArrowheads="1"/>
              </p:cNvSpPr>
              <p:nvPr/>
            </p:nvSpPr>
            <p:spPr bwMode="auto">
              <a:xfrm>
                <a:off x="369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65232" name="Text Box 26"/>
              <p:cNvSpPr txBox="1">
                <a:spLocks noChangeArrowheads="1"/>
              </p:cNvSpPr>
              <p:nvPr/>
            </p:nvSpPr>
            <p:spPr bwMode="auto">
              <a:xfrm>
                <a:off x="4560" y="371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65233" name="Text Box 27"/>
              <p:cNvSpPr txBox="1">
                <a:spLocks noChangeArrowheads="1"/>
              </p:cNvSpPr>
              <p:nvPr/>
            </p:nvSpPr>
            <p:spPr bwMode="auto">
              <a:xfrm>
                <a:off x="3696"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5234" name="Text Box 28"/>
              <p:cNvSpPr txBox="1">
                <a:spLocks noChangeArrowheads="1"/>
              </p:cNvSpPr>
              <p:nvPr/>
            </p:nvSpPr>
            <p:spPr bwMode="auto">
              <a:xfrm>
                <a:off x="4560" y="336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5235" name="Text Box 29"/>
              <p:cNvSpPr txBox="1">
                <a:spLocks noChangeArrowheads="1"/>
              </p:cNvSpPr>
              <p:nvPr/>
            </p:nvSpPr>
            <p:spPr bwMode="auto">
              <a:xfrm>
                <a:off x="3696" y="3408"/>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5236" name="Text Box 30"/>
              <p:cNvSpPr txBox="1">
                <a:spLocks noChangeArrowheads="1"/>
              </p:cNvSpPr>
              <p:nvPr/>
            </p:nvSpPr>
            <p:spPr bwMode="auto">
              <a:xfrm>
                <a:off x="4560"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5237" name="Text Box 31"/>
              <p:cNvSpPr txBox="1">
                <a:spLocks noChangeArrowheads="1"/>
              </p:cNvSpPr>
              <p:nvPr/>
            </p:nvSpPr>
            <p:spPr bwMode="auto">
              <a:xfrm>
                <a:off x="4128"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pSp>
      <p:sp>
        <p:nvSpPr>
          <p:cNvPr id="265225" name="AutoShape 3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65226" name="AutoShape 3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91586" name="Rectangle 34"/>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2613939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91555"/>
                                        </p:tgtEl>
                                        <p:attrNameLst>
                                          <p:attrName>style.visibility</p:attrName>
                                        </p:attrNameLst>
                                      </p:cBhvr>
                                      <p:to>
                                        <p:strVal val="visible"/>
                                      </p:to>
                                    </p:set>
                                    <p:anim calcmode="lin" valueType="num">
                                      <p:cBhvr>
                                        <p:cTn id="7" dur="500" fill="hold"/>
                                        <p:tgtEl>
                                          <p:spTgt spid="791555"/>
                                        </p:tgtEl>
                                        <p:attrNameLst>
                                          <p:attrName>ppt_w</p:attrName>
                                        </p:attrNameLst>
                                      </p:cBhvr>
                                      <p:tavLst>
                                        <p:tav tm="0">
                                          <p:val>
                                            <p:fltVal val="0"/>
                                          </p:val>
                                        </p:tav>
                                        <p:tav tm="100000">
                                          <p:val>
                                            <p:strVal val="#ppt_w"/>
                                          </p:val>
                                        </p:tav>
                                      </p:tavLst>
                                    </p:anim>
                                    <p:anim calcmode="lin" valueType="num">
                                      <p:cBhvr>
                                        <p:cTn id="8" dur="500" fill="hold"/>
                                        <p:tgtEl>
                                          <p:spTgt spid="79155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91556"/>
                                        </p:tgtEl>
                                        <p:attrNameLst>
                                          <p:attrName>style.visibility</p:attrName>
                                        </p:attrNameLst>
                                      </p:cBhvr>
                                      <p:to>
                                        <p:strVal val="visible"/>
                                      </p:to>
                                    </p:set>
                                    <p:anim calcmode="lin" valueType="num">
                                      <p:cBhvr>
                                        <p:cTn id="12" dur="500" fill="hold"/>
                                        <p:tgtEl>
                                          <p:spTgt spid="791556"/>
                                        </p:tgtEl>
                                        <p:attrNameLst>
                                          <p:attrName>ppt_w</p:attrName>
                                        </p:attrNameLst>
                                      </p:cBhvr>
                                      <p:tavLst>
                                        <p:tav tm="0">
                                          <p:val>
                                            <p:fltVal val="0"/>
                                          </p:val>
                                        </p:tav>
                                        <p:tav tm="100000">
                                          <p:val>
                                            <p:strVal val="#ppt_w"/>
                                          </p:val>
                                        </p:tav>
                                      </p:tavLst>
                                    </p:anim>
                                    <p:anim calcmode="lin" valueType="num">
                                      <p:cBhvr>
                                        <p:cTn id="13" dur="500" fill="hold"/>
                                        <p:tgtEl>
                                          <p:spTgt spid="79155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91557"/>
                                        </p:tgtEl>
                                        <p:attrNameLst>
                                          <p:attrName>style.visibility</p:attrName>
                                        </p:attrNameLst>
                                      </p:cBhvr>
                                      <p:to>
                                        <p:strVal val="visible"/>
                                      </p:to>
                                    </p:set>
                                    <p:anim calcmode="lin" valueType="num">
                                      <p:cBhvr>
                                        <p:cTn id="17" dur="500" fill="hold"/>
                                        <p:tgtEl>
                                          <p:spTgt spid="791557"/>
                                        </p:tgtEl>
                                        <p:attrNameLst>
                                          <p:attrName>ppt_w</p:attrName>
                                        </p:attrNameLst>
                                      </p:cBhvr>
                                      <p:tavLst>
                                        <p:tav tm="0">
                                          <p:val>
                                            <p:fltVal val="0"/>
                                          </p:val>
                                        </p:tav>
                                        <p:tav tm="100000">
                                          <p:val>
                                            <p:strVal val="#ppt_w"/>
                                          </p:val>
                                        </p:tav>
                                      </p:tavLst>
                                    </p:anim>
                                    <p:anim calcmode="lin" valueType="num">
                                      <p:cBhvr>
                                        <p:cTn id="18" dur="500" fill="hold"/>
                                        <p:tgtEl>
                                          <p:spTgt spid="79155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791560"/>
                                        </p:tgtEl>
                                        <p:attrNameLst>
                                          <p:attrName>style.visibility</p:attrName>
                                        </p:attrNameLst>
                                      </p:cBhvr>
                                      <p:to>
                                        <p:strVal val="visible"/>
                                      </p:to>
                                    </p:set>
                                    <p:anim calcmode="lin" valueType="num">
                                      <p:cBhvr>
                                        <p:cTn id="22" dur="500" fill="hold"/>
                                        <p:tgtEl>
                                          <p:spTgt spid="791560"/>
                                        </p:tgtEl>
                                        <p:attrNameLst>
                                          <p:attrName>ppt_w</p:attrName>
                                        </p:attrNameLst>
                                      </p:cBhvr>
                                      <p:tavLst>
                                        <p:tav tm="0">
                                          <p:val>
                                            <p:fltVal val="0"/>
                                          </p:val>
                                        </p:tav>
                                        <p:tav tm="100000">
                                          <p:val>
                                            <p:strVal val="#ppt_w"/>
                                          </p:val>
                                        </p:tav>
                                      </p:tavLst>
                                    </p:anim>
                                    <p:anim calcmode="lin" valueType="num">
                                      <p:cBhvr>
                                        <p:cTn id="23" dur="500" fill="hold"/>
                                        <p:tgtEl>
                                          <p:spTgt spid="79156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91572"/>
                                        </p:tgtEl>
                                        <p:attrNameLst>
                                          <p:attrName>style.visibility</p:attrName>
                                        </p:attrNameLst>
                                      </p:cBhvr>
                                      <p:to>
                                        <p:strVal val="visible"/>
                                      </p:to>
                                    </p:set>
                                    <p:anim calcmode="lin" valueType="num">
                                      <p:cBhvr>
                                        <p:cTn id="27" dur="500" fill="hold"/>
                                        <p:tgtEl>
                                          <p:spTgt spid="791572"/>
                                        </p:tgtEl>
                                        <p:attrNameLst>
                                          <p:attrName>ppt_w</p:attrName>
                                        </p:attrNameLst>
                                      </p:cBhvr>
                                      <p:tavLst>
                                        <p:tav tm="0">
                                          <p:val>
                                            <p:fltVal val="0"/>
                                          </p:val>
                                        </p:tav>
                                        <p:tav tm="100000">
                                          <p:val>
                                            <p:strVal val="#ppt_w"/>
                                          </p:val>
                                        </p:tav>
                                      </p:tavLst>
                                    </p:anim>
                                    <p:anim calcmode="lin" valueType="num">
                                      <p:cBhvr>
                                        <p:cTn id="28" dur="500" fill="hold"/>
                                        <p:tgtEl>
                                          <p:spTgt spid="79157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91573"/>
                                        </p:tgtEl>
                                        <p:attrNameLst>
                                          <p:attrName>style.visibility</p:attrName>
                                        </p:attrNameLst>
                                      </p:cBhvr>
                                      <p:to>
                                        <p:strVal val="visible"/>
                                      </p:to>
                                    </p:set>
                                    <p:anim calcmode="lin" valueType="num">
                                      <p:cBhvr>
                                        <p:cTn id="32" dur="500" fill="hold"/>
                                        <p:tgtEl>
                                          <p:spTgt spid="791573"/>
                                        </p:tgtEl>
                                        <p:attrNameLst>
                                          <p:attrName>ppt_w</p:attrName>
                                        </p:attrNameLst>
                                      </p:cBhvr>
                                      <p:tavLst>
                                        <p:tav tm="0">
                                          <p:val>
                                            <p:fltVal val="0"/>
                                          </p:val>
                                        </p:tav>
                                        <p:tav tm="100000">
                                          <p:val>
                                            <p:strVal val="#ppt_w"/>
                                          </p:val>
                                        </p:tav>
                                      </p:tavLst>
                                    </p:anim>
                                    <p:anim calcmode="lin" valueType="num">
                                      <p:cBhvr>
                                        <p:cTn id="33" dur="500" fill="hold"/>
                                        <p:tgtEl>
                                          <p:spTgt spid="79157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1556" grpId="0" autoUpdateAnimBg="0"/>
      <p:bldP spid="79157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7266" name="Object 2"/>
          <p:cNvGraphicFramePr>
            <a:graphicFrameLocks noChangeAspect="1"/>
          </p:cNvGraphicFramePr>
          <p:nvPr/>
        </p:nvGraphicFramePr>
        <p:xfrm>
          <a:off x="4038600" y="1295400"/>
          <a:ext cx="3505200" cy="1733550"/>
        </p:xfrm>
        <a:graphic>
          <a:graphicData uri="http://schemas.openxmlformats.org/presentationml/2006/ole">
            <mc:AlternateContent xmlns:mc="http://schemas.openxmlformats.org/markup-compatibility/2006">
              <mc:Choice xmlns:v="urn:schemas-microsoft-com:vml" Requires="v">
                <p:oleObj spid="_x0000_s126982" name="Ecuación" r:id="rId4" imgW="1193800" imgH="711200" progId="Equation.3">
                  <p:embed/>
                </p:oleObj>
              </mc:Choice>
              <mc:Fallback>
                <p:oleObj name="Ecuación" r:id="rId4" imgW="1193800" imgH="71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1295400"/>
                        <a:ext cx="3505200" cy="173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67267" name="Object 3"/>
          <p:cNvGraphicFramePr>
            <a:graphicFrameLocks noChangeAspect="1"/>
          </p:cNvGraphicFramePr>
          <p:nvPr/>
        </p:nvGraphicFramePr>
        <p:xfrm>
          <a:off x="2057400" y="2438401"/>
          <a:ext cx="2209800" cy="3921125"/>
        </p:xfrm>
        <a:graphic>
          <a:graphicData uri="http://schemas.openxmlformats.org/presentationml/2006/ole">
            <mc:AlternateContent xmlns:mc="http://schemas.openxmlformats.org/markup-compatibility/2006">
              <mc:Choice xmlns:v="urn:schemas-microsoft-com:vml" Requires="v">
                <p:oleObj spid="_x0000_s126983" name="Imagen" r:id="rId6" imgW="2712985" imgH="3310923" progId="MS_ClipArt_Gallery.2">
                  <p:embed/>
                </p:oleObj>
              </mc:Choice>
              <mc:Fallback>
                <p:oleObj name="Imagen" r:id="rId6" imgW="2712985" imgH="3310923"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57400" y="2438401"/>
                        <a:ext cx="2209800" cy="3921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93604" name="Text Box 4"/>
          <p:cNvSpPr txBox="1">
            <a:spLocks noChangeArrowheads="1"/>
          </p:cNvSpPr>
          <p:nvPr/>
        </p:nvSpPr>
        <p:spPr bwMode="auto">
          <a:xfrm>
            <a:off x="3962400" y="3048000"/>
            <a:ext cx="67056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Segundo paso: </a:t>
            </a:r>
            <a:r>
              <a:rPr lang="es-ES_tradnl" sz="3200" i="0"/>
              <a:t>Apliquemos las mismas transformaciones a ambas matrices.</a:t>
            </a:r>
            <a:endParaRPr lang="es-ES_tradnl" sz="3200" b="1" i="0"/>
          </a:p>
        </p:txBody>
      </p:sp>
      <p:sp>
        <p:nvSpPr>
          <p:cNvPr id="267269" name="AutoShape 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67270" name="AutoShape 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93607" name="Rectangle 7"/>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41315664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93604"/>
                                        </p:tgtEl>
                                        <p:attrNameLst>
                                          <p:attrName>style.visibility</p:attrName>
                                        </p:attrNameLst>
                                      </p:cBhvr>
                                      <p:to>
                                        <p:strVal val="visible"/>
                                      </p:to>
                                    </p:set>
                                    <p:anim calcmode="lin" valueType="num">
                                      <p:cBhvr>
                                        <p:cTn id="7" dur="500" fill="hold"/>
                                        <p:tgtEl>
                                          <p:spTgt spid="793604"/>
                                        </p:tgtEl>
                                        <p:attrNameLst>
                                          <p:attrName>ppt_w</p:attrName>
                                        </p:attrNameLst>
                                      </p:cBhvr>
                                      <p:tavLst>
                                        <p:tav tm="0">
                                          <p:val>
                                            <p:fltVal val="0"/>
                                          </p:val>
                                        </p:tav>
                                        <p:tav tm="100000">
                                          <p:val>
                                            <p:strVal val="#ppt_w"/>
                                          </p:val>
                                        </p:tav>
                                      </p:tavLst>
                                    </p:anim>
                                    <p:anim calcmode="lin" valueType="num">
                                      <p:cBhvr>
                                        <p:cTn id="8" dur="500" fill="hold"/>
                                        <p:tgtEl>
                                          <p:spTgt spid="7936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604"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9314" name="Group 2"/>
          <p:cNvGrpSpPr>
            <a:grpSpLocks/>
          </p:cNvGrpSpPr>
          <p:nvPr/>
        </p:nvGrpSpPr>
        <p:grpSpPr bwMode="auto">
          <a:xfrm>
            <a:off x="2514600" y="2117726"/>
            <a:ext cx="1828800" cy="701675"/>
            <a:chOff x="1536" y="3024"/>
            <a:chExt cx="1152" cy="442"/>
          </a:xfrm>
        </p:grpSpPr>
        <p:sp>
          <p:nvSpPr>
            <p:cNvPr id="269384" name="Text Box 3"/>
            <p:cNvSpPr txBox="1">
              <a:spLocks noChangeArrowheads="1"/>
            </p:cNvSpPr>
            <p:nvPr/>
          </p:nvSpPr>
          <p:spPr bwMode="auto">
            <a:xfrm>
              <a:off x="1536" y="3024"/>
              <a:ext cx="1152"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 I) =    </a:t>
              </a:r>
              <a:endParaRPr lang="es-ES_tradnl" b="1" i="0"/>
            </a:p>
          </p:txBody>
        </p:sp>
        <p:sp>
          <p:nvSpPr>
            <p:cNvPr id="269385" name="Line 4"/>
            <p:cNvSpPr>
              <a:spLocks noChangeShapeType="1"/>
            </p:cNvSpPr>
            <p:nvPr/>
          </p:nvSpPr>
          <p:spPr bwMode="auto">
            <a:xfrm>
              <a:off x="1968" y="3072"/>
              <a:ext cx="1" cy="33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69315" name="Group 5"/>
          <p:cNvGrpSpPr>
            <a:grpSpLocks/>
          </p:cNvGrpSpPr>
          <p:nvPr/>
        </p:nvGrpSpPr>
        <p:grpSpPr bwMode="auto">
          <a:xfrm>
            <a:off x="4114800" y="1524000"/>
            <a:ext cx="5105400" cy="1905000"/>
            <a:chOff x="2064" y="2976"/>
            <a:chExt cx="3216" cy="1200"/>
          </a:xfrm>
        </p:grpSpPr>
        <p:graphicFrame>
          <p:nvGraphicFramePr>
            <p:cNvPr id="269373" name="Object 6"/>
            <p:cNvGraphicFramePr>
              <a:graphicFrameLocks noChangeAspect="1"/>
            </p:cNvGraphicFramePr>
            <p:nvPr/>
          </p:nvGraphicFramePr>
          <p:xfrm>
            <a:off x="2064" y="2976"/>
            <a:ext cx="3216" cy="1200"/>
          </p:xfrm>
          <a:graphic>
            <a:graphicData uri="http://schemas.openxmlformats.org/presentationml/2006/ole">
              <mc:AlternateContent xmlns:mc="http://schemas.openxmlformats.org/markup-compatibility/2006">
                <mc:Choice xmlns:v="urn:schemas-microsoft-com:vml" Requires="v">
                  <p:oleObj spid="_x0000_s128014" name="Ecuación" r:id="rId4" imgW="774700" imgH="1473200" progId="Equation.3">
                    <p:embed/>
                  </p:oleObj>
                </mc:Choice>
                <mc:Fallback>
                  <p:oleObj name="Ecuación" r:id="rId4"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64" y="2976"/>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69374" name="Group 7"/>
            <p:cNvGrpSpPr>
              <a:grpSpLocks/>
            </p:cNvGrpSpPr>
            <p:nvPr/>
          </p:nvGrpSpPr>
          <p:grpSpPr bwMode="auto">
            <a:xfrm>
              <a:off x="2256" y="2976"/>
              <a:ext cx="1680" cy="1200"/>
              <a:chOff x="2256" y="2976"/>
              <a:chExt cx="1680" cy="1200"/>
            </a:xfrm>
          </p:grpSpPr>
          <p:sp>
            <p:nvSpPr>
              <p:cNvPr id="269375" name="Text Box 8"/>
              <p:cNvSpPr txBox="1">
                <a:spLocks noChangeArrowheads="1"/>
              </p:cNvSpPr>
              <p:nvPr/>
            </p:nvSpPr>
            <p:spPr bwMode="auto">
              <a:xfrm>
                <a:off x="2256" y="2995"/>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9376" name="Text Box 9"/>
              <p:cNvSpPr txBox="1">
                <a:spLocks noChangeArrowheads="1"/>
              </p:cNvSpPr>
              <p:nvPr/>
            </p:nvSpPr>
            <p:spPr bwMode="auto">
              <a:xfrm>
                <a:off x="225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0</a:t>
                </a:r>
              </a:p>
            </p:txBody>
          </p:sp>
          <p:sp>
            <p:nvSpPr>
              <p:cNvPr id="269377" name="Text Box 10"/>
              <p:cNvSpPr txBox="1">
                <a:spLocks noChangeArrowheads="1"/>
              </p:cNvSpPr>
              <p:nvPr/>
            </p:nvSpPr>
            <p:spPr bwMode="auto">
              <a:xfrm>
                <a:off x="2256" y="381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69378" name="Text Box 11"/>
              <p:cNvSpPr txBox="1">
                <a:spLocks noChangeArrowheads="1"/>
              </p:cNvSpPr>
              <p:nvPr/>
            </p:nvSpPr>
            <p:spPr bwMode="auto">
              <a:xfrm>
                <a:off x="273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69379" name="Text Box 12"/>
              <p:cNvSpPr txBox="1">
                <a:spLocks noChangeArrowheads="1"/>
              </p:cNvSpPr>
              <p:nvPr/>
            </p:nvSpPr>
            <p:spPr bwMode="auto">
              <a:xfrm>
                <a:off x="2736"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69380" name="Text Box 13"/>
              <p:cNvSpPr txBox="1">
                <a:spLocks noChangeArrowheads="1"/>
              </p:cNvSpPr>
              <p:nvPr/>
            </p:nvSpPr>
            <p:spPr bwMode="auto">
              <a:xfrm>
                <a:off x="2736"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0</a:t>
                </a:r>
              </a:p>
            </p:txBody>
          </p:sp>
          <p:sp>
            <p:nvSpPr>
              <p:cNvPr id="269381" name="Text Box 14"/>
              <p:cNvSpPr txBox="1">
                <a:spLocks noChangeArrowheads="1"/>
              </p:cNvSpPr>
              <p:nvPr/>
            </p:nvSpPr>
            <p:spPr bwMode="auto">
              <a:xfrm>
                <a:off x="3120"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9382" name="Text Box 15"/>
              <p:cNvSpPr txBox="1">
                <a:spLocks noChangeArrowheads="1"/>
              </p:cNvSpPr>
              <p:nvPr/>
            </p:nvSpPr>
            <p:spPr bwMode="auto">
              <a:xfrm>
                <a:off x="3168"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9383" name="Text Box 16"/>
              <p:cNvSpPr txBox="1">
                <a:spLocks noChangeArrowheads="1"/>
              </p:cNvSpPr>
              <p:nvPr/>
            </p:nvSpPr>
            <p:spPr bwMode="auto">
              <a:xfrm>
                <a:off x="3168"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4</a:t>
                </a:r>
              </a:p>
            </p:txBody>
          </p:sp>
        </p:grpSp>
      </p:grpSp>
      <p:sp>
        <p:nvSpPr>
          <p:cNvPr id="269316" name="Line 17"/>
          <p:cNvSpPr>
            <a:spLocks noChangeShapeType="1"/>
          </p:cNvSpPr>
          <p:nvPr/>
        </p:nvSpPr>
        <p:spPr bwMode="auto">
          <a:xfrm>
            <a:off x="6553200" y="16002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9317" name="Group 18"/>
          <p:cNvGrpSpPr>
            <a:grpSpLocks/>
          </p:cNvGrpSpPr>
          <p:nvPr/>
        </p:nvGrpSpPr>
        <p:grpSpPr bwMode="auto">
          <a:xfrm>
            <a:off x="6705600" y="1524000"/>
            <a:ext cx="2590800" cy="1828800"/>
            <a:chOff x="3696" y="2976"/>
            <a:chExt cx="1632" cy="1152"/>
          </a:xfrm>
        </p:grpSpPr>
        <p:sp>
          <p:nvSpPr>
            <p:cNvPr id="269363" name="Text Box 19"/>
            <p:cNvSpPr txBox="1">
              <a:spLocks noChangeArrowheads="1"/>
            </p:cNvSpPr>
            <p:nvPr/>
          </p:nvSpPr>
          <p:spPr bwMode="auto">
            <a:xfrm>
              <a:off x="4128"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64" name="Text Box 20"/>
            <p:cNvSpPr txBox="1">
              <a:spLocks noChangeArrowheads="1"/>
            </p:cNvSpPr>
            <p:nvPr/>
          </p:nvSpPr>
          <p:spPr bwMode="auto">
            <a:xfrm>
              <a:off x="4128" y="336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69365" name="Group 21"/>
            <p:cNvGrpSpPr>
              <a:grpSpLocks/>
            </p:cNvGrpSpPr>
            <p:nvPr/>
          </p:nvGrpSpPr>
          <p:grpSpPr bwMode="auto">
            <a:xfrm>
              <a:off x="3696" y="2976"/>
              <a:ext cx="1632" cy="1152"/>
              <a:chOff x="3696" y="2976"/>
              <a:chExt cx="1632" cy="1152"/>
            </a:xfrm>
          </p:grpSpPr>
          <p:sp>
            <p:nvSpPr>
              <p:cNvPr id="269366" name="Text Box 22"/>
              <p:cNvSpPr txBox="1">
                <a:spLocks noChangeArrowheads="1"/>
              </p:cNvSpPr>
              <p:nvPr/>
            </p:nvSpPr>
            <p:spPr bwMode="auto">
              <a:xfrm>
                <a:off x="369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69367" name="Text Box 23"/>
              <p:cNvSpPr txBox="1">
                <a:spLocks noChangeArrowheads="1"/>
              </p:cNvSpPr>
              <p:nvPr/>
            </p:nvSpPr>
            <p:spPr bwMode="auto">
              <a:xfrm>
                <a:off x="4560" y="371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69368" name="Text Box 24"/>
              <p:cNvSpPr txBox="1">
                <a:spLocks noChangeArrowheads="1"/>
              </p:cNvSpPr>
              <p:nvPr/>
            </p:nvSpPr>
            <p:spPr bwMode="auto">
              <a:xfrm>
                <a:off x="3696"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69" name="Text Box 25"/>
              <p:cNvSpPr txBox="1">
                <a:spLocks noChangeArrowheads="1"/>
              </p:cNvSpPr>
              <p:nvPr/>
            </p:nvSpPr>
            <p:spPr bwMode="auto">
              <a:xfrm>
                <a:off x="4560" y="336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70" name="Text Box 26"/>
              <p:cNvSpPr txBox="1">
                <a:spLocks noChangeArrowheads="1"/>
              </p:cNvSpPr>
              <p:nvPr/>
            </p:nvSpPr>
            <p:spPr bwMode="auto">
              <a:xfrm>
                <a:off x="3696" y="3408"/>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71" name="Text Box 27"/>
              <p:cNvSpPr txBox="1">
                <a:spLocks noChangeArrowheads="1"/>
              </p:cNvSpPr>
              <p:nvPr/>
            </p:nvSpPr>
            <p:spPr bwMode="auto">
              <a:xfrm>
                <a:off x="4560"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72" name="Text Box 28"/>
              <p:cNvSpPr txBox="1">
                <a:spLocks noChangeArrowheads="1"/>
              </p:cNvSpPr>
              <p:nvPr/>
            </p:nvSpPr>
            <p:spPr bwMode="auto">
              <a:xfrm>
                <a:off x="4128"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pSp>
      <p:graphicFrame>
        <p:nvGraphicFramePr>
          <p:cNvPr id="795677" name="Object 29"/>
          <p:cNvGraphicFramePr>
            <a:graphicFrameLocks noChangeAspect="1"/>
          </p:cNvGraphicFramePr>
          <p:nvPr/>
        </p:nvGraphicFramePr>
        <p:xfrm>
          <a:off x="8839200" y="1828800"/>
          <a:ext cx="825500" cy="1295400"/>
        </p:xfrm>
        <a:graphic>
          <a:graphicData uri="http://schemas.openxmlformats.org/presentationml/2006/ole">
            <mc:AlternateContent xmlns:mc="http://schemas.openxmlformats.org/markup-compatibility/2006">
              <mc:Choice xmlns:v="urn:schemas-microsoft-com:vml" Requires="v">
                <p:oleObj spid="_x0000_s128015" name="Documento" r:id="rId6" imgW="5561970" imgH="219154" progId="Word.Document.8">
                  <p:embed/>
                </p:oleObj>
              </mc:Choice>
              <mc:Fallback>
                <p:oleObj name="Documento" r:id="rId6"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839200" y="18288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5678" name="Object 30"/>
          <p:cNvGraphicFramePr>
            <a:graphicFrameLocks noChangeAspect="1"/>
          </p:cNvGraphicFramePr>
          <p:nvPr/>
        </p:nvGraphicFramePr>
        <p:xfrm>
          <a:off x="3365500" y="4495800"/>
          <a:ext cx="825500" cy="1295400"/>
        </p:xfrm>
        <a:graphic>
          <a:graphicData uri="http://schemas.openxmlformats.org/presentationml/2006/ole">
            <mc:AlternateContent xmlns:mc="http://schemas.openxmlformats.org/markup-compatibility/2006">
              <mc:Choice xmlns:v="urn:schemas-microsoft-com:vml" Requires="v">
                <p:oleObj spid="_x0000_s128016" name="Documento" r:id="rId8" imgW="5561970" imgH="219154" progId="Word.Document.8">
                  <p:embed/>
                </p:oleObj>
              </mc:Choice>
              <mc:Fallback>
                <p:oleObj name="Documento" r:id="rId8"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65500" y="44958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5679" name="Object 31"/>
          <p:cNvGraphicFramePr>
            <a:graphicFrameLocks noChangeAspect="1"/>
          </p:cNvGraphicFramePr>
          <p:nvPr/>
        </p:nvGraphicFramePr>
        <p:xfrm>
          <a:off x="5105400" y="3462338"/>
          <a:ext cx="2660650" cy="576262"/>
        </p:xfrm>
        <a:graphic>
          <a:graphicData uri="http://schemas.openxmlformats.org/presentationml/2006/ole">
            <mc:AlternateContent xmlns:mc="http://schemas.openxmlformats.org/markup-compatibility/2006">
              <mc:Choice xmlns:v="urn:schemas-microsoft-com:vml" Requires="v">
                <p:oleObj spid="_x0000_s128017" name="Ecuación" r:id="rId9" imgW="1054100" imgH="228600" progId="Equation.3">
                  <p:embed/>
                </p:oleObj>
              </mc:Choice>
              <mc:Fallback>
                <p:oleObj name="Ecuación" r:id="rId9" imgW="1054100" imgH="2286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105400" y="3462338"/>
                        <a:ext cx="2660650" cy="57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95680" name="Group 32"/>
          <p:cNvGrpSpPr>
            <a:grpSpLocks/>
          </p:cNvGrpSpPr>
          <p:nvPr/>
        </p:nvGrpSpPr>
        <p:grpSpPr bwMode="auto">
          <a:xfrm>
            <a:off x="4114800" y="4267200"/>
            <a:ext cx="5105400" cy="1905000"/>
            <a:chOff x="2064" y="2976"/>
            <a:chExt cx="3216" cy="1200"/>
          </a:xfrm>
        </p:grpSpPr>
        <p:graphicFrame>
          <p:nvGraphicFramePr>
            <p:cNvPr id="269352" name="Object 33"/>
            <p:cNvGraphicFramePr>
              <a:graphicFrameLocks noChangeAspect="1"/>
            </p:cNvGraphicFramePr>
            <p:nvPr/>
          </p:nvGraphicFramePr>
          <p:xfrm>
            <a:off x="2064" y="2976"/>
            <a:ext cx="3216" cy="1200"/>
          </p:xfrm>
          <a:graphic>
            <a:graphicData uri="http://schemas.openxmlformats.org/presentationml/2006/ole">
              <mc:AlternateContent xmlns:mc="http://schemas.openxmlformats.org/markup-compatibility/2006">
                <mc:Choice xmlns:v="urn:schemas-microsoft-com:vml" Requires="v">
                  <p:oleObj spid="_x0000_s128018" name="Ecuación" r:id="rId11" imgW="774700" imgH="1473200" progId="Equation.3">
                    <p:embed/>
                  </p:oleObj>
                </mc:Choice>
                <mc:Fallback>
                  <p:oleObj name="Ecuación" r:id="rId11"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64" y="2976"/>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69353" name="Group 34"/>
            <p:cNvGrpSpPr>
              <a:grpSpLocks/>
            </p:cNvGrpSpPr>
            <p:nvPr/>
          </p:nvGrpSpPr>
          <p:grpSpPr bwMode="auto">
            <a:xfrm>
              <a:off x="2256" y="2976"/>
              <a:ext cx="1680" cy="1200"/>
              <a:chOff x="2256" y="2976"/>
              <a:chExt cx="1680" cy="1200"/>
            </a:xfrm>
          </p:grpSpPr>
          <p:sp>
            <p:nvSpPr>
              <p:cNvPr id="269354" name="Text Box 35"/>
              <p:cNvSpPr txBox="1">
                <a:spLocks noChangeArrowheads="1"/>
              </p:cNvSpPr>
              <p:nvPr/>
            </p:nvSpPr>
            <p:spPr bwMode="auto">
              <a:xfrm>
                <a:off x="2256" y="2995"/>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9355" name="Text Box 36"/>
              <p:cNvSpPr txBox="1">
                <a:spLocks noChangeArrowheads="1"/>
              </p:cNvSpPr>
              <p:nvPr/>
            </p:nvSpPr>
            <p:spPr bwMode="auto">
              <a:xfrm>
                <a:off x="225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56" name="Text Box 37"/>
              <p:cNvSpPr txBox="1">
                <a:spLocks noChangeArrowheads="1"/>
              </p:cNvSpPr>
              <p:nvPr/>
            </p:nvSpPr>
            <p:spPr bwMode="auto">
              <a:xfrm>
                <a:off x="2256" y="381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57" name="Text Box 38"/>
              <p:cNvSpPr txBox="1">
                <a:spLocks noChangeArrowheads="1"/>
              </p:cNvSpPr>
              <p:nvPr/>
            </p:nvSpPr>
            <p:spPr bwMode="auto">
              <a:xfrm>
                <a:off x="273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69358" name="Text Box 39"/>
              <p:cNvSpPr txBox="1">
                <a:spLocks noChangeArrowheads="1"/>
              </p:cNvSpPr>
              <p:nvPr/>
            </p:nvSpPr>
            <p:spPr bwMode="auto">
              <a:xfrm>
                <a:off x="2736"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69359" name="Text Box 40"/>
              <p:cNvSpPr txBox="1">
                <a:spLocks noChangeArrowheads="1"/>
              </p:cNvSpPr>
              <p:nvPr/>
            </p:nvSpPr>
            <p:spPr bwMode="auto">
              <a:xfrm>
                <a:off x="2736"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sp>
            <p:nvSpPr>
              <p:cNvPr id="269360" name="Text Box 41"/>
              <p:cNvSpPr txBox="1">
                <a:spLocks noChangeArrowheads="1"/>
              </p:cNvSpPr>
              <p:nvPr/>
            </p:nvSpPr>
            <p:spPr bwMode="auto">
              <a:xfrm>
                <a:off x="3120"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9361" name="Text Box 42"/>
              <p:cNvSpPr txBox="1">
                <a:spLocks noChangeArrowheads="1"/>
              </p:cNvSpPr>
              <p:nvPr/>
            </p:nvSpPr>
            <p:spPr bwMode="auto">
              <a:xfrm>
                <a:off x="3168"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69362" name="Text Box 43"/>
              <p:cNvSpPr txBox="1">
                <a:spLocks noChangeArrowheads="1"/>
              </p:cNvSpPr>
              <p:nvPr/>
            </p:nvSpPr>
            <p:spPr bwMode="auto">
              <a:xfrm>
                <a:off x="3168"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7</a:t>
                </a:r>
                <a:endParaRPr lang="es-ES_tradnl" sz="3200" b="1" i="0"/>
              </a:p>
            </p:txBody>
          </p:sp>
        </p:grpSp>
      </p:grpSp>
      <p:sp>
        <p:nvSpPr>
          <p:cNvPr id="795692" name="Line 44"/>
          <p:cNvSpPr>
            <a:spLocks noChangeShapeType="1"/>
          </p:cNvSpPr>
          <p:nvPr/>
        </p:nvSpPr>
        <p:spPr bwMode="auto">
          <a:xfrm>
            <a:off x="6553200" y="43434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95693" name="Group 45"/>
          <p:cNvGrpSpPr>
            <a:grpSpLocks/>
          </p:cNvGrpSpPr>
          <p:nvPr/>
        </p:nvGrpSpPr>
        <p:grpSpPr bwMode="auto">
          <a:xfrm>
            <a:off x="6705600" y="4267200"/>
            <a:ext cx="2590800" cy="1828800"/>
            <a:chOff x="3696" y="2976"/>
            <a:chExt cx="1632" cy="1152"/>
          </a:xfrm>
        </p:grpSpPr>
        <p:sp>
          <p:nvSpPr>
            <p:cNvPr id="269342" name="Text Box 46"/>
            <p:cNvSpPr txBox="1">
              <a:spLocks noChangeArrowheads="1"/>
            </p:cNvSpPr>
            <p:nvPr/>
          </p:nvSpPr>
          <p:spPr bwMode="auto">
            <a:xfrm>
              <a:off x="4128"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43" name="Text Box 47"/>
            <p:cNvSpPr txBox="1">
              <a:spLocks noChangeArrowheads="1"/>
            </p:cNvSpPr>
            <p:nvPr/>
          </p:nvSpPr>
          <p:spPr bwMode="auto">
            <a:xfrm>
              <a:off x="4128" y="336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69344" name="Group 48"/>
            <p:cNvGrpSpPr>
              <a:grpSpLocks/>
            </p:cNvGrpSpPr>
            <p:nvPr/>
          </p:nvGrpSpPr>
          <p:grpSpPr bwMode="auto">
            <a:xfrm>
              <a:off x="3696" y="2976"/>
              <a:ext cx="1632" cy="1152"/>
              <a:chOff x="3696" y="2976"/>
              <a:chExt cx="1632" cy="1152"/>
            </a:xfrm>
          </p:grpSpPr>
          <p:sp>
            <p:nvSpPr>
              <p:cNvPr id="269345" name="Text Box 49"/>
              <p:cNvSpPr txBox="1">
                <a:spLocks noChangeArrowheads="1"/>
              </p:cNvSpPr>
              <p:nvPr/>
            </p:nvSpPr>
            <p:spPr bwMode="auto">
              <a:xfrm>
                <a:off x="369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69346" name="Text Box 50"/>
              <p:cNvSpPr txBox="1">
                <a:spLocks noChangeArrowheads="1"/>
              </p:cNvSpPr>
              <p:nvPr/>
            </p:nvSpPr>
            <p:spPr bwMode="auto">
              <a:xfrm>
                <a:off x="4560" y="371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solidFill>
                    <a:schemeClr val="tx2"/>
                  </a:solidFill>
                </a:endParaRPr>
              </a:p>
            </p:txBody>
          </p:sp>
          <p:sp>
            <p:nvSpPr>
              <p:cNvPr id="269347" name="Text Box 51"/>
              <p:cNvSpPr txBox="1">
                <a:spLocks noChangeArrowheads="1"/>
              </p:cNvSpPr>
              <p:nvPr/>
            </p:nvSpPr>
            <p:spPr bwMode="auto">
              <a:xfrm>
                <a:off x="3696"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p>
            </p:txBody>
          </p:sp>
          <p:sp>
            <p:nvSpPr>
              <p:cNvPr id="269348" name="Text Box 52"/>
              <p:cNvSpPr txBox="1">
                <a:spLocks noChangeArrowheads="1"/>
              </p:cNvSpPr>
              <p:nvPr/>
            </p:nvSpPr>
            <p:spPr bwMode="auto">
              <a:xfrm>
                <a:off x="4560" y="336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49" name="Text Box 53"/>
              <p:cNvSpPr txBox="1">
                <a:spLocks noChangeArrowheads="1"/>
              </p:cNvSpPr>
              <p:nvPr/>
            </p:nvSpPr>
            <p:spPr bwMode="auto">
              <a:xfrm>
                <a:off x="3696" y="3408"/>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50" name="Text Box 54"/>
              <p:cNvSpPr txBox="1">
                <a:spLocks noChangeArrowheads="1"/>
              </p:cNvSpPr>
              <p:nvPr/>
            </p:nvSpPr>
            <p:spPr bwMode="auto">
              <a:xfrm>
                <a:off x="4560"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69351" name="Text Box 55"/>
              <p:cNvSpPr txBox="1">
                <a:spLocks noChangeArrowheads="1"/>
              </p:cNvSpPr>
              <p:nvPr/>
            </p:nvSpPr>
            <p:spPr bwMode="auto">
              <a:xfrm>
                <a:off x="4128"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pSp>
      <p:graphicFrame>
        <p:nvGraphicFramePr>
          <p:cNvPr id="795704" name="Object 56"/>
          <p:cNvGraphicFramePr>
            <a:graphicFrameLocks noChangeAspect="1"/>
          </p:cNvGraphicFramePr>
          <p:nvPr/>
        </p:nvGraphicFramePr>
        <p:xfrm>
          <a:off x="8839200" y="4419600"/>
          <a:ext cx="825500" cy="1295400"/>
        </p:xfrm>
        <a:graphic>
          <a:graphicData uri="http://schemas.openxmlformats.org/presentationml/2006/ole">
            <mc:AlternateContent xmlns:mc="http://schemas.openxmlformats.org/markup-compatibility/2006">
              <mc:Choice xmlns:v="urn:schemas-microsoft-com:vml" Requires="v">
                <p:oleObj spid="_x0000_s128019" name="Documento" r:id="rId12" imgW="5561970" imgH="219154" progId="Word.Document.8">
                  <p:embed/>
                </p:oleObj>
              </mc:Choice>
              <mc:Fallback>
                <p:oleObj name="Documento" r:id="rId12"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8392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95705" name="Oval 57"/>
          <p:cNvSpPr>
            <a:spLocks noChangeArrowheads="1"/>
          </p:cNvSpPr>
          <p:nvPr/>
        </p:nvSpPr>
        <p:spPr bwMode="auto">
          <a:xfrm>
            <a:off x="4267200" y="27432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95706" name="Text Box 58"/>
          <p:cNvSpPr txBox="1">
            <a:spLocks noChangeArrowheads="1"/>
          </p:cNvSpPr>
          <p:nvPr/>
        </p:nvSpPr>
        <p:spPr bwMode="auto">
          <a:xfrm>
            <a:off x="4419600" y="2209800"/>
            <a:ext cx="838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p>
        </p:txBody>
      </p:sp>
      <p:grpSp>
        <p:nvGrpSpPr>
          <p:cNvPr id="795707" name="Group 59"/>
          <p:cNvGrpSpPr>
            <a:grpSpLocks/>
          </p:cNvGrpSpPr>
          <p:nvPr/>
        </p:nvGrpSpPr>
        <p:grpSpPr bwMode="auto">
          <a:xfrm>
            <a:off x="4343400" y="2133600"/>
            <a:ext cx="2057400" cy="1219200"/>
            <a:chOff x="1776" y="1344"/>
            <a:chExt cx="1296" cy="768"/>
          </a:xfrm>
        </p:grpSpPr>
        <p:sp>
          <p:nvSpPr>
            <p:cNvPr id="269337" name="Line 60"/>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38" name="Line 61"/>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39" name="Line 62"/>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40" name="Line 63"/>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41" name="Line 64"/>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95713" name="Group 65"/>
          <p:cNvGrpSpPr>
            <a:grpSpLocks/>
          </p:cNvGrpSpPr>
          <p:nvPr/>
        </p:nvGrpSpPr>
        <p:grpSpPr bwMode="auto">
          <a:xfrm>
            <a:off x="4419600" y="4876800"/>
            <a:ext cx="2057400" cy="1219200"/>
            <a:chOff x="1776" y="1344"/>
            <a:chExt cx="1296" cy="768"/>
          </a:xfrm>
        </p:grpSpPr>
        <p:sp>
          <p:nvSpPr>
            <p:cNvPr id="269332" name="Line 66"/>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33" name="Line 67"/>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34" name="Line 68"/>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35" name="Line 69"/>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9336" name="Line 70"/>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69329" name="AutoShape 7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69330" name="AutoShape 7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95721" name="Rectangle 73"/>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37757715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95707"/>
                                        </p:tgtEl>
                                        <p:attrNameLst>
                                          <p:attrName>style.visibility</p:attrName>
                                        </p:attrNameLst>
                                      </p:cBhvr>
                                      <p:to>
                                        <p:strVal val="visible"/>
                                      </p:to>
                                    </p:set>
                                    <p:anim calcmode="lin" valueType="num">
                                      <p:cBhvr>
                                        <p:cTn id="7" dur="500" fill="hold"/>
                                        <p:tgtEl>
                                          <p:spTgt spid="795707"/>
                                        </p:tgtEl>
                                        <p:attrNameLst>
                                          <p:attrName>ppt_w</p:attrName>
                                        </p:attrNameLst>
                                      </p:cBhvr>
                                      <p:tavLst>
                                        <p:tav tm="0">
                                          <p:val>
                                            <p:fltVal val="0"/>
                                          </p:val>
                                        </p:tav>
                                        <p:tav tm="100000">
                                          <p:val>
                                            <p:strVal val="#ppt_w"/>
                                          </p:val>
                                        </p:tav>
                                      </p:tavLst>
                                    </p:anim>
                                    <p:anim calcmode="lin" valueType="num">
                                      <p:cBhvr>
                                        <p:cTn id="8" dur="500" fill="hold"/>
                                        <p:tgtEl>
                                          <p:spTgt spid="7957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95706"/>
                                        </p:tgtEl>
                                        <p:attrNameLst>
                                          <p:attrName>style.visibility</p:attrName>
                                        </p:attrNameLst>
                                      </p:cBhvr>
                                      <p:to>
                                        <p:strVal val="visible"/>
                                      </p:to>
                                    </p:set>
                                    <p:anim calcmode="lin" valueType="num">
                                      <p:cBhvr>
                                        <p:cTn id="12" dur="500" fill="hold"/>
                                        <p:tgtEl>
                                          <p:spTgt spid="795706"/>
                                        </p:tgtEl>
                                        <p:attrNameLst>
                                          <p:attrName>ppt_w</p:attrName>
                                        </p:attrNameLst>
                                      </p:cBhvr>
                                      <p:tavLst>
                                        <p:tav tm="0">
                                          <p:val>
                                            <p:fltVal val="0"/>
                                          </p:val>
                                        </p:tav>
                                        <p:tav tm="100000">
                                          <p:val>
                                            <p:strVal val="#ppt_w"/>
                                          </p:val>
                                        </p:tav>
                                      </p:tavLst>
                                    </p:anim>
                                    <p:anim calcmode="lin" valueType="num">
                                      <p:cBhvr>
                                        <p:cTn id="13" dur="500" fill="hold"/>
                                        <p:tgtEl>
                                          <p:spTgt spid="7957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95705"/>
                                        </p:tgtEl>
                                        <p:attrNameLst>
                                          <p:attrName>style.visibility</p:attrName>
                                        </p:attrNameLst>
                                      </p:cBhvr>
                                      <p:to>
                                        <p:strVal val="visible"/>
                                      </p:to>
                                    </p:set>
                                    <p:anim calcmode="lin" valueType="num">
                                      <p:cBhvr>
                                        <p:cTn id="18" dur="500" fill="hold"/>
                                        <p:tgtEl>
                                          <p:spTgt spid="795705"/>
                                        </p:tgtEl>
                                        <p:attrNameLst>
                                          <p:attrName>ppt_w</p:attrName>
                                        </p:attrNameLst>
                                      </p:cBhvr>
                                      <p:tavLst>
                                        <p:tav tm="0">
                                          <p:val>
                                            <p:fltVal val="0"/>
                                          </p:val>
                                        </p:tav>
                                        <p:tav tm="100000">
                                          <p:val>
                                            <p:strVal val="#ppt_w"/>
                                          </p:val>
                                        </p:tav>
                                      </p:tavLst>
                                    </p:anim>
                                    <p:anim calcmode="lin" valueType="num">
                                      <p:cBhvr>
                                        <p:cTn id="19" dur="500" fill="hold"/>
                                        <p:tgtEl>
                                          <p:spTgt spid="795705"/>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nodeType="clickEffect">
                                  <p:stCondLst>
                                    <p:cond delay="0"/>
                                  </p:stCondLst>
                                  <p:childTnLst>
                                    <p:set>
                                      <p:cBhvr>
                                        <p:cTn id="23" dur="1" fill="hold">
                                          <p:stCondLst>
                                            <p:cond delay="0"/>
                                          </p:stCondLst>
                                        </p:cTn>
                                        <p:tgtEl>
                                          <p:spTgt spid="795679"/>
                                        </p:tgtEl>
                                        <p:attrNameLst>
                                          <p:attrName>style.visibility</p:attrName>
                                        </p:attrNameLst>
                                      </p:cBhvr>
                                      <p:to>
                                        <p:strVal val="visible"/>
                                      </p:to>
                                    </p:set>
                                    <p:anim calcmode="lin" valueType="num">
                                      <p:cBhvr>
                                        <p:cTn id="24" dur="500" fill="hold"/>
                                        <p:tgtEl>
                                          <p:spTgt spid="795679"/>
                                        </p:tgtEl>
                                        <p:attrNameLst>
                                          <p:attrName>ppt_w</p:attrName>
                                        </p:attrNameLst>
                                      </p:cBhvr>
                                      <p:tavLst>
                                        <p:tav tm="0">
                                          <p:val>
                                            <p:fltVal val="0"/>
                                          </p:val>
                                        </p:tav>
                                        <p:tav tm="100000">
                                          <p:val>
                                            <p:strVal val="#ppt_w"/>
                                          </p:val>
                                        </p:tav>
                                      </p:tavLst>
                                    </p:anim>
                                    <p:anim calcmode="lin" valueType="num">
                                      <p:cBhvr>
                                        <p:cTn id="25" dur="500" fill="hold"/>
                                        <p:tgtEl>
                                          <p:spTgt spid="795679"/>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nodeType="clickEffect">
                                  <p:stCondLst>
                                    <p:cond delay="0"/>
                                  </p:stCondLst>
                                  <p:childTnLst>
                                    <p:set>
                                      <p:cBhvr>
                                        <p:cTn id="29" dur="1" fill="hold">
                                          <p:stCondLst>
                                            <p:cond delay="0"/>
                                          </p:stCondLst>
                                        </p:cTn>
                                        <p:tgtEl>
                                          <p:spTgt spid="795677"/>
                                        </p:tgtEl>
                                        <p:attrNameLst>
                                          <p:attrName>style.visibility</p:attrName>
                                        </p:attrNameLst>
                                      </p:cBhvr>
                                      <p:to>
                                        <p:strVal val="visible"/>
                                      </p:to>
                                    </p:set>
                                    <p:anim calcmode="lin" valueType="num">
                                      <p:cBhvr>
                                        <p:cTn id="30" dur="500" fill="hold"/>
                                        <p:tgtEl>
                                          <p:spTgt spid="795677"/>
                                        </p:tgtEl>
                                        <p:attrNameLst>
                                          <p:attrName>ppt_w</p:attrName>
                                        </p:attrNameLst>
                                      </p:cBhvr>
                                      <p:tavLst>
                                        <p:tav tm="0">
                                          <p:val>
                                            <p:fltVal val="0"/>
                                          </p:val>
                                        </p:tav>
                                        <p:tav tm="100000">
                                          <p:val>
                                            <p:strVal val="#ppt_w"/>
                                          </p:val>
                                        </p:tav>
                                      </p:tavLst>
                                    </p:anim>
                                    <p:anim calcmode="lin" valueType="num">
                                      <p:cBhvr>
                                        <p:cTn id="31" dur="500" fill="hold"/>
                                        <p:tgtEl>
                                          <p:spTgt spid="795677"/>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nodeType="afterEffect">
                                  <p:stCondLst>
                                    <p:cond delay="0"/>
                                  </p:stCondLst>
                                  <p:childTnLst>
                                    <p:set>
                                      <p:cBhvr>
                                        <p:cTn id="34" dur="1" fill="hold">
                                          <p:stCondLst>
                                            <p:cond delay="0"/>
                                          </p:stCondLst>
                                        </p:cTn>
                                        <p:tgtEl>
                                          <p:spTgt spid="795678"/>
                                        </p:tgtEl>
                                        <p:attrNameLst>
                                          <p:attrName>style.visibility</p:attrName>
                                        </p:attrNameLst>
                                      </p:cBhvr>
                                      <p:to>
                                        <p:strVal val="visible"/>
                                      </p:to>
                                    </p:set>
                                    <p:anim calcmode="lin" valueType="num">
                                      <p:cBhvr>
                                        <p:cTn id="35" dur="500" fill="hold"/>
                                        <p:tgtEl>
                                          <p:spTgt spid="795678"/>
                                        </p:tgtEl>
                                        <p:attrNameLst>
                                          <p:attrName>ppt_w</p:attrName>
                                        </p:attrNameLst>
                                      </p:cBhvr>
                                      <p:tavLst>
                                        <p:tav tm="0">
                                          <p:val>
                                            <p:fltVal val="0"/>
                                          </p:val>
                                        </p:tav>
                                        <p:tav tm="100000">
                                          <p:val>
                                            <p:strVal val="#ppt_w"/>
                                          </p:val>
                                        </p:tav>
                                      </p:tavLst>
                                    </p:anim>
                                    <p:anim calcmode="lin" valueType="num">
                                      <p:cBhvr>
                                        <p:cTn id="36" dur="500" fill="hold"/>
                                        <p:tgtEl>
                                          <p:spTgt spid="795678"/>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000"/>
                            </p:stCondLst>
                            <p:childTnLst>
                              <p:par>
                                <p:cTn id="38" presetID="23" presetClass="entr" presetSubtype="16" fill="hold" nodeType="afterEffect">
                                  <p:stCondLst>
                                    <p:cond delay="0"/>
                                  </p:stCondLst>
                                  <p:childTnLst>
                                    <p:set>
                                      <p:cBhvr>
                                        <p:cTn id="39" dur="1" fill="hold">
                                          <p:stCondLst>
                                            <p:cond delay="0"/>
                                          </p:stCondLst>
                                        </p:cTn>
                                        <p:tgtEl>
                                          <p:spTgt spid="795680"/>
                                        </p:tgtEl>
                                        <p:attrNameLst>
                                          <p:attrName>style.visibility</p:attrName>
                                        </p:attrNameLst>
                                      </p:cBhvr>
                                      <p:to>
                                        <p:strVal val="visible"/>
                                      </p:to>
                                    </p:set>
                                    <p:anim calcmode="lin" valueType="num">
                                      <p:cBhvr>
                                        <p:cTn id="40" dur="500" fill="hold"/>
                                        <p:tgtEl>
                                          <p:spTgt spid="795680"/>
                                        </p:tgtEl>
                                        <p:attrNameLst>
                                          <p:attrName>ppt_w</p:attrName>
                                        </p:attrNameLst>
                                      </p:cBhvr>
                                      <p:tavLst>
                                        <p:tav tm="0">
                                          <p:val>
                                            <p:fltVal val="0"/>
                                          </p:val>
                                        </p:tav>
                                        <p:tav tm="100000">
                                          <p:val>
                                            <p:strVal val="#ppt_w"/>
                                          </p:val>
                                        </p:tav>
                                      </p:tavLst>
                                    </p:anim>
                                    <p:anim calcmode="lin" valueType="num">
                                      <p:cBhvr>
                                        <p:cTn id="41" dur="500" fill="hold"/>
                                        <p:tgtEl>
                                          <p:spTgt spid="795680"/>
                                        </p:tgtEl>
                                        <p:attrNameLst>
                                          <p:attrName>ppt_h</p:attrName>
                                        </p:attrNameLst>
                                      </p:cBhvr>
                                      <p:tavLst>
                                        <p:tav tm="0">
                                          <p:val>
                                            <p:fltVal val="0"/>
                                          </p:val>
                                        </p:tav>
                                        <p:tav tm="100000">
                                          <p:val>
                                            <p:strVal val="#ppt_h"/>
                                          </p:val>
                                        </p:tav>
                                      </p:tavLst>
                                    </p:anim>
                                  </p:childTnLst>
                                </p:cTn>
                              </p:par>
                            </p:childTnLst>
                          </p:cTn>
                        </p:par>
                        <p:par>
                          <p:cTn id="42" fill="hold" nodeType="afterGroup">
                            <p:stCondLst>
                              <p:cond delay="1500"/>
                            </p:stCondLst>
                            <p:childTnLst>
                              <p:par>
                                <p:cTn id="43" presetID="23" presetClass="entr" presetSubtype="16" fill="hold" grpId="0" nodeType="afterEffect">
                                  <p:stCondLst>
                                    <p:cond delay="0"/>
                                  </p:stCondLst>
                                  <p:childTnLst>
                                    <p:set>
                                      <p:cBhvr>
                                        <p:cTn id="44" dur="1" fill="hold">
                                          <p:stCondLst>
                                            <p:cond delay="0"/>
                                          </p:stCondLst>
                                        </p:cTn>
                                        <p:tgtEl>
                                          <p:spTgt spid="795692"/>
                                        </p:tgtEl>
                                        <p:attrNameLst>
                                          <p:attrName>style.visibility</p:attrName>
                                        </p:attrNameLst>
                                      </p:cBhvr>
                                      <p:to>
                                        <p:strVal val="visible"/>
                                      </p:to>
                                    </p:set>
                                    <p:anim calcmode="lin" valueType="num">
                                      <p:cBhvr>
                                        <p:cTn id="45" dur="500" fill="hold"/>
                                        <p:tgtEl>
                                          <p:spTgt spid="795692"/>
                                        </p:tgtEl>
                                        <p:attrNameLst>
                                          <p:attrName>ppt_w</p:attrName>
                                        </p:attrNameLst>
                                      </p:cBhvr>
                                      <p:tavLst>
                                        <p:tav tm="0">
                                          <p:val>
                                            <p:fltVal val="0"/>
                                          </p:val>
                                        </p:tav>
                                        <p:tav tm="100000">
                                          <p:val>
                                            <p:strVal val="#ppt_w"/>
                                          </p:val>
                                        </p:tav>
                                      </p:tavLst>
                                    </p:anim>
                                    <p:anim calcmode="lin" valueType="num">
                                      <p:cBhvr>
                                        <p:cTn id="46" dur="500" fill="hold"/>
                                        <p:tgtEl>
                                          <p:spTgt spid="795692"/>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000"/>
                            </p:stCondLst>
                            <p:childTnLst>
                              <p:par>
                                <p:cTn id="48" presetID="23" presetClass="entr" presetSubtype="16" fill="hold" nodeType="afterEffect">
                                  <p:stCondLst>
                                    <p:cond delay="0"/>
                                  </p:stCondLst>
                                  <p:childTnLst>
                                    <p:set>
                                      <p:cBhvr>
                                        <p:cTn id="49" dur="1" fill="hold">
                                          <p:stCondLst>
                                            <p:cond delay="0"/>
                                          </p:stCondLst>
                                        </p:cTn>
                                        <p:tgtEl>
                                          <p:spTgt spid="795693"/>
                                        </p:tgtEl>
                                        <p:attrNameLst>
                                          <p:attrName>style.visibility</p:attrName>
                                        </p:attrNameLst>
                                      </p:cBhvr>
                                      <p:to>
                                        <p:strVal val="visible"/>
                                      </p:to>
                                    </p:set>
                                    <p:anim calcmode="lin" valueType="num">
                                      <p:cBhvr>
                                        <p:cTn id="50" dur="500" fill="hold"/>
                                        <p:tgtEl>
                                          <p:spTgt spid="795693"/>
                                        </p:tgtEl>
                                        <p:attrNameLst>
                                          <p:attrName>ppt_w</p:attrName>
                                        </p:attrNameLst>
                                      </p:cBhvr>
                                      <p:tavLst>
                                        <p:tav tm="0">
                                          <p:val>
                                            <p:fltVal val="0"/>
                                          </p:val>
                                        </p:tav>
                                        <p:tav tm="100000">
                                          <p:val>
                                            <p:strVal val="#ppt_w"/>
                                          </p:val>
                                        </p:tav>
                                      </p:tavLst>
                                    </p:anim>
                                    <p:anim calcmode="lin" valueType="num">
                                      <p:cBhvr>
                                        <p:cTn id="51" dur="500" fill="hold"/>
                                        <p:tgtEl>
                                          <p:spTgt spid="795693"/>
                                        </p:tgtEl>
                                        <p:attrNameLst>
                                          <p:attrName>ppt_h</p:attrName>
                                        </p:attrNameLst>
                                      </p:cBhvr>
                                      <p:tavLst>
                                        <p:tav tm="0">
                                          <p:val>
                                            <p:fltVal val="0"/>
                                          </p:val>
                                        </p:tav>
                                        <p:tav tm="100000">
                                          <p:val>
                                            <p:strVal val="#ppt_h"/>
                                          </p:val>
                                        </p:tav>
                                      </p:tavLst>
                                    </p:anim>
                                  </p:childTnLst>
                                </p:cTn>
                              </p:par>
                            </p:childTnLst>
                          </p:cTn>
                        </p:par>
                        <p:par>
                          <p:cTn id="52" fill="hold" nodeType="afterGroup">
                            <p:stCondLst>
                              <p:cond delay="2500"/>
                            </p:stCondLst>
                            <p:childTnLst>
                              <p:par>
                                <p:cTn id="53" presetID="23" presetClass="entr" presetSubtype="16" fill="hold" nodeType="afterEffect">
                                  <p:stCondLst>
                                    <p:cond delay="0"/>
                                  </p:stCondLst>
                                  <p:childTnLst>
                                    <p:set>
                                      <p:cBhvr>
                                        <p:cTn id="54" dur="1" fill="hold">
                                          <p:stCondLst>
                                            <p:cond delay="0"/>
                                          </p:stCondLst>
                                        </p:cTn>
                                        <p:tgtEl>
                                          <p:spTgt spid="795713"/>
                                        </p:tgtEl>
                                        <p:attrNameLst>
                                          <p:attrName>style.visibility</p:attrName>
                                        </p:attrNameLst>
                                      </p:cBhvr>
                                      <p:to>
                                        <p:strVal val="visible"/>
                                      </p:to>
                                    </p:set>
                                    <p:anim calcmode="lin" valueType="num">
                                      <p:cBhvr>
                                        <p:cTn id="55" dur="500" fill="hold"/>
                                        <p:tgtEl>
                                          <p:spTgt spid="795713"/>
                                        </p:tgtEl>
                                        <p:attrNameLst>
                                          <p:attrName>ppt_w</p:attrName>
                                        </p:attrNameLst>
                                      </p:cBhvr>
                                      <p:tavLst>
                                        <p:tav tm="0">
                                          <p:val>
                                            <p:fltVal val="0"/>
                                          </p:val>
                                        </p:tav>
                                        <p:tav tm="100000">
                                          <p:val>
                                            <p:strVal val="#ppt_w"/>
                                          </p:val>
                                        </p:tav>
                                      </p:tavLst>
                                    </p:anim>
                                    <p:anim calcmode="lin" valueType="num">
                                      <p:cBhvr>
                                        <p:cTn id="56" dur="500" fill="hold"/>
                                        <p:tgtEl>
                                          <p:spTgt spid="795713"/>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000"/>
                            </p:stCondLst>
                            <p:childTnLst>
                              <p:par>
                                <p:cTn id="58" presetID="23" presetClass="entr" presetSubtype="16" fill="hold" nodeType="afterEffect">
                                  <p:stCondLst>
                                    <p:cond delay="0"/>
                                  </p:stCondLst>
                                  <p:childTnLst>
                                    <p:set>
                                      <p:cBhvr>
                                        <p:cTn id="59" dur="1" fill="hold">
                                          <p:stCondLst>
                                            <p:cond delay="0"/>
                                          </p:stCondLst>
                                        </p:cTn>
                                        <p:tgtEl>
                                          <p:spTgt spid="795704"/>
                                        </p:tgtEl>
                                        <p:attrNameLst>
                                          <p:attrName>style.visibility</p:attrName>
                                        </p:attrNameLst>
                                      </p:cBhvr>
                                      <p:to>
                                        <p:strVal val="visible"/>
                                      </p:to>
                                    </p:set>
                                    <p:anim calcmode="lin" valueType="num">
                                      <p:cBhvr>
                                        <p:cTn id="60" dur="500" fill="hold"/>
                                        <p:tgtEl>
                                          <p:spTgt spid="795704"/>
                                        </p:tgtEl>
                                        <p:attrNameLst>
                                          <p:attrName>ppt_w</p:attrName>
                                        </p:attrNameLst>
                                      </p:cBhvr>
                                      <p:tavLst>
                                        <p:tav tm="0">
                                          <p:val>
                                            <p:fltVal val="0"/>
                                          </p:val>
                                        </p:tav>
                                        <p:tav tm="100000">
                                          <p:val>
                                            <p:strVal val="#ppt_w"/>
                                          </p:val>
                                        </p:tav>
                                      </p:tavLst>
                                    </p:anim>
                                    <p:anim calcmode="lin" valueType="num">
                                      <p:cBhvr>
                                        <p:cTn id="61" dur="500" fill="hold"/>
                                        <p:tgtEl>
                                          <p:spTgt spid="7957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692" grpId="0" animBg="1"/>
      <p:bldP spid="795705" grpId="0" animBg="1"/>
      <p:bldP spid="795706"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6819" name="Text Box 3"/>
          <p:cNvSpPr txBox="1">
            <a:spLocks noChangeArrowheads="1"/>
          </p:cNvSpPr>
          <p:nvPr/>
        </p:nvSpPr>
        <p:spPr bwMode="auto">
          <a:xfrm>
            <a:off x="1524000" y="1371600"/>
            <a:ext cx="9144000" cy="2103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UNITARIA o IDENTIDAD: </a:t>
            </a:r>
            <a:r>
              <a:rPr lang="es-ES_tradnl" sz="3200" b="1" i="0"/>
              <a:t>Es una </a:t>
            </a:r>
            <a:r>
              <a:rPr lang="es-ES_tradnl" sz="3200" b="1" i="0">
                <a:solidFill>
                  <a:srgbClr val="FF0000"/>
                </a:solidFill>
              </a:rPr>
              <a:t>matriz diagonal</a:t>
            </a:r>
            <a:r>
              <a:rPr lang="es-ES_tradnl" sz="3200" b="1" i="0"/>
              <a:t> en que </a:t>
            </a:r>
            <a:r>
              <a:rPr lang="es-ES_tradnl" sz="3200" b="1" i="0">
                <a:solidFill>
                  <a:srgbClr val="FF0000"/>
                </a:solidFill>
              </a:rPr>
              <a:t>todos los elementos de la diagonal principal son iguales a uno</a:t>
            </a:r>
            <a:r>
              <a:rPr lang="es-ES_tradnl" sz="3200" b="1" i="0"/>
              <a:t> y los restantes iguales a cero</a:t>
            </a:r>
          </a:p>
        </p:txBody>
      </p:sp>
      <p:graphicFrame>
        <p:nvGraphicFramePr>
          <p:cNvPr id="546820" name="Object 4"/>
          <p:cNvGraphicFramePr>
            <a:graphicFrameLocks noChangeAspect="1"/>
          </p:cNvGraphicFramePr>
          <p:nvPr/>
        </p:nvGraphicFramePr>
        <p:xfrm>
          <a:off x="3886200" y="3962400"/>
          <a:ext cx="4267200" cy="2209800"/>
        </p:xfrm>
        <a:graphic>
          <a:graphicData uri="http://schemas.openxmlformats.org/presentationml/2006/ole">
            <mc:AlternateContent xmlns:mc="http://schemas.openxmlformats.org/markup-compatibility/2006">
              <mc:Choice xmlns:v="urn:schemas-microsoft-com:vml" Requires="v">
                <p:oleObj spid="_x0000_s7174" name="Ecuación" r:id="rId3" imgW="1308100" imgH="1054100" progId="Equation.3">
                  <p:embed/>
                </p:oleObj>
              </mc:Choice>
              <mc:Fallback>
                <p:oleObj name="Ecuación" r:id="rId3" imgW="1308100" imgH="10541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6200" y="3962400"/>
                        <a:ext cx="4267200" cy="2209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46821" name="Object 5"/>
          <p:cNvGraphicFramePr>
            <a:graphicFrameLocks noChangeAspect="1"/>
          </p:cNvGraphicFramePr>
          <p:nvPr/>
        </p:nvGraphicFramePr>
        <p:xfrm>
          <a:off x="4724400" y="3962401"/>
          <a:ext cx="3168650" cy="2155825"/>
        </p:xfrm>
        <a:graphic>
          <a:graphicData uri="http://schemas.openxmlformats.org/presentationml/2006/ole">
            <mc:AlternateContent xmlns:mc="http://schemas.openxmlformats.org/markup-compatibility/2006">
              <mc:Choice xmlns:v="urn:schemas-microsoft-com:vml" Requires="v">
                <p:oleObj spid="_x0000_s7175" name="Ecuación" r:id="rId5" imgW="906782" imgH="1021032" progId="Equation.3">
                  <p:embed/>
                </p:oleObj>
              </mc:Choice>
              <mc:Fallback>
                <p:oleObj name="Ecuación" r:id="rId5" imgW="906782" imgH="102103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24400" y="3962401"/>
                        <a:ext cx="3168650" cy="215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162673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6818"/>
                                        </p:tgtEl>
                                        <p:attrNameLst>
                                          <p:attrName>style.visibility</p:attrName>
                                        </p:attrNameLst>
                                      </p:cBhvr>
                                      <p:to>
                                        <p:strVal val="visible"/>
                                      </p:to>
                                    </p:set>
                                    <p:anim calcmode="lin" valueType="num">
                                      <p:cBhvr additive="base">
                                        <p:cTn id="7" dur="500" fill="hold"/>
                                        <p:tgtEl>
                                          <p:spTgt spid="546818"/>
                                        </p:tgtEl>
                                        <p:attrNameLst>
                                          <p:attrName>ppt_x</p:attrName>
                                        </p:attrNameLst>
                                      </p:cBhvr>
                                      <p:tavLst>
                                        <p:tav tm="0">
                                          <p:val>
                                            <p:strVal val="0-#ppt_w/2"/>
                                          </p:val>
                                        </p:tav>
                                        <p:tav tm="100000">
                                          <p:val>
                                            <p:strVal val="#ppt_x"/>
                                          </p:val>
                                        </p:tav>
                                      </p:tavLst>
                                    </p:anim>
                                    <p:anim calcmode="lin" valueType="num">
                                      <p:cBhvr additive="base">
                                        <p:cTn id="8" dur="500" fill="hold"/>
                                        <p:tgtEl>
                                          <p:spTgt spid="5468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6819"/>
                                        </p:tgtEl>
                                        <p:attrNameLst>
                                          <p:attrName>style.visibility</p:attrName>
                                        </p:attrNameLst>
                                      </p:cBhvr>
                                      <p:to>
                                        <p:strVal val="visible"/>
                                      </p:to>
                                    </p:set>
                                    <p:anim calcmode="lin" valueType="num">
                                      <p:cBhvr additive="base">
                                        <p:cTn id="12" dur="500" fill="hold"/>
                                        <p:tgtEl>
                                          <p:spTgt spid="546819"/>
                                        </p:tgtEl>
                                        <p:attrNameLst>
                                          <p:attrName>ppt_x</p:attrName>
                                        </p:attrNameLst>
                                      </p:cBhvr>
                                      <p:tavLst>
                                        <p:tav tm="0">
                                          <p:val>
                                            <p:strVal val="0-#ppt_w/2"/>
                                          </p:val>
                                        </p:tav>
                                        <p:tav tm="100000">
                                          <p:val>
                                            <p:strVal val="#ppt_x"/>
                                          </p:val>
                                        </p:tav>
                                      </p:tavLst>
                                    </p:anim>
                                    <p:anim calcmode="lin" valueType="num">
                                      <p:cBhvr additive="base">
                                        <p:cTn id="13" dur="500" fill="hold"/>
                                        <p:tgtEl>
                                          <p:spTgt spid="54681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1" presetClass="entr" presetSubtype="0" fill="hold" nodeType="afterEffect">
                                  <p:stCondLst>
                                    <p:cond delay="0"/>
                                  </p:stCondLst>
                                  <p:childTnLst>
                                    <p:set>
                                      <p:cBhvr>
                                        <p:cTn id="16" dur="1" fill="hold">
                                          <p:stCondLst>
                                            <p:cond delay="499"/>
                                          </p:stCondLst>
                                        </p:cTn>
                                        <p:tgtEl>
                                          <p:spTgt spid="546820"/>
                                        </p:tgtEl>
                                        <p:attrNameLst>
                                          <p:attrName>style.visibility</p:attrName>
                                        </p:attrNameLst>
                                      </p:cBhvr>
                                      <p:to>
                                        <p:strVal val="visible"/>
                                      </p:to>
                                    </p:set>
                                  </p:childTnLst>
                                </p:cTn>
                              </p:par>
                            </p:childTnLst>
                          </p:cTn>
                        </p:par>
                        <p:par>
                          <p:cTn id="17" fill="hold" nodeType="afterGroup">
                            <p:stCondLst>
                              <p:cond delay="1500"/>
                            </p:stCondLst>
                            <p:childTnLst>
                              <p:par>
                                <p:cTn id="18" presetID="1" presetClass="entr" presetSubtype="0" fill="hold" nodeType="afterEffect">
                                  <p:stCondLst>
                                    <p:cond delay="1000"/>
                                  </p:stCondLst>
                                  <p:childTnLst>
                                    <p:set>
                                      <p:cBhvr>
                                        <p:cTn id="19" dur="1" fill="hold">
                                          <p:stCondLst>
                                            <p:cond delay="499"/>
                                          </p:stCondLst>
                                        </p:cTn>
                                        <p:tgtEl>
                                          <p:spTgt spid="5468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8" grpId="0" autoUpdateAnimBg="0"/>
      <p:bldP spid="546819" grpId="0"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1362" name="Object 2"/>
          <p:cNvGraphicFramePr>
            <a:graphicFrameLocks noChangeAspect="1"/>
          </p:cNvGraphicFramePr>
          <p:nvPr/>
        </p:nvGraphicFramePr>
        <p:xfrm>
          <a:off x="3200400" y="1676400"/>
          <a:ext cx="825500" cy="1295400"/>
        </p:xfrm>
        <a:graphic>
          <a:graphicData uri="http://schemas.openxmlformats.org/presentationml/2006/ole">
            <mc:AlternateContent xmlns:mc="http://schemas.openxmlformats.org/markup-compatibility/2006">
              <mc:Choice xmlns:v="urn:schemas-microsoft-com:vml" Requires="v">
                <p:oleObj spid="_x0000_s129040" name="Documento" r:id="rId4" imgW="5561970" imgH="219154" progId="Word.Document.8">
                  <p:embed/>
                </p:oleObj>
              </mc:Choice>
              <mc:Fallback>
                <p:oleObj name="Documento" r:id="rId4"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0400" y="1676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71363" name="Group 3"/>
          <p:cNvGrpSpPr>
            <a:grpSpLocks/>
          </p:cNvGrpSpPr>
          <p:nvPr/>
        </p:nvGrpSpPr>
        <p:grpSpPr bwMode="auto">
          <a:xfrm>
            <a:off x="3949700" y="1447800"/>
            <a:ext cx="5105400" cy="1905000"/>
            <a:chOff x="2064" y="2976"/>
            <a:chExt cx="3216" cy="1200"/>
          </a:xfrm>
        </p:grpSpPr>
        <p:graphicFrame>
          <p:nvGraphicFramePr>
            <p:cNvPr id="271420" name="Object 4"/>
            <p:cNvGraphicFramePr>
              <a:graphicFrameLocks noChangeAspect="1"/>
            </p:cNvGraphicFramePr>
            <p:nvPr/>
          </p:nvGraphicFramePr>
          <p:xfrm>
            <a:off x="2064" y="2976"/>
            <a:ext cx="3216" cy="1200"/>
          </p:xfrm>
          <a:graphic>
            <a:graphicData uri="http://schemas.openxmlformats.org/presentationml/2006/ole">
              <mc:AlternateContent xmlns:mc="http://schemas.openxmlformats.org/markup-compatibility/2006">
                <mc:Choice xmlns:v="urn:schemas-microsoft-com:vml" Requires="v">
                  <p:oleObj spid="_x0000_s129041" name="Ecuación" r:id="rId6" imgW="774700" imgH="1473200" progId="Equation.3">
                    <p:embed/>
                  </p:oleObj>
                </mc:Choice>
                <mc:Fallback>
                  <p:oleObj name="Ecuación" r:id="rId6"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4" y="2976"/>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71421" name="Group 5"/>
            <p:cNvGrpSpPr>
              <a:grpSpLocks/>
            </p:cNvGrpSpPr>
            <p:nvPr/>
          </p:nvGrpSpPr>
          <p:grpSpPr bwMode="auto">
            <a:xfrm>
              <a:off x="2256" y="2976"/>
              <a:ext cx="1680" cy="1200"/>
              <a:chOff x="2256" y="2976"/>
              <a:chExt cx="1680" cy="1200"/>
            </a:xfrm>
          </p:grpSpPr>
          <p:sp>
            <p:nvSpPr>
              <p:cNvPr id="271422" name="Text Box 6"/>
              <p:cNvSpPr txBox="1">
                <a:spLocks noChangeArrowheads="1"/>
              </p:cNvSpPr>
              <p:nvPr/>
            </p:nvSpPr>
            <p:spPr bwMode="auto">
              <a:xfrm>
                <a:off x="2256" y="2995"/>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1423" name="Text Box 7"/>
              <p:cNvSpPr txBox="1">
                <a:spLocks noChangeArrowheads="1"/>
              </p:cNvSpPr>
              <p:nvPr/>
            </p:nvSpPr>
            <p:spPr bwMode="auto">
              <a:xfrm>
                <a:off x="225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24" name="Text Box 8"/>
              <p:cNvSpPr txBox="1">
                <a:spLocks noChangeArrowheads="1"/>
              </p:cNvSpPr>
              <p:nvPr/>
            </p:nvSpPr>
            <p:spPr bwMode="auto">
              <a:xfrm>
                <a:off x="2256" y="381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25" name="Text Box 9"/>
              <p:cNvSpPr txBox="1">
                <a:spLocks noChangeArrowheads="1"/>
              </p:cNvSpPr>
              <p:nvPr/>
            </p:nvSpPr>
            <p:spPr bwMode="auto">
              <a:xfrm>
                <a:off x="273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71426" name="Text Box 10"/>
              <p:cNvSpPr txBox="1">
                <a:spLocks noChangeArrowheads="1"/>
              </p:cNvSpPr>
              <p:nvPr/>
            </p:nvSpPr>
            <p:spPr bwMode="auto">
              <a:xfrm>
                <a:off x="2736"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71427" name="Text Box 11"/>
              <p:cNvSpPr txBox="1">
                <a:spLocks noChangeArrowheads="1"/>
              </p:cNvSpPr>
              <p:nvPr/>
            </p:nvSpPr>
            <p:spPr bwMode="auto">
              <a:xfrm>
                <a:off x="2736"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sp>
            <p:nvSpPr>
              <p:cNvPr id="271428" name="Text Box 12"/>
              <p:cNvSpPr txBox="1">
                <a:spLocks noChangeArrowheads="1"/>
              </p:cNvSpPr>
              <p:nvPr/>
            </p:nvSpPr>
            <p:spPr bwMode="auto">
              <a:xfrm>
                <a:off x="3120"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1429" name="Text Box 13"/>
              <p:cNvSpPr txBox="1">
                <a:spLocks noChangeArrowheads="1"/>
              </p:cNvSpPr>
              <p:nvPr/>
            </p:nvSpPr>
            <p:spPr bwMode="auto">
              <a:xfrm>
                <a:off x="3168"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1430" name="Text Box 14"/>
              <p:cNvSpPr txBox="1">
                <a:spLocks noChangeArrowheads="1"/>
              </p:cNvSpPr>
              <p:nvPr/>
            </p:nvSpPr>
            <p:spPr bwMode="auto">
              <a:xfrm>
                <a:off x="3168"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7</a:t>
                </a:r>
                <a:endParaRPr lang="es-ES_tradnl" sz="3200" b="1" i="0"/>
              </a:p>
            </p:txBody>
          </p:sp>
        </p:grpSp>
      </p:grpSp>
      <p:sp>
        <p:nvSpPr>
          <p:cNvPr id="271364" name="Line 15"/>
          <p:cNvSpPr>
            <a:spLocks noChangeShapeType="1"/>
          </p:cNvSpPr>
          <p:nvPr/>
        </p:nvSpPr>
        <p:spPr bwMode="auto">
          <a:xfrm>
            <a:off x="6388100" y="15240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71365" name="Group 16"/>
          <p:cNvGrpSpPr>
            <a:grpSpLocks/>
          </p:cNvGrpSpPr>
          <p:nvPr/>
        </p:nvGrpSpPr>
        <p:grpSpPr bwMode="auto">
          <a:xfrm>
            <a:off x="6540500" y="1447800"/>
            <a:ext cx="2590800" cy="1828800"/>
            <a:chOff x="3696" y="2976"/>
            <a:chExt cx="1632" cy="1152"/>
          </a:xfrm>
        </p:grpSpPr>
        <p:sp>
          <p:nvSpPr>
            <p:cNvPr id="271410" name="Text Box 17"/>
            <p:cNvSpPr txBox="1">
              <a:spLocks noChangeArrowheads="1"/>
            </p:cNvSpPr>
            <p:nvPr/>
          </p:nvSpPr>
          <p:spPr bwMode="auto">
            <a:xfrm>
              <a:off x="4128"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11" name="Text Box 18"/>
            <p:cNvSpPr txBox="1">
              <a:spLocks noChangeArrowheads="1"/>
            </p:cNvSpPr>
            <p:nvPr/>
          </p:nvSpPr>
          <p:spPr bwMode="auto">
            <a:xfrm>
              <a:off x="4128" y="336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71412" name="Group 19"/>
            <p:cNvGrpSpPr>
              <a:grpSpLocks/>
            </p:cNvGrpSpPr>
            <p:nvPr/>
          </p:nvGrpSpPr>
          <p:grpSpPr bwMode="auto">
            <a:xfrm>
              <a:off x="3696" y="2976"/>
              <a:ext cx="1632" cy="1152"/>
              <a:chOff x="3696" y="2976"/>
              <a:chExt cx="1632" cy="1152"/>
            </a:xfrm>
          </p:grpSpPr>
          <p:sp>
            <p:nvSpPr>
              <p:cNvPr id="271413" name="Text Box 20"/>
              <p:cNvSpPr txBox="1">
                <a:spLocks noChangeArrowheads="1"/>
              </p:cNvSpPr>
              <p:nvPr/>
            </p:nvSpPr>
            <p:spPr bwMode="auto">
              <a:xfrm>
                <a:off x="369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71414" name="Text Box 21"/>
              <p:cNvSpPr txBox="1">
                <a:spLocks noChangeArrowheads="1"/>
              </p:cNvSpPr>
              <p:nvPr/>
            </p:nvSpPr>
            <p:spPr bwMode="auto">
              <a:xfrm>
                <a:off x="4560" y="371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solidFill>
                    <a:schemeClr val="tx2"/>
                  </a:solidFill>
                </a:endParaRPr>
              </a:p>
            </p:txBody>
          </p:sp>
          <p:sp>
            <p:nvSpPr>
              <p:cNvPr id="271415" name="Text Box 22"/>
              <p:cNvSpPr txBox="1">
                <a:spLocks noChangeArrowheads="1"/>
              </p:cNvSpPr>
              <p:nvPr/>
            </p:nvSpPr>
            <p:spPr bwMode="auto">
              <a:xfrm>
                <a:off x="3696"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-3</a:t>
                </a:r>
                <a:endParaRPr lang="es-ES_tradnl" sz="3200" b="1" i="0"/>
              </a:p>
            </p:txBody>
          </p:sp>
          <p:sp>
            <p:nvSpPr>
              <p:cNvPr id="271416" name="Text Box 23"/>
              <p:cNvSpPr txBox="1">
                <a:spLocks noChangeArrowheads="1"/>
              </p:cNvSpPr>
              <p:nvPr/>
            </p:nvSpPr>
            <p:spPr bwMode="auto">
              <a:xfrm>
                <a:off x="4560" y="336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17" name="Text Box 24"/>
              <p:cNvSpPr txBox="1">
                <a:spLocks noChangeArrowheads="1"/>
              </p:cNvSpPr>
              <p:nvPr/>
            </p:nvSpPr>
            <p:spPr bwMode="auto">
              <a:xfrm>
                <a:off x="3696" y="3408"/>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18" name="Text Box 25"/>
              <p:cNvSpPr txBox="1">
                <a:spLocks noChangeArrowheads="1"/>
              </p:cNvSpPr>
              <p:nvPr/>
            </p:nvSpPr>
            <p:spPr bwMode="auto">
              <a:xfrm>
                <a:off x="4560"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19" name="Text Box 26"/>
              <p:cNvSpPr txBox="1">
                <a:spLocks noChangeArrowheads="1"/>
              </p:cNvSpPr>
              <p:nvPr/>
            </p:nvSpPr>
            <p:spPr bwMode="auto">
              <a:xfrm>
                <a:off x="4128"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pSp>
      <p:graphicFrame>
        <p:nvGraphicFramePr>
          <p:cNvPr id="271366" name="Object 27"/>
          <p:cNvGraphicFramePr>
            <a:graphicFrameLocks noChangeAspect="1"/>
          </p:cNvGraphicFramePr>
          <p:nvPr/>
        </p:nvGraphicFramePr>
        <p:xfrm>
          <a:off x="8674100" y="1600200"/>
          <a:ext cx="825500" cy="1295400"/>
        </p:xfrm>
        <a:graphic>
          <a:graphicData uri="http://schemas.openxmlformats.org/presentationml/2006/ole">
            <mc:AlternateContent xmlns:mc="http://schemas.openxmlformats.org/markup-compatibility/2006">
              <mc:Choice xmlns:v="urn:schemas-microsoft-com:vml" Requires="v">
                <p:oleObj spid="_x0000_s129042" name="Documento" r:id="rId8" imgW="5561970" imgH="219154" progId="Word.Document.8">
                  <p:embed/>
                </p:oleObj>
              </mc:Choice>
              <mc:Fallback>
                <p:oleObj name="Documento" r:id="rId8"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74100" y="16002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7724" name="Object 28"/>
          <p:cNvGraphicFramePr>
            <a:graphicFrameLocks noChangeAspect="1"/>
          </p:cNvGraphicFramePr>
          <p:nvPr/>
        </p:nvGraphicFramePr>
        <p:xfrm>
          <a:off x="3200400" y="4419600"/>
          <a:ext cx="825500" cy="1295400"/>
        </p:xfrm>
        <a:graphic>
          <a:graphicData uri="http://schemas.openxmlformats.org/presentationml/2006/ole">
            <mc:AlternateContent xmlns:mc="http://schemas.openxmlformats.org/markup-compatibility/2006">
              <mc:Choice xmlns:v="urn:schemas-microsoft-com:vml" Requires="v">
                <p:oleObj spid="_x0000_s129043" name="Documento" r:id="rId9" imgW="5561970" imgH="219154" progId="Word.Document.8">
                  <p:embed/>
                </p:oleObj>
              </mc:Choice>
              <mc:Fallback>
                <p:oleObj name="Documento" r:id="rId9"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04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97725" name="Group 29"/>
          <p:cNvGrpSpPr>
            <a:grpSpLocks/>
          </p:cNvGrpSpPr>
          <p:nvPr/>
        </p:nvGrpSpPr>
        <p:grpSpPr bwMode="auto">
          <a:xfrm>
            <a:off x="3949700" y="4191000"/>
            <a:ext cx="5105400" cy="1905000"/>
            <a:chOff x="2064" y="2976"/>
            <a:chExt cx="3216" cy="1200"/>
          </a:xfrm>
        </p:grpSpPr>
        <p:graphicFrame>
          <p:nvGraphicFramePr>
            <p:cNvPr id="271399" name="Object 30"/>
            <p:cNvGraphicFramePr>
              <a:graphicFrameLocks noChangeAspect="1"/>
            </p:cNvGraphicFramePr>
            <p:nvPr/>
          </p:nvGraphicFramePr>
          <p:xfrm>
            <a:off x="2064" y="2976"/>
            <a:ext cx="3216" cy="1200"/>
          </p:xfrm>
          <a:graphic>
            <a:graphicData uri="http://schemas.openxmlformats.org/presentationml/2006/ole">
              <mc:AlternateContent xmlns:mc="http://schemas.openxmlformats.org/markup-compatibility/2006">
                <mc:Choice xmlns:v="urn:schemas-microsoft-com:vml" Requires="v">
                  <p:oleObj spid="_x0000_s129044" name="Ecuación" r:id="rId10" imgW="774700" imgH="1473200" progId="Equation.3">
                    <p:embed/>
                  </p:oleObj>
                </mc:Choice>
                <mc:Fallback>
                  <p:oleObj name="Ecuación" r:id="rId10"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4" y="2976"/>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71400" name="Group 31"/>
            <p:cNvGrpSpPr>
              <a:grpSpLocks/>
            </p:cNvGrpSpPr>
            <p:nvPr/>
          </p:nvGrpSpPr>
          <p:grpSpPr bwMode="auto">
            <a:xfrm>
              <a:off x="2256" y="2976"/>
              <a:ext cx="1680" cy="1200"/>
              <a:chOff x="2256" y="2976"/>
              <a:chExt cx="1680" cy="1200"/>
            </a:xfrm>
          </p:grpSpPr>
          <p:sp>
            <p:nvSpPr>
              <p:cNvPr id="271401" name="Text Box 32"/>
              <p:cNvSpPr txBox="1">
                <a:spLocks noChangeArrowheads="1"/>
              </p:cNvSpPr>
              <p:nvPr/>
            </p:nvSpPr>
            <p:spPr bwMode="auto">
              <a:xfrm>
                <a:off x="2256" y="2995"/>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1402" name="Text Box 33"/>
              <p:cNvSpPr txBox="1">
                <a:spLocks noChangeArrowheads="1"/>
              </p:cNvSpPr>
              <p:nvPr/>
            </p:nvSpPr>
            <p:spPr bwMode="auto">
              <a:xfrm>
                <a:off x="225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03" name="Text Box 34"/>
              <p:cNvSpPr txBox="1">
                <a:spLocks noChangeArrowheads="1"/>
              </p:cNvSpPr>
              <p:nvPr/>
            </p:nvSpPr>
            <p:spPr bwMode="auto">
              <a:xfrm>
                <a:off x="2256" y="381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04" name="Text Box 35"/>
              <p:cNvSpPr txBox="1">
                <a:spLocks noChangeArrowheads="1"/>
              </p:cNvSpPr>
              <p:nvPr/>
            </p:nvSpPr>
            <p:spPr bwMode="auto">
              <a:xfrm>
                <a:off x="273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71405" name="Text Box 36"/>
              <p:cNvSpPr txBox="1">
                <a:spLocks noChangeArrowheads="1"/>
              </p:cNvSpPr>
              <p:nvPr/>
            </p:nvSpPr>
            <p:spPr bwMode="auto">
              <a:xfrm>
                <a:off x="2736"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71406" name="Text Box 37"/>
              <p:cNvSpPr txBox="1">
                <a:spLocks noChangeArrowheads="1"/>
              </p:cNvSpPr>
              <p:nvPr/>
            </p:nvSpPr>
            <p:spPr bwMode="auto">
              <a:xfrm>
                <a:off x="2736"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407" name="Text Box 38"/>
              <p:cNvSpPr txBox="1">
                <a:spLocks noChangeArrowheads="1"/>
              </p:cNvSpPr>
              <p:nvPr/>
            </p:nvSpPr>
            <p:spPr bwMode="auto">
              <a:xfrm>
                <a:off x="3120"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1408" name="Text Box 39"/>
              <p:cNvSpPr txBox="1">
                <a:spLocks noChangeArrowheads="1"/>
              </p:cNvSpPr>
              <p:nvPr/>
            </p:nvSpPr>
            <p:spPr bwMode="auto">
              <a:xfrm>
                <a:off x="3168"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1409" name="Text Box 40"/>
              <p:cNvSpPr txBox="1">
                <a:spLocks noChangeArrowheads="1"/>
              </p:cNvSpPr>
              <p:nvPr/>
            </p:nvSpPr>
            <p:spPr bwMode="auto">
              <a:xfrm>
                <a:off x="3168"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grpSp>
      <p:sp>
        <p:nvSpPr>
          <p:cNvPr id="797737" name="Line 41"/>
          <p:cNvSpPr>
            <a:spLocks noChangeShapeType="1"/>
          </p:cNvSpPr>
          <p:nvPr/>
        </p:nvSpPr>
        <p:spPr bwMode="auto">
          <a:xfrm>
            <a:off x="6388100" y="42672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97738" name="Group 42"/>
          <p:cNvGrpSpPr>
            <a:grpSpLocks/>
          </p:cNvGrpSpPr>
          <p:nvPr/>
        </p:nvGrpSpPr>
        <p:grpSpPr bwMode="auto">
          <a:xfrm>
            <a:off x="6540500" y="4191000"/>
            <a:ext cx="2590800" cy="1828800"/>
            <a:chOff x="3696" y="2976"/>
            <a:chExt cx="1632" cy="1152"/>
          </a:xfrm>
        </p:grpSpPr>
        <p:sp>
          <p:nvSpPr>
            <p:cNvPr id="271389" name="Text Box 43"/>
            <p:cNvSpPr txBox="1">
              <a:spLocks noChangeArrowheads="1"/>
            </p:cNvSpPr>
            <p:nvPr/>
          </p:nvSpPr>
          <p:spPr bwMode="auto">
            <a:xfrm>
              <a:off x="4128"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71390" name="Text Box 44"/>
            <p:cNvSpPr txBox="1">
              <a:spLocks noChangeArrowheads="1"/>
            </p:cNvSpPr>
            <p:nvPr/>
          </p:nvSpPr>
          <p:spPr bwMode="auto">
            <a:xfrm>
              <a:off x="4128" y="336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71391" name="Group 45"/>
            <p:cNvGrpSpPr>
              <a:grpSpLocks/>
            </p:cNvGrpSpPr>
            <p:nvPr/>
          </p:nvGrpSpPr>
          <p:grpSpPr bwMode="auto">
            <a:xfrm>
              <a:off x="3696" y="2976"/>
              <a:ext cx="1632" cy="1152"/>
              <a:chOff x="3696" y="2976"/>
              <a:chExt cx="1632" cy="1152"/>
            </a:xfrm>
          </p:grpSpPr>
          <p:sp>
            <p:nvSpPr>
              <p:cNvPr id="271392" name="Text Box 46"/>
              <p:cNvSpPr txBox="1">
                <a:spLocks noChangeArrowheads="1"/>
              </p:cNvSpPr>
              <p:nvPr/>
            </p:nvSpPr>
            <p:spPr bwMode="auto">
              <a:xfrm>
                <a:off x="369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71393" name="Text Box 47"/>
              <p:cNvSpPr txBox="1">
                <a:spLocks noChangeArrowheads="1"/>
              </p:cNvSpPr>
              <p:nvPr/>
            </p:nvSpPr>
            <p:spPr bwMode="auto">
              <a:xfrm>
                <a:off x="4560" y="371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sp>
            <p:nvSpPr>
              <p:cNvPr id="271394" name="Text Box 48"/>
              <p:cNvSpPr txBox="1">
                <a:spLocks noChangeArrowheads="1"/>
              </p:cNvSpPr>
              <p:nvPr/>
            </p:nvSpPr>
            <p:spPr bwMode="auto">
              <a:xfrm>
                <a:off x="3696"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-6</a:t>
                </a:r>
                <a:endParaRPr lang="es-ES_tradnl" sz="3200" b="1" i="0"/>
              </a:p>
            </p:txBody>
          </p:sp>
          <p:sp>
            <p:nvSpPr>
              <p:cNvPr id="271395" name="Text Box 49"/>
              <p:cNvSpPr txBox="1">
                <a:spLocks noChangeArrowheads="1"/>
              </p:cNvSpPr>
              <p:nvPr/>
            </p:nvSpPr>
            <p:spPr bwMode="auto">
              <a:xfrm>
                <a:off x="4560" y="336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396" name="Text Box 50"/>
              <p:cNvSpPr txBox="1">
                <a:spLocks noChangeArrowheads="1"/>
              </p:cNvSpPr>
              <p:nvPr/>
            </p:nvSpPr>
            <p:spPr bwMode="auto">
              <a:xfrm>
                <a:off x="3696" y="3408"/>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397" name="Text Box 51"/>
              <p:cNvSpPr txBox="1">
                <a:spLocks noChangeArrowheads="1"/>
              </p:cNvSpPr>
              <p:nvPr/>
            </p:nvSpPr>
            <p:spPr bwMode="auto">
              <a:xfrm>
                <a:off x="4560"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1398" name="Text Box 52"/>
              <p:cNvSpPr txBox="1">
                <a:spLocks noChangeArrowheads="1"/>
              </p:cNvSpPr>
              <p:nvPr/>
            </p:nvSpPr>
            <p:spPr bwMode="auto">
              <a:xfrm>
                <a:off x="4128"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pSp>
      <p:graphicFrame>
        <p:nvGraphicFramePr>
          <p:cNvPr id="797749" name="Object 53"/>
          <p:cNvGraphicFramePr>
            <a:graphicFrameLocks noChangeAspect="1"/>
          </p:cNvGraphicFramePr>
          <p:nvPr/>
        </p:nvGraphicFramePr>
        <p:xfrm>
          <a:off x="8674100" y="4343400"/>
          <a:ext cx="825500" cy="1295400"/>
        </p:xfrm>
        <a:graphic>
          <a:graphicData uri="http://schemas.openxmlformats.org/presentationml/2006/ole">
            <mc:AlternateContent xmlns:mc="http://schemas.openxmlformats.org/markup-compatibility/2006">
              <mc:Choice xmlns:v="urn:schemas-microsoft-com:vml" Requires="v">
                <p:oleObj spid="_x0000_s129045" name="Documento" r:id="rId11" imgW="5561970" imgH="219154" progId="Word.Document.8">
                  <p:embed/>
                </p:oleObj>
              </mc:Choice>
              <mc:Fallback>
                <p:oleObj name="Documento" r:id="rId11"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74100" y="4343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7750" name="Object 54"/>
          <p:cNvGraphicFramePr>
            <a:graphicFrameLocks noChangeAspect="1"/>
          </p:cNvGraphicFramePr>
          <p:nvPr/>
        </p:nvGraphicFramePr>
        <p:xfrm>
          <a:off x="4648200" y="3467101"/>
          <a:ext cx="3048000" cy="517525"/>
        </p:xfrm>
        <a:graphic>
          <a:graphicData uri="http://schemas.openxmlformats.org/presentationml/2006/ole">
            <mc:AlternateContent xmlns:mc="http://schemas.openxmlformats.org/markup-compatibility/2006">
              <mc:Choice xmlns:v="urn:schemas-microsoft-com:vml" Requires="v">
                <p:oleObj spid="_x0000_s129046" name="Ecuación" r:id="rId12" imgW="1117600" imgH="228600" progId="Equation.3">
                  <p:embed/>
                </p:oleObj>
              </mc:Choice>
              <mc:Fallback>
                <p:oleObj name="Ecuación" r:id="rId12" imgW="1117600" imgH="2286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648200" y="3467101"/>
                        <a:ext cx="304800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71373" name="Group 55"/>
          <p:cNvGrpSpPr>
            <a:grpSpLocks/>
          </p:cNvGrpSpPr>
          <p:nvPr/>
        </p:nvGrpSpPr>
        <p:grpSpPr bwMode="auto">
          <a:xfrm>
            <a:off x="4191000" y="2057400"/>
            <a:ext cx="2057400" cy="1219200"/>
            <a:chOff x="1776" y="1344"/>
            <a:chExt cx="1296" cy="768"/>
          </a:xfrm>
        </p:grpSpPr>
        <p:sp>
          <p:nvSpPr>
            <p:cNvPr id="271384" name="Line 56"/>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5" name="Line 57"/>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6" name="Line 58"/>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7" name="Line 59"/>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8" name="Line 60"/>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97757" name="Oval 61"/>
          <p:cNvSpPr>
            <a:spLocks noChangeArrowheads="1"/>
          </p:cNvSpPr>
          <p:nvPr/>
        </p:nvSpPr>
        <p:spPr bwMode="auto">
          <a:xfrm>
            <a:off x="4876800" y="26670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97758" name="Group 62"/>
          <p:cNvGrpSpPr>
            <a:grpSpLocks/>
          </p:cNvGrpSpPr>
          <p:nvPr/>
        </p:nvGrpSpPr>
        <p:grpSpPr bwMode="auto">
          <a:xfrm>
            <a:off x="4267200" y="4800600"/>
            <a:ext cx="2057400" cy="1219200"/>
            <a:chOff x="1776" y="1344"/>
            <a:chExt cx="1296" cy="768"/>
          </a:xfrm>
        </p:grpSpPr>
        <p:sp>
          <p:nvSpPr>
            <p:cNvPr id="271379" name="Line 63"/>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0" name="Line 64"/>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1" name="Line 65"/>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2" name="Line 66"/>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1383" name="Line 67"/>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71376" name="AutoShape 6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71377" name="AutoShape 6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97766" name="Rectangle 70"/>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1487912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97757"/>
                                        </p:tgtEl>
                                        <p:attrNameLst>
                                          <p:attrName>style.visibility</p:attrName>
                                        </p:attrNameLst>
                                      </p:cBhvr>
                                      <p:to>
                                        <p:strVal val="visible"/>
                                      </p:to>
                                    </p:set>
                                    <p:anim calcmode="lin" valueType="num">
                                      <p:cBhvr>
                                        <p:cTn id="7" dur="500" fill="hold"/>
                                        <p:tgtEl>
                                          <p:spTgt spid="797757"/>
                                        </p:tgtEl>
                                        <p:attrNameLst>
                                          <p:attrName>ppt_w</p:attrName>
                                        </p:attrNameLst>
                                      </p:cBhvr>
                                      <p:tavLst>
                                        <p:tav tm="0">
                                          <p:val>
                                            <p:fltVal val="0"/>
                                          </p:val>
                                        </p:tav>
                                        <p:tav tm="100000">
                                          <p:val>
                                            <p:strVal val="#ppt_w"/>
                                          </p:val>
                                        </p:tav>
                                      </p:tavLst>
                                    </p:anim>
                                    <p:anim calcmode="lin" valueType="num">
                                      <p:cBhvr>
                                        <p:cTn id="8" dur="500" fill="hold"/>
                                        <p:tgtEl>
                                          <p:spTgt spid="7977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797750"/>
                                        </p:tgtEl>
                                        <p:attrNameLst>
                                          <p:attrName>style.visibility</p:attrName>
                                        </p:attrNameLst>
                                      </p:cBhvr>
                                      <p:to>
                                        <p:strVal val="visible"/>
                                      </p:to>
                                    </p:set>
                                    <p:anim calcmode="lin" valueType="num">
                                      <p:cBhvr>
                                        <p:cTn id="12" dur="500" fill="hold"/>
                                        <p:tgtEl>
                                          <p:spTgt spid="797750"/>
                                        </p:tgtEl>
                                        <p:attrNameLst>
                                          <p:attrName>ppt_w</p:attrName>
                                        </p:attrNameLst>
                                      </p:cBhvr>
                                      <p:tavLst>
                                        <p:tav tm="0">
                                          <p:val>
                                            <p:fltVal val="0"/>
                                          </p:val>
                                        </p:tav>
                                        <p:tav tm="100000">
                                          <p:val>
                                            <p:strVal val="#ppt_w"/>
                                          </p:val>
                                        </p:tav>
                                      </p:tavLst>
                                    </p:anim>
                                    <p:anim calcmode="lin" valueType="num">
                                      <p:cBhvr>
                                        <p:cTn id="13" dur="500" fill="hold"/>
                                        <p:tgtEl>
                                          <p:spTgt spid="797750"/>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97724"/>
                                        </p:tgtEl>
                                        <p:attrNameLst>
                                          <p:attrName>style.visibility</p:attrName>
                                        </p:attrNameLst>
                                      </p:cBhvr>
                                      <p:to>
                                        <p:strVal val="visible"/>
                                      </p:to>
                                    </p:set>
                                    <p:anim calcmode="lin" valueType="num">
                                      <p:cBhvr>
                                        <p:cTn id="17" dur="500" fill="hold"/>
                                        <p:tgtEl>
                                          <p:spTgt spid="797724"/>
                                        </p:tgtEl>
                                        <p:attrNameLst>
                                          <p:attrName>ppt_w</p:attrName>
                                        </p:attrNameLst>
                                      </p:cBhvr>
                                      <p:tavLst>
                                        <p:tav tm="0">
                                          <p:val>
                                            <p:fltVal val="0"/>
                                          </p:val>
                                        </p:tav>
                                        <p:tav tm="100000">
                                          <p:val>
                                            <p:strVal val="#ppt_w"/>
                                          </p:val>
                                        </p:tav>
                                      </p:tavLst>
                                    </p:anim>
                                    <p:anim calcmode="lin" valueType="num">
                                      <p:cBhvr>
                                        <p:cTn id="18" dur="500" fill="hold"/>
                                        <p:tgtEl>
                                          <p:spTgt spid="797724"/>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797725"/>
                                        </p:tgtEl>
                                        <p:attrNameLst>
                                          <p:attrName>style.visibility</p:attrName>
                                        </p:attrNameLst>
                                      </p:cBhvr>
                                      <p:to>
                                        <p:strVal val="visible"/>
                                      </p:to>
                                    </p:set>
                                    <p:anim calcmode="lin" valueType="num">
                                      <p:cBhvr>
                                        <p:cTn id="22" dur="500" fill="hold"/>
                                        <p:tgtEl>
                                          <p:spTgt spid="797725"/>
                                        </p:tgtEl>
                                        <p:attrNameLst>
                                          <p:attrName>ppt_w</p:attrName>
                                        </p:attrNameLst>
                                      </p:cBhvr>
                                      <p:tavLst>
                                        <p:tav tm="0">
                                          <p:val>
                                            <p:fltVal val="0"/>
                                          </p:val>
                                        </p:tav>
                                        <p:tav tm="100000">
                                          <p:val>
                                            <p:strVal val="#ppt_w"/>
                                          </p:val>
                                        </p:tav>
                                      </p:tavLst>
                                    </p:anim>
                                    <p:anim calcmode="lin" valueType="num">
                                      <p:cBhvr>
                                        <p:cTn id="23" dur="500" fill="hold"/>
                                        <p:tgtEl>
                                          <p:spTgt spid="797725"/>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797737"/>
                                        </p:tgtEl>
                                        <p:attrNameLst>
                                          <p:attrName>style.visibility</p:attrName>
                                        </p:attrNameLst>
                                      </p:cBhvr>
                                      <p:to>
                                        <p:strVal val="visible"/>
                                      </p:to>
                                    </p:set>
                                    <p:anim calcmode="lin" valueType="num">
                                      <p:cBhvr>
                                        <p:cTn id="27" dur="500" fill="hold"/>
                                        <p:tgtEl>
                                          <p:spTgt spid="797737"/>
                                        </p:tgtEl>
                                        <p:attrNameLst>
                                          <p:attrName>ppt_w</p:attrName>
                                        </p:attrNameLst>
                                      </p:cBhvr>
                                      <p:tavLst>
                                        <p:tav tm="0">
                                          <p:val>
                                            <p:fltVal val="0"/>
                                          </p:val>
                                        </p:tav>
                                        <p:tav tm="100000">
                                          <p:val>
                                            <p:strVal val="#ppt_w"/>
                                          </p:val>
                                        </p:tav>
                                      </p:tavLst>
                                    </p:anim>
                                    <p:anim calcmode="lin" valueType="num">
                                      <p:cBhvr>
                                        <p:cTn id="28" dur="500" fill="hold"/>
                                        <p:tgtEl>
                                          <p:spTgt spid="797737"/>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97738"/>
                                        </p:tgtEl>
                                        <p:attrNameLst>
                                          <p:attrName>style.visibility</p:attrName>
                                        </p:attrNameLst>
                                      </p:cBhvr>
                                      <p:to>
                                        <p:strVal val="visible"/>
                                      </p:to>
                                    </p:set>
                                    <p:anim calcmode="lin" valueType="num">
                                      <p:cBhvr>
                                        <p:cTn id="32" dur="500" fill="hold"/>
                                        <p:tgtEl>
                                          <p:spTgt spid="797738"/>
                                        </p:tgtEl>
                                        <p:attrNameLst>
                                          <p:attrName>ppt_w</p:attrName>
                                        </p:attrNameLst>
                                      </p:cBhvr>
                                      <p:tavLst>
                                        <p:tav tm="0">
                                          <p:val>
                                            <p:fltVal val="0"/>
                                          </p:val>
                                        </p:tav>
                                        <p:tav tm="100000">
                                          <p:val>
                                            <p:strVal val="#ppt_w"/>
                                          </p:val>
                                        </p:tav>
                                      </p:tavLst>
                                    </p:anim>
                                    <p:anim calcmode="lin" valueType="num">
                                      <p:cBhvr>
                                        <p:cTn id="33" dur="500" fill="hold"/>
                                        <p:tgtEl>
                                          <p:spTgt spid="797738"/>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nodeType="afterEffect">
                                  <p:stCondLst>
                                    <p:cond delay="0"/>
                                  </p:stCondLst>
                                  <p:childTnLst>
                                    <p:set>
                                      <p:cBhvr>
                                        <p:cTn id="36" dur="1" fill="hold">
                                          <p:stCondLst>
                                            <p:cond delay="0"/>
                                          </p:stCondLst>
                                        </p:cTn>
                                        <p:tgtEl>
                                          <p:spTgt spid="797758"/>
                                        </p:tgtEl>
                                        <p:attrNameLst>
                                          <p:attrName>style.visibility</p:attrName>
                                        </p:attrNameLst>
                                      </p:cBhvr>
                                      <p:to>
                                        <p:strVal val="visible"/>
                                      </p:to>
                                    </p:set>
                                    <p:anim calcmode="lin" valueType="num">
                                      <p:cBhvr>
                                        <p:cTn id="37" dur="500" fill="hold"/>
                                        <p:tgtEl>
                                          <p:spTgt spid="797758"/>
                                        </p:tgtEl>
                                        <p:attrNameLst>
                                          <p:attrName>ppt_w</p:attrName>
                                        </p:attrNameLst>
                                      </p:cBhvr>
                                      <p:tavLst>
                                        <p:tav tm="0">
                                          <p:val>
                                            <p:fltVal val="0"/>
                                          </p:val>
                                        </p:tav>
                                        <p:tav tm="100000">
                                          <p:val>
                                            <p:strVal val="#ppt_w"/>
                                          </p:val>
                                        </p:tav>
                                      </p:tavLst>
                                    </p:anim>
                                    <p:anim calcmode="lin" valueType="num">
                                      <p:cBhvr>
                                        <p:cTn id="38" dur="500" fill="hold"/>
                                        <p:tgtEl>
                                          <p:spTgt spid="797758"/>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nodeType="afterEffect">
                                  <p:stCondLst>
                                    <p:cond delay="0"/>
                                  </p:stCondLst>
                                  <p:childTnLst>
                                    <p:set>
                                      <p:cBhvr>
                                        <p:cTn id="41" dur="1" fill="hold">
                                          <p:stCondLst>
                                            <p:cond delay="0"/>
                                          </p:stCondLst>
                                        </p:cTn>
                                        <p:tgtEl>
                                          <p:spTgt spid="797749"/>
                                        </p:tgtEl>
                                        <p:attrNameLst>
                                          <p:attrName>style.visibility</p:attrName>
                                        </p:attrNameLst>
                                      </p:cBhvr>
                                      <p:to>
                                        <p:strVal val="visible"/>
                                      </p:to>
                                    </p:set>
                                    <p:anim calcmode="lin" valueType="num">
                                      <p:cBhvr>
                                        <p:cTn id="42" dur="500" fill="hold"/>
                                        <p:tgtEl>
                                          <p:spTgt spid="797749"/>
                                        </p:tgtEl>
                                        <p:attrNameLst>
                                          <p:attrName>ppt_w</p:attrName>
                                        </p:attrNameLst>
                                      </p:cBhvr>
                                      <p:tavLst>
                                        <p:tav tm="0">
                                          <p:val>
                                            <p:fltVal val="0"/>
                                          </p:val>
                                        </p:tav>
                                        <p:tav tm="100000">
                                          <p:val>
                                            <p:strVal val="#ppt_w"/>
                                          </p:val>
                                        </p:tav>
                                      </p:tavLst>
                                    </p:anim>
                                    <p:anim calcmode="lin" valueType="num">
                                      <p:cBhvr>
                                        <p:cTn id="43" dur="500" fill="hold"/>
                                        <p:tgtEl>
                                          <p:spTgt spid="7977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7737" grpId="0" animBg="1"/>
      <p:bldP spid="797757"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3410" name="Object 2"/>
          <p:cNvGraphicFramePr>
            <a:graphicFrameLocks noChangeAspect="1"/>
          </p:cNvGraphicFramePr>
          <p:nvPr/>
        </p:nvGraphicFramePr>
        <p:xfrm>
          <a:off x="3200400" y="1676400"/>
          <a:ext cx="825500" cy="1295400"/>
        </p:xfrm>
        <a:graphic>
          <a:graphicData uri="http://schemas.openxmlformats.org/presentationml/2006/ole">
            <mc:AlternateContent xmlns:mc="http://schemas.openxmlformats.org/markup-compatibility/2006">
              <mc:Choice xmlns:v="urn:schemas-microsoft-com:vml" Requires="v">
                <p:oleObj spid="_x0000_s130064" name="Documento" r:id="rId4" imgW="5561970" imgH="219154" progId="Word.Document.8">
                  <p:embed/>
                </p:oleObj>
              </mc:Choice>
              <mc:Fallback>
                <p:oleObj name="Documento" r:id="rId4"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0400" y="1676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73411" name="Group 3"/>
          <p:cNvGrpSpPr>
            <a:grpSpLocks/>
          </p:cNvGrpSpPr>
          <p:nvPr/>
        </p:nvGrpSpPr>
        <p:grpSpPr bwMode="auto">
          <a:xfrm>
            <a:off x="3949700" y="1447800"/>
            <a:ext cx="5105400" cy="1905000"/>
            <a:chOff x="2064" y="2976"/>
            <a:chExt cx="3216" cy="1200"/>
          </a:xfrm>
        </p:grpSpPr>
        <p:graphicFrame>
          <p:nvGraphicFramePr>
            <p:cNvPr id="273472" name="Object 4"/>
            <p:cNvGraphicFramePr>
              <a:graphicFrameLocks noChangeAspect="1"/>
            </p:cNvGraphicFramePr>
            <p:nvPr/>
          </p:nvGraphicFramePr>
          <p:xfrm>
            <a:off x="2064" y="2976"/>
            <a:ext cx="3216" cy="1200"/>
          </p:xfrm>
          <a:graphic>
            <a:graphicData uri="http://schemas.openxmlformats.org/presentationml/2006/ole">
              <mc:AlternateContent xmlns:mc="http://schemas.openxmlformats.org/markup-compatibility/2006">
                <mc:Choice xmlns:v="urn:schemas-microsoft-com:vml" Requires="v">
                  <p:oleObj spid="_x0000_s130065" name="Ecuación" r:id="rId6" imgW="774700" imgH="1473200" progId="Equation.3">
                    <p:embed/>
                  </p:oleObj>
                </mc:Choice>
                <mc:Fallback>
                  <p:oleObj name="Ecuación" r:id="rId6"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4" y="2976"/>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73473" name="Group 5"/>
            <p:cNvGrpSpPr>
              <a:grpSpLocks/>
            </p:cNvGrpSpPr>
            <p:nvPr/>
          </p:nvGrpSpPr>
          <p:grpSpPr bwMode="auto">
            <a:xfrm>
              <a:off x="2256" y="2976"/>
              <a:ext cx="1680" cy="1200"/>
              <a:chOff x="2256" y="2976"/>
              <a:chExt cx="1680" cy="1200"/>
            </a:xfrm>
          </p:grpSpPr>
          <p:sp>
            <p:nvSpPr>
              <p:cNvPr id="273474" name="Text Box 6"/>
              <p:cNvSpPr txBox="1">
                <a:spLocks noChangeArrowheads="1"/>
              </p:cNvSpPr>
              <p:nvPr/>
            </p:nvSpPr>
            <p:spPr bwMode="auto">
              <a:xfrm>
                <a:off x="2256" y="2995"/>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3475" name="Text Box 7"/>
              <p:cNvSpPr txBox="1">
                <a:spLocks noChangeArrowheads="1"/>
              </p:cNvSpPr>
              <p:nvPr/>
            </p:nvSpPr>
            <p:spPr bwMode="auto">
              <a:xfrm>
                <a:off x="225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76" name="Text Box 8"/>
              <p:cNvSpPr txBox="1">
                <a:spLocks noChangeArrowheads="1"/>
              </p:cNvSpPr>
              <p:nvPr/>
            </p:nvSpPr>
            <p:spPr bwMode="auto">
              <a:xfrm>
                <a:off x="2256" y="381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77" name="Text Box 9"/>
              <p:cNvSpPr txBox="1">
                <a:spLocks noChangeArrowheads="1"/>
              </p:cNvSpPr>
              <p:nvPr/>
            </p:nvSpPr>
            <p:spPr bwMode="auto">
              <a:xfrm>
                <a:off x="273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73478" name="Text Box 10"/>
              <p:cNvSpPr txBox="1">
                <a:spLocks noChangeArrowheads="1"/>
              </p:cNvSpPr>
              <p:nvPr/>
            </p:nvSpPr>
            <p:spPr bwMode="auto">
              <a:xfrm>
                <a:off x="2736"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73479" name="Text Box 11"/>
              <p:cNvSpPr txBox="1">
                <a:spLocks noChangeArrowheads="1"/>
              </p:cNvSpPr>
              <p:nvPr/>
            </p:nvSpPr>
            <p:spPr bwMode="auto">
              <a:xfrm>
                <a:off x="2736"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80" name="Text Box 12"/>
              <p:cNvSpPr txBox="1">
                <a:spLocks noChangeArrowheads="1"/>
              </p:cNvSpPr>
              <p:nvPr/>
            </p:nvSpPr>
            <p:spPr bwMode="auto">
              <a:xfrm>
                <a:off x="3120"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3481" name="Text Box 13"/>
              <p:cNvSpPr txBox="1">
                <a:spLocks noChangeArrowheads="1"/>
              </p:cNvSpPr>
              <p:nvPr/>
            </p:nvSpPr>
            <p:spPr bwMode="auto">
              <a:xfrm>
                <a:off x="3168" y="34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3482" name="Text Box 14"/>
              <p:cNvSpPr txBox="1">
                <a:spLocks noChangeArrowheads="1"/>
              </p:cNvSpPr>
              <p:nvPr/>
            </p:nvSpPr>
            <p:spPr bwMode="auto">
              <a:xfrm>
                <a:off x="3168" y="379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grpSp>
      <p:sp>
        <p:nvSpPr>
          <p:cNvPr id="273412" name="Line 15"/>
          <p:cNvSpPr>
            <a:spLocks noChangeShapeType="1"/>
          </p:cNvSpPr>
          <p:nvPr/>
        </p:nvSpPr>
        <p:spPr bwMode="auto">
          <a:xfrm>
            <a:off x="6388100" y="15240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73413" name="Group 16"/>
          <p:cNvGrpSpPr>
            <a:grpSpLocks/>
          </p:cNvGrpSpPr>
          <p:nvPr/>
        </p:nvGrpSpPr>
        <p:grpSpPr bwMode="auto">
          <a:xfrm>
            <a:off x="6540500" y="1447800"/>
            <a:ext cx="2590800" cy="1828800"/>
            <a:chOff x="3696" y="2976"/>
            <a:chExt cx="1632" cy="1152"/>
          </a:xfrm>
        </p:grpSpPr>
        <p:sp>
          <p:nvSpPr>
            <p:cNvPr id="273462" name="Text Box 17"/>
            <p:cNvSpPr txBox="1">
              <a:spLocks noChangeArrowheads="1"/>
            </p:cNvSpPr>
            <p:nvPr/>
          </p:nvSpPr>
          <p:spPr bwMode="auto">
            <a:xfrm>
              <a:off x="4128"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sp>
          <p:nvSpPr>
            <p:cNvPr id="273463" name="Text Box 18"/>
            <p:cNvSpPr txBox="1">
              <a:spLocks noChangeArrowheads="1"/>
            </p:cNvSpPr>
            <p:nvPr/>
          </p:nvSpPr>
          <p:spPr bwMode="auto">
            <a:xfrm>
              <a:off x="4128" y="336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73464" name="Group 19"/>
            <p:cNvGrpSpPr>
              <a:grpSpLocks/>
            </p:cNvGrpSpPr>
            <p:nvPr/>
          </p:nvGrpSpPr>
          <p:grpSpPr bwMode="auto">
            <a:xfrm>
              <a:off x="3696" y="2976"/>
              <a:ext cx="1632" cy="1152"/>
              <a:chOff x="3696" y="2976"/>
              <a:chExt cx="1632" cy="1152"/>
            </a:xfrm>
          </p:grpSpPr>
          <p:sp>
            <p:nvSpPr>
              <p:cNvPr id="273465" name="Text Box 20"/>
              <p:cNvSpPr txBox="1">
                <a:spLocks noChangeArrowheads="1"/>
              </p:cNvSpPr>
              <p:nvPr/>
            </p:nvSpPr>
            <p:spPr bwMode="auto">
              <a:xfrm>
                <a:off x="3696" y="297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73466" name="Text Box 21"/>
              <p:cNvSpPr txBox="1">
                <a:spLocks noChangeArrowheads="1"/>
              </p:cNvSpPr>
              <p:nvPr/>
            </p:nvSpPr>
            <p:spPr bwMode="auto">
              <a:xfrm>
                <a:off x="4560" y="371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p>
            </p:txBody>
          </p:sp>
          <p:sp>
            <p:nvSpPr>
              <p:cNvPr id="273467" name="Text Box 22"/>
              <p:cNvSpPr txBox="1">
                <a:spLocks noChangeArrowheads="1"/>
              </p:cNvSpPr>
              <p:nvPr/>
            </p:nvSpPr>
            <p:spPr bwMode="auto">
              <a:xfrm>
                <a:off x="3696" y="3763"/>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-6</a:t>
                </a:r>
                <a:endParaRPr lang="es-ES_tradnl" sz="3200" b="1" i="0"/>
              </a:p>
            </p:txBody>
          </p:sp>
          <p:sp>
            <p:nvSpPr>
              <p:cNvPr id="273468" name="Text Box 23"/>
              <p:cNvSpPr txBox="1">
                <a:spLocks noChangeArrowheads="1"/>
              </p:cNvSpPr>
              <p:nvPr/>
            </p:nvSpPr>
            <p:spPr bwMode="auto">
              <a:xfrm>
                <a:off x="4560" y="336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69" name="Text Box 24"/>
              <p:cNvSpPr txBox="1">
                <a:spLocks noChangeArrowheads="1"/>
              </p:cNvSpPr>
              <p:nvPr/>
            </p:nvSpPr>
            <p:spPr bwMode="auto">
              <a:xfrm>
                <a:off x="3696" y="3408"/>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70" name="Text Box 25"/>
              <p:cNvSpPr txBox="1">
                <a:spLocks noChangeArrowheads="1"/>
              </p:cNvSpPr>
              <p:nvPr/>
            </p:nvSpPr>
            <p:spPr bwMode="auto">
              <a:xfrm>
                <a:off x="4560"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71" name="Text Box 26"/>
              <p:cNvSpPr txBox="1">
                <a:spLocks noChangeArrowheads="1"/>
              </p:cNvSpPr>
              <p:nvPr/>
            </p:nvSpPr>
            <p:spPr bwMode="auto">
              <a:xfrm>
                <a:off x="4128" y="2976"/>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pSp>
      <p:graphicFrame>
        <p:nvGraphicFramePr>
          <p:cNvPr id="273414" name="Object 27"/>
          <p:cNvGraphicFramePr>
            <a:graphicFrameLocks noChangeAspect="1"/>
          </p:cNvGraphicFramePr>
          <p:nvPr/>
        </p:nvGraphicFramePr>
        <p:xfrm>
          <a:off x="8674100" y="1600200"/>
          <a:ext cx="825500" cy="1295400"/>
        </p:xfrm>
        <a:graphic>
          <a:graphicData uri="http://schemas.openxmlformats.org/presentationml/2006/ole">
            <mc:AlternateContent xmlns:mc="http://schemas.openxmlformats.org/markup-compatibility/2006">
              <mc:Choice xmlns:v="urn:schemas-microsoft-com:vml" Requires="v">
                <p:oleObj spid="_x0000_s130066" name="Documento" r:id="rId8" imgW="5561970" imgH="219154" progId="Word.Document.8">
                  <p:embed/>
                </p:oleObj>
              </mc:Choice>
              <mc:Fallback>
                <p:oleObj name="Documento" r:id="rId8"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74100" y="16002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9772" name="Object 28"/>
          <p:cNvGraphicFramePr>
            <a:graphicFrameLocks noChangeAspect="1"/>
          </p:cNvGraphicFramePr>
          <p:nvPr/>
        </p:nvGraphicFramePr>
        <p:xfrm>
          <a:off x="3352800" y="4419600"/>
          <a:ext cx="825500" cy="1295400"/>
        </p:xfrm>
        <a:graphic>
          <a:graphicData uri="http://schemas.openxmlformats.org/presentationml/2006/ole">
            <mc:AlternateContent xmlns:mc="http://schemas.openxmlformats.org/markup-compatibility/2006">
              <mc:Choice xmlns:v="urn:schemas-microsoft-com:vml" Requires="v">
                <p:oleObj spid="_x0000_s130067" name="Documento" r:id="rId9" imgW="5561970" imgH="219154" progId="Word.Document.8">
                  <p:embed/>
                </p:oleObj>
              </mc:Choice>
              <mc:Fallback>
                <p:oleObj name="Documento" r:id="rId9"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99773" name="Group 29"/>
          <p:cNvGrpSpPr>
            <a:grpSpLocks/>
          </p:cNvGrpSpPr>
          <p:nvPr/>
        </p:nvGrpSpPr>
        <p:grpSpPr bwMode="auto">
          <a:xfrm>
            <a:off x="3962400" y="4191000"/>
            <a:ext cx="5105400" cy="1905000"/>
            <a:chOff x="1536" y="2640"/>
            <a:chExt cx="3216" cy="1200"/>
          </a:xfrm>
        </p:grpSpPr>
        <p:grpSp>
          <p:nvGrpSpPr>
            <p:cNvPr id="273450" name="Group 30"/>
            <p:cNvGrpSpPr>
              <a:grpSpLocks/>
            </p:cNvGrpSpPr>
            <p:nvPr/>
          </p:nvGrpSpPr>
          <p:grpSpPr bwMode="auto">
            <a:xfrm>
              <a:off x="1536" y="2640"/>
              <a:ext cx="3216" cy="1200"/>
              <a:chOff x="1536" y="2640"/>
              <a:chExt cx="3216" cy="1200"/>
            </a:xfrm>
          </p:grpSpPr>
          <p:grpSp>
            <p:nvGrpSpPr>
              <p:cNvPr id="273452" name="Group 31"/>
              <p:cNvGrpSpPr>
                <a:grpSpLocks/>
              </p:cNvGrpSpPr>
              <p:nvPr/>
            </p:nvGrpSpPr>
            <p:grpSpPr bwMode="auto">
              <a:xfrm>
                <a:off x="1536" y="2640"/>
                <a:ext cx="3216" cy="1200"/>
                <a:chOff x="1440" y="2640"/>
                <a:chExt cx="3216" cy="1200"/>
              </a:xfrm>
            </p:grpSpPr>
            <p:graphicFrame>
              <p:nvGraphicFramePr>
                <p:cNvPr id="273455" name="Object 32"/>
                <p:cNvGraphicFramePr>
                  <a:graphicFrameLocks noChangeAspect="1"/>
                </p:cNvGraphicFramePr>
                <p:nvPr/>
              </p:nvGraphicFramePr>
              <p:xfrm>
                <a:off x="1440" y="2640"/>
                <a:ext cx="3216" cy="1200"/>
              </p:xfrm>
              <a:graphic>
                <a:graphicData uri="http://schemas.openxmlformats.org/presentationml/2006/ole">
                  <mc:AlternateContent xmlns:mc="http://schemas.openxmlformats.org/markup-compatibility/2006">
                    <mc:Choice xmlns:v="urn:schemas-microsoft-com:vml" Requires="v">
                      <p:oleObj spid="_x0000_s130068" name="Ecuación" r:id="rId10" imgW="774700" imgH="1473200" progId="Equation.3">
                        <p:embed/>
                      </p:oleObj>
                    </mc:Choice>
                    <mc:Fallback>
                      <p:oleObj name="Ecuación" r:id="rId10"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0" y="2640"/>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3456" name="Text Box 33"/>
                <p:cNvSpPr txBox="1">
                  <a:spLocks noChangeArrowheads="1"/>
                </p:cNvSpPr>
                <p:nvPr/>
              </p:nvSpPr>
              <p:spPr bwMode="auto">
                <a:xfrm>
                  <a:off x="1720" y="3091"/>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57" name="Text Box 34"/>
                <p:cNvSpPr txBox="1">
                  <a:spLocks noChangeArrowheads="1"/>
                </p:cNvSpPr>
                <p:nvPr/>
              </p:nvSpPr>
              <p:spPr bwMode="auto">
                <a:xfrm>
                  <a:off x="1720" y="347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58" name="Text Box 35"/>
                <p:cNvSpPr txBox="1">
                  <a:spLocks noChangeArrowheads="1"/>
                </p:cNvSpPr>
                <p:nvPr/>
              </p:nvSpPr>
              <p:spPr bwMode="auto">
                <a:xfrm>
                  <a:off x="2016" y="307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3459" name="Text Box 36"/>
                <p:cNvSpPr txBox="1">
                  <a:spLocks noChangeArrowheads="1"/>
                </p:cNvSpPr>
                <p:nvPr/>
              </p:nvSpPr>
              <p:spPr bwMode="auto">
                <a:xfrm>
                  <a:off x="2200" y="345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3460" name="Text Box 37"/>
                <p:cNvSpPr txBox="1">
                  <a:spLocks noChangeArrowheads="1"/>
                </p:cNvSpPr>
                <p:nvPr/>
              </p:nvSpPr>
              <p:spPr bwMode="auto">
                <a:xfrm>
                  <a:off x="2632" y="307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73461" name="Text Box 38"/>
                <p:cNvSpPr txBox="1">
                  <a:spLocks noChangeArrowheads="1"/>
                </p:cNvSpPr>
                <p:nvPr/>
              </p:nvSpPr>
              <p:spPr bwMode="auto">
                <a:xfrm>
                  <a:off x="2632" y="345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sp>
            <p:nvSpPr>
              <p:cNvPr id="273453" name="Text Box 39"/>
              <p:cNvSpPr txBox="1">
                <a:spLocks noChangeArrowheads="1"/>
              </p:cNvSpPr>
              <p:nvPr/>
            </p:nvSpPr>
            <p:spPr bwMode="auto">
              <a:xfrm>
                <a:off x="1816" y="2659"/>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3454" name="Text Box 40"/>
              <p:cNvSpPr txBox="1">
                <a:spLocks noChangeArrowheads="1"/>
              </p:cNvSpPr>
              <p:nvPr/>
            </p:nvSpPr>
            <p:spPr bwMode="auto">
              <a:xfrm>
                <a:off x="2296"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grpSp>
        <p:sp>
          <p:nvSpPr>
            <p:cNvPr id="273451" name="Text Box 41"/>
            <p:cNvSpPr txBox="1">
              <a:spLocks noChangeArrowheads="1"/>
            </p:cNvSpPr>
            <p:nvPr/>
          </p:nvSpPr>
          <p:spPr bwMode="auto">
            <a:xfrm>
              <a:off x="2680"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grpSp>
      <p:sp>
        <p:nvSpPr>
          <p:cNvPr id="799786" name="Line 42"/>
          <p:cNvSpPr>
            <a:spLocks noChangeShapeType="1"/>
          </p:cNvSpPr>
          <p:nvPr/>
        </p:nvSpPr>
        <p:spPr bwMode="auto">
          <a:xfrm>
            <a:off x="6477000" y="42672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99787" name="Group 43"/>
          <p:cNvGrpSpPr>
            <a:grpSpLocks/>
          </p:cNvGrpSpPr>
          <p:nvPr/>
        </p:nvGrpSpPr>
        <p:grpSpPr bwMode="auto">
          <a:xfrm>
            <a:off x="6400800" y="4191000"/>
            <a:ext cx="2730500" cy="1828800"/>
            <a:chOff x="3072" y="2640"/>
            <a:chExt cx="1720" cy="1152"/>
          </a:xfrm>
        </p:grpSpPr>
        <p:grpSp>
          <p:nvGrpSpPr>
            <p:cNvPr id="273437" name="Group 44"/>
            <p:cNvGrpSpPr>
              <a:grpSpLocks/>
            </p:cNvGrpSpPr>
            <p:nvPr/>
          </p:nvGrpSpPr>
          <p:grpSpPr bwMode="auto">
            <a:xfrm>
              <a:off x="3072" y="2640"/>
              <a:ext cx="1720" cy="1152"/>
              <a:chOff x="3072" y="2640"/>
              <a:chExt cx="1720" cy="1152"/>
            </a:xfrm>
          </p:grpSpPr>
          <p:sp>
            <p:nvSpPr>
              <p:cNvPr id="273439" name="Text Box 45"/>
              <p:cNvSpPr txBox="1">
                <a:spLocks noChangeArrowheads="1"/>
              </p:cNvSpPr>
              <p:nvPr/>
            </p:nvSpPr>
            <p:spPr bwMode="auto">
              <a:xfrm>
                <a:off x="3168"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nvGrpSpPr>
              <p:cNvPr id="273440" name="Group 46"/>
              <p:cNvGrpSpPr>
                <a:grpSpLocks/>
              </p:cNvGrpSpPr>
              <p:nvPr/>
            </p:nvGrpSpPr>
            <p:grpSpPr bwMode="auto">
              <a:xfrm>
                <a:off x="3072" y="3024"/>
                <a:ext cx="1720" cy="768"/>
                <a:chOff x="3072" y="3024"/>
                <a:chExt cx="1720" cy="768"/>
              </a:xfrm>
            </p:grpSpPr>
            <p:grpSp>
              <p:nvGrpSpPr>
                <p:cNvPr id="273442" name="Group 47"/>
                <p:cNvGrpSpPr>
                  <a:grpSpLocks/>
                </p:cNvGrpSpPr>
                <p:nvPr/>
              </p:nvGrpSpPr>
              <p:grpSpPr bwMode="auto">
                <a:xfrm>
                  <a:off x="3072" y="3024"/>
                  <a:ext cx="1528" cy="768"/>
                  <a:chOff x="3072" y="3024"/>
                  <a:chExt cx="1528" cy="768"/>
                </a:xfrm>
              </p:grpSpPr>
              <p:sp>
                <p:nvSpPr>
                  <p:cNvPr id="273444" name="Text Box 48"/>
                  <p:cNvSpPr txBox="1">
                    <a:spLocks noChangeArrowheads="1"/>
                  </p:cNvSpPr>
                  <p:nvPr/>
                </p:nvSpPr>
                <p:spPr bwMode="auto">
                  <a:xfrm>
                    <a:off x="4024" y="3024"/>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grpSp>
                <p:nvGrpSpPr>
                  <p:cNvPr id="273445" name="Group 49"/>
                  <p:cNvGrpSpPr>
                    <a:grpSpLocks/>
                  </p:cNvGrpSpPr>
                  <p:nvPr/>
                </p:nvGrpSpPr>
                <p:grpSpPr bwMode="auto">
                  <a:xfrm>
                    <a:off x="3072" y="3024"/>
                    <a:ext cx="1152" cy="768"/>
                    <a:chOff x="3072" y="3024"/>
                    <a:chExt cx="1152" cy="768"/>
                  </a:xfrm>
                </p:grpSpPr>
                <p:sp>
                  <p:nvSpPr>
                    <p:cNvPr id="273446" name="Text Box 50"/>
                    <p:cNvSpPr txBox="1">
                      <a:spLocks noChangeArrowheads="1"/>
                    </p:cNvSpPr>
                    <p:nvPr/>
                  </p:nvSpPr>
                  <p:spPr bwMode="auto">
                    <a:xfrm>
                      <a:off x="3592"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73447" name="Text Box 51"/>
                    <p:cNvSpPr txBox="1">
                      <a:spLocks noChangeArrowheads="1"/>
                    </p:cNvSpPr>
                    <p:nvPr/>
                  </p:nvSpPr>
                  <p:spPr bwMode="auto">
                    <a:xfrm>
                      <a:off x="3456" y="3024"/>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-14</a:t>
                      </a:r>
                    </a:p>
                  </p:txBody>
                </p:sp>
                <p:sp>
                  <p:nvSpPr>
                    <p:cNvPr id="273448" name="Text Box 52"/>
                    <p:cNvSpPr txBox="1">
                      <a:spLocks noChangeArrowheads="1"/>
                    </p:cNvSpPr>
                    <p:nvPr/>
                  </p:nvSpPr>
                  <p:spPr bwMode="auto">
                    <a:xfrm>
                      <a:off x="3072"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3449" name="Text Box 53"/>
                    <p:cNvSpPr txBox="1">
                      <a:spLocks noChangeArrowheads="1"/>
                    </p:cNvSpPr>
                    <p:nvPr/>
                  </p:nvSpPr>
                  <p:spPr bwMode="auto">
                    <a:xfrm>
                      <a:off x="3072" y="3072"/>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- 6</a:t>
                      </a:r>
                    </a:p>
                  </p:txBody>
                </p:sp>
              </p:grpSp>
            </p:grpSp>
            <p:sp>
              <p:nvSpPr>
                <p:cNvPr id="273443" name="Text Box 54"/>
                <p:cNvSpPr txBox="1">
                  <a:spLocks noChangeArrowheads="1"/>
                </p:cNvSpPr>
                <p:nvPr/>
              </p:nvSpPr>
              <p:spPr bwMode="auto">
                <a:xfrm>
                  <a:off x="4024" y="3379"/>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grpSp>
          <p:sp>
            <p:nvSpPr>
              <p:cNvPr id="273441" name="Text Box 55"/>
              <p:cNvSpPr txBox="1">
                <a:spLocks noChangeArrowheads="1"/>
              </p:cNvSpPr>
              <p:nvPr/>
            </p:nvSpPr>
            <p:spPr bwMode="auto">
              <a:xfrm>
                <a:off x="4024" y="264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73438" name="Text Box 56"/>
            <p:cNvSpPr txBox="1">
              <a:spLocks noChangeArrowheads="1"/>
            </p:cNvSpPr>
            <p:nvPr/>
          </p:nvSpPr>
          <p:spPr bwMode="auto">
            <a:xfrm>
              <a:off x="3600" y="264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aphicFrame>
        <p:nvGraphicFramePr>
          <p:cNvPr id="799801" name="Object 57"/>
          <p:cNvGraphicFramePr>
            <a:graphicFrameLocks noChangeAspect="1"/>
          </p:cNvGraphicFramePr>
          <p:nvPr/>
        </p:nvGraphicFramePr>
        <p:xfrm>
          <a:off x="8826500" y="4343400"/>
          <a:ext cx="825500" cy="1295400"/>
        </p:xfrm>
        <a:graphic>
          <a:graphicData uri="http://schemas.openxmlformats.org/presentationml/2006/ole">
            <mc:AlternateContent xmlns:mc="http://schemas.openxmlformats.org/markup-compatibility/2006">
              <mc:Choice xmlns:v="urn:schemas-microsoft-com:vml" Requires="v">
                <p:oleObj spid="_x0000_s130069" name="Documento" r:id="rId11" imgW="5561970" imgH="219154" progId="Word.Document.8">
                  <p:embed/>
                </p:oleObj>
              </mc:Choice>
              <mc:Fallback>
                <p:oleObj name="Documento" r:id="rId11"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26500" y="4343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99802" name="Object 58"/>
          <p:cNvGraphicFramePr>
            <a:graphicFrameLocks noChangeAspect="1"/>
          </p:cNvGraphicFramePr>
          <p:nvPr/>
        </p:nvGraphicFramePr>
        <p:xfrm>
          <a:off x="4800600" y="3397250"/>
          <a:ext cx="2895600" cy="565150"/>
        </p:xfrm>
        <a:graphic>
          <a:graphicData uri="http://schemas.openxmlformats.org/presentationml/2006/ole">
            <mc:AlternateContent xmlns:mc="http://schemas.openxmlformats.org/markup-compatibility/2006">
              <mc:Choice xmlns:v="urn:schemas-microsoft-com:vml" Requires="v">
                <p:oleObj spid="_x0000_s130070" name="Ecuación" r:id="rId12" imgW="1168400" imgH="228600" progId="Equation.3">
                  <p:embed/>
                </p:oleObj>
              </mc:Choice>
              <mc:Fallback>
                <p:oleObj name="Ecuación" r:id="rId12" imgW="1168400" imgH="2286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00600" y="3397250"/>
                        <a:ext cx="2895600"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99803" name="Group 59"/>
          <p:cNvGrpSpPr>
            <a:grpSpLocks/>
          </p:cNvGrpSpPr>
          <p:nvPr/>
        </p:nvGrpSpPr>
        <p:grpSpPr bwMode="auto">
          <a:xfrm>
            <a:off x="4191000" y="1524000"/>
            <a:ext cx="2057400" cy="1219200"/>
            <a:chOff x="1776" y="1344"/>
            <a:chExt cx="1296" cy="768"/>
          </a:xfrm>
        </p:grpSpPr>
        <p:sp>
          <p:nvSpPr>
            <p:cNvPr id="273432" name="Line 60"/>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33" name="Line 61"/>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34" name="Line 62"/>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35" name="Line 63"/>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36" name="Line 64"/>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99809" name="Oval 65"/>
          <p:cNvSpPr>
            <a:spLocks noChangeArrowheads="1"/>
          </p:cNvSpPr>
          <p:nvPr/>
        </p:nvSpPr>
        <p:spPr bwMode="auto">
          <a:xfrm>
            <a:off x="5562600" y="20574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799810" name="Group 66"/>
          <p:cNvGrpSpPr>
            <a:grpSpLocks/>
          </p:cNvGrpSpPr>
          <p:nvPr/>
        </p:nvGrpSpPr>
        <p:grpSpPr bwMode="auto">
          <a:xfrm>
            <a:off x="4419600" y="4267200"/>
            <a:ext cx="2057400" cy="1219200"/>
            <a:chOff x="1776" y="1344"/>
            <a:chExt cx="1296" cy="768"/>
          </a:xfrm>
        </p:grpSpPr>
        <p:sp>
          <p:nvSpPr>
            <p:cNvPr id="273427" name="Line 67"/>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28" name="Line 68"/>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29" name="Line 69"/>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30" name="Line 70"/>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3431" name="Line 71"/>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73424" name="AutoShape 72">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73425" name="AutoShape 73">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99818" name="Rectangle 74"/>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36241668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799803"/>
                                        </p:tgtEl>
                                        <p:attrNameLst>
                                          <p:attrName>style.visibility</p:attrName>
                                        </p:attrNameLst>
                                      </p:cBhvr>
                                      <p:to>
                                        <p:strVal val="visible"/>
                                      </p:to>
                                    </p:set>
                                    <p:anim calcmode="lin" valueType="num">
                                      <p:cBhvr>
                                        <p:cTn id="7" dur="500" fill="hold"/>
                                        <p:tgtEl>
                                          <p:spTgt spid="799803"/>
                                        </p:tgtEl>
                                        <p:attrNameLst>
                                          <p:attrName>ppt_w</p:attrName>
                                        </p:attrNameLst>
                                      </p:cBhvr>
                                      <p:tavLst>
                                        <p:tav tm="0">
                                          <p:val>
                                            <p:fltVal val="0"/>
                                          </p:val>
                                        </p:tav>
                                        <p:tav tm="100000">
                                          <p:val>
                                            <p:strVal val="#ppt_w"/>
                                          </p:val>
                                        </p:tav>
                                      </p:tavLst>
                                    </p:anim>
                                    <p:anim calcmode="lin" valueType="num">
                                      <p:cBhvr>
                                        <p:cTn id="8" dur="500" fill="hold"/>
                                        <p:tgtEl>
                                          <p:spTgt spid="79980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99809"/>
                                        </p:tgtEl>
                                        <p:attrNameLst>
                                          <p:attrName>style.visibility</p:attrName>
                                        </p:attrNameLst>
                                      </p:cBhvr>
                                      <p:to>
                                        <p:strVal val="visible"/>
                                      </p:to>
                                    </p:set>
                                    <p:anim calcmode="lin" valueType="num">
                                      <p:cBhvr>
                                        <p:cTn id="12" dur="500" fill="hold"/>
                                        <p:tgtEl>
                                          <p:spTgt spid="799809"/>
                                        </p:tgtEl>
                                        <p:attrNameLst>
                                          <p:attrName>ppt_w</p:attrName>
                                        </p:attrNameLst>
                                      </p:cBhvr>
                                      <p:tavLst>
                                        <p:tav tm="0">
                                          <p:val>
                                            <p:fltVal val="0"/>
                                          </p:val>
                                        </p:tav>
                                        <p:tav tm="100000">
                                          <p:val>
                                            <p:strVal val="#ppt_w"/>
                                          </p:val>
                                        </p:tav>
                                      </p:tavLst>
                                    </p:anim>
                                    <p:anim calcmode="lin" valueType="num">
                                      <p:cBhvr>
                                        <p:cTn id="13" dur="500" fill="hold"/>
                                        <p:tgtEl>
                                          <p:spTgt spid="79980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99802"/>
                                        </p:tgtEl>
                                        <p:attrNameLst>
                                          <p:attrName>style.visibility</p:attrName>
                                        </p:attrNameLst>
                                      </p:cBhvr>
                                      <p:to>
                                        <p:strVal val="visible"/>
                                      </p:to>
                                    </p:set>
                                    <p:anim calcmode="lin" valueType="num">
                                      <p:cBhvr>
                                        <p:cTn id="17" dur="500" fill="hold"/>
                                        <p:tgtEl>
                                          <p:spTgt spid="799802"/>
                                        </p:tgtEl>
                                        <p:attrNameLst>
                                          <p:attrName>ppt_w</p:attrName>
                                        </p:attrNameLst>
                                      </p:cBhvr>
                                      <p:tavLst>
                                        <p:tav tm="0">
                                          <p:val>
                                            <p:fltVal val="0"/>
                                          </p:val>
                                        </p:tav>
                                        <p:tav tm="100000">
                                          <p:val>
                                            <p:strVal val="#ppt_w"/>
                                          </p:val>
                                        </p:tav>
                                      </p:tavLst>
                                    </p:anim>
                                    <p:anim calcmode="lin" valueType="num">
                                      <p:cBhvr>
                                        <p:cTn id="18" dur="500" fill="hold"/>
                                        <p:tgtEl>
                                          <p:spTgt spid="799802"/>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nodeType="clickEffect">
                                  <p:stCondLst>
                                    <p:cond delay="0"/>
                                  </p:stCondLst>
                                  <p:childTnLst>
                                    <p:set>
                                      <p:cBhvr>
                                        <p:cTn id="22" dur="1" fill="hold">
                                          <p:stCondLst>
                                            <p:cond delay="0"/>
                                          </p:stCondLst>
                                        </p:cTn>
                                        <p:tgtEl>
                                          <p:spTgt spid="799772"/>
                                        </p:tgtEl>
                                        <p:attrNameLst>
                                          <p:attrName>style.visibility</p:attrName>
                                        </p:attrNameLst>
                                      </p:cBhvr>
                                      <p:to>
                                        <p:strVal val="visible"/>
                                      </p:to>
                                    </p:set>
                                    <p:anim calcmode="lin" valueType="num">
                                      <p:cBhvr>
                                        <p:cTn id="23" dur="500" fill="hold"/>
                                        <p:tgtEl>
                                          <p:spTgt spid="799772"/>
                                        </p:tgtEl>
                                        <p:attrNameLst>
                                          <p:attrName>ppt_w</p:attrName>
                                        </p:attrNameLst>
                                      </p:cBhvr>
                                      <p:tavLst>
                                        <p:tav tm="0">
                                          <p:val>
                                            <p:fltVal val="0"/>
                                          </p:val>
                                        </p:tav>
                                        <p:tav tm="100000">
                                          <p:val>
                                            <p:strVal val="#ppt_w"/>
                                          </p:val>
                                        </p:tav>
                                      </p:tavLst>
                                    </p:anim>
                                    <p:anim calcmode="lin" valueType="num">
                                      <p:cBhvr>
                                        <p:cTn id="24" dur="500" fill="hold"/>
                                        <p:tgtEl>
                                          <p:spTgt spid="7997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500"/>
                            </p:stCondLst>
                            <p:childTnLst>
                              <p:par>
                                <p:cTn id="26" presetID="23" presetClass="entr" presetSubtype="16" fill="hold" nodeType="afterEffect">
                                  <p:stCondLst>
                                    <p:cond delay="0"/>
                                  </p:stCondLst>
                                  <p:childTnLst>
                                    <p:set>
                                      <p:cBhvr>
                                        <p:cTn id="27" dur="1" fill="hold">
                                          <p:stCondLst>
                                            <p:cond delay="0"/>
                                          </p:stCondLst>
                                        </p:cTn>
                                        <p:tgtEl>
                                          <p:spTgt spid="799773"/>
                                        </p:tgtEl>
                                        <p:attrNameLst>
                                          <p:attrName>style.visibility</p:attrName>
                                        </p:attrNameLst>
                                      </p:cBhvr>
                                      <p:to>
                                        <p:strVal val="visible"/>
                                      </p:to>
                                    </p:set>
                                    <p:anim calcmode="lin" valueType="num">
                                      <p:cBhvr>
                                        <p:cTn id="28" dur="500" fill="hold"/>
                                        <p:tgtEl>
                                          <p:spTgt spid="799773"/>
                                        </p:tgtEl>
                                        <p:attrNameLst>
                                          <p:attrName>ppt_w</p:attrName>
                                        </p:attrNameLst>
                                      </p:cBhvr>
                                      <p:tavLst>
                                        <p:tav tm="0">
                                          <p:val>
                                            <p:fltVal val="0"/>
                                          </p:val>
                                        </p:tav>
                                        <p:tav tm="100000">
                                          <p:val>
                                            <p:strVal val="#ppt_w"/>
                                          </p:val>
                                        </p:tav>
                                      </p:tavLst>
                                    </p:anim>
                                    <p:anim calcmode="lin" valueType="num">
                                      <p:cBhvr>
                                        <p:cTn id="29" dur="500" fill="hold"/>
                                        <p:tgtEl>
                                          <p:spTgt spid="799773"/>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000"/>
                            </p:stCondLst>
                            <p:childTnLst>
                              <p:par>
                                <p:cTn id="31" presetID="23" presetClass="entr" presetSubtype="16" fill="hold" grpId="0" nodeType="afterEffect">
                                  <p:stCondLst>
                                    <p:cond delay="0"/>
                                  </p:stCondLst>
                                  <p:childTnLst>
                                    <p:set>
                                      <p:cBhvr>
                                        <p:cTn id="32" dur="1" fill="hold">
                                          <p:stCondLst>
                                            <p:cond delay="0"/>
                                          </p:stCondLst>
                                        </p:cTn>
                                        <p:tgtEl>
                                          <p:spTgt spid="799786"/>
                                        </p:tgtEl>
                                        <p:attrNameLst>
                                          <p:attrName>style.visibility</p:attrName>
                                        </p:attrNameLst>
                                      </p:cBhvr>
                                      <p:to>
                                        <p:strVal val="visible"/>
                                      </p:to>
                                    </p:set>
                                    <p:anim calcmode="lin" valueType="num">
                                      <p:cBhvr>
                                        <p:cTn id="33" dur="500" fill="hold"/>
                                        <p:tgtEl>
                                          <p:spTgt spid="799786"/>
                                        </p:tgtEl>
                                        <p:attrNameLst>
                                          <p:attrName>ppt_w</p:attrName>
                                        </p:attrNameLst>
                                      </p:cBhvr>
                                      <p:tavLst>
                                        <p:tav tm="0">
                                          <p:val>
                                            <p:fltVal val="0"/>
                                          </p:val>
                                        </p:tav>
                                        <p:tav tm="100000">
                                          <p:val>
                                            <p:strVal val="#ppt_w"/>
                                          </p:val>
                                        </p:tav>
                                      </p:tavLst>
                                    </p:anim>
                                    <p:anim calcmode="lin" valueType="num">
                                      <p:cBhvr>
                                        <p:cTn id="34" dur="500" fill="hold"/>
                                        <p:tgtEl>
                                          <p:spTgt spid="79978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1500"/>
                            </p:stCondLst>
                            <p:childTnLst>
                              <p:par>
                                <p:cTn id="36" presetID="23" presetClass="entr" presetSubtype="16" fill="hold" nodeType="afterEffect">
                                  <p:stCondLst>
                                    <p:cond delay="0"/>
                                  </p:stCondLst>
                                  <p:childTnLst>
                                    <p:set>
                                      <p:cBhvr>
                                        <p:cTn id="37" dur="1" fill="hold">
                                          <p:stCondLst>
                                            <p:cond delay="0"/>
                                          </p:stCondLst>
                                        </p:cTn>
                                        <p:tgtEl>
                                          <p:spTgt spid="799787"/>
                                        </p:tgtEl>
                                        <p:attrNameLst>
                                          <p:attrName>style.visibility</p:attrName>
                                        </p:attrNameLst>
                                      </p:cBhvr>
                                      <p:to>
                                        <p:strVal val="visible"/>
                                      </p:to>
                                    </p:set>
                                    <p:anim calcmode="lin" valueType="num">
                                      <p:cBhvr>
                                        <p:cTn id="38" dur="500" fill="hold"/>
                                        <p:tgtEl>
                                          <p:spTgt spid="799787"/>
                                        </p:tgtEl>
                                        <p:attrNameLst>
                                          <p:attrName>ppt_w</p:attrName>
                                        </p:attrNameLst>
                                      </p:cBhvr>
                                      <p:tavLst>
                                        <p:tav tm="0">
                                          <p:val>
                                            <p:fltVal val="0"/>
                                          </p:val>
                                        </p:tav>
                                        <p:tav tm="100000">
                                          <p:val>
                                            <p:strVal val="#ppt_w"/>
                                          </p:val>
                                        </p:tav>
                                      </p:tavLst>
                                    </p:anim>
                                    <p:anim calcmode="lin" valueType="num">
                                      <p:cBhvr>
                                        <p:cTn id="39" dur="500" fill="hold"/>
                                        <p:tgtEl>
                                          <p:spTgt spid="799787"/>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000"/>
                            </p:stCondLst>
                            <p:childTnLst>
                              <p:par>
                                <p:cTn id="41" presetID="23" presetClass="entr" presetSubtype="16" fill="hold" nodeType="afterEffect">
                                  <p:stCondLst>
                                    <p:cond delay="0"/>
                                  </p:stCondLst>
                                  <p:childTnLst>
                                    <p:set>
                                      <p:cBhvr>
                                        <p:cTn id="42" dur="1" fill="hold">
                                          <p:stCondLst>
                                            <p:cond delay="0"/>
                                          </p:stCondLst>
                                        </p:cTn>
                                        <p:tgtEl>
                                          <p:spTgt spid="799810"/>
                                        </p:tgtEl>
                                        <p:attrNameLst>
                                          <p:attrName>style.visibility</p:attrName>
                                        </p:attrNameLst>
                                      </p:cBhvr>
                                      <p:to>
                                        <p:strVal val="visible"/>
                                      </p:to>
                                    </p:set>
                                    <p:anim calcmode="lin" valueType="num">
                                      <p:cBhvr>
                                        <p:cTn id="43" dur="500" fill="hold"/>
                                        <p:tgtEl>
                                          <p:spTgt spid="799810"/>
                                        </p:tgtEl>
                                        <p:attrNameLst>
                                          <p:attrName>ppt_w</p:attrName>
                                        </p:attrNameLst>
                                      </p:cBhvr>
                                      <p:tavLst>
                                        <p:tav tm="0">
                                          <p:val>
                                            <p:fltVal val="0"/>
                                          </p:val>
                                        </p:tav>
                                        <p:tav tm="100000">
                                          <p:val>
                                            <p:strVal val="#ppt_w"/>
                                          </p:val>
                                        </p:tav>
                                      </p:tavLst>
                                    </p:anim>
                                    <p:anim calcmode="lin" valueType="num">
                                      <p:cBhvr>
                                        <p:cTn id="44" dur="500" fill="hold"/>
                                        <p:tgtEl>
                                          <p:spTgt spid="799810"/>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500"/>
                            </p:stCondLst>
                            <p:childTnLst>
                              <p:par>
                                <p:cTn id="46" presetID="23" presetClass="entr" presetSubtype="16" fill="hold" nodeType="afterEffect">
                                  <p:stCondLst>
                                    <p:cond delay="0"/>
                                  </p:stCondLst>
                                  <p:childTnLst>
                                    <p:set>
                                      <p:cBhvr>
                                        <p:cTn id="47" dur="1" fill="hold">
                                          <p:stCondLst>
                                            <p:cond delay="0"/>
                                          </p:stCondLst>
                                        </p:cTn>
                                        <p:tgtEl>
                                          <p:spTgt spid="799801"/>
                                        </p:tgtEl>
                                        <p:attrNameLst>
                                          <p:attrName>style.visibility</p:attrName>
                                        </p:attrNameLst>
                                      </p:cBhvr>
                                      <p:to>
                                        <p:strVal val="visible"/>
                                      </p:to>
                                    </p:set>
                                    <p:anim calcmode="lin" valueType="num">
                                      <p:cBhvr>
                                        <p:cTn id="48" dur="500" fill="hold"/>
                                        <p:tgtEl>
                                          <p:spTgt spid="799801"/>
                                        </p:tgtEl>
                                        <p:attrNameLst>
                                          <p:attrName>ppt_w</p:attrName>
                                        </p:attrNameLst>
                                      </p:cBhvr>
                                      <p:tavLst>
                                        <p:tav tm="0">
                                          <p:val>
                                            <p:fltVal val="0"/>
                                          </p:val>
                                        </p:tav>
                                        <p:tav tm="100000">
                                          <p:val>
                                            <p:strVal val="#ppt_w"/>
                                          </p:val>
                                        </p:tav>
                                      </p:tavLst>
                                    </p:anim>
                                    <p:anim calcmode="lin" valueType="num">
                                      <p:cBhvr>
                                        <p:cTn id="49" dur="500" fill="hold"/>
                                        <p:tgtEl>
                                          <p:spTgt spid="79980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9786" grpId="0" animBg="1"/>
      <p:bldP spid="79980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5458" name="Object 2"/>
          <p:cNvGraphicFramePr>
            <a:graphicFrameLocks noChangeAspect="1"/>
          </p:cNvGraphicFramePr>
          <p:nvPr/>
        </p:nvGraphicFramePr>
        <p:xfrm>
          <a:off x="3200400" y="1676400"/>
          <a:ext cx="825500" cy="1295400"/>
        </p:xfrm>
        <a:graphic>
          <a:graphicData uri="http://schemas.openxmlformats.org/presentationml/2006/ole">
            <mc:AlternateContent xmlns:mc="http://schemas.openxmlformats.org/markup-compatibility/2006">
              <mc:Choice xmlns:v="urn:schemas-microsoft-com:vml" Requires="v">
                <p:oleObj spid="_x0000_s131088" name="Documento" r:id="rId4" imgW="5561970" imgH="219154" progId="Word.Document.8">
                  <p:embed/>
                </p:oleObj>
              </mc:Choice>
              <mc:Fallback>
                <p:oleObj name="Documento" r:id="rId4"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0400" y="1676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5459" name="Object 3"/>
          <p:cNvGraphicFramePr>
            <a:graphicFrameLocks noChangeAspect="1"/>
          </p:cNvGraphicFramePr>
          <p:nvPr/>
        </p:nvGraphicFramePr>
        <p:xfrm>
          <a:off x="3949700" y="1447800"/>
          <a:ext cx="5105400" cy="1905000"/>
        </p:xfrm>
        <a:graphic>
          <a:graphicData uri="http://schemas.openxmlformats.org/presentationml/2006/ole">
            <mc:AlternateContent xmlns:mc="http://schemas.openxmlformats.org/markup-compatibility/2006">
              <mc:Choice xmlns:v="urn:schemas-microsoft-com:vml" Requires="v">
                <p:oleObj spid="_x0000_s131089" name="Ecuación" r:id="rId6" imgW="774700" imgH="1473200" progId="Equation.3">
                  <p:embed/>
                </p:oleObj>
              </mc:Choice>
              <mc:Fallback>
                <p:oleObj name="Ecuación" r:id="rId6"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49700" y="1447800"/>
                        <a:ext cx="51054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5460" name="Text Box 4"/>
          <p:cNvSpPr txBox="1">
            <a:spLocks noChangeArrowheads="1"/>
          </p:cNvSpPr>
          <p:nvPr/>
        </p:nvSpPr>
        <p:spPr bwMode="auto">
          <a:xfrm>
            <a:off x="4254500" y="1477964"/>
            <a:ext cx="762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5461" name="Text Box 5"/>
          <p:cNvSpPr txBox="1">
            <a:spLocks noChangeArrowheads="1"/>
          </p:cNvSpPr>
          <p:nvPr/>
        </p:nvSpPr>
        <p:spPr bwMode="auto">
          <a:xfrm>
            <a:off x="4254500" y="21637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462" name="Text Box 6"/>
          <p:cNvSpPr txBox="1">
            <a:spLocks noChangeArrowheads="1"/>
          </p:cNvSpPr>
          <p:nvPr/>
        </p:nvSpPr>
        <p:spPr bwMode="auto">
          <a:xfrm>
            <a:off x="4254500" y="27733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463" name="Text Box 7"/>
          <p:cNvSpPr txBox="1">
            <a:spLocks noChangeArrowheads="1"/>
          </p:cNvSpPr>
          <p:nvPr/>
        </p:nvSpPr>
        <p:spPr bwMode="auto">
          <a:xfrm>
            <a:off x="50165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3</a:t>
            </a:r>
          </a:p>
        </p:txBody>
      </p:sp>
      <p:sp>
        <p:nvSpPr>
          <p:cNvPr id="275464" name="Text Box 8"/>
          <p:cNvSpPr txBox="1">
            <a:spLocks noChangeArrowheads="1"/>
          </p:cNvSpPr>
          <p:nvPr/>
        </p:nvSpPr>
        <p:spPr bwMode="auto">
          <a:xfrm>
            <a:off x="4648200" y="21336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5465" name="Text Box 9"/>
          <p:cNvSpPr txBox="1">
            <a:spLocks noChangeArrowheads="1"/>
          </p:cNvSpPr>
          <p:nvPr/>
        </p:nvSpPr>
        <p:spPr bwMode="auto">
          <a:xfrm>
            <a:off x="5016500" y="2743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466" name="Text Box 10"/>
          <p:cNvSpPr txBox="1">
            <a:spLocks noChangeArrowheads="1"/>
          </p:cNvSpPr>
          <p:nvPr/>
        </p:nvSpPr>
        <p:spPr bwMode="auto">
          <a:xfrm>
            <a:off x="56261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p>
        </p:txBody>
      </p:sp>
      <p:sp>
        <p:nvSpPr>
          <p:cNvPr id="275467" name="Text Box 11"/>
          <p:cNvSpPr txBox="1">
            <a:spLocks noChangeArrowheads="1"/>
          </p:cNvSpPr>
          <p:nvPr/>
        </p:nvSpPr>
        <p:spPr bwMode="auto">
          <a:xfrm>
            <a:off x="5702300" y="21336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468" name="Text Box 12"/>
          <p:cNvSpPr txBox="1">
            <a:spLocks noChangeArrowheads="1"/>
          </p:cNvSpPr>
          <p:nvPr/>
        </p:nvSpPr>
        <p:spPr bwMode="auto">
          <a:xfrm>
            <a:off x="5562600" y="2743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sp>
        <p:nvSpPr>
          <p:cNvPr id="275469" name="Line 13"/>
          <p:cNvSpPr>
            <a:spLocks noChangeShapeType="1"/>
          </p:cNvSpPr>
          <p:nvPr/>
        </p:nvSpPr>
        <p:spPr bwMode="auto">
          <a:xfrm>
            <a:off x="6388100" y="15240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70" name="Text Box 14"/>
          <p:cNvSpPr txBox="1">
            <a:spLocks noChangeArrowheads="1"/>
          </p:cNvSpPr>
          <p:nvPr/>
        </p:nvSpPr>
        <p:spPr bwMode="auto">
          <a:xfrm>
            <a:off x="7226300" y="26971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sp>
        <p:nvSpPr>
          <p:cNvPr id="275471" name="Text Box 15"/>
          <p:cNvSpPr txBox="1">
            <a:spLocks noChangeArrowheads="1"/>
          </p:cNvSpPr>
          <p:nvPr/>
        </p:nvSpPr>
        <p:spPr bwMode="auto">
          <a:xfrm>
            <a:off x="6934200" y="20574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-14</a:t>
            </a:r>
          </a:p>
        </p:txBody>
      </p:sp>
      <p:sp>
        <p:nvSpPr>
          <p:cNvPr id="275472" name="Text Box 16"/>
          <p:cNvSpPr txBox="1">
            <a:spLocks noChangeArrowheads="1"/>
          </p:cNvSpPr>
          <p:nvPr/>
        </p:nvSpPr>
        <p:spPr bwMode="auto">
          <a:xfrm>
            <a:off x="65405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75473" name="Text Box 17"/>
          <p:cNvSpPr txBox="1">
            <a:spLocks noChangeArrowheads="1"/>
          </p:cNvSpPr>
          <p:nvPr/>
        </p:nvSpPr>
        <p:spPr bwMode="auto">
          <a:xfrm>
            <a:off x="7912100" y="26209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p>
        </p:txBody>
      </p:sp>
      <p:sp>
        <p:nvSpPr>
          <p:cNvPr id="275474" name="Text Box 18"/>
          <p:cNvSpPr txBox="1">
            <a:spLocks noChangeArrowheads="1"/>
          </p:cNvSpPr>
          <p:nvPr/>
        </p:nvSpPr>
        <p:spPr bwMode="auto">
          <a:xfrm>
            <a:off x="6324600" y="26971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5475" name="Text Box 19"/>
          <p:cNvSpPr txBox="1">
            <a:spLocks noChangeArrowheads="1"/>
          </p:cNvSpPr>
          <p:nvPr/>
        </p:nvSpPr>
        <p:spPr bwMode="auto">
          <a:xfrm>
            <a:off x="7912100" y="20574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75476" name="Text Box 20"/>
          <p:cNvSpPr txBox="1">
            <a:spLocks noChangeArrowheads="1"/>
          </p:cNvSpPr>
          <p:nvPr/>
        </p:nvSpPr>
        <p:spPr bwMode="auto">
          <a:xfrm>
            <a:off x="6324600" y="20574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- 6</a:t>
            </a:r>
          </a:p>
        </p:txBody>
      </p:sp>
      <p:sp>
        <p:nvSpPr>
          <p:cNvPr id="275477" name="Text Box 21"/>
          <p:cNvSpPr txBox="1">
            <a:spLocks noChangeArrowheads="1"/>
          </p:cNvSpPr>
          <p:nvPr/>
        </p:nvSpPr>
        <p:spPr bwMode="auto">
          <a:xfrm>
            <a:off x="7912100" y="14478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478" name="Text Box 22"/>
          <p:cNvSpPr txBox="1">
            <a:spLocks noChangeArrowheads="1"/>
          </p:cNvSpPr>
          <p:nvPr/>
        </p:nvSpPr>
        <p:spPr bwMode="auto">
          <a:xfrm>
            <a:off x="7226300" y="14478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aphicFrame>
        <p:nvGraphicFramePr>
          <p:cNvPr id="275479" name="Object 23"/>
          <p:cNvGraphicFramePr>
            <a:graphicFrameLocks noChangeAspect="1"/>
          </p:cNvGraphicFramePr>
          <p:nvPr/>
        </p:nvGraphicFramePr>
        <p:xfrm>
          <a:off x="8674100" y="1600200"/>
          <a:ext cx="825500" cy="1295400"/>
        </p:xfrm>
        <a:graphic>
          <a:graphicData uri="http://schemas.openxmlformats.org/presentationml/2006/ole">
            <mc:AlternateContent xmlns:mc="http://schemas.openxmlformats.org/markup-compatibility/2006">
              <mc:Choice xmlns:v="urn:schemas-microsoft-com:vml" Requires="v">
                <p:oleObj spid="_x0000_s131090" name="Documento" r:id="rId8" imgW="5561970" imgH="219154" progId="Word.Document.8">
                  <p:embed/>
                </p:oleObj>
              </mc:Choice>
              <mc:Fallback>
                <p:oleObj name="Documento" r:id="rId8"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74100" y="16002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1816" name="Oval 24"/>
          <p:cNvSpPr>
            <a:spLocks noChangeArrowheads="1"/>
          </p:cNvSpPr>
          <p:nvPr/>
        </p:nvSpPr>
        <p:spPr bwMode="auto">
          <a:xfrm>
            <a:off x="5562600" y="13716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801817" name="Object 25"/>
          <p:cNvGraphicFramePr>
            <a:graphicFrameLocks noChangeAspect="1"/>
          </p:cNvGraphicFramePr>
          <p:nvPr/>
        </p:nvGraphicFramePr>
        <p:xfrm>
          <a:off x="3352800" y="4419600"/>
          <a:ext cx="825500" cy="1295400"/>
        </p:xfrm>
        <a:graphic>
          <a:graphicData uri="http://schemas.openxmlformats.org/presentationml/2006/ole">
            <mc:AlternateContent xmlns:mc="http://schemas.openxmlformats.org/markup-compatibility/2006">
              <mc:Choice xmlns:v="urn:schemas-microsoft-com:vml" Requires="v">
                <p:oleObj spid="_x0000_s131091" name="Documento" r:id="rId9" imgW="5561970" imgH="219154" progId="Word.Document.8">
                  <p:embed/>
                </p:oleObj>
              </mc:Choice>
              <mc:Fallback>
                <p:oleObj name="Documento" r:id="rId9"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1818" name="Group 26"/>
          <p:cNvGrpSpPr>
            <a:grpSpLocks/>
          </p:cNvGrpSpPr>
          <p:nvPr/>
        </p:nvGrpSpPr>
        <p:grpSpPr bwMode="auto">
          <a:xfrm>
            <a:off x="3962400" y="4191000"/>
            <a:ext cx="5105400" cy="1905000"/>
            <a:chOff x="1536" y="2640"/>
            <a:chExt cx="3216" cy="1200"/>
          </a:xfrm>
        </p:grpSpPr>
        <p:grpSp>
          <p:nvGrpSpPr>
            <p:cNvPr id="275515" name="Group 27"/>
            <p:cNvGrpSpPr>
              <a:grpSpLocks/>
            </p:cNvGrpSpPr>
            <p:nvPr/>
          </p:nvGrpSpPr>
          <p:grpSpPr bwMode="auto">
            <a:xfrm>
              <a:off x="1536" y="2640"/>
              <a:ext cx="3216" cy="1200"/>
              <a:chOff x="1536" y="2640"/>
              <a:chExt cx="3216" cy="1200"/>
            </a:xfrm>
          </p:grpSpPr>
          <p:grpSp>
            <p:nvGrpSpPr>
              <p:cNvPr id="275517" name="Group 28"/>
              <p:cNvGrpSpPr>
                <a:grpSpLocks/>
              </p:cNvGrpSpPr>
              <p:nvPr/>
            </p:nvGrpSpPr>
            <p:grpSpPr bwMode="auto">
              <a:xfrm>
                <a:off x="1536" y="2640"/>
                <a:ext cx="3216" cy="1200"/>
                <a:chOff x="1440" y="2640"/>
                <a:chExt cx="3216" cy="1200"/>
              </a:xfrm>
            </p:grpSpPr>
            <p:graphicFrame>
              <p:nvGraphicFramePr>
                <p:cNvPr id="275520" name="Object 29"/>
                <p:cNvGraphicFramePr>
                  <a:graphicFrameLocks noChangeAspect="1"/>
                </p:cNvGraphicFramePr>
                <p:nvPr/>
              </p:nvGraphicFramePr>
              <p:xfrm>
                <a:off x="1440" y="2640"/>
                <a:ext cx="3216" cy="1200"/>
              </p:xfrm>
              <a:graphic>
                <a:graphicData uri="http://schemas.openxmlformats.org/presentationml/2006/ole">
                  <mc:AlternateContent xmlns:mc="http://schemas.openxmlformats.org/markup-compatibility/2006">
                    <mc:Choice xmlns:v="urn:schemas-microsoft-com:vml" Requires="v">
                      <p:oleObj spid="_x0000_s131092" name="Ecuación" r:id="rId10" imgW="774700" imgH="1473200" progId="Equation.3">
                        <p:embed/>
                      </p:oleObj>
                    </mc:Choice>
                    <mc:Fallback>
                      <p:oleObj name="Ecuación" r:id="rId10"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0" y="2640"/>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5521" name="Text Box 30"/>
                <p:cNvSpPr txBox="1">
                  <a:spLocks noChangeArrowheads="1"/>
                </p:cNvSpPr>
                <p:nvPr/>
              </p:nvSpPr>
              <p:spPr bwMode="auto">
                <a:xfrm>
                  <a:off x="1720" y="3091"/>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522" name="Text Box 31"/>
                <p:cNvSpPr txBox="1">
                  <a:spLocks noChangeArrowheads="1"/>
                </p:cNvSpPr>
                <p:nvPr/>
              </p:nvSpPr>
              <p:spPr bwMode="auto">
                <a:xfrm>
                  <a:off x="1720" y="347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523" name="Text Box 32"/>
                <p:cNvSpPr txBox="1">
                  <a:spLocks noChangeArrowheads="1"/>
                </p:cNvSpPr>
                <p:nvPr/>
              </p:nvSpPr>
              <p:spPr bwMode="auto">
                <a:xfrm>
                  <a:off x="2016" y="307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5524" name="Text Box 33"/>
                <p:cNvSpPr txBox="1">
                  <a:spLocks noChangeArrowheads="1"/>
                </p:cNvSpPr>
                <p:nvPr/>
              </p:nvSpPr>
              <p:spPr bwMode="auto">
                <a:xfrm>
                  <a:off x="2200" y="345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5525" name="Text Box 34"/>
                <p:cNvSpPr txBox="1">
                  <a:spLocks noChangeArrowheads="1"/>
                </p:cNvSpPr>
                <p:nvPr/>
              </p:nvSpPr>
              <p:spPr bwMode="auto">
                <a:xfrm>
                  <a:off x="2632" y="307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75526" name="Text Box 35"/>
                <p:cNvSpPr txBox="1">
                  <a:spLocks noChangeArrowheads="1"/>
                </p:cNvSpPr>
                <p:nvPr/>
              </p:nvSpPr>
              <p:spPr bwMode="auto">
                <a:xfrm>
                  <a:off x="2632" y="345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sp>
            <p:nvSpPr>
              <p:cNvPr id="275518" name="Text Box 36"/>
              <p:cNvSpPr txBox="1">
                <a:spLocks noChangeArrowheads="1"/>
              </p:cNvSpPr>
              <p:nvPr/>
            </p:nvSpPr>
            <p:spPr bwMode="auto">
              <a:xfrm>
                <a:off x="1776" y="2659"/>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23</a:t>
                </a:r>
              </a:p>
            </p:txBody>
          </p:sp>
          <p:sp>
            <p:nvSpPr>
              <p:cNvPr id="275519" name="Text Box 37"/>
              <p:cNvSpPr txBox="1">
                <a:spLocks noChangeArrowheads="1"/>
              </p:cNvSpPr>
              <p:nvPr/>
            </p:nvSpPr>
            <p:spPr bwMode="auto">
              <a:xfrm>
                <a:off x="2256"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69</a:t>
                </a:r>
              </a:p>
            </p:txBody>
          </p:sp>
        </p:grpSp>
        <p:sp>
          <p:nvSpPr>
            <p:cNvPr id="275516" name="Text Box 38"/>
            <p:cNvSpPr txBox="1">
              <a:spLocks noChangeArrowheads="1"/>
            </p:cNvSpPr>
            <p:nvPr/>
          </p:nvSpPr>
          <p:spPr bwMode="auto">
            <a:xfrm>
              <a:off x="2784"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801831" name="Line 39"/>
          <p:cNvSpPr>
            <a:spLocks noChangeShapeType="1"/>
          </p:cNvSpPr>
          <p:nvPr/>
        </p:nvSpPr>
        <p:spPr bwMode="auto">
          <a:xfrm>
            <a:off x="6477000" y="42672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01832" name="Group 40"/>
          <p:cNvGrpSpPr>
            <a:grpSpLocks/>
          </p:cNvGrpSpPr>
          <p:nvPr/>
        </p:nvGrpSpPr>
        <p:grpSpPr bwMode="auto">
          <a:xfrm>
            <a:off x="6565900" y="4191000"/>
            <a:ext cx="2730500" cy="1828800"/>
            <a:chOff x="3072" y="2640"/>
            <a:chExt cx="1720" cy="1152"/>
          </a:xfrm>
        </p:grpSpPr>
        <p:grpSp>
          <p:nvGrpSpPr>
            <p:cNvPr id="275502" name="Group 41"/>
            <p:cNvGrpSpPr>
              <a:grpSpLocks/>
            </p:cNvGrpSpPr>
            <p:nvPr/>
          </p:nvGrpSpPr>
          <p:grpSpPr bwMode="auto">
            <a:xfrm>
              <a:off x="3072" y="2640"/>
              <a:ext cx="1720" cy="1152"/>
              <a:chOff x="3072" y="2640"/>
              <a:chExt cx="1720" cy="1152"/>
            </a:xfrm>
          </p:grpSpPr>
          <p:sp>
            <p:nvSpPr>
              <p:cNvPr id="275504" name="Text Box 42"/>
              <p:cNvSpPr txBox="1">
                <a:spLocks noChangeArrowheads="1"/>
              </p:cNvSpPr>
              <p:nvPr/>
            </p:nvSpPr>
            <p:spPr bwMode="auto">
              <a:xfrm>
                <a:off x="3072"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17</a:t>
                </a:r>
              </a:p>
            </p:txBody>
          </p:sp>
          <p:grpSp>
            <p:nvGrpSpPr>
              <p:cNvPr id="275505" name="Group 43"/>
              <p:cNvGrpSpPr>
                <a:grpSpLocks/>
              </p:cNvGrpSpPr>
              <p:nvPr/>
            </p:nvGrpSpPr>
            <p:grpSpPr bwMode="auto">
              <a:xfrm>
                <a:off x="3072" y="3024"/>
                <a:ext cx="1720" cy="768"/>
                <a:chOff x="3072" y="3024"/>
                <a:chExt cx="1720" cy="768"/>
              </a:xfrm>
            </p:grpSpPr>
            <p:grpSp>
              <p:nvGrpSpPr>
                <p:cNvPr id="275507" name="Group 44"/>
                <p:cNvGrpSpPr>
                  <a:grpSpLocks/>
                </p:cNvGrpSpPr>
                <p:nvPr/>
              </p:nvGrpSpPr>
              <p:grpSpPr bwMode="auto">
                <a:xfrm>
                  <a:off x="3072" y="3024"/>
                  <a:ext cx="1528" cy="768"/>
                  <a:chOff x="3072" y="3024"/>
                  <a:chExt cx="1528" cy="768"/>
                </a:xfrm>
              </p:grpSpPr>
              <p:sp>
                <p:nvSpPr>
                  <p:cNvPr id="275509" name="Text Box 45"/>
                  <p:cNvSpPr txBox="1">
                    <a:spLocks noChangeArrowheads="1"/>
                  </p:cNvSpPr>
                  <p:nvPr/>
                </p:nvSpPr>
                <p:spPr bwMode="auto">
                  <a:xfrm>
                    <a:off x="4024" y="3024"/>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grpSp>
                <p:nvGrpSpPr>
                  <p:cNvPr id="275510" name="Group 46"/>
                  <p:cNvGrpSpPr>
                    <a:grpSpLocks/>
                  </p:cNvGrpSpPr>
                  <p:nvPr/>
                </p:nvGrpSpPr>
                <p:grpSpPr bwMode="auto">
                  <a:xfrm>
                    <a:off x="3072" y="3024"/>
                    <a:ext cx="1152" cy="768"/>
                    <a:chOff x="3072" y="3024"/>
                    <a:chExt cx="1152" cy="768"/>
                  </a:xfrm>
                </p:grpSpPr>
                <p:sp>
                  <p:nvSpPr>
                    <p:cNvPr id="275511" name="Text Box 47"/>
                    <p:cNvSpPr txBox="1">
                      <a:spLocks noChangeArrowheads="1"/>
                    </p:cNvSpPr>
                    <p:nvPr/>
                  </p:nvSpPr>
                  <p:spPr bwMode="auto">
                    <a:xfrm>
                      <a:off x="3592"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75512" name="Text Box 48"/>
                    <p:cNvSpPr txBox="1">
                      <a:spLocks noChangeArrowheads="1"/>
                    </p:cNvSpPr>
                    <p:nvPr/>
                  </p:nvSpPr>
                  <p:spPr bwMode="auto">
                    <a:xfrm>
                      <a:off x="3456" y="3024"/>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-14</a:t>
                      </a:r>
                    </a:p>
                  </p:txBody>
                </p:sp>
                <p:sp>
                  <p:nvSpPr>
                    <p:cNvPr id="275513" name="Text Box 49"/>
                    <p:cNvSpPr txBox="1">
                      <a:spLocks noChangeArrowheads="1"/>
                    </p:cNvSpPr>
                    <p:nvPr/>
                  </p:nvSpPr>
                  <p:spPr bwMode="auto">
                    <a:xfrm>
                      <a:off x="3072"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-6</a:t>
                      </a:r>
                      <a:endParaRPr lang="es-ES_tradnl" sz="3200" b="1" i="0"/>
                    </a:p>
                  </p:txBody>
                </p:sp>
                <p:sp>
                  <p:nvSpPr>
                    <p:cNvPr id="275514" name="Text Box 50"/>
                    <p:cNvSpPr txBox="1">
                      <a:spLocks noChangeArrowheads="1"/>
                    </p:cNvSpPr>
                    <p:nvPr/>
                  </p:nvSpPr>
                  <p:spPr bwMode="auto">
                    <a:xfrm>
                      <a:off x="3072" y="3072"/>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-6</a:t>
                      </a:r>
                    </a:p>
                  </p:txBody>
                </p:sp>
              </p:grpSp>
            </p:grpSp>
            <p:sp>
              <p:nvSpPr>
                <p:cNvPr id="275508" name="Text Box 51"/>
                <p:cNvSpPr txBox="1">
                  <a:spLocks noChangeArrowheads="1"/>
                </p:cNvSpPr>
                <p:nvPr/>
              </p:nvSpPr>
              <p:spPr bwMode="auto">
                <a:xfrm>
                  <a:off x="4024" y="3379"/>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grpSp>
          <p:sp>
            <p:nvSpPr>
              <p:cNvPr id="275506" name="Text Box 52"/>
              <p:cNvSpPr txBox="1">
                <a:spLocks noChangeArrowheads="1"/>
              </p:cNvSpPr>
              <p:nvPr/>
            </p:nvSpPr>
            <p:spPr bwMode="auto">
              <a:xfrm>
                <a:off x="4024" y="264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grpSp>
        <p:sp>
          <p:nvSpPr>
            <p:cNvPr id="275503" name="Text Box 53"/>
            <p:cNvSpPr txBox="1">
              <a:spLocks noChangeArrowheads="1"/>
            </p:cNvSpPr>
            <p:nvPr/>
          </p:nvSpPr>
          <p:spPr bwMode="auto">
            <a:xfrm>
              <a:off x="3600" y="264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grpSp>
      <p:graphicFrame>
        <p:nvGraphicFramePr>
          <p:cNvPr id="801846" name="Object 54"/>
          <p:cNvGraphicFramePr>
            <a:graphicFrameLocks noChangeAspect="1"/>
          </p:cNvGraphicFramePr>
          <p:nvPr/>
        </p:nvGraphicFramePr>
        <p:xfrm>
          <a:off x="8826500" y="4343400"/>
          <a:ext cx="825500" cy="1295400"/>
        </p:xfrm>
        <a:graphic>
          <a:graphicData uri="http://schemas.openxmlformats.org/presentationml/2006/ole">
            <mc:AlternateContent xmlns:mc="http://schemas.openxmlformats.org/markup-compatibility/2006">
              <mc:Choice xmlns:v="urn:schemas-microsoft-com:vml" Requires="v">
                <p:oleObj spid="_x0000_s131093" name="Documento" r:id="rId11" imgW="5561970" imgH="219154" progId="Word.Document.8">
                  <p:embed/>
                </p:oleObj>
              </mc:Choice>
              <mc:Fallback>
                <p:oleObj name="Documento" r:id="rId11"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26500" y="4343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01847" name="Object 55"/>
          <p:cNvGraphicFramePr>
            <a:graphicFrameLocks noChangeAspect="1"/>
          </p:cNvGraphicFramePr>
          <p:nvPr/>
        </p:nvGraphicFramePr>
        <p:xfrm>
          <a:off x="4876800" y="3422650"/>
          <a:ext cx="2806700" cy="615950"/>
        </p:xfrm>
        <a:graphic>
          <a:graphicData uri="http://schemas.openxmlformats.org/presentationml/2006/ole">
            <mc:AlternateContent xmlns:mc="http://schemas.openxmlformats.org/markup-compatibility/2006">
              <mc:Choice xmlns:v="urn:schemas-microsoft-com:vml" Requires="v">
                <p:oleObj spid="_x0000_s131094" name="Ecuación" r:id="rId12" imgW="1040948" imgH="228501" progId="Equation.3">
                  <p:embed/>
                </p:oleObj>
              </mc:Choice>
              <mc:Fallback>
                <p:oleObj name="Ecuación" r:id="rId12" imgW="1040948" imgH="228501"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76800" y="3422650"/>
                        <a:ext cx="2806700"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1848" name="Group 56"/>
          <p:cNvGrpSpPr>
            <a:grpSpLocks/>
          </p:cNvGrpSpPr>
          <p:nvPr/>
        </p:nvGrpSpPr>
        <p:grpSpPr bwMode="auto">
          <a:xfrm>
            <a:off x="4267200" y="1524000"/>
            <a:ext cx="2057400" cy="1219200"/>
            <a:chOff x="1776" y="1344"/>
            <a:chExt cx="1296" cy="768"/>
          </a:xfrm>
        </p:grpSpPr>
        <p:sp>
          <p:nvSpPr>
            <p:cNvPr id="275497" name="Line 57"/>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98" name="Line 58"/>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99" name="Line 59"/>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500" name="Line 60"/>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501" name="Line 61"/>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01854" name="Group 62"/>
          <p:cNvGrpSpPr>
            <a:grpSpLocks/>
          </p:cNvGrpSpPr>
          <p:nvPr/>
        </p:nvGrpSpPr>
        <p:grpSpPr bwMode="auto">
          <a:xfrm>
            <a:off x="4419600" y="4267200"/>
            <a:ext cx="2057400" cy="1219200"/>
            <a:chOff x="1776" y="1344"/>
            <a:chExt cx="1296" cy="768"/>
          </a:xfrm>
        </p:grpSpPr>
        <p:sp>
          <p:nvSpPr>
            <p:cNvPr id="275492" name="Line 63"/>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93" name="Line 64"/>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94" name="Line 65"/>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95" name="Line 66"/>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5496" name="Line 67"/>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75489" name="AutoShape 6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75490" name="AutoShape 6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01862" name="Rectangle 70"/>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3635750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801848"/>
                                        </p:tgtEl>
                                        <p:attrNameLst>
                                          <p:attrName>style.visibility</p:attrName>
                                        </p:attrNameLst>
                                      </p:cBhvr>
                                      <p:to>
                                        <p:strVal val="visible"/>
                                      </p:to>
                                    </p:set>
                                    <p:anim calcmode="lin" valueType="num">
                                      <p:cBhvr>
                                        <p:cTn id="7" dur="500" fill="hold"/>
                                        <p:tgtEl>
                                          <p:spTgt spid="801848"/>
                                        </p:tgtEl>
                                        <p:attrNameLst>
                                          <p:attrName>ppt_w</p:attrName>
                                        </p:attrNameLst>
                                      </p:cBhvr>
                                      <p:tavLst>
                                        <p:tav tm="0">
                                          <p:val>
                                            <p:fltVal val="0"/>
                                          </p:val>
                                        </p:tav>
                                        <p:tav tm="100000">
                                          <p:val>
                                            <p:strVal val="#ppt_w"/>
                                          </p:val>
                                        </p:tav>
                                      </p:tavLst>
                                    </p:anim>
                                    <p:anim calcmode="lin" valueType="num">
                                      <p:cBhvr>
                                        <p:cTn id="8" dur="500" fill="hold"/>
                                        <p:tgtEl>
                                          <p:spTgt spid="80184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1816"/>
                                        </p:tgtEl>
                                        <p:attrNameLst>
                                          <p:attrName>style.visibility</p:attrName>
                                        </p:attrNameLst>
                                      </p:cBhvr>
                                      <p:to>
                                        <p:strVal val="visible"/>
                                      </p:to>
                                    </p:set>
                                    <p:anim calcmode="lin" valueType="num">
                                      <p:cBhvr>
                                        <p:cTn id="12" dur="500" fill="hold"/>
                                        <p:tgtEl>
                                          <p:spTgt spid="801816"/>
                                        </p:tgtEl>
                                        <p:attrNameLst>
                                          <p:attrName>ppt_w</p:attrName>
                                        </p:attrNameLst>
                                      </p:cBhvr>
                                      <p:tavLst>
                                        <p:tav tm="0">
                                          <p:val>
                                            <p:fltVal val="0"/>
                                          </p:val>
                                        </p:tav>
                                        <p:tav tm="100000">
                                          <p:val>
                                            <p:strVal val="#ppt_w"/>
                                          </p:val>
                                        </p:tav>
                                      </p:tavLst>
                                    </p:anim>
                                    <p:anim calcmode="lin" valueType="num">
                                      <p:cBhvr>
                                        <p:cTn id="13" dur="500" fill="hold"/>
                                        <p:tgtEl>
                                          <p:spTgt spid="80181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801847"/>
                                        </p:tgtEl>
                                        <p:attrNameLst>
                                          <p:attrName>style.visibility</p:attrName>
                                        </p:attrNameLst>
                                      </p:cBhvr>
                                      <p:to>
                                        <p:strVal val="visible"/>
                                      </p:to>
                                    </p:set>
                                    <p:anim calcmode="lin" valueType="num">
                                      <p:cBhvr>
                                        <p:cTn id="17" dur="500" fill="hold"/>
                                        <p:tgtEl>
                                          <p:spTgt spid="801847"/>
                                        </p:tgtEl>
                                        <p:attrNameLst>
                                          <p:attrName>ppt_w</p:attrName>
                                        </p:attrNameLst>
                                      </p:cBhvr>
                                      <p:tavLst>
                                        <p:tav tm="0">
                                          <p:val>
                                            <p:fltVal val="0"/>
                                          </p:val>
                                        </p:tav>
                                        <p:tav tm="100000">
                                          <p:val>
                                            <p:strVal val="#ppt_w"/>
                                          </p:val>
                                        </p:tav>
                                      </p:tavLst>
                                    </p:anim>
                                    <p:anim calcmode="lin" valueType="num">
                                      <p:cBhvr>
                                        <p:cTn id="18" dur="500" fill="hold"/>
                                        <p:tgtEl>
                                          <p:spTgt spid="801847"/>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nodeType="clickEffect">
                                  <p:stCondLst>
                                    <p:cond delay="0"/>
                                  </p:stCondLst>
                                  <p:childTnLst>
                                    <p:set>
                                      <p:cBhvr>
                                        <p:cTn id="22" dur="1" fill="hold">
                                          <p:stCondLst>
                                            <p:cond delay="0"/>
                                          </p:stCondLst>
                                        </p:cTn>
                                        <p:tgtEl>
                                          <p:spTgt spid="801817"/>
                                        </p:tgtEl>
                                        <p:attrNameLst>
                                          <p:attrName>style.visibility</p:attrName>
                                        </p:attrNameLst>
                                      </p:cBhvr>
                                      <p:to>
                                        <p:strVal val="visible"/>
                                      </p:to>
                                    </p:set>
                                    <p:anim calcmode="lin" valueType="num">
                                      <p:cBhvr>
                                        <p:cTn id="23" dur="500" fill="hold"/>
                                        <p:tgtEl>
                                          <p:spTgt spid="801817"/>
                                        </p:tgtEl>
                                        <p:attrNameLst>
                                          <p:attrName>ppt_w</p:attrName>
                                        </p:attrNameLst>
                                      </p:cBhvr>
                                      <p:tavLst>
                                        <p:tav tm="0">
                                          <p:val>
                                            <p:fltVal val="0"/>
                                          </p:val>
                                        </p:tav>
                                        <p:tav tm="100000">
                                          <p:val>
                                            <p:strVal val="#ppt_w"/>
                                          </p:val>
                                        </p:tav>
                                      </p:tavLst>
                                    </p:anim>
                                    <p:anim calcmode="lin" valueType="num">
                                      <p:cBhvr>
                                        <p:cTn id="24" dur="500" fill="hold"/>
                                        <p:tgtEl>
                                          <p:spTgt spid="801817"/>
                                        </p:tgtEl>
                                        <p:attrNameLst>
                                          <p:attrName>ppt_h</p:attrName>
                                        </p:attrNameLst>
                                      </p:cBhvr>
                                      <p:tavLst>
                                        <p:tav tm="0">
                                          <p:val>
                                            <p:fltVal val="0"/>
                                          </p:val>
                                        </p:tav>
                                        <p:tav tm="100000">
                                          <p:val>
                                            <p:strVal val="#ppt_h"/>
                                          </p:val>
                                        </p:tav>
                                      </p:tavLst>
                                    </p:anim>
                                  </p:childTnLst>
                                </p:cTn>
                              </p:par>
                            </p:childTnLst>
                          </p:cTn>
                        </p:par>
                        <p:par>
                          <p:cTn id="25" fill="hold" nodeType="afterGroup">
                            <p:stCondLst>
                              <p:cond delay="500"/>
                            </p:stCondLst>
                            <p:childTnLst>
                              <p:par>
                                <p:cTn id="26" presetID="23" presetClass="entr" presetSubtype="16" fill="hold" nodeType="afterEffect">
                                  <p:stCondLst>
                                    <p:cond delay="0"/>
                                  </p:stCondLst>
                                  <p:childTnLst>
                                    <p:set>
                                      <p:cBhvr>
                                        <p:cTn id="27" dur="1" fill="hold">
                                          <p:stCondLst>
                                            <p:cond delay="0"/>
                                          </p:stCondLst>
                                        </p:cTn>
                                        <p:tgtEl>
                                          <p:spTgt spid="801818"/>
                                        </p:tgtEl>
                                        <p:attrNameLst>
                                          <p:attrName>style.visibility</p:attrName>
                                        </p:attrNameLst>
                                      </p:cBhvr>
                                      <p:to>
                                        <p:strVal val="visible"/>
                                      </p:to>
                                    </p:set>
                                    <p:anim calcmode="lin" valueType="num">
                                      <p:cBhvr>
                                        <p:cTn id="28" dur="500" fill="hold"/>
                                        <p:tgtEl>
                                          <p:spTgt spid="801818"/>
                                        </p:tgtEl>
                                        <p:attrNameLst>
                                          <p:attrName>ppt_w</p:attrName>
                                        </p:attrNameLst>
                                      </p:cBhvr>
                                      <p:tavLst>
                                        <p:tav tm="0">
                                          <p:val>
                                            <p:fltVal val="0"/>
                                          </p:val>
                                        </p:tav>
                                        <p:tav tm="100000">
                                          <p:val>
                                            <p:strVal val="#ppt_w"/>
                                          </p:val>
                                        </p:tav>
                                      </p:tavLst>
                                    </p:anim>
                                    <p:anim calcmode="lin" valueType="num">
                                      <p:cBhvr>
                                        <p:cTn id="29" dur="500" fill="hold"/>
                                        <p:tgtEl>
                                          <p:spTgt spid="80181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000"/>
                            </p:stCondLst>
                            <p:childTnLst>
                              <p:par>
                                <p:cTn id="31" presetID="23" presetClass="entr" presetSubtype="16" fill="hold" grpId="0" nodeType="afterEffect">
                                  <p:stCondLst>
                                    <p:cond delay="0"/>
                                  </p:stCondLst>
                                  <p:childTnLst>
                                    <p:set>
                                      <p:cBhvr>
                                        <p:cTn id="32" dur="1" fill="hold">
                                          <p:stCondLst>
                                            <p:cond delay="0"/>
                                          </p:stCondLst>
                                        </p:cTn>
                                        <p:tgtEl>
                                          <p:spTgt spid="801831"/>
                                        </p:tgtEl>
                                        <p:attrNameLst>
                                          <p:attrName>style.visibility</p:attrName>
                                        </p:attrNameLst>
                                      </p:cBhvr>
                                      <p:to>
                                        <p:strVal val="visible"/>
                                      </p:to>
                                    </p:set>
                                    <p:anim calcmode="lin" valueType="num">
                                      <p:cBhvr>
                                        <p:cTn id="33" dur="500" fill="hold"/>
                                        <p:tgtEl>
                                          <p:spTgt spid="801831"/>
                                        </p:tgtEl>
                                        <p:attrNameLst>
                                          <p:attrName>ppt_w</p:attrName>
                                        </p:attrNameLst>
                                      </p:cBhvr>
                                      <p:tavLst>
                                        <p:tav tm="0">
                                          <p:val>
                                            <p:fltVal val="0"/>
                                          </p:val>
                                        </p:tav>
                                        <p:tav tm="100000">
                                          <p:val>
                                            <p:strVal val="#ppt_w"/>
                                          </p:val>
                                        </p:tav>
                                      </p:tavLst>
                                    </p:anim>
                                    <p:anim calcmode="lin" valueType="num">
                                      <p:cBhvr>
                                        <p:cTn id="34" dur="500" fill="hold"/>
                                        <p:tgtEl>
                                          <p:spTgt spid="801831"/>
                                        </p:tgtEl>
                                        <p:attrNameLst>
                                          <p:attrName>ppt_h</p:attrName>
                                        </p:attrNameLst>
                                      </p:cBhvr>
                                      <p:tavLst>
                                        <p:tav tm="0">
                                          <p:val>
                                            <p:fltVal val="0"/>
                                          </p:val>
                                        </p:tav>
                                        <p:tav tm="100000">
                                          <p:val>
                                            <p:strVal val="#ppt_h"/>
                                          </p:val>
                                        </p:tav>
                                      </p:tavLst>
                                    </p:anim>
                                  </p:childTnLst>
                                </p:cTn>
                              </p:par>
                            </p:childTnLst>
                          </p:cTn>
                        </p:par>
                        <p:par>
                          <p:cTn id="35" fill="hold" nodeType="afterGroup">
                            <p:stCondLst>
                              <p:cond delay="1500"/>
                            </p:stCondLst>
                            <p:childTnLst>
                              <p:par>
                                <p:cTn id="36" presetID="23" presetClass="entr" presetSubtype="16" fill="hold" nodeType="afterEffect">
                                  <p:stCondLst>
                                    <p:cond delay="0"/>
                                  </p:stCondLst>
                                  <p:childTnLst>
                                    <p:set>
                                      <p:cBhvr>
                                        <p:cTn id="37" dur="1" fill="hold">
                                          <p:stCondLst>
                                            <p:cond delay="0"/>
                                          </p:stCondLst>
                                        </p:cTn>
                                        <p:tgtEl>
                                          <p:spTgt spid="801832"/>
                                        </p:tgtEl>
                                        <p:attrNameLst>
                                          <p:attrName>style.visibility</p:attrName>
                                        </p:attrNameLst>
                                      </p:cBhvr>
                                      <p:to>
                                        <p:strVal val="visible"/>
                                      </p:to>
                                    </p:set>
                                    <p:anim calcmode="lin" valueType="num">
                                      <p:cBhvr>
                                        <p:cTn id="38" dur="500" fill="hold"/>
                                        <p:tgtEl>
                                          <p:spTgt spid="801832"/>
                                        </p:tgtEl>
                                        <p:attrNameLst>
                                          <p:attrName>ppt_w</p:attrName>
                                        </p:attrNameLst>
                                      </p:cBhvr>
                                      <p:tavLst>
                                        <p:tav tm="0">
                                          <p:val>
                                            <p:fltVal val="0"/>
                                          </p:val>
                                        </p:tav>
                                        <p:tav tm="100000">
                                          <p:val>
                                            <p:strVal val="#ppt_w"/>
                                          </p:val>
                                        </p:tav>
                                      </p:tavLst>
                                    </p:anim>
                                    <p:anim calcmode="lin" valueType="num">
                                      <p:cBhvr>
                                        <p:cTn id="39" dur="500" fill="hold"/>
                                        <p:tgtEl>
                                          <p:spTgt spid="801832"/>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000"/>
                            </p:stCondLst>
                            <p:childTnLst>
                              <p:par>
                                <p:cTn id="41" presetID="23" presetClass="entr" presetSubtype="16" fill="hold" nodeType="afterEffect">
                                  <p:stCondLst>
                                    <p:cond delay="0"/>
                                  </p:stCondLst>
                                  <p:childTnLst>
                                    <p:set>
                                      <p:cBhvr>
                                        <p:cTn id="42" dur="1" fill="hold">
                                          <p:stCondLst>
                                            <p:cond delay="0"/>
                                          </p:stCondLst>
                                        </p:cTn>
                                        <p:tgtEl>
                                          <p:spTgt spid="801854"/>
                                        </p:tgtEl>
                                        <p:attrNameLst>
                                          <p:attrName>style.visibility</p:attrName>
                                        </p:attrNameLst>
                                      </p:cBhvr>
                                      <p:to>
                                        <p:strVal val="visible"/>
                                      </p:to>
                                    </p:set>
                                    <p:anim calcmode="lin" valueType="num">
                                      <p:cBhvr>
                                        <p:cTn id="43" dur="500" fill="hold"/>
                                        <p:tgtEl>
                                          <p:spTgt spid="801854"/>
                                        </p:tgtEl>
                                        <p:attrNameLst>
                                          <p:attrName>ppt_w</p:attrName>
                                        </p:attrNameLst>
                                      </p:cBhvr>
                                      <p:tavLst>
                                        <p:tav tm="0">
                                          <p:val>
                                            <p:fltVal val="0"/>
                                          </p:val>
                                        </p:tav>
                                        <p:tav tm="100000">
                                          <p:val>
                                            <p:strVal val="#ppt_w"/>
                                          </p:val>
                                        </p:tav>
                                      </p:tavLst>
                                    </p:anim>
                                    <p:anim calcmode="lin" valueType="num">
                                      <p:cBhvr>
                                        <p:cTn id="44" dur="500" fill="hold"/>
                                        <p:tgtEl>
                                          <p:spTgt spid="801854"/>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500"/>
                            </p:stCondLst>
                            <p:childTnLst>
                              <p:par>
                                <p:cTn id="46" presetID="23" presetClass="entr" presetSubtype="16" fill="hold" nodeType="afterEffect">
                                  <p:stCondLst>
                                    <p:cond delay="0"/>
                                  </p:stCondLst>
                                  <p:childTnLst>
                                    <p:set>
                                      <p:cBhvr>
                                        <p:cTn id="47" dur="1" fill="hold">
                                          <p:stCondLst>
                                            <p:cond delay="0"/>
                                          </p:stCondLst>
                                        </p:cTn>
                                        <p:tgtEl>
                                          <p:spTgt spid="801846"/>
                                        </p:tgtEl>
                                        <p:attrNameLst>
                                          <p:attrName>style.visibility</p:attrName>
                                        </p:attrNameLst>
                                      </p:cBhvr>
                                      <p:to>
                                        <p:strVal val="visible"/>
                                      </p:to>
                                    </p:set>
                                    <p:anim calcmode="lin" valueType="num">
                                      <p:cBhvr>
                                        <p:cTn id="48" dur="500" fill="hold"/>
                                        <p:tgtEl>
                                          <p:spTgt spid="801846"/>
                                        </p:tgtEl>
                                        <p:attrNameLst>
                                          <p:attrName>ppt_w</p:attrName>
                                        </p:attrNameLst>
                                      </p:cBhvr>
                                      <p:tavLst>
                                        <p:tav tm="0">
                                          <p:val>
                                            <p:fltVal val="0"/>
                                          </p:val>
                                        </p:tav>
                                        <p:tav tm="100000">
                                          <p:val>
                                            <p:strVal val="#ppt_w"/>
                                          </p:val>
                                        </p:tav>
                                      </p:tavLst>
                                    </p:anim>
                                    <p:anim calcmode="lin" valueType="num">
                                      <p:cBhvr>
                                        <p:cTn id="49" dur="500" fill="hold"/>
                                        <p:tgtEl>
                                          <p:spTgt spid="80184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1816" grpId="0" animBg="1"/>
      <p:bldP spid="801831"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7506" name="Object 2"/>
          <p:cNvGraphicFramePr>
            <a:graphicFrameLocks noChangeAspect="1"/>
          </p:cNvGraphicFramePr>
          <p:nvPr/>
        </p:nvGraphicFramePr>
        <p:xfrm>
          <a:off x="3200400" y="1676400"/>
          <a:ext cx="825500" cy="1295400"/>
        </p:xfrm>
        <a:graphic>
          <a:graphicData uri="http://schemas.openxmlformats.org/presentationml/2006/ole">
            <mc:AlternateContent xmlns:mc="http://schemas.openxmlformats.org/markup-compatibility/2006">
              <mc:Choice xmlns:v="urn:schemas-microsoft-com:vml" Requires="v">
                <p:oleObj spid="_x0000_s132112" name="Documento" r:id="rId4" imgW="5561970" imgH="219154" progId="Word.Document.8">
                  <p:embed/>
                </p:oleObj>
              </mc:Choice>
              <mc:Fallback>
                <p:oleObj name="Documento" r:id="rId4"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0400" y="1676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7507" name="Object 3"/>
          <p:cNvGraphicFramePr>
            <a:graphicFrameLocks noChangeAspect="1"/>
          </p:cNvGraphicFramePr>
          <p:nvPr/>
        </p:nvGraphicFramePr>
        <p:xfrm>
          <a:off x="3962400" y="1447800"/>
          <a:ext cx="5105400" cy="1905000"/>
        </p:xfrm>
        <a:graphic>
          <a:graphicData uri="http://schemas.openxmlformats.org/presentationml/2006/ole">
            <mc:AlternateContent xmlns:mc="http://schemas.openxmlformats.org/markup-compatibility/2006">
              <mc:Choice xmlns:v="urn:schemas-microsoft-com:vml" Requires="v">
                <p:oleObj spid="_x0000_s132113" name="Ecuación" r:id="rId6" imgW="774700" imgH="1473200" progId="Equation.3">
                  <p:embed/>
                </p:oleObj>
              </mc:Choice>
              <mc:Fallback>
                <p:oleObj name="Ecuación" r:id="rId6"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62400" y="1447800"/>
                        <a:ext cx="51054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7508" name="Text Box 4"/>
          <p:cNvSpPr txBox="1">
            <a:spLocks noChangeArrowheads="1"/>
          </p:cNvSpPr>
          <p:nvPr/>
        </p:nvSpPr>
        <p:spPr bwMode="auto">
          <a:xfrm>
            <a:off x="4191000" y="1477964"/>
            <a:ext cx="762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23</a:t>
            </a:r>
          </a:p>
        </p:txBody>
      </p:sp>
      <p:sp>
        <p:nvSpPr>
          <p:cNvPr id="277509" name="Text Box 5"/>
          <p:cNvSpPr txBox="1">
            <a:spLocks noChangeArrowheads="1"/>
          </p:cNvSpPr>
          <p:nvPr/>
        </p:nvSpPr>
        <p:spPr bwMode="auto">
          <a:xfrm>
            <a:off x="4254500" y="21637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10" name="Text Box 6"/>
          <p:cNvSpPr txBox="1">
            <a:spLocks noChangeArrowheads="1"/>
          </p:cNvSpPr>
          <p:nvPr/>
        </p:nvSpPr>
        <p:spPr bwMode="auto">
          <a:xfrm>
            <a:off x="4254500" y="27733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11" name="Text Box 7"/>
          <p:cNvSpPr txBox="1">
            <a:spLocks noChangeArrowheads="1"/>
          </p:cNvSpPr>
          <p:nvPr/>
        </p:nvSpPr>
        <p:spPr bwMode="auto">
          <a:xfrm>
            <a:off x="49530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69</a:t>
            </a:r>
          </a:p>
        </p:txBody>
      </p:sp>
      <p:sp>
        <p:nvSpPr>
          <p:cNvPr id="277512" name="Text Box 8"/>
          <p:cNvSpPr txBox="1">
            <a:spLocks noChangeArrowheads="1"/>
          </p:cNvSpPr>
          <p:nvPr/>
        </p:nvSpPr>
        <p:spPr bwMode="auto">
          <a:xfrm>
            <a:off x="4724400" y="21336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7513" name="Text Box 9"/>
          <p:cNvSpPr txBox="1">
            <a:spLocks noChangeArrowheads="1"/>
          </p:cNvSpPr>
          <p:nvPr/>
        </p:nvSpPr>
        <p:spPr bwMode="auto">
          <a:xfrm>
            <a:off x="5016500" y="2743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14" name="Text Box 10"/>
          <p:cNvSpPr txBox="1">
            <a:spLocks noChangeArrowheads="1"/>
          </p:cNvSpPr>
          <p:nvPr/>
        </p:nvSpPr>
        <p:spPr bwMode="auto">
          <a:xfrm>
            <a:off x="57912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15" name="Text Box 11"/>
          <p:cNvSpPr txBox="1">
            <a:spLocks noChangeArrowheads="1"/>
          </p:cNvSpPr>
          <p:nvPr/>
        </p:nvSpPr>
        <p:spPr bwMode="auto">
          <a:xfrm>
            <a:off x="5791200" y="21336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16" name="Text Box 12"/>
          <p:cNvSpPr txBox="1">
            <a:spLocks noChangeArrowheads="1"/>
          </p:cNvSpPr>
          <p:nvPr/>
        </p:nvSpPr>
        <p:spPr bwMode="auto">
          <a:xfrm>
            <a:off x="5702300" y="2743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sp>
        <p:nvSpPr>
          <p:cNvPr id="277517" name="Line 13"/>
          <p:cNvSpPr>
            <a:spLocks noChangeShapeType="1"/>
          </p:cNvSpPr>
          <p:nvPr/>
        </p:nvSpPr>
        <p:spPr bwMode="auto">
          <a:xfrm>
            <a:off x="6388100" y="15240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18" name="Text Box 14"/>
          <p:cNvSpPr txBox="1">
            <a:spLocks noChangeArrowheads="1"/>
          </p:cNvSpPr>
          <p:nvPr/>
        </p:nvSpPr>
        <p:spPr bwMode="auto">
          <a:xfrm>
            <a:off x="7467600" y="26971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sp>
        <p:nvSpPr>
          <p:cNvPr id="277519" name="Text Box 15"/>
          <p:cNvSpPr txBox="1">
            <a:spLocks noChangeArrowheads="1"/>
          </p:cNvSpPr>
          <p:nvPr/>
        </p:nvSpPr>
        <p:spPr bwMode="auto">
          <a:xfrm>
            <a:off x="7162800" y="20574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-14</a:t>
            </a:r>
            <a:endParaRPr lang="es-ES_tradnl" sz="3200" b="1" i="0"/>
          </a:p>
        </p:txBody>
      </p:sp>
      <p:sp>
        <p:nvSpPr>
          <p:cNvPr id="277520" name="Text Box 16"/>
          <p:cNvSpPr txBox="1">
            <a:spLocks noChangeArrowheads="1"/>
          </p:cNvSpPr>
          <p:nvPr/>
        </p:nvSpPr>
        <p:spPr bwMode="auto">
          <a:xfrm>
            <a:off x="65405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17</a:t>
            </a:r>
            <a:endParaRPr lang="es-ES_tradnl" sz="3200" b="1" i="0"/>
          </a:p>
        </p:txBody>
      </p:sp>
      <p:sp>
        <p:nvSpPr>
          <p:cNvPr id="277521" name="Text Box 17"/>
          <p:cNvSpPr txBox="1">
            <a:spLocks noChangeArrowheads="1"/>
          </p:cNvSpPr>
          <p:nvPr/>
        </p:nvSpPr>
        <p:spPr bwMode="auto">
          <a:xfrm>
            <a:off x="8001000" y="26209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p>
        </p:txBody>
      </p:sp>
      <p:sp>
        <p:nvSpPr>
          <p:cNvPr id="277522" name="Text Box 18"/>
          <p:cNvSpPr txBox="1">
            <a:spLocks noChangeArrowheads="1"/>
          </p:cNvSpPr>
          <p:nvPr/>
        </p:nvSpPr>
        <p:spPr bwMode="auto">
          <a:xfrm>
            <a:off x="6477000" y="26971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7523" name="Text Box 19"/>
          <p:cNvSpPr txBox="1">
            <a:spLocks noChangeArrowheads="1"/>
          </p:cNvSpPr>
          <p:nvPr/>
        </p:nvSpPr>
        <p:spPr bwMode="auto">
          <a:xfrm>
            <a:off x="8001000" y="20574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277524" name="Text Box 20"/>
          <p:cNvSpPr txBox="1">
            <a:spLocks noChangeArrowheads="1"/>
          </p:cNvSpPr>
          <p:nvPr/>
        </p:nvSpPr>
        <p:spPr bwMode="auto">
          <a:xfrm>
            <a:off x="6477000" y="21336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7525" name="Text Box 21"/>
          <p:cNvSpPr txBox="1">
            <a:spLocks noChangeArrowheads="1"/>
          </p:cNvSpPr>
          <p:nvPr/>
        </p:nvSpPr>
        <p:spPr bwMode="auto">
          <a:xfrm>
            <a:off x="8001000" y="14478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277526" name="Text Box 22"/>
          <p:cNvSpPr txBox="1">
            <a:spLocks noChangeArrowheads="1"/>
          </p:cNvSpPr>
          <p:nvPr/>
        </p:nvSpPr>
        <p:spPr bwMode="auto">
          <a:xfrm>
            <a:off x="7391400" y="14478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graphicFrame>
        <p:nvGraphicFramePr>
          <p:cNvPr id="277527" name="Object 23"/>
          <p:cNvGraphicFramePr>
            <a:graphicFrameLocks noChangeAspect="1"/>
          </p:cNvGraphicFramePr>
          <p:nvPr/>
        </p:nvGraphicFramePr>
        <p:xfrm>
          <a:off x="8674100" y="1600200"/>
          <a:ext cx="825500" cy="1295400"/>
        </p:xfrm>
        <a:graphic>
          <a:graphicData uri="http://schemas.openxmlformats.org/presentationml/2006/ole">
            <mc:AlternateContent xmlns:mc="http://schemas.openxmlformats.org/markup-compatibility/2006">
              <mc:Choice xmlns:v="urn:schemas-microsoft-com:vml" Requires="v">
                <p:oleObj spid="_x0000_s132114" name="Documento" r:id="rId8" imgW="5561970" imgH="219154" progId="Word.Document.8">
                  <p:embed/>
                </p:oleObj>
              </mc:Choice>
              <mc:Fallback>
                <p:oleObj name="Documento" r:id="rId8"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74100" y="16002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03864" name="Object 24"/>
          <p:cNvGraphicFramePr>
            <a:graphicFrameLocks noChangeAspect="1"/>
          </p:cNvGraphicFramePr>
          <p:nvPr/>
        </p:nvGraphicFramePr>
        <p:xfrm>
          <a:off x="3352800" y="4419600"/>
          <a:ext cx="825500" cy="1295400"/>
        </p:xfrm>
        <a:graphic>
          <a:graphicData uri="http://schemas.openxmlformats.org/presentationml/2006/ole">
            <mc:AlternateContent xmlns:mc="http://schemas.openxmlformats.org/markup-compatibility/2006">
              <mc:Choice xmlns:v="urn:schemas-microsoft-com:vml" Requires="v">
                <p:oleObj spid="_x0000_s132115" name="Documento" r:id="rId9" imgW="5561970" imgH="219154" progId="Word.Document.8">
                  <p:embed/>
                </p:oleObj>
              </mc:Choice>
              <mc:Fallback>
                <p:oleObj name="Documento" r:id="rId9"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3865" name="Group 25"/>
          <p:cNvGrpSpPr>
            <a:grpSpLocks/>
          </p:cNvGrpSpPr>
          <p:nvPr/>
        </p:nvGrpSpPr>
        <p:grpSpPr bwMode="auto">
          <a:xfrm>
            <a:off x="3962400" y="4191000"/>
            <a:ext cx="5105400" cy="1905000"/>
            <a:chOff x="1536" y="2640"/>
            <a:chExt cx="3216" cy="1200"/>
          </a:xfrm>
        </p:grpSpPr>
        <p:grpSp>
          <p:nvGrpSpPr>
            <p:cNvPr id="277560" name="Group 26"/>
            <p:cNvGrpSpPr>
              <a:grpSpLocks/>
            </p:cNvGrpSpPr>
            <p:nvPr/>
          </p:nvGrpSpPr>
          <p:grpSpPr bwMode="auto">
            <a:xfrm>
              <a:off x="1536" y="2640"/>
              <a:ext cx="3216" cy="1200"/>
              <a:chOff x="1536" y="2640"/>
              <a:chExt cx="3216" cy="1200"/>
            </a:xfrm>
          </p:grpSpPr>
          <p:grpSp>
            <p:nvGrpSpPr>
              <p:cNvPr id="277562" name="Group 27"/>
              <p:cNvGrpSpPr>
                <a:grpSpLocks/>
              </p:cNvGrpSpPr>
              <p:nvPr/>
            </p:nvGrpSpPr>
            <p:grpSpPr bwMode="auto">
              <a:xfrm>
                <a:off x="1536" y="2640"/>
                <a:ext cx="3216" cy="1200"/>
                <a:chOff x="1440" y="2640"/>
                <a:chExt cx="3216" cy="1200"/>
              </a:xfrm>
            </p:grpSpPr>
            <p:graphicFrame>
              <p:nvGraphicFramePr>
                <p:cNvPr id="277565" name="Object 28"/>
                <p:cNvGraphicFramePr>
                  <a:graphicFrameLocks noChangeAspect="1"/>
                </p:cNvGraphicFramePr>
                <p:nvPr/>
              </p:nvGraphicFramePr>
              <p:xfrm>
                <a:off x="1440" y="2640"/>
                <a:ext cx="3216" cy="1200"/>
              </p:xfrm>
              <a:graphic>
                <a:graphicData uri="http://schemas.openxmlformats.org/presentationml/2006/ole">
                  <mc:AlternateContent xmlns:mc="http://schemas.openxmlformats.org/markup-compatibility/2006">
                    <mc:Choice xmlns:v="urn:schemas-microsoft-com:vml" Requires="v">
                      <p:oleObj spid="_x0000_s132116" name="Ecuación" r:id="rId10" imgW="774700" imgH="1473200" progId="Equation.3">
                        <p:embed/>
                      </p:oleObj>
                    </mc:Choice>
                    <mc:Fallback>
                      <p:oleObj name="Ecuación" r:id="rId10" imgW="774700" imgH="1473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0" y="2640"/>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7566" name="Text Box 29"/>
                <p:cNvSpPr txBox="1">
                  <a:spLocks noChangeArrowheads="1"/>
                </p:cNvSpPr>
                <p:nvPr/>
              </p:nvSpPr>
              <p:spPr bwMode="auto">
                <a:xfrm>
                  <a:off x="1720" y="3091"/>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67" name="Text Box 30"/>
                <p:cNvSpPr txBox="1">
                  <a:spLocks noChangeArrowheads="1"/>
                </p:cNvSpPr>
                <p:nvPr/>
              </p:nvSpPr>
              <p:spPr bwMode="auto">
                <a:xfrm>
                  <a:off x="1720" y="347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68" name="Text Box 31"/>
                <p:cNvSpPr txBox="1">
                  <a:spLocks noChangeArrowheads="1"/>
                </p:cNvSpPr>
                <p:nvPr/>
              </p:nvSpPr>
              <p:spPr bwMode="auto">
                <a:xfrm>
                  <a:off x="2016" y="307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7569" name="Text Box 32"/>
                <p:cNvSpPr txBox="1">
                  <a:spLocks noChangeArrowheads="1"/>
                </p:cNvSpPr>
                <p:nvPr/>
              </p:nvSpPr>
              <p:spPr bwMode="auto">
                <a:xfrm>
                  <a:off x="2200" y="345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7570" name="Text Box 33"/>
                <p:cNvSpPr txBox="1">
                  <a:spLocks noChangeArrowheads="1"/>
                </p:cNvSpPr>
                <p:nvPr/>
              </p:nvSpPr>
              <p:spPr bwMode="auto">
                <a:xfrm>
                  <a:off x="2632" y="3072"/>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77571" name="Text Box 34"/>
                <p:cNvSpPr txBox="1">
                  <a:spLocks noChangeArrowheads="1"/>
                </p:cNvSpPr>
                <p:nvPr/>
              </p:nvSpPr>
              <p:spPr bwMode="auto">
                <a:xfrm>
                  <a:off x="2632" y="345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sp>
            <p:nvSpPr>
              <p:cNvPr id="277563" name="Text Box 35"/>
              <p:cNvSpPr txBox="1">
                <a:spLocks noChangeArrowheads="1"/>
              </p:cNvSpPr>
              <p:nvPr/>
            </p:nvSpPr>
            <p:spPr bwMode="auto">
              <a:xfrm>
                <a:off x="1776" y="2659"/>
                <a:ext cx="4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46</a:t>
                </a:r>
              </a:p>
            </p:txBody>
          </p:sp>
          <p:sp>
            <p:nvSpPr>
              <p:cNvPr id="277564" name="Text Box 36"/>
              <p:cNvSpPr txBox="1">
                <a:spLocks noChangeArrowheads="1"/>
              </p:cNvSpPr>
              <p:nvPr/>
            </p:nvSpPr>
            <p:spPr bwMode="auto">
              <a:xfrm>
                <a:off x="2304"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77561" name="Text Box 37"/>
            <p:cNvSpPr txBox="1">
              <a:spLocks noChangeArrowheads="1"/>
            </p:cNvSpPr>
            <p:nvPr/>
          </p:nvSpPr>
          <p:spPr bwMode="auto">
            <a:xfrm>
              <a:off x="2784"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803878" name="Line 38"/>
          <p:cNvSpPr>
            <a:spLocks noChangeShapeType="1"/>
          </p:cNvSpPr>
          <p:nvPr/>
        </p:nvSpPr>
        <p:spPr bwMode="auto">
          <a:xfrm>
            <a:off x="6477000" y="42672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03879" name="Group 39"/>
          <p:cNvGrpSpPr>
            <a:grpSpLocks/>
          </p:cNvGrpSpPr>
          <p:nvPr/>
        </p:nvGrpSpPr>
        <p:grpSpPr bwMode="auto">
          <a:xfrm>
            <a:off x="6477000" y="4191000"/>
            <a:ext cx="2819400" cy="1828800"/>
            <a:chOff x="3120" y="2640"/>
            <a:chExt cx="1776" cy="1152"/>
          </a:xfrm>
        </p:grpSpPr>
        <p:sp>
          <p:nvSpPr>
            <p:cNvPr id="277550" name="Text Box 40"/>
            <p:cNvSpPr txBox="1">
              <a:spLocks noChangeArrowheads="1"/>
            </p:cNvSpPr>
            <p:nvPr/>
          </p:nvSpPr>
          <p:spPr bwMode="auto">
            <a:xfrm>
              <a:off x="4128" y="3379"/>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grpSp>
          <p:nvGrpSpPr>
            <p:cNvPr id="277551" name="Group 41"/>
            <p:cNvGrpSpPr>
              <a:grpSpLocks/>
            </p:cNvGrpSpPr>
            <p:nvPr/>
          </p:nvGrpSpPr>
          <p:grpSpPr bwMode="auto">
            <a:xfrm>
              <a:off x="3120" y="2640"/>
              <a:ext cx="1584" cy="1152"/>
              <a:chOff x="3120" y="2640"/>
              <a:chExt cx="1584" cy="1152"/>
            </a:xfrm>
          </p:grpSpPr>
          <p:sp>
            <p:nvSpPr>
              <p:cNvPr id="277553" name="Text Box 42"/>
              <p:cNvSpPr txBox="1">
                <a:spLocks noChangeArrowheads="1"/>
              </p:cNvSpPr>
              <p:nvPr/>
            </p:nvSpPr>
            <p:spPr bwMode="auto">
              <a:xfrm>
                <a:off x="3168" y="2640"/>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16</a:t>
                </a:r>
              </a:p>
            </p:txBody>
          </p:sp>
          <p:sp>
            <p:nvSpPr>
              <p:cNvPr id="277554" name="Text Box 43"/>
              <p:cNvSpPr txBox="1">
                <a:spLocks noChangeArrowheads="1"/>
              </p:cNvSpPr>
              <p:nvPr/>
            </p:nvSpPr>
            <p:spPr bwMode="auto">
              <a:xfrm>
                <a:off x="4128" y="3024"/>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sp>
            <p:nvSpPr>
              <p:cNvPr id="277555" name="Text Box 44"/>
              <p:cNvSpPr txBox="1">
                <a:spLocks noChangeArrowheads="1"/>
              </p:cNvSpPr>
              <p:nvPr/>
            </p:nvSpPr>
            <p:spPr bwMode="auto">
              <a:xfrm>
                <a:off x="3696"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77556" name="Text Box 45"/>
              <p:cNvSpPr txBox="1">
                <a:spLocks noChangeArrowheads="1"/>
              </p:cNvSpPr>
              <p:nvPr/>
            </p:nvSpPr>
            <p:spPr bwMode="auto">
              <a:xfrm>
                <a:off x="3552" y="3024"/>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-14</a:t>
                </a:r>
              </a:p>
            </p:txBody>
          </p:sp>
          <p:sp>
            <p:nvSpPr>
              <p:cNvPr id="277557" name="Text Box 46"/>
              <p:cNvSpPr txBox="1">
                <a:spLocks noChangeArrowheads="1"/>
              </p:cNvSpPr>
              <p:nvPr/>
            </p:nvSpPr>
            <p:spPr bwMode="auto">
              <a:xfrm>
                <a:off x="3120" y="3427"/>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7558" name="Text Box 47"/>
              <p:cNvSpPr txBox="1">
                <a:spLocks noChangeArrowheads="1"/>
              </p:cNvSpPr>
              <p:nvPr/>
            </p:nvSpPr>
            <p:spPr bwMode="auto">
              <a:xfrm>
                <a:off x="3120" y="3072"/>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- 6</a:t>
                </a:r>
              </a:p>
            </p:txBody>
          </p:sp>
          <p:sp>
            <p:nvSpPr>
              <p:cNvPr id="277559" name="Text Box 48"/>
              <p:cNvSpPr txBox="1">
                <a:spLocks noChangeArrowheads="1"/>
              </p:cNvSpPr>
              <p:nvPr/>
            </p:nvSpPr>
            <p:spPr bwMode="auto">
              <a:xfrm>
                <a:off x="4080" y="264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10</a:t>
                </a:r>
              </a:p>
            </p:txBody>
          </p:sp>
        </p:grpSp>
        <p:sp>
          <p:nvSpPr>
            <p:cNvPr id="277552" name="Text Box 49"/>
            <p:cNvSpPr txBox="1">
              <a:spLocks noChangeArrowheads="1"/>
            </p:cNvSpPr>
            <p:nvPr/>
          </p:nvSpPr>
          <p:spPr bwMode="auto">
            <a:xfrm>
              <a:off x="3552" y="2640"/>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-24</a:t>
              </a:r>
            </a:p>
          </p:txBody>
        </p:sp>
      </p:grpSp>
      <p:graphicFrame>
        <p:nvGraphicFramePr>
          <p:cNvPr id="803890" name="Object 50"/>
          <p:cNvGraphicFramePr>
            <a:graphicFrameLocks noChangeAspect="1"/>
          </p:cNvGraphicFramePr>
          <p:nvPr/>
        </p:nvGraphicFramePr>
        <p:xfrm>
          <a:off x="8826500" y="4343400"/>
          <a:ext cx="825500" cy="1295400"/>
        </p:xfrm>
        <a:graphic>
          <a:graphicData uri="http://schemas.openxmlformats.org/presentationml/2006/ole">
            <mc:AlternateContent xmlns:mc="http://schemas.openxmlformats.org/markup-compatibility/2006">
              <mc:Choice xmlns:v="urn:schemas-microsoft-com:vml" Requires="v">
                <p:oleObj spid="_x0000_s132117" name="Documento" r:id="rId11" imgW="5561970" imgH="219154" progId="Word.Document.8">
                  <p:embed/>
                </p:oleObj>
              </mc:Choice>
              <mc:Fallback>
                <p:oleObj name="Documento" r:id="rId11" imgW="5561970" imgH="219154"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26500" y="4343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03891" name="Object 51"/>
          <p:cNvGraphicFramePr>
            <a:graphicFrameLocks noChangeAspect="1"/>
          </p:cNvGraphicFramePr>
          <p:nvPr/>
        </p:nvGraphicFramePr>
        <p:xfrm>
          <a:off x="4440239" y="3336926"/>
          <a:ext cx="3455987" cy="708025"/>
        </p:xfrm>
        <a:graphic>
          <a:graphicData uri="http://schemas.openxmlformats.org/presentationml/2006/ole">
            <mc:AlternateContent xmlns:mc="http://schemas.openxmlformats.org/markup-compatibility/2006">
              <mc:Choice xmlns:v="urn:schemas-microsoft-com:vml" Requires="v">
                <p:oleObj spid="_x0000_s132118" name="Ecuación" r:id="rId12" imgW="1548728" imgH="317362" progId="Equation.3">
                  <p:embed/>
                </p:oleObj>
              </mc:Choice>
              <mc:Fallback>
                <p:oleObj name="Ecuación" r:id="rId12" imgW="1548728" imgH="317362"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40239" y="3336926"/>
                        <a:ext cx="3455987" cy="708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3892" name="Group 52"/>
          <p:cNvGrpSpPr>
            <a:grpSpLocks/>
          </p:cNvGrpSpPr>
          <p:nvPr/>
        </p:nvGrpSpPr>
        <p:grpSpPr bwMode="auto">
          <a:xfrm>
            <a:off x="4267200" y="1524000"/>
            <a:ext cx="2057400" cy="1219200"/>
            <a:chOff x="1776" y="1344"/>
            <a:chExt cx="1296" cy="768"/>
          </a:xfrm>
        </p:grpSpPr>
        <p:sp>
          <p:nvSpPr>
            <p:cNvPr id="277545" name="Line 53"/>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6" name="Line 54"/>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7" name="Line 55"/>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8" name="Line 56"/>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9" name="Line 57"/>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03898" name="Oval 58"/>
          <p:cNvSpPr>
            <a:spLocks noChangeArrowheads="1"/>
          </p:cNvSpPr>
          <p:nvPr/>
        </p:nvSpPr>
        <p:spPr bwMode="auto">
          <a:xfrm>
            <a:off x="4876800" y="13716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803899" name="Group 59"/>
          <p:cNvGrpSpPr>
            <a:grpSpLocks/>
          </p:cNvGrpSpPr>
          <p:nvPr/>
        </p:nvGrpSpPr>
        <p:grpSpPr bwMode="auto">
          <a:xfrm>
            <a:off x="4419600" y="4267200"/>
            <a:ext cx="2057400" cy="1219200"/>
            <a:chOff x="1776" y="1344"/>
            <a:chExt cx="1296" cy="768"/>
          </a:xfrm>
        </p:grpSpPr>
        <p:sp>
          <p:nvSpPr>
            <p:cNvPr id="277540" name="Line 60"/>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1" name="Line 61"/>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2" name="Line 62"/>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3" name="Line 63"/>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7544" name="Line 64"/>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77537" name="AutoShape 65">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77538" name="AutoShape 66">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03907" name="Rectangle 67"/>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7060565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803892"/>
                                        </p:tgtEl>
                                        <p:attrNameLst>
                                          <p:attrName>style.visibility</p:attrName>
                                        </p:attrNameLst>
                                      </p:cBhvr>
                                      <p:to>
                                        <p:strVal val="visible"/>
                                      </p:to>
                                    </p:set>
                                    <p:anim calcmode="lin" valueType="num">
                                      <p:cBhvr>
                                        <p:cTn id="7" dur="500" fill="hold"/>
                                        <p:tgtEl>
                                          <p:spTgt spid="803892"/>
                                        </p:tgtEl>
                                        <p:attrNameLst>
                                          <p:attrName>ppt_w</p:attrName>
                                        </p:attrNameLst>
                                      </p:cBhvr>
                                      <p:tavLst>
                                        <p:tav tm="0">
                                          <p:val>
                                            <p:fltVal val="0"/>
                                          </p:val>
                                        </p:tav>
                                        <p:tav tm="100000">
                                          <p:val>
                                            <p:strVal val="#ppt_w"/>
                                          </p:val>
                                        </p:tav>
                                      </p:tavLst>
                                    </p:anim>
                                    <p:anim calcmode="lin" valueType="num">
                                      <p:cBhvr>
                                        <p:cTn id="8" dur="500" fill="hold"/>
                                        <p:tgtEl>
                                          <p:spTgt spid="80389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3898"/>
                                        </p:tgtEl>
                                        <p:attrNameLst>
                                          <p:attrName>style.visibility</p:attrName>
                                        </p:attrNameLst>
                                      </p:cBhvr>
                                      <p:to>
                                        <p:strVal val="visible"/>
                                      </p:to>
                                    </p:set>
                                    <p:anim calcmode="lin" valueType="num">
                                      <p:cBhvr>
                                        <p:cTn id="12" dur="500" fill="hold"/>
                                        <p:tgtEl>
                                          <p:spTgt spid="803898"/>
                                        </p:tgtEl>
                                        <p:attrNameLst>
                                          <p:attrName>ppt_w</p:attrName>
                                        </p:attrNameLst>
                                      </p:cBhvr>
                                      <p:tavLst>
                                        <p:tav tm="0">
                                          <p:val>
                                            <p:fltVal val="0"/>
                                          </p:val>
                                        </p:tav>
                                        <p:tav tm="100000">
                                          <p:val>
                                            <p:strVal val="#ppt_w"/>
                                          </p:val>
                                        </p:tav>
                                      </p:tavLst>
                                    </p:anim>
                                    <p:anim calcmode="lin" valueType="num">
                                      <p:cBhvr>
                                        <p:cTn id="13" dur="500" fill="hold"/>
                                        <p:tgtEl>
                                          <p:spTgt spid="80389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803891"/>
                                        </p:tgtEl>
                                        <p:attrNameLst>
                                          <p:attrName>style.visibility</p:attrName>
                                        </p:attrNameLst>
                                      </p:cBhvr>
                                      <p:to>
                                        <p:strVal val="visible"/>
                                      </p:to>
                                    </p:set>
                                    <p:anim calcmode="lin" valueType="num">
                                      <p:cBhvr>
                                        <p:cTn id="17" dur="500" fill="hold"/>
                                        <p:tgtEl>
                                          <p:spTgt spid="803891"/>
                                        </p:tgtEl>
                                        <p:attrNameLst>
                                          <p:attrName>ppt_w</p:attrName>
                                        </p:attrNameLst>
                                      </p:cBhvr>
                                      <p:tavLst>
                                        <p:tav tm="0">
                                          <p:val>
                                            <p:fltVal val="0"/>
                                          </p:val>
                                        </p:tav>
                                        <p:tav tm="100000">
                                          <p:val>
                                            <p:strVal val="#ppt_w"/>
                                          </p:val>
                                        </p:tav>
                                      </p:tavLst>
                                    </p:anim>
                                    <p:anim calcmode="lin" valueType="num">
                                      <p:cBhvr>
                                        <p:cTn id="18" dur="500" fill="hold"/>
                                        <p:tgtEl>
                                          <p:spTgt spid="803891"/>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nodeType="clickEffect">
                                  <p:stCondLst>
                                    <p:cond delay="0"/>
                                  </p:stCondLst>
                                  <p:childTnLst>
                                    <p:set>
                                      <p:cBhvr>
                                        <p:cTn id="22" dur="1" fill="hold">
                                          <p:stCondLst>
                                            <p:cond delay="0"/>
                                          </p:stCondLst>
                                        </p:cTn>
                                        <p:tgtEl>
                                          <p:spTgt spid="803864"/>
                                        </p:tgtEl>
                                        <p:attrNameLst>
                                          <p:attrName>style.visibility</p:attrName>
                                        </p:attrNameLst>
                                      </p:cBhvr>
                                      <p:to>
                                        <p:strVal val="visible"/>
                                      </p:to>
                                    </p:set>
                                    <p:anim calcmode="lin" valueType="num">
                                      <p:cBhvr>
                                        <p:cTn id="23" dur="500" fill="hold"/>
                                        <p:tgtEl>
                                          <p:spTgt spid="803864"/>
                                        </p:tgtEl>
                                        <p:attrNameLst>
                                          <p:attrName>ppt_w</p:attrName>
                                        </p:attrNameLst>
                                      </p:cBhvr>
                                      <p:tavLst>
                                        <p:tav tm="0">
                                          <p:val>
                                            <p:fltVal val="0"/>
                                          </p:val>
                                        </p:tav>
                                        <p:tav tm="100000">
                                          <p:val>
                                            <p:strVal val="#ppt_w"/>
                                          </p:val>
                                        </p:tav>
                                      </p:tavLst>
                                    </p:anim>
                                    <p:anim calcmode="lin" valueType="num">
                                      <p:cBhvr>
                                        <p:cTn id="24" dur="500" fill="hold"/>
                                        <p:tgtEl>
                                          <p:spTgt spid="803864"/>
                                        </p:tgtEl>
                                        <p:attrNameLst>
                                          <p:attrName>ppt_h</p:attrName>
                                        </p:attrNameLst>
                                      </p:cBhvr>
                                      <p:tavLst>
                                        <p:tav tm="0">
                                          <p:val>
                                            <p:fltVal val="0"/>
                                          </p:val>
                                        </p:tav>
                                        <p:tav tm="100000">
                                          <p:val>
                                            <p:strVal val="#ppt_h"/>
                                          </p:val>
                                        </p:tav>
                                      </p:tavLst>
                                    </p:anim>
                                  </p:childTnLst>
                                </p:cTn>
                              </p:par>
                            </p:childTnLst>
                          </p:cTn>
                        </p:par>
                        <p:par>
                          <p:cTn id="25" fill="hold" nodeType="afterGroup">
                            <p:stCondLst>
                              <p:cond delay="500"/>
                            </p:stCondLst>
                            <p:childTnLst>
                              <p:par>
                                <p:cTn id="26" presetID="23" presetClass="entr" presetSubtype="16" fill="hold" nodeType="afterEffect">
                                  <p:stCondLst>
                                    <p:cond delay="0"/>
                                  </p:stCondLst>
                                  <p:childTnLst>
                                    <p:set>
                                      <p:cBhvr>
                                        <p:cTn id="27" dur="1" fill="hold">
                                          <p:stCondLst>
                                            <p:cond delay="0"/>
                                          </p:stCondLst>
                                        </p:cTn>
                                        <p:tgtEl>
                                          <p:spTgt spid="803865"/>
                                        </p:tgtEl>
                                        <p:attrNameLst>
                                          <p:attrName>style.visibility</p:attrName>
                                        </p:attrNameLst>
                                      </p:cBhvr>
                                      <p:to>
                                        <p:strVal val="visible"/>
                                      </p:to>
                                    </p:set>
                                    <p:anim calcmode="lin" valueType="num">
                                      <p:cBhvr>
                                        <p:cTn id="28" dur="500" fill="hold"/>
                                        <p:tgtEl>
                                          <p:spTgt spid="803865"/>
                                        </p:tgtEl>
                                        <p:attrNameLst>
                                          <p:attrName>ppt_w</p:attrName>
                                        </p:attrNameLst>
                                      </p:cBhvr>
                                      <p:tavLst>
                                        <p:tav tm="0">
                                          <p:val>
                                            <p:fltVal val="0"/>
                                          </p:val>
                                        </p:tav>
                                        <p:tav tm="100000">
                                          <p:val>
                                            <p:strVal val="#ppt_w"/>
                                          </p:val>
                                        </p:tav>
                                      </p:tavLst>
                                    </p:anim>
                                    <p:anim calcmode="lin" valueType="num">
                                      <p:cBhvr>
                                        <p:cTn id="29" dur="500" fill="hold"/>
                                        <p:tgtEl>
                                          <p:spTgt spid="803865"/>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000"/>
                            </p:stCondLst>
                            <p:childTnLst>
                              <p:par>
                                <p:cTn id="31" presetID="23" presetClass="entr" presetSubtype="16" fill="hold" grpId="0" nodeType="afterEffect">
                                  <p:stCondLst>
                                    <p:cond delay="0"/>
                                  </p:stCondLst>
                                  <p:childTnLst>
                                    <p:set>
                                      <p:cBhvr>
                                        <p:cTn id="32" dur="1" fill="hold">
                                          <p:stCondLst>
                                            <p:cond delay="0"/>
                                          </p:stCondLst>
                                        </p:cTn>
                                        <p:tgtEl>
                                          <p:spTgt spid="803878"/>
                                        </p:tgtEl>
                                        <p:attrNameLst>
                                          <p:attrName>style.visibility</p:attrName>
                                        </p:attrNameLst>
                                      </p:cBhvr>
                                      <p:to>
                                        <p:strVal val="visible"/>
                                      </p:to>
                                    </p:set>
                                    <p:anim calcmode="lin" valueType="num">
                                      <p:cBhvr>
                                        <p:cTn id="33" dur="500" fill="hold"/>
                                        <p:tgtEl>
                                          <p:spTgt spid="803878"/>
                                        </p:tgtEl>
                                        <p:attrNameLst>
                                          <p:attrName>ppt_w</p:attrName>
                                        </p:attrNameLst>
                                      </p:cBhvr>
                                      <p:tavLst>
                                        <p:tav tm="0">
                                          <p:val>
                                            <p:fltVal val="0"/>
                                          </p:val>
                                        </p:tav>
                                        <p:tav tm="100000">
                                          <p:val>
                                            <p:strVal val="#ppt_w"/>
                                          </p:val>
                                        </p:tav>
                                      </p:tavLst>
                                    </p:anim>
                                    <p:anim calcmode="lin" valueType="num">
                                      <p:cBhvr>
                                        <p:cTn id="34" dur="500" fill="hold"/>
                                        <p:tgtEl>
                                          <p:spTgt spid="803878"/>
                                        </p:tgtEl>
                                        <p:attrNameLst>
                                          <p:attrName>ppt_h</p:attrName>
                                        </p:attrNameLst>
                                      </p:cBhvr>
                                      <p:tavLst>
                                        <p:tav tm="0">
                                          <p:val>
                                            <p:fltVal val="0"/>
                                          </p:val>
                                        </p:tav>
                                        <p:tav tm="100000">
                                          <p:val>
                                            <p:strVal val="#ppt_h"/>
                                          </p:val>
                                        </p:tav>
                                      </p:tavLst>
                                    </p:anim>
                                  </p:childTnLst>
                                </p:cTn>
                              </p:par>
                            </p:childTnLst>
                          </p:cTn>
                        </p:par>
                        <p:par>
                          <p:cTn id="35" fill="hold" nodeType="afterGroup">
                            <p:stCondLst>
                              <p:cond delay="1500"/>
                            </p:stCondLst>
                            <p:childTnLst>
                              <p:par>
                                <p:cTn id="36" presetID="23" presetClass="entr" presetSubtype="16" fill="hold" nodeType="afterEffect">
                                  <p:stCondLst>
                                    <p:cond delay="0"/>
                                  </p:stCondLst>
                                  <p:childTnLst>
                                    <p:set>
                                      <p:cBhvr>
                                        <p:cTn id="37" dur="1" fill="hold">
                                          <p:stCondLst>
                                            <p:cond delay="0"/>
                                          </p:stCondLst>
                                        </p:cTn>
                                        <p:tgtEl>
                                          <p:spTgt spid="803879"/>
                                        </p:tgtEl>
                                        <p:attrNameLst>
                                          <p:attrName>style.visibility</p:attrName>
                                        </p:attrNameLst>
                                      </p:cBhvr>
                                      <p:to>
                                        <p:strVal val="visible"/>
                                      </p:to>
                                    </p:set>
                                    <p:anim calcmode="lin" valueType="num">
                                      <p:cBhvr>
                                        <p:cTn id="38" dur="500" fill="hold"/>
                                        <p:tgtEl>
                                          <p:spTgt spid="803879"/>
                                        </p:tgtEl>
                                        <p:attrNameLst>
                                          <p:attrName>ppt_w</p:attrName>
                                        </p:attrNameLst>
                                      </p:cBhvr>
                                      <p:tavLst>
                                        <p:tav tm="0">
                                          <p:val>
                                            <p:fltVal val="0"/>
                                          </p:val>
                                        </p:tav>
                                        <p:tav tm="100000">
                                          <p:val>
                                            <p:strVal val="#ppt_w"/>
                                          </p:val>
                                        </p:tav>
                                      </p:tavLst>
                                    </p:anim>
                                    <p:anim calcmode="lin" valueType="num">
                                      <p:cBhvr>
                                        <p:cTn id="39" dur="500" fill="hold"/>
                                        <p:tgtEl>
                                          <p:spTgt spid="803879"/>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000"/>
                            </p:stCondLst>
                            <p:childTnLst>
                              <p:par>
                                <p:cTn id="41" presetID="23" presetClass="entr" presetSubtype="16" fill="hold" nodeType="afterEffect">
                                  <p:stCondLst>
                                    <p:cond delay="0"/>
                                  </p:stCondLst>
                                  <p:childTnLst>
                                    <p:set>
                                      <p:cBhvr>
                                        <p:cTn id="42" dur="1" fill="hold">
                                          <p:stCondLst>
                                            <p:cond delay="0"/>
                                          </p:stCondLst>
                                        </p:cTn>
                                        <p:tgtEl>
                                          <p:spTgt spid="803899"/>
                                        </p:tgtEl>
                                        <p:attrNameLst>
                                          <p:attrName>style.visibility</p:attrName>
                                        </p:attrNameLst>
                                      </p:cBhvr>
                                      <p:to>
                                        <p:strVal val="visible"/>
                                      </p:to>
                                    </p:set>
                                    <p:anim calcmode="lin" valueType="num">
                                      <p:cBhvr>
                                        <p:cTn id="43" dur="500" fill="hold"/>
                                        <p:tgtEl>
                                          <p:spTgt spid="803899"/>
                                        </p:tgtEl>
                                        <p:attrNameLst>
                                          <p:attrName>ppt_w</p:attrName>
                                        </p:attrNameLst>
                                      </p:cBhvr>
                                      <p:tavLst>
                                        <p:tav tm="0">
                                          <p:val>
                                            <p:fltVal val="0"/>
                                          </p:val>
                                        </p:tav>
                                        <p:tav tm="100000">
                                          <p:val>
                                            <p:strVal val="#ppt_w"/>
                                          </p:val>
                                        </p:tav>
                                      </p:tavLst>
                                    </p:anim>
                                    <p:anim calcmode="lin" valueType="num">
                                      <p:cBhvr>
                                        <p:cTn id="44" dur="500" fill="hold"/>
                                        <p:tgtEl>
                                          <p:spTgt spid="803899"/>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500"/>
                            </p:stCondLst>
                            <p:childTnLst>
                              <p:par>
                                <p:cTn id="46" presetID="23" presetClass="entr" presetSubtype="16" fill="hold" nodeType="afterEffect">
                                  <p:stCondLst>
                                    <p:cond delay="0"/>
                                  </p:stCondLst>
                                  <p:childTnLst>
                                    <p:set>
                                      <p:cBhvr>
                                        <p:cTn id="47" dur="1" fill="hold">
                                          <p:stCondLst>
                                            <p:cond delay="0"/>
                                          </p:stCondLst>
                                        </p:cTn>
                                        <p:tgtEl>
                                          <p:spTgt spid="803890"/>
                                        </p:tgtEl>
                                        <p:attrNameLst>
                                          <p:attrName>style.visibility</p:attrName>
                                        </p:attrNameLst>
                                      </p:cBhvr>
                                      <p:to>
                                        <p:strVal val="visible"/>
                                      </p:to>
                                    </p:set>
                                    <p:anim calcmode="lin" valueType="num">
                                      <p:cBhvr>
                                        <p:cTn id="48" dur="500" fill="hold"/>
                                        <p:tgtEl>
                                          <p:spTgt spid="803890"/>
                                        </p:tgtEl>
                                        <p:attrNameLst>
                                          <p:attrName>ppt_w</p:attrName>
                                        </p:attrNameLst>
                                      </p:cBhvr>
                                      <p:tavLst>
                                        <p:tav tm="0">
                                          <p:val>
                                            <p:fltVal val="0"/>
                                          </p:val>
                                        </p:tav>
                                        <p:tav tm="100000">
                                          <p:val>
                                            <p:strVal val="#ppt_w"/>
                                          </p:val>
                                        </p:tav>
                                      </p:tavLst>
                                    </p:anim>
                                    <p:anim calcmode="lin" valueType="num">
                                      <p:cBhvr>
                                        <p:cTn id="49" dur="500" fill="hold"/>
                                        <p:tgtEl>
                                          <p:spTgt spid="80389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3878" grpId="0" animBg="1"/>
      <p:bldP spid="803898"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5890" name="Group 2"/>
          <p:cNvGrpSpPr>
            <a:grpSpLocks/>
          </p:cNvGrpSpPr>
          <p:nvPr/>
        </p:nvGrpSpPr>
        <p:grpSpPr bwMode="auto">
          <a:xfrm>
            <a:off x="3962400" y="4191000"/>
            <a:ext cx="5761038" cy="2286000"/>
            <a:chOff x="1536" y="2640"/>
            <a:chExt cx="3216" cy="1200"/>
          </a:xfrm>
        </p:grpSpPr>
        <p:grpSp>
          <p:nvGrpSpPr>
            <p:cNvPr id="279603" name="Group 3"/>
            <p:cNvGrpSpPr>
              <a:grpSpLocks/>
            </p:cNvGrpSpPr>
            <p:nvPr/>
          </p:nvGrpSpPr>
          <p:grpSpPr bwMode="auto">
            <a:xfrm>
              <a:off x="1536" y="2640"/>
              <a:ext cx="3216" cy="1200"/>
              <a:chOff x="1536" y="2640"/>
              <a:chExt cx="3216" cy="1200"/>
            </a:xfrm>
          </p:grpSpPr>
          <p:grpSp>
            <p:nvGrpSpPr>
              <p:cNvPr id="279605" name="Group 4"/>
              <p:cNvGrpSpPr>
                <a:grpSpLocks/>
              </p:cNvGrpSpPr>
              <p:nvPr/>
            </p:nvGrpSpPr>
            <p:grpSpPr bwMode="auto">
              <a:xfrm>
                <a:off x="1536" y="2640"/>
                <a:ext cx="3216" cy="1200"/>
                <a:chOff x="1440" y="2640"/>
                <a:chExt cx="3216" cy="1200"/>
              </a:xfrm>
            </p:grpSpPr>
            <p:graphicFrame>
              <p:nvGraphicFramePr>
                <p:cNvPr id="279608" name="Object 5"/>
                <p:cNvGraphicFramePr>
                  <a:graphicFrameLocks noChangeAspect="1"/>
                </p:cNvGraphicFramePr>
                <p:nvPr/>
              </p:nvGraphicFramePr>
              <p:xfrm>
                <a:off x="1440" y="2640"/>
                <a:ext cx="3216" cy="1200"/>
              </p:xfrm>
              <a:graphic>
                <a:graphicData uri="http://schemas.openxmlformats.org/presentationml/2006/ole">
                  <mc:AlternateContent xmlns:mc="http://schemas.openxmlformats.org/markup-compatibility/2006">
                    <mc:Choice xmlns:v="urn:schemas-microsoft-com:vml" Requires="v">
                      <p:oleObj spid="_x0000_s133142" name="Ecuación" r:id="rId4" imgW="774700" imgH="1473200" progId="Equation.3">
                        <p:embed/>
                      </p:oleObj>
                    </mc:Choice>
                    <mc:Fallback>
                      <p:oleObj name="Ecuación" r:id="rId4"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0" y="2640"/>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9609" name="Text Box 6"/>
                <p:cNvSpPr txBox="1">
                  <a:spLocks noChangeArrowheads="1"/>
                </p:cNvSpPr>
                <p:nvPr/>
              </p:nvSpPr>
              <p:spPr bwMode="auto">
                <a:xfrm>
                  <a:off x="1720" y="3091"/>
                  <a:ext cx="576"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610" name="Text Box 7"/>
                <p:cNvSpPr txBox="1">
                  <a:spLocks noChangeArrowheads="1"/>
                </p:cNvSpPr>
                <p:nvPr/>
              </p:nvSpPr>
              <p:spPr bwMode="auto">
                <a:xfrm>
                  <a:off x="1720" y="3475"/>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611" name="Text Box 8"/>
                <p:cNvSpPr txBox="1">
                  <a:spLocks noChangeArrowheads="1"/>
                </p:cNvSpPr>
                <p:nvPr/>
              </p:nvSpPr>
              <p:spPr bwMode="auto">
                <a:xfrm>
                  <a:off x="2016" y="3072"/>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9612" name="Text Box 9"/>
                <p:cNvSpPr txBox="1">
                  <a:spLocks noChangeArrowheads="1"/>
                </p:cNvSpPr>
                <p:nvPr/>
              </p:nvSpPr>
              <p:spPr bwMode="auto">
                <a:xfrm>
                  <a:off x="2200" y="3456"/>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613" name="Text Box 10"/>
                <p:cNvSpPr txBox="1">
                  <a:spLocks noChangeArrowheads="1"/>
                </p:cNvSpPr>
                <p:nvPr/>
              </p:nvSpPr>
              <p:spPr bwMode="auto">
                <a:xfrm>
                  <a:off x="2632" y="3072"/>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79614" name="Text Box 11"/>
                <p:cNvSpPr txBox="1">
                  <a:spLocks noChangeArrowheads="1"/>
                </p:cNvSpPr>
                <p:nvPr/>
              </p:nvSpPr>
              <p:spPr bwMode="auto">
                <a:xfrm>
                  <a:off x="2632" y="3456"/>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sp>
            <p:nvSpPr>
              <p:cNvPr id="279606" name="Text Box 12"/>
              <p:cNvSpPr txBox="1">
                <a:spLocks noChangeArrowheads="1"/>
              </p:cNvSpPr>
              <p:nvPr/>
            </p:nvSpPr>
            <p:spPr bwMode="auto">
              <a:xfrm>
                <a:off x="1776" y="2659"/>
                <a:ext cx="480"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79607" name="Text Box 13"/>
              <p:cNvSpPr txBox="1">
                <a:spLocks noChangeArrowheads="1"/>
              </p:cNvSpPr>
              <p:nvPr/>
            </p:nvSpPr>
            <p:spPr bwMode="auto">
              <a:xfrm>
                <a:off x="2304" y="2640"/>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79604" name="Text Box 14"/>
            <p:cNvSpPr txBox="1">
              <a:spLocks noChangeArrowheads="1"/>
            </p:cNvSpPr>
            <p:nvPr/>
          </p:nvSpPr>
          <p:spPr bwMode="auto">
            <a:xfrm>
              <a:off x="2784" y="2640"/>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aphicFrame>
        <p:nvGraphicFramePr>
          <p:cNvPr id="279555" name="Object 15"/>
          <p:cNvGraphicFramePr>
            <a:graphicFrameLocks noChangeAspect="1"/>
          </p:cNvGraphicFramePr>
          <p:nvPr/>
        </p:nvGraphicFramePr>
        <p:xfrm>
          <a:off x="3200400" y="1676400"/>
          <a:ext cx="825500" cy="1295400"/>
        </p:xfrm>
        <a:graphic>
          <a:graphicData uri="http://schemas.openxmlformats.org/presentationml/2006/ole">
            <mc:AlternateContent xmlns:mc="http://schemas.openxmlformats.org/markup-compatibility/2006">
              <mc:Choice xmlns:v="urn:schemas-microsoft-com:vml" Requires="v">
                <p:oleObj spid="_x0000_s133143" name="Documento" r:id="rId6" imgW="5561970" imgH="219154" progId="Word.Document.8">
                  <p:embed/>
                </p:oleObj>
              </mc:Choice>
              <mc:Fallback>
                <p:oleObj name="Documento" r:id="rId6"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400" y="1676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9556" name="Object 16"/>
          <p:cNvGraphicFramePr>
            <a:graphicFrameLocks noChangeAspect="1"/>
          </p:cNvGraphicFramePr>
          <p:nvPr/>
        </p:nvGraphicFramePr>
        <p:xfrm>
          <a:off x="3962400" y="1447800"/>
          <a:ext cx="5105400" cy="1905000"/>
        </p:xfrm>
        <a:graphic>
          <a:graphicData uri="http://schemas.openxmlformats.org/presentationml/2006/ole">
            <mc:AlternateContent xmlns:mc="http://schemas.openxmlformats.org/markup-compatibility/2006">
              <mc:Choice xmlns:v="urn:schemas-microsoft-com:vml" Requires="v">
                <p:oleObj spid="_x0000_s133144" name="Ecuación" r:id="rId8" imgW="774700" imgH="1473200" progId="Equation.3">
                  <p:embed/>
                </p:oleObj>
              </mc:Choice>
              <mc:Fallback>
                <p:oleObj name="Ecuación" r:id="rId8"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62400" y="1447800"/>
                        <a:ext cx="51054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9557" name="Text Box 17"/>
          <p:cNvSpPr txBox="1">
            <a:spLocks noChangeArrowheads="1"/>
          </p:cNvSpPr>
          <p:nvPr/>
        </p:nvSpPr>
        <p:spPr bwMode="auto">
          <a:xfrm>
            <a:off x="4191000" y="1477964"/>
            <a:ext cx="762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46</a:t>
            </a:r>
          </a:p>
        </p:txBody>
      </p:sp>
      <p:sp>
        <p:nvSpPr>
          <p:cNvPr id="279558" name="Text Box 18"/>
          <p:cNvSpPr txBox="1">
            <a:spLocks noChangeArrowheads="1"/>
          </p:cNvSpPr>
          <p:nvPr/>
        </p:nvSpPr>
        <p:spPr bwMode="auto">
          <a:xfrm>
            <a:off x="4254500" y="21637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559" name="Text Box 19"/>
          <p:cNvSpPr txBox="1">
            <a:spLocks noChangeArrowheads="1"/>
          </p:cNvSpPr>
          <p:nvPr/>
        </p:nvSpPr>
        <p:spPr bwMode="auto">
          <a:xfrm>
            <a:off x="4254500" y="27733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560" name="Text Box 20"/>
          <p:cNvSpPr txBox="1">
            <a:spLocks noChangeArrowheads="1"/>
          </p:cNvSpPr>
          <p:nvPr/>
        </p:nvSpPr>
        <p:spPr bwMode="auto">
          <a:xfrm>
            <a:off x="49530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561" name="Text Box 21"/>
          <p:cNvSpPr txBox="1">
            <a:spLocks noChangeArrowheads="1"/>
          </p:cNvSpPr>
          <p:nvPr/>
        </p:nvSpPr>
        <p:spPr bwMode="auto">
          <a:xfrm>
            <a:off x="4724400" y="21336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79562" name="Text Box 22"/>
          <p:cNvSpPr txBox="1">
            <a:spLocks noChangeArrowheads="1"/>
          </p:cNvSpPr>
          <p:nvPr/>
        </p:nvSpPr>
        <p:spPr bwMode="auto">
          <a:xfrm>
            <a:off x="5016500" y="2743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563" name="Text Box 23"/>
          <p:cNvSpPr txBox="1">
            <a:spLocks noChangeArrowheads="1"/>
          </p:cNvSpPr>
          <p:nvPr/>
        </p:nvSpPr>
        <p:spPr bwMode="auto">
          <a:xfrm>
            <a:off x="57912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564" name="Text Box 24"/>
          <p:cNvSpPr txBox="1">
            <a:spLocks noChangeArrowheads="1"/>
          </p:cNvSpPr>
          <p:nvPr/>
        </p:nvSpPr>
        <p:spPr bwMode="auto">
          <a:xfrm>
            <a:off x="5791200" y="21336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79565" name="Text Box 25"/>
          <p:cNvSpPr txBox="1">
            <a:spLocks noChangeArrowheads="1"/>
          </p:cNvSpPr>
          <p:nvPr/>
        </p:nvSpPr>
        <p:spPr bwMode="auto">
          <a:xfrm>
            <a:off x="5702300" y="2743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sp>
        <p:nvSpPr>
          <p:cNvPr id="279566" name="Line 26"/>
          <p:cNvSpPr>
            <a:spLocks noChangeShapeType="1"/>
          </p:cNvSpPr>
          <p:nvPr/>
        </p:nvSpPr>
        <p:spPr bwMode="auto">
          <a:xfrm>
            <a:off x="6388100" y="1524000"/>
            <a:ext cx="0" cy="1676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9567" name="Text Box 27"/>
          <p:cNvSpPr txBox="1">
            <a:spLocks noChangeArrowheads="1"/>
          </p:cNvSpPr>
          <p:nvPr/>
        </p:nvSpPr>
        <p:spPr bwMode="auto">
          <a:xfrm>
            <a:off x="7467600" y="26971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9</a:t>
            </a:r>
            <a:endParaRPr lang="es-ES_tradnl" sz="3200" b="1" i="0"/>
          </a:p>
        </p:txBody>
      </p:sp>
      <p:sp>
        <p:nvSpPr>
          <p:cNvPr id="279568" name="Text Box 28"/>
          <p:cNvSpPr txBox="1">
            <a:spLocks noChangeArrowheads="1"/>
          </p:cNvSpPr>
          <p:nvPr/>
        </p:nvSpPr>
        <p:spPr bwMode="auto">
          <a:xfrm>
            <a:off x="7162800" y="20574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-14</a:t>
            </a:r>
            <a:endParaRPr lang="es-ES_tradnl" sz="3200" b="1" i="0"/>
          </a:p>
        </p:txBody>
      </p:sp>
      <p:sp>
        <p:nvSpPr>
          <p:cNvPr id="279569" name="Text Box 29"/>
          <p:cNvSpPr txBox="1">
            <a:spLocks noChangeArrowheads="1"/>
          </p:cNvSpPr>
          <p:nvPr/>
        </p:nvSpPr>
        <p:spPr bwMode="auto">
          <a:xfrm>
            <a:off x="6540500" y="14478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16</a:t>
            </a:r>
            <a:endParaRPr lang="es-ES_tradnl" sz="3200" b="1" i="0"/>
          </a:p>
        </p:txBody>
      </p:sp>
      <p:sp>
        <p:nvSpPr>
          <p:cNvPr id="279570" name="Text Box 30"/>
          <p:cNvSpPr txBox="1">
            <a:spLocks noChangeArrowheads="1"/>
          </p:cNvSpPr>
          <p:nvPr/>
        </p:nvSpPr>
        <p:spPr bwMode="auto">
          <a:xfrm>
            <a:off x="8077200" y="26209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p>
        </p:txBody>
      </p:sp>
      <p:sp>
        <p:nvSpPr>
          <p:cNvPr id="279571" name="Text Box 31"/>
          <p:cNvSpPr txBox="1">
            <a:spLocks noChangeArrowheads="1"/>
          </p:cNvSpPr>
          <p:nvPr/>
        </p:nvSpPr>
        <p:spPr bwMode="auto">
          <a:xfrm>
            <a:off x="6477000" y="2697164"/>
            <a:ext cx="914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9572" name="Text Box 32"/>
          <p:cNvSpPr txBox="1">
            <a:spLocks noChangeArrowheads="1"/>
          </p:cNvSpPr>
          <p:nvPr/>
        </p:nvSpPr>
        <p:spPr bwMode="auto">
          <a:xfrm>
            <a:off x="8077200" y="20574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p>
        </p:txBody>
      </p:sp>
      <p:sp>
        <p:nvSpPr>
          <p:cNvPr id="279573" name="Text Box 33"/>
          <p:cNvSpPr txBox="1">
            <a:spLocks noChangeArrowheads="1"/>
          </p:cNvSpPr>
          <p:nvPr/>
        </p:nvSpPr>
        <p:spPr bwMode="auto">
          <a:xfrm>
            <a:off x="6477000" y="21336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9574" name="Text Box 34"/>
          <p:cNvSpPr txBox="1">
            <a:spLocks noChangeArrowheads="1"/>
          </p:cNvSpPr>
          <p:nvPr/>
        </p:nvSpPr>
        <p:spPr bwMode="auto">
          <a:xfrm>
            <a:off x="8001000" y="14478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10</a:t>
            </a:r>
            <a:endParaRPr lang="es-ES_tradnl" sz="3200" b="1" i="0"/>
          </a:p>
        </p:txBody>
      </p:sp>
      <p:sp>
        <p:nvSpPr>
          <p:cNvPr id="279575" name="Text Box 35"/>
          <p:cNvSpPr txBox="1">
            <a:spLocks noChangeArrowheads="1"/>
          </p:cNvSpPr>
          <p:nvPr/>
        </p:nvSpPr>
        <p:spPr bwMode="auto">
          <a:xfrm>
            <a:off x="7162800" y="1447800"/>
            <a:ext cx="914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-24</a:t>
            </a:r>
            <a:endParaRPr lang="es-ES_tradnl" sz="3200" b="1" i="0"/>
          </a:p>
        </p:txBody>
      </p:sp>
      <p:graphicFrame>
        <p:nvGraphicFramePr>
          <p:cNvPr id="279576" name="Object 36"/>
          <p:cNvGraphicFramePr>
            <a:graphicFrameLocks noChangeAspect="1"/>
          </p:cNvGraphicFramePr>
          <p:nvPr/>
        </p:nvGraphicFramePr>
        <p:xfrm>
          <a:off x="8674100" y="1600200"/>
          <a:ext cx="825500" cy="1295400"/>
        </p:xfrm>
        <a:graphic>
          <a:graphicData uri="http://schemas.openxmlformats.org/presentationml/2006/ole">
            <mc:AlternateContent xmlns:mc="http://schemas.openxmlformats.org/markup-compatibility/2006">
              <mc:Choice xmlns:v="urn:schemas-microsoft-com:vml" Requires="v">
                <p:oleObj spid="_x0000_s133145" name="Documento" r:id="rId9" imgW="5561970" imgH="219154" progId="Word.Document.8">
                  <p:embed/>
                </p:oleObj>
              </mc:Choice>
              <mc:Fallback>
                <p:oleObj name="Documento" r:id="rId9"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74100" y="16002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5925" name="Oval 37"/>
          <p:cNvSpPr>
            <a:spLocks noChangeArrowheads="1"/>
          </p:cNvSpPr>
          <p:nvPr/>
        </p:nvSpPr>
        <p:spPr bwMode="auto">
          <a:xfrm>
            <a:off x="4114800" y="13716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805926" name="Object 38"/>
          <p:cNvGraphicFramePr>
            <a:graphicFrameLocks noChangeAspect="1"/>
          </p:cNvGraphicFramePr>
          <p:nvPr/>
        </p:nvGraphicFramePr>
        <p:xfrm>
          <a:off x="3352800" y="4419600"/>
          <a:ext cx="825500" cy="1295400"/>
        </p:xfrm>
        <a:graphic>
          <a:graphicData uri="http://schemas.openxmlformats.org/presentationml/2006/ole">
            <mc:AlternateContent xmlns:mc="http://schemas.openxmlformats.org/markup-compatibility/2006">
              <mc:Choice xmlns:v="urn:schemas-microsoft-com:vml" Requires="v">
                <p:oleObj spid="_x0000_s133146" name="Documento" r:id="rId10" imgW="5561970" imgH="219154" progId="Word.Document.8">
                  <p:embed/>
                </p:oleObj>
              </mc:Choice>
              <mc:Fallback>
                <p:oleObj name="Documento" r:id="rId10"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528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5927" name="Line 39"/>
          <p:cNvSpPr>
            <a:spLocks noChangeShapeType="1"/>
          </p:cNvSpPr>
          <p:nvPr/>
        </p:nvSpPr>
        <p:spPr bwMode="auto">
          <a:xfrm>
            <a:off x="6705600" y="42672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805928" name="Object 40"/>
          <p:cNvGraphicFramePr>
            <a:graphicFrameLocks noChangeAspect="1"/>
          </p:cNvGraphicFramePr>
          <p:nvPr/>
        </p:nvGraphicFramePr>
        <p:xfrm>
          <a:off x="9232900" y="4343400"/>
          <a:ext cx="825500" cy="1295400"/>
        </p:xfrm>
        <a:graphic>
          <a:graphicData uri="http://schemas.openxmlformats.org/presentationml/2006/ole">
            <mc:AlternateContent xmlns:mc="http://schemas.openxmlformats.org/markup-compatibility/2006">
              <mc:Choice xmlns:v="urn:schemas-microsoft-com:vml" Requires="v">
                <p:oleObj spid="_x0000_s133147" name="Documento" r:id="rId11" imgW="5561970" imgH="219154" progId="Word.Document.8">
                  <p:embed/>
                </p:oleObj>
              </mc:Choice>
              <mc:Fallback>
                <p:oleObj name="Documento" r:id="rId11"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232900" y="4343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05929" name="Object 41"/>
          <p:cNvGraphicFramePr>
            <a:graphicFrameLocks noChangeAspect="1"/>
          </p:cNvGraphicFramePr>
          <p:nvPr/>
        </p:nvGraphicFramePr>
        <p:xfrm>
          <a:off x="4953000" y="3232151"/>
          <a:ext cx="2667000" cy="955675"/>
        </p:xfrm>
        <a:graphic>
          <a:graphicData uri="http://schemas.openxmlformats.org/presentationml/2006/ole">
            <mc:AlternateContent xmlns:mc="http://schemas.openxmlformats.org/markup-compatibility/2006">
              <mc:Choice xmlns:v="urn:schemas-microsoft-com:vml" Requires="v">
                <p:oleObj spid="_x0000_s133148" name="Ecuación" r:id="rId12" imgW="787058" imgH="393529" progId="Equation.3">
                  <p:embed/>
                </p:oleObj>
              </mc:Choice>
              <mc:Fallback>
                <p:oleObj name="Ecuación" r:id="rId12" imgW="787058" imgH="393529"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953000" y="3232151"/>
                        <a:ext cx="2667000" cy="955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5930" name="Group 42"/>
          <p:cNvGrpSpPr>
            <a:grpSpLocks/>
          </p:cNvGrpSpPr>
          <p:nvPr/>
        </p:nvGrpSpPr>
        <p:grpSpPr bwMode="auto">
          <a:xfrm>
            <a:off x="6629401" y="4191000"/>
            <a:ext cx="3357563" cy="2078038"/>
            <a:chOff x="3216" y="2640"/>
            <a:chExt cx="2115" cy="1309"/>
          </a:xfrm>
        </p:grpSpPr>
        <p:sp>
          <p:nvSpPr>
            <p:cNvPr id="279592" name="Text Box 43"/>
            <p:cNvSpPr txBox="1">
              <a:spLocks noChangeArrowheads="1"/>
            </p:cNvSpPr>
            <p:nvPr/>
          </p:nvSpPr>
          <p:spPr bwMode="auto">
            <a:xfrm>
              <a:off x="4464" y="3571"/>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grpSp>
          <p:nvGrpSpPr>
            <p:cNvPr id="279593" name="Group 44"/>
            <p:cNvGrpSpPr>
              <a:grpSpLocks/>
            </p:cNvGrpSpPr>
            <p:nvPr/>
          </p:nvGrpSpPr>
          <p:grpSpPr bwMode="auto">
            <a:xfrm>
              <a:off x="3216" y="2640"/>
              <a:ext cx="1776" cy="1309"/>
              <a:chOff x="3216" y="2640"/>
              <a:chExt cx="1776" cy="1309"/>
            </a:xfrm>
          </p:grpSpPr>
          <p:sp>
            <p:nvSpPr>
              <p:cNvPr id="279594" name="Text Box 45"/>
              <p:cNvSpPr txBox="1">
                <a:spLocks noChangeArrowheads="1"/>
              </p:cNvSpPr>
              <p:nvPr/>
            </p:nvSpPr>
            <p:spPr bwMode="auto">
              <a:xfrm>
                <a:off x="4416" y="3101"/>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grpSp>
            <p:nvGrpSpPr>
              <p:cNvPr id="279595" name="Group 46"/>
              <p:cNvGrpSpPr>
                <a:grpSpLocks/>
              </p:cNvGrpSpPr>
              <p:nvPr/>
            </p:nvGrpSpPr>
            <p:grpSpPr bwMode="auto">
              <a:xfrm>
                <a:off x="3216" y="2640"/>
                <a:ext cx="1497" cy="1309"/>
                <a:chOff x="3216" y="2640"/>
                <a:chExt cx="1497" cy="1309"/>
              </a:xfrm>
            </p:grpSpPr>
            <p:sp>
              <p:nvSpPr>
                <p:cNvPr id="279596" name="Text Box 47"/>
                <p:cNvSpPr txBox="1">
                  <a:spLocks noChangeArrowheads="1"/>
                </p:cNvSpPr>
                <p:nvPr/>
              </p:nvSpPr>
              <p:spPr bwMode="auto">
                <a:xfrm>
                  <a:off x="3811" y="3101"/>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-14</a:t>
                  </a:r>
                </a:p>
              </p:txBody>
            </p:sp>
            <p:sp>
              <p:nvSpPr>
                <p:cNvPr id="279597" name="Text Box 48"/>
                <p:cNvSpPr txBox="1">
                  <a:spLocks noChangeArrowheads="1"/>
                </p:cNvSpPr>
                <p:nvPr/>
              </p:nvSpPr>
              <p:spPr bwMode="auto">
                <a:xfrm>
                  <a:off x="3974" y="3584"/>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79598" name="Text Box 49"/>
                <p:cNvSpPr txBox="1">
                  <a:spLocks noChangeArrowheads="1"/>
                </p:cNvSpPr>
                <p:nvPr/>
              </p:nvSpPr>
              <p:spPr bwMode="auto">
                <a:xfrm>
                  <a:off x="3216" y="3584"/>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79599" name="Text Box 50"/>
                <p:cNvSpPr txBox="1">
                  <a:spLocks noChangeArrowheads="1"/>
                </p:cNvSpPr>
                <p:nvPr/>
              </p:nvSpPr>
              <p:spPr bwMode="auto">
                <a:xfrm>
                  <a:off x="3216" y="3158"/>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- 6</a:t>
                  </a:r>
                </a:p>
              </p:txBody>
            </p:sp>
            <p:graphicFrame>
              <p:nvGraphicFramePr>
                <p:cNvPr id="279600" name="Object 51"/>
                <p:cNvGraphicFramePr>
                  <a:graphicFrameLocks noChangeAspect="1"/>
                </p:cNvGraphicFramePr>
                <p:nvPr/>
              </p:nvGraphicFramePr>
              <p:xfrm>
                <a:off x="3344" y="2640"/>
                <a:ext cx="352" cy="480"/>
              </p:xfrm>
              <a:graphic>
                <a:graphicData uri="http://schemas.openxmlformats.org/presentationml/2006/ole">
                  <mc:AlternateContent xmlns:mc="http://schemas.openxmlformats.org/markup-compatibility/2006">
                    <mc:Choice xmlns:v="urn:schemas-microsoft-com:vml" Requires="v">
                      <p:oleObj spid="_x0000_s133149" name="Ecuación" r:id="rId14" imgW="241195" imgH="393529" progId="Equation.3">
                        <p:embed/>
                      </p:oleObj>
                    </mc:Choice>
                    <mc:Fallback>
                      <p:oleObj name="Ecuación" r:id="rId14" imgW="241195" imgH="39352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44" y="2640"/>
                              <a:ext cx="35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9601" name="Object 52"/>
                <p:cNvGraphicFramePr>
                  <a:graphicFrameLocks noChangeAspect="1"/>
                </p:cNvGraphicFramePr>
                <p:nvPr/>
              </p:nvGraphicFramePr>
              <p:xfrm>
                <a:off x="3791" y="2640"/>
                <a:ext cx="433" cy="480"/>
              </p:xfrm>
              <a:graphic>
                <a:graphicData uri="http://schemas.openxmlformats.org/presentationml/2006/ole">
                  <mc:AlternateContent xmlns:mc="http://schemas.openxmlformats.org/markup-compatibility/2006">
                    <mc:Choice xmlns:v="urn:schemas-microsoft-com:vml" Requires="v">
                      <p:oleObj spid="_x0000_s133150" name="Ecuación" r:id="rId16" imgW="355292" imgH="393359" progId="Equation.3">
                        <p:embed/>
                      </p:oleObj>
                    </mc:Choice>
                    <mc:Fallback>
                      <p:oleObj name="Ecuación" r:id="rId16" imgW="355292" imgH="393359"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91" y="2640"/>
                              <a:ext cx="433"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9602" name="Object 53"/>
                <p:cNvGraphicFramePr>
                  <a:graphicFrameLocks noChangeAspect="1"/>
                </p:cNvGraphicFramePr>
                <p:nvPr/>
              </p:nvGraphicFramePr>
              <p:xfrm>
                <a:off x="4416" y="2640"/>
                <a:ext cx="297" cy="487"/>
              </p:xfrm>
              <a:graphic>
                <a:graphicData uri="http://schemas.openxmlformats.org/presentationml/2006/ole">
                  <mc:AlternateContent xmlns:mc="http://schemas.openxmlformats.org/markup-compatibility/2006">
                    <mc:Choice xmlns:v="urn:schemas-microsoft-com:vml" Requires="v">
                      <p:oleObj spid="_x0000_s133151" name="Ecuación" r:id="rId18" imgW="241195" imgH="393529" progId="Equation.3">
                        <p:embed/>
                      </p:oleObj>
                    </mc:Choice>
                    <mc:Fallback>
                      <p:oleObj name="Ecuación" r:id="rId18" imgW="241195" imgH="393529"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416" y="2640"/>
                              <a:ext cx="297" cy="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grpSp>
        <p:nvGrpSpPr>
          <p:cNvPr id="805942" name="Group 54"/>
          <p:cNvGrpSpPr>
            <a:grpSpLocks/>
          </p:cNvGrpSpPr>
          <p:nvPr/>
        </p:nvGrpSpPr>
        <p:grpSpPr bwMode="auto">
          <a:xfrm>
            <a:off x="4343400" y="2133600"/>
            <a:ext cx="2057400" cy="1219200"/>
            <a:chOff x="1776" y="1344"/>
            <a:chExt cx="1296" cy="768"/>
          </a:xfrm>
        </p:grpSpPr>
        <p:sp>
          <p:nvSpPr>
            <p:cNvPr id="279587" name="Line 55"/>
            <p:cNvSpPr>
              <a:spLocks noChangeShapeType="1"/>
            </p:cNvSpPr>
            <p:nvPr/>
          </p:nvSpPr>
          <p:spPr bwMode="auto">
            <a:xfrm>
              <a:off x="1776" y="1344"/>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9588" name="Line 56"/>
            <p:cNvSpPr>
              <a:spLocks noChangeShapeType="1"/>
            </p:cNvSpPr>
            <p:nvPr/>
          </p:nvSpPr>
          <p:spPr bwMode="auto">
            <a:xfrm>
              <a:off x="2208" y="1344"/>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9589" name="Line 57"/>
            <p:cNvSpPr>
              <a:spLocks noChangeShapeType="1"/>
            </p:cNvSpPr>
            <p:nvPr/>
          </p:nvSpPr>
          <p:spPr bwMode="auto">
            <a:xfrm>
              <a:off x="2208" y="1728"/>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9590" name="Line 58"/>
            <p:cNvSpPr>
              <a:spLocks noChangeShapeType="1"/>
            </p:cNvSpPr>
            <p:nvPr/>
          </p:nvSpPr>
          <p:spPr bwMode="auto">
            <a:xfrm>
              <a:off x="2640" y="1728"/>
              <a:ext cx="0" cy="38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79591" name="Line 59"/>
            <p:cNvSpPr>
              <a:spLocks noChangeShapeType="1"/>
            </p:cNvSpPr>
            <p:nvPr/>
          </p:nvSpPr>
          <p:spPr bwMode="auto">
            <a:xfrm>
              <a:off x="2640" y="2112"/>
              <a:ext cx="43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79584" name="AutoShape 60">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79585" name="AutoShape 61">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05950" name="Rectangle 62"/>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35252076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5925"/>
                                        </p:tgtEl>
                                        <p:attrNameLst>
                                          <p:attrName>style.visibility</p:attrName>
                                        </p:attrNameLst>
                                      </p:cBhvr>
                                      <p:to>
                                        <p:strVal val="visible"/>
                                      </p:to>
                                    </p:set>
                                    <p:anim calcmode="lin" valueType="num">
                                      <p:cBhvr>
                                        <p:cTn id="7" dur="500" fill="hold"/>
                                        <p:tgtEl>
                                          <p:spTgt spid="805925"/>
                                        </p:tgtEl>
                                        <p:attrNameLst>
                                          <p:attrName>ppt_w</p:attrName>
                                        </p:attrNameLst>
                                      </p:cBhvr>
                                      <p:tavLst>
                                        <p:tav tm="0">
                                          <p:val>
                                            <p:fltVal val="0"/>
                                          </p:val>
                                        </p:tav>
                                        <p:tav tm="100000">
                                          <p:val>
                                            <p:strVal val="#ppt_w"/>
                                          </p:val>
                                        </p:tav>
                                      </p:tavLst>
                                    </p:anim>
                                    <p:anim calcmode="lin" valueType="num">
                                      <p:cBhvr>
                                        <p:cTn id="8" dur="500" fill="hold"/>
                                        <p:tgtEl>
                                          <p:spTgt spid="80592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805942"/>
                                        </p:tgtEl>
                                        <p:attrNameLst>
                                          <p:attrName>style.visibility</p:attrName>
                                        </p:attrNameLst>
                                      </p:cBhvr>
                                      <p:to>
                                        <p:strVal val="visible"/>
                                      </p:to>
                                    </p:set>
                                    <p:anim calcmode="lin" valueType="num">
                                      <p:cBhvr>
                                        <p:cTn id="12" dur="500" fill="hold"/>
                                        <p:tgtEl>
                                          <p:spTgt spid="805942"/>
                                        </p:tgtEl>
                                        <p:attrNameLst>
                                          <p:attrName>ppt_w</p:attrName>
                                        </p:attrNameLst>
                                      </p:cBhvr>
                                      <p:tavLst>
                                        <p:tav tm="0">
                                          <p:val>
                                            <p:fltVal val="0"/>
                                          </p:val>
                                        </p:tav>
                                        <p:tav tm="100000">
                                          <p:val>
                                            <p:strVal val="#ppt_w"/>
                                          </p:val>
                                        </p:tav>
                                      </p:tavLst>
                                    </p:anim>
                                    <p:anim calcmode="lin" valueType="num">
                                      <p:cBhvr>
                                        <p:cTn id="13" dur="500" fill="hold"/>
                                        <p:tgtEl>
                                          <p:spTgt spid="80594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805929"/>
                                        </p:tgtEl>
                                        <p:attrNameLst>
                                          <p:attrName>style.visibility</p:attrName>
                                        </p:attrNameLst>
                                      </p:cBhvr>
                                      <p:to>
                                        <p:strVal val="visible"/>
                                      </p:to>
                                    </p:set>
                                    <p:anim calcmode="lin" valueType="num">
                                      <p:cBhvr>
                                        <p:cTn id="17" dur="500" fill="hold"/>
                                        <p:tgtEl>
                                          <p:spTgt spid="805929"/>
                                        </p:tgtEl>
                                        <p:attrNameLst>
                                          <p:attrName>ppt_w</p:attrName>
                                        </p:attrNameLst>
                                      </p:cBhvr>
                                      <p:tavLst>
                                        <p:tav tm="0">
                                          <p:val>
                                            <p:fltVal val="0"/>
                                          </p:val>
                                        </p:tav>
                                        <p:tav tm="100000">
                                          <p:val>
                                            <p:strVal val="#ppt_w"/>
                                          </p:val>
                                        </p:tav>
                                      </p:tavLst>
                                    </p:anim>
                                    <p:anim calcmode="lin" valueType="num">
                                      <p:cBhvr>
                                        <p:cTn id="18" dur="500" fill="hold"/>
                                        <p:tgtEl>
                                          <p:spTgt spid="805929"/>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nodeType="clickEffect">
                                  <p:stCondLst>
                                    <p:cond delay="0"/>
                                  </p:stCondLst>
                                  <p:childTnLst>
                                    <p:set>
                                      <p:cBhvr>
                                        <p:cTn id="22" dur="1" fill="hold">
                                          <p:stCondLst>
                                            <p:cond delay="0"/>
                                          </p:stCondLst>
                                        </p:cTn>
                                        <p:tgtEl>
                                          <p:spTgt spid="805926"/>
                                        </p:tgtEl>
                                        <p:attrNameLst>
                                          <p:attrName>style.visibility</p:attrName>
                                        </p:attrNameLst>
                                      </p:cBhvr>
                                      <p:to>
                                        <p:strVal val="visible"/>
                                      </p:to>
                                    </p:set>
                                    <p:anim calcmode="lin" valueType="num">
                                      <p:cBhvr>
                                        <p:cTn id="23" dur="500" fill="hold"/>
                                        <p:tgtEl>
                                          <p:spTgt spid="805926"/>
                                        </p:tgtEl>
                                        <p:attrNameLst>
                                          <p:attrName>ppt_w</p:attrName>
                                        </p:attrNameLst>
                                      </p:cBhvr>
                                      <p:tavLst>
                                        <p:tav tm="0">
                                          <p:val>
                                            <p:fltVal val="0"/>
                                          </p:val>
                                        </p:tav>
                                        <p:tav tm="100000">
                                          <p:val>
                                            <p:strVal val="#ppt_w"/>
                                          </p:val>
                                        </p:tav>
                                      </p:tavLst>
                                    </p:anim>
                                    <p:anim calcmode="lin" valueType="num">
                                      <p:cBhvr>
                                        <p:cTn id="24" dur="500" fill="hold"/>
                                        <p:tgtEl>
                                          <p:spTgt spid="805926"/>
                                        </p:tgtEl>
                                        <p:attrNameLst>
                                          <p:attrName>ppt_h</p:attrName>
                                        </p:attrNameLst>
                                      </p:cBhvr>
                                      <p:tavLst>
                                        <p:tav tm="0">
                                          <p:val>
                                            <p:fltVal val="0"/>
                                          </p:val>
                                        </p:tav>
                                        <p:tav tm="100000">
                                          <p:val>
                                            <p:strVal val="#ppt_h"/>
                                          </p:val>
                                        </p:tav>
                                      </p:tavLst>
                                    </p:anim>
                                  </p:childTnLst>
                                </p:cTn>
                              </p:par>
                            </p:childTnLst>
                          </p:cTn>
                        </p:par>
                        <p:par>
                          <p:cTn id="25" fill="hold" nodeType="afterGroup">
                            <p:stCondLst>
                              <p:cond delay="500"/>
                            </p:stCondLst>
                            <p:childTnLst>
                              <p:par>
                                <p:cTn id="26" presetID="23" presetClass="entr" presetSubtype="16" fill="hold" nodeType="afterEffect">
                                  <p:stCondLst>
                                    <p:cond delay="0"/>
                                  </p:stCondLst>
                                  <p:childTnLst>
                                    <p:set>
                                      <p:cBhvr>
                                        <p:cTn id="27" dur="1" fill="hold">
                                          <p:stCondLst>
                                            <p:cond delay="0"/>
                                          </p:stCondLst>
                                        </p:cTn>
                                        <p:tgtEl>
                                          <p:spTgt spid="805890"/>
                                        </p:tgtEl>
                                        <p:attrNameLst>
                                          <p:attrName>style.visibility</p:attrName>
                                        </p:attrNameLst>
                                      </p:cBhvr>
                                      <p:to>
                                        <p:strVal val="visible"/>
                                      </p:to>
                                    </p:set>
                                    <p:anim calcmode="lin" valueType="num">
                                      <p:cBhvr>
                                        <p:cTn id="28" dur="500" fill="hold"/>
                                        <p:tgtEl>
                                          <p:spTgt spid="805890"/>
                                        </p:tgtEl>
                                        <p:attrNameLst>
                                          <p:attrName>ppt_w</p:attrName>
                                        </p:attrNameLst>
                                      </p:cBhvr>
                                      <p:tavLst>
                                        <p:tav tm="0">
                                          <p:val>
                                            <p:fltVal val="0"/>
                                          </p:val>
                                        </p:tav>
                                        <p:tav tm="100000">
                                          <p:val>
                                            <p:strVal val="#ppt_w"/>
                                          </p:val>
                                        </p:tav>
                                      </p:tavLst>
                                    </p:anim>
                                    <p:anim calcmode="lin" valueType="num">
                                      <p:cBhvr>
                                        <p:cTn id="29" dur="500" fill="hold"/>
                                        <p:tgtEl>
                                          <p:spTgt spid="805890"/>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000"/>
                            </p:stCondLst>
                            <p:childTnLst>
                              <p:par>
                                <p:cTn id="31" presetID="23" presetClass="entr" presetSubtype="16" fill="hold" grpId="0" nodeType="afterEffect">
                                  <p:stCondLst>
                                    <p:cond delay="0"/>
                                  </p:stCondLst>
                                  <p:childTnLst>
                                    <p:set>
                                      <p:cBhvr>
                                        <p:cTn id="32" dur="1" fill="hold">
                                          <p:stCondLst>
                                            <p:cond delay="0"/>
                                          </p:stCondLst>
                                        </p:cTn>
                                        <p:tgtEl>
                                          <p:spTgt spid="805927"/>
                                        </p:tgtEl>
                                        <p:attrNameLst>
                                          <p:attrName>style.visibility</p:attrName>
                                        </p:attrNameLst>
                                      </p:cBhvr>
                                      <p:to>
                                        <p:strVal val="visible"/>
                                      </p:to>
                                    </p:set>
                                    <p:anim calcmode="lin" valueType="num">
                                      <p:cBhvr>
                                        <p:cTn id="33" dur="500" fill="hold"/>
                                        <p:tgtEl>
                                          <p:spTgt spid="805927"/>
                                        </p:tgtEl>
                                        <p:attrNameLst>
                                          <p:attrName>ppt_w</p:attrName>
                                        </p:attrNameLst>
                                      </p:cBhvr>
                                      <p:tavLst>
                                        <p:tav tm="0">
                                          <p:val>
                                            <p:fltVal val="0"/>
                                          </p:val>
                                        </p:tav>
                                        <p:tav tm="100000">
                                          <p:val>
                                            <p:strVal val="#ppt_w"/>
                                          </p:val>
                                        </p:tav>
                                      </p:tavLst>
                                    </p:anim>
                                    <p:anim calcmode="lin" valueType="num">
                                      <p:cBhvr>
                                        <p:cTn id="34" dur="500" fill="hold"/>
                                        <p:tgtEl>
                                          <p:spTgt spid="805927"/>
                                        </p:tgtEl>
                                        <p:attrNameLst>
                                          <p:attrName>ppt_h</p:attrName>
                                        </p:attrNameLst>
                                      </p:cBhvr>
                                      <p:tavLst>
                                        <p:tav tm="0">
                                          <p:val>
                                            <p:fltVal val="0"/>
                                          </p:val>
                                        </p:tav>
                                        <p:tav tm="100000">
                                          <p:val>
                                            <p:strVal val="#ppt_h"/>
                                          </p:val>
                                        </p:tav>
                                      </p:tavLst>
                                    </p:anim>
                                  </p:childTnLst>
                                </p:cTn>
                              </p:par>
                            </p:childTnLst>
                          </p:cTn>
                        </p:par>
                        <p:par>
                          <p:cTn id="35" fill="hold" nodeType="afterGroup">
                            <p:stCondLst>
                              <p:cond delay="1500"/>
                            </p:stCondLst>
                            <p:childTnLst>
                              <p:par>
                                <p:cTn id="36" presetID="23" presetClass="entr" presetSubtype="16" fill="hold" nodeType="afterEffect">
                                  <p:stCondLst>
                                    <p:cond delay="0"/>
                                  </p:stCondLst>
                                  <p:childTnLst>
                                    <p:set>
                                      <p:cBhvr>
                                        <p:cTn id="37" dur="1" fill="hold">
                                          <p:stCondLst>
                                            <p:cond delay="0"/>
                                          </p:stCondLst>
                                        </p:cTn>
                                        <p:tgtEl>
                                          <p:spTgt spid="805930"/>
                                        </p:tgtEl>
                                        <p:attrNameLst>
                                          <p:attrName>style.visibility</p:attrName>
                                        </p:attrNameLst>
                                      </p:cBhvr>
                                      <p:to>
                                        <p:strVal val="visible"/>
                                      </p:to>
                                    </p:set>
                                    <p:anim calcmode="lin" valueType="num">
                                      <p:cBhvr>
                                        <p:cTn id="38" dur="500" fill="hold"/>
                                        <p:tgtEl>
                                          <p:spTgt spid="805930"/>
                                        </p:tgtEl>
                                        <p:attrNameLst>
                                          <p:attrName>ppt_w</p:attrName>
                                        </p:attrNameLst>
                                      </p:cBhvr>
                                      <p:tavLst>
                                        <p:tav tm="0">
                                          <p:val>
                                            <p:fltVal val="0"/>
                                          </p:val>
                                        </p:tav>
                                        <p:tav tm="100000">
                                          <p:val>
                                            <p:strVal val="#ppt_w"/>
                                          </p:val>
                                        </p:tav>
                                      </p:tavLst>
                                    </p:anim>
                                    <p:anim calcmode="lin" valueType="num">
                                      <p:cBhvr>
                                        <p:cTn id="39" dur="500" fill="hold"/>
                                        <p:tgtEl>
                                          <p:spTgt spid="8059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000"/>
                            </p:stCondLst>
                            <p:childTnLst>
                              <p:par>
                                <p:cTn id="41" presetID="23" presetClass="entr" presetSubtype="16" fill="hold" nodeType="afterEffect">
                                  <p:stCondLst>
                                    <p:cond delay="0"/>
                                  </p:stCondLst>
                                  <p:childTnLst>
                                    <p:set>
                                      <p:cBhvr>
                                        <p:cTn id="42" dur="1" fill="hold">
                                          <p:stCondLst>
                                            <p:cond delay="0"/>
                                          </p:stCondLst>
                                        </p:cTn>
                                        <p:tgtEl>
                                          <p:spTgt spid="805928"/>
                                        </p:tgtEl>
                                        <p:attrNameLst>
                                          <p:attrName>style.visibility</p:attrName>
                                        </p:attrNameLst>
                                      </p:cBhvr>
                                      <p:to>
                                        <p:strVal val="visible"/>
                                      </p:to>
                                    </p:set>
                                    <p:anim calcmode="lin" valueType="num">
                                      <p:cBhvr>
                                        <p:cTn id="43" dur="500" fill="hold"/>
                                        <p:tgtEl>
                                          <p:spTgt spid="805928"/>
                                        </p:tgtEl>
                                        <p:attrNameLst>
                                          <p:attrName>ppt_w</p:attrName>
                                        </p:attrNameLst>
                                      </p:cBhvr>
                                      <p:tavLst>
                                        <p:tav tm="0">
                                          <p:val>
                                            <p:fltVal val="0"/>
                                          </p:val>
                                        </p:tav>
                                        <p:tav tm="100000">
                                          <p:val>
                                            <p:strVal val="#ppt_w"/>
                                          </p:val>
                                        </p:tav>
                                      </p:tavLst>
                                    </p:anim>
                                    <p:anim calcmode="lin" valueType="num">
                                      <p:cBhvr>
                                        <p:cTn id="44" dur="500" fill="hold"/>
                                        <p:tgtEl>
                                          <p:spTgt spid="80592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5925" grpId="0" animBg="1"/>
      <p:bldP spid="805927"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7938" name="Group 2"/>
          <p:cNvGrpSpPr>
            <a:grpSpLocks/>
          </p:cNvGrpSpPr>
          <p:nvPr/>
        </p:nvGrpSpPr>
        <p:grpSpPr bwMode="auto">
          <a:xfrm>
            <a:off x="3581400" y="4191000"/>
            <a:ext cx="5761038" cy="2286000"/>
            <a:chOff x="1296" y="2640"/>
            <a:chExt cx="3629" cy="1440"/>
          </a:xfrm>
        </p:grpSpPr>
        <p:grpSp>
          <p:nvGrpSpPr>
            <p:cNvPr id="281650" name="Group 3"/>
            <p:cNvGrpSpPr>
              <a:grpSpLocks/>
            </p:cNvGrpSpPr>
            <p:nvPr/>
          </p:nvGrpSpPr>
          <p:grpSpPr bwMode="auto">
            <a:xfrm>
              <a:off x="1296" y="2640"/>
              <a:ext cx="3629" cy="1440"/>
              <a:chOff x="1296" y="2640"/>
              <a:chExt cx="3629" cy="1440"/>
            </a:xfrm>
          </p:grpSpPr>
          <p:graphicFrame>
            <p:nvGraphicFramePr>
              <p:cNvPr id="281652" name="Object 4"/>
              <p:cNvGraphicFramePr>
                <a:graphicFrameLocks noChangeAspect="1"/>
              </p:cNvGraphicFramePr>
              <p:nvPr/>
            </p:nvGraphicFramePr>
            <p:xfrm>
              <a:off x="1296" y="2640"/>
              <a:ext cx="3629" cy="1440"/>
            </p:xfrm>
            <a:graphic>
              <a:graphicData uri="http://schemas.openxmlformats.org/presentationml/2006/ole">
                <mc:AlternateContent xmlns:mc="http://schemas.openxmlformats.org/markup-compatibility/2006">
                  <mc:Choice xmlns:v="urn:schemas-microsoft-com:vml" Requires="v">
                    <p:oleObj spid="_x0000_s134178" name="Ecuación" r:id="rId4" imgW="774700" imgH="1473200" progId="Equation.3">
                      <p:embed/>
                    </p:oleObj>
                  </mc:Choice>
                  <mc:Fallback>
                    <p:oleObj name="Ecuación" r:id="rId4"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6" y="2640"/>
                            <a:ext cx="3629" cy="1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1653" name="Text Box 5"/>
              <p:cNvSpPr txBox="1">
                <a:spLocks noChangeArrowheads="1"/>
              </p:cNvSpPr>
              <p:nvPr/>
            </p:nvSpPr>
            <p:spPr bwMode="auto">
              <a:xfrm>
                <a:off x="1612" y="3181"/>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1654" name="Text Box 6"/>
              <p:cNvSpPr txBox="1">
                <a:spLocks noChangeArrowheads="1"/>
              </p:cNvSpPr>
              <p:nvPr/>
            </p:nvSpPr>
            <p:spPr bwMode="auto">
              <a:xfrm>
                <a:off x="1612" y="3642"/>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1655" name="Text Box 7"/>
              <p:cNvSpPr txBox="1">
                <a:spLocks noChangeArrowheads="1"/>
              </p:cNvSpPr>
              <p:nvPr/>
            </p:nvSpPr>
            <p:spPr bwMode="auto">
              <a:xfrm>
                <a:off x="2157" y="3158"/>
                <a:ext cx="38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81656" name="Text Box 8"/>
              <p:cNvSpPr txBox="1">
                <a:spLocks noChangeArrowheads="1"/>
              </p:cNvSpPr>
              <p:nvPr/>
            </p:nvSpPr>
            <p:spPr bwMode="auto">
              <a:xfrm>
                <a:off x="2154" y="3619"/>
                <a:ext cx="86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1657" name="Text Box 9"/>
              <p:cNvSpPr txBox="1">
                <a:spLocks noChangeArrowheads="1"/>
              </p:cNvSpPr>
              <p:nvPr/>
            </p:nvSpPr>
            <p:spPr bwMode="auto">
              <a:xfrm>
                <a:off x="2641" y="3158"/>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81658" name="Text Box 10"/>
              <p:cNvSpPr txBox="1">
                <a:spLocks noChangeArrowheads="1"/>
              </p:cNvSpPr>
              <p:nvPr/>
            </p:nvSpPr>
            <p:spPr bwMode="auto">
              <a:xfrm>
                <a:off x="2641" y="3619"/>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sp>
            <p:nvSpPr>
              <p:cNvPr id="281659" name="Text Box 11"/>
              <p:cNvSpPr txBox="1">
                <a:spLocks noChangeArrowheads="1"/>
              </p:cNvSpPr>
              <p:nvPr/>
            </p:nvSpPr>
            <p:spPr bwMode="auto">
              <a:xfrm>
                <a:off x="1567" y="2663"/>
                <a:ext cx="541"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81660" name="Text Box 12"/>
              <p:cNvSpPr txBox="1">
                <a:spLocks noChangeArrowheads="1"/>
              </p:cNvSpPr>
              <p:nvPr/>
            </p:nvSpPr>
            <p:spPr bwMode="auto">
              <a:xfrm>
                <a:off x="2163" y="2640"/>
                <a:ext cx="86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81651" name="Text Box 13"/>
            <p:cNvSpPr txBox="1">
              <a:spLocks noChangeArrowheads="1"/>
            </p:cNvSpPr>
            <p:nvPr/>
          </p:nvSpPr>
          <p:spPr bwMode="auto">
            <a:xfrm>
              <a:off x="2704" y="2640"/>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aphicFrame>
        <p:nvGraphicFramePr>
          <p:cNvPr id="807950" name="Object 14"/>
          <p:cNvGraphicFramePr>
            <a:graphicFrameLocks noChangeAspect="1"/>
          </p:cNvGraphicFramePr>
          <p:nvPr/>
        </p:nvGraphicFramePr>
        <p:xfrm>
          <a:off x="2971800" y="4419600"/>
          <a:ext cx="825500" cy="1295400"/>
        </p:xfrm>
        <a:graphic>
          <a:graphicData uri="http://schemas.openxmlformats.org/presentationml/2006/ole">
            <mc:AlternateContent xmlns:mc="http://schemas.openxmlformats.org/markup-compatibility/2006">
              <mc:Choice xmlns:v="urn:schemas-microsoft-com:vml" Requires="v">
                <p:oleObj spid="_x0000_s134179" name="Documento" r:id="rId6" imgW="5561970" imgH="219154" progId="Word.Document.8">
                  <p:embed/>
                </p:oleObj>
              </mc:Choice>
              <mc:Fallback>
                <p:oleObj name="Documento" r:id="rId6"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18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7951" name="Line 15"/>
          <p:cNvSpPr>
            <a:spLocks noChangeShapeType="1"/>
          </p:cNvSpPr>
          <p:nvPr/>
        </p:nvSpPr>
        <p:spPr bwMode="auto">
          <a:xfrm>
            <a:off x="6324600" y="42672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807952" name="Object 16"/>
          <p:cNvGraphicFramePr>
            <a:graphicFrameLocks noChangeAspect="1"/>
          </p:cNvGraphicFramePr>
          <p:nvPr/>
        </p:nvGraphicFramePr>
        <p:xfrm>
          <a:off x="8851900" y="4343400"/>
          <a:ext cx="825500" cy="1295400"/>
        </p:xfrm>
        <a:graphic>
          <a:graphicData uri="http://schemas.openxmlformats.org/presentationml/2006/ole">
            <mc:AlternateContent xmlns:mc="http://schemas.openxmlformats.org/markup-compatibility/2006">
              <mc:Choice xmlns:v="urn:schemas-microsoft-com:vml" Requires="v">
                <p:oleObj spid="_x0000_s134180" name="Documento" r:id="rId8" imgW="5561970" imgH="219154" progId="Word.Document.8">
                  <p:embed/>
                </p:oleObj>
              </mc:Choice>
              <mc:Fallback>
                <p:oleObj name="Documento" r:id="rId8"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851900" y="43434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81606" name="Group 17"/>
          <p:cNvGrpSpPr>
            <a:grpSpLocks/>
          </p:cNvGrpSpPr>
          <p:nvPr/>
        </p:nvGrpSpPr>
        <p:grpSpPr bwMode="auto">
          <a:xfrm>
            <a:off x="3581400" y="1295400"/>
            <a:ext cx="5761038" cy="2286000"/>
            <a:chOff x="1536" y="2640"/>
            <a:chExt cx="3216" cy="1200"/>
          </a:xfrm>
        </p:grpSpPr>
        <p:grpSp>
          <p:nvGrpSpPr>
            <p:cNvPr id="281638" name="Group 18"/>
            <p:cNvGrpSpPr>
              <a:grpSpLocks/>
            </p:cNvGrpSpPr>
            <p:nvPr/>
          </p:nvGrpSpPr>
          <p:grpSpPr bwMode="auto">
            <a:xfrm>
              <a:off x="1536" y="2640"/>
              <a:ext cx="3216" cy="1200"/>
              <a:chOff x="1536" y="2640"/>
              <a:chExt cx="3216" cy="1200"/>
            </a:xfrm>
          </p:grpSpPr>
          <p:grpSp>
            <p:nvGrpSpPr>
              <p:cNvPr id="281640" name="Group 19"/>
              <p:cNvGrpSpPr>
                <a:grpSpLocks/>
              </p:cNvGrpSpPr>
              <p:nvPr/>
            </p:nvGrpSpPr>
            <p:grpSpPr bwMode="auto">
              <a:xfrm>
                <a:off x="1536" y="2640"/>
                <a:ext cx="3216" cy="1200"/>
                <a:chOff x="1440" y="2640"/>
                <a:chExt cx="3216" cy="1200"/>
              </a:xfrm>
            </p:grpSpPr>
            <p:graphicFrame>
              <p:nvGraphicFramePr>
                <p:cNvPr id="281643" name="Object 20"/>
                <p:cNvGraphicFramePr>
                  <a:graphicFrameLocks noChangeAspect="1"/>
                </p:cNvGraphicFramePr>
                <p:nvPr/>
              </p:nvGraphicFramePr>
              <p:xfrm>
                <a:off x="1440" y="2640"/>
                <a:ext cx="3216" cy="1200"/>
              </p:xfrm>
              <a:graphic>
                <a:graphicData uri="http://schemas.openxmlformats.org/presentationml/2006/ole">
                  <mc:AlternateContent xmlns:mc="http://schemas.openxmlformats.org/markup-compatibility/2006">
                    <mc:Choice xmlns:v="urn:schemas-microsoft-com:vml" Requires="v">
                      <p:oleObj spid="_x0000_s134181" name="Ecuación" r:id="rId9" imgW="774700" imgH="1473200" progId="Equation.3">
                        <p:embed/>
                      </p:oleObj>
                    </mc:Choice>
                    <mc:Fallback>
                      <p:oleObj name="Ecuación" r:id="rId9"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0" y="2640"/>
                              <a:ext cx="3216"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1644" name="Text Box 21"/>
                <p:cNvSpPr txBox="1">
                  <a:spLocks noChangeArrowheads="1"/>
                </p:cNvSpPr>
                <p:nvPr/>
              </p:nvSpPr>
              <p:spPr bwMode="auto">
                <a:xfrm>
                  <a:off x="1720" y="3091"/>
                  <a:ext cx="576"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1645" name="Text Box 22"/>
                <p:cNvSpPr txBox="1">
                  <a:spLocks noChangeArrowheads="1"/>
                </p:cNvSpPr>
                <p:nvPr/>
              </p:nvSpPr>
              <p:spPr bwMode="auto">
                <a:xfrm>
                  <a:off x="1720" y="3475"/>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1646" name="Text Box 23"/>
                <p:cNvSpPr txBox="1">
                  <a:spLocks noChangeArrowheads="1"/>
                </p:cNvSpPr>
                <p:nvPr/>
              </p:nvSpPr>
              <p:spPr bwMode="auto">
                <a:xfrm>
                  <a:off x="2016" y="3072"/>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- 46</a:t>
                  </a:r>
                </a:p>
              </p:txBody>
            </p:sp>
            <p:sp>
              <p:nvSpPr>
                <p:cNvPr id="281647" name="Text Box 24"/>
                <p:cNvSpPr txBox="1">
                  <a:spLocks noChangeArrowheads="1"/>
                </p:cNvSpPr>
                <p:nvPr/>
              </p:nvSpPr>
              <p:spPr bwMode="auto">
                <a:xfrm>
                  <a:off x="2200" y="3456"/>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1648" name="Text Box 25"/>
                <p:cNvSpPr txBox="1">
                  <a:spLocks noChangeArrowheads="1"/>
                </p:cNvSpPr>
                <p:nvPr/>
              </p:nvSpPr>
              <p:spPr bwMode="auto">
                <a:xfrm>
                  <a:off x="2632" y="3072"/>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81649" name="Text Box 26"/>
                <p:cNvSpPr txBox="1">
                  <a:spLocks noChangeArrowheads="1"/>
                </p:cNvSpPr>
                <p:nvPr/>
              </p:nvSpPr>
              <p:spPr bwMode="auto">
                <a:xfrm>
                  <a:off x="2632" y="3456"/>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grpSp>
          <p:sp>
            <p:nvSpPr>
              <p:cNvPr id="281641" name="Text Box 27"/>
              <p:cNvSpPr txBox="1">
                <a:spLocks noChangeArrowheads="1"/>
              </p:cNvSpPr>
              <p:nvPr/>
            </p:nvSpPr>
            <p:spPr bwMode="auto">
              <a:xfrm>
                <a:off x="1776" y="2659"/>
                <a:ext cx="480"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81642" name="Text Box 28"/>
              <p:cNvSpPr txBox="1">
                <a:spLocks noChangeArrowheads="1"/>
              </p:cNvSpPr>
              <p:nvPr/>
            </p:nvSpPr>
            <p:spPr bwMode="auto">
              <a:xfrm>
                <a:off x="2304" y="2640"/>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81639" name="Text Box 29"/>
            <p:cNvSpPr txBox="1">
              <a:spLocks noChangeArrowheads="1"/>
            </p:cNvSpPr>
            <p:nvPr/>
          </p:nvSpPr>
          <p:spPr bwMode="auto">
            <a:xfrm>
              <a:off x="2784" y="2640"/>
              <a:ext cx="768"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graphicFrame>
        <p:nvGraphicFramePr>
          <p:cNvPr id="281607" name="Object 30"/>
          <p:cNvGraphicFramePr>
            <a:graphicFrameLocks noChangeAspect="1"/>
          </p:cNvGraphicFramePr>
          <p:nvPr/>
        </p:nvGraphicFramePr>
        <p:xfrm>
          <a:off x="2971800" y="1524000"/>
          <a:ext cx="825500" cy="1295400"/>
        </p:xfrm>
        <a:graphic>
          <a:graphicData uri="http://schemas.openxmlformats.org/presentationml/2006/ole">
            <mc:AlternateContent xmlns:mc="http://schemas.openxmlformats.org/markup-compatibility/2006">
              <mc:Choice xmlns:v="urn:schemas-microsoft-com:vml" Requires="v">
                <p:oleObj spid="_x0000_s134182" name="Documento" r:id="rId10" imgW="5561970" imgH="219154" progId="Word.Document.8">
                  <p:embed/>
                </p:oleObj>
              </mc:Choice>
              <mc:Fallback>
                <p:oleObj name="Documento" r:id="rId10"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1800" y="15240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1608" name="Line 31"/>
          <p:cNvSpPr>
            <a:spLocks noChangeShapeType="1"/>
          </p:cNvSpPr>
          <p:nvPr/>
        </p:nvSpPr>
        <p:spPr bwMode="auto">
          <a:xfrm>
            <a:off x="6324600" y="13716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81609" name="Object 32"/>
          <p:cNvGraphicFramePr>
            <a:graphicFrameLocks noChangeAspect="1"/>
          </p:cNvGraphicFramePr>
          <p:nvPr/>
        </p:nvGraphicFramePr>
        <p:xfrm>
          <a:off x="8851900" y="1447800"/>
          <a:ext cx="825500" cy="1295400"/>
        </p:xfrm>
        <a:graphic>
          <a:graphicData uri="http://schemas.openxmlformats.org/presentationml/2006/ole">
            <mc:AlternateContent xmlns:mc="http://schemas.openxmlformats.org/markup-compatibility/2006">
              <mc:Choice xmlns:v="urn:schemas-microsoft-com:vml" Requires="v">
                <p:oleObj spid="_x0000_s134183" name="Documento" r:id="rId11" imgW="5561970" imgH="219154" progId="Word.Document.8">
                  <p:embed/>
                </p:oleObj>
              </mc:Choice>
              <mc:Fallback>
                <p:oleObj name="Documento" r:id="rId11"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851900" y="14478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81610" name="Group 33"/>
          <p:cNvGrpSpPr>
            <a:grpSpLocks/>
          </p:cNvGrpSpPr>
          <p:nvPr/>
        </p:nvGrpSpPr>
        <p:grpSpPr bwMode="auto">
          <a:xfrm>
            <a:off x="6248401" y="1295400"/>
            <a:ext cx="3357563" cy="2078038"/>
            <a:chOff x="3216" y="2640"/>
            <a:chExt cx="2115" cy="1309"/>
          </a:xfrm>
        </p:grpSpPr>
        <p:sp>
          <p:nvSpPr>
            <p:cNvPr id="281627" name="Text Box 34"/>
            <p:cNvSpPr txBox="1">
              <a:spLocks noChangeArrowheads="1"/>
            </p:cNvSpPr>
            <p:nvPr/>
          </p:nvSpPr>
          <p:spPr bwMode="auto">
            <a:xfrm>
              <a:off x="4464" y="3571"/>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grpSp>
          <p:nvGrpSpPr>
            <p:cNvPr id="281628" name="Group 35"/>
            <p:cNvGrpSpPr>
              <a:grpSpLocks/>
            </p:cNvGrpSpPr>
            <p:nvPr/>
          </p:nvGrpSpPr>
          <p:grpSpPr bwMode="auto">
            <a:xfrm>
              <a:off x="3216" y="2640"/>
              <a:ext cx="1776" cy="1309"/>
              <a:chOff x="3216" y="2640"/>
              <a:chExt cx="1776" cy="1309"/>
            </a:xfrm>
          </p:grpSpPr>
          <p:sp>
            <p:nvSpPr>
              <p:cNvPr id="281629" name="Text Box 36"/>
              <p:cNvSpPr txBox="1">
                <a:spLocks noChangeArrowheads="1"/>
              </p:cNvSpPr>
              <p:nvPr/>
            </p:nvSpPr>
            <p:spPr bwMode="auto">
              <a:xfrm>
                <a:off x="4416" y="3101"/>
                <a:ext cx="57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p>
            </p:txBody>
          </p:sp>
          <p:grpSp>
            <p:nvGrpSpPr>
              <p:cNvPr id="281630" name="Group 37"/>
              <p:cNvGrpSpPr>
                <a:grpSpLocks/>
              </p:cNvGrpSpPr>
              <p:nvPr/>
            </p:nvGrpSpPr>
            <p:grpSpPr bwMode="auto">
              <a:xfrm>
                <a:off x="3216" y="2640"/>
                <a:ext cx="1497" cy="1309"/>
                <a:chOff x="3216" y="2640"/>
                <a:chExt cx="1497" cy="1309"/>
              </a:xfrm>
            </p:grpSpPr>
            <p:sp>
              <p:nvSpPr>
                <p:cNvPr id="281631" name="Text Box 38"/>
                <p:cNvSpPr txBox="1">
                  <a:spLocks noChangeArrowheads="1"/>
                </p:cNvSpPr>
                <p:nvPr/>
              </p:nvSpPr>
              <p:spPr bwMode="auto">
                <a:xfrm>
                  <a:off x="3811" y="3101"/>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-14</a:t>
                  </a:r>
                </a:p>
              </p:txBody>
            </p:sp>
            <p:sp>
              <p:nvSpPr>
                <p:cNvPr id="281632" name="Text Box 39"/>
                <p:cNvSpPr txBox="1">
                  <a:spLocks noChangeArrowheads="1"/>
                </p:cNvSpPr>
                <p:nvPr/>
              </p:nvSpPr>
              <p:spPr bwMode="auto">
                <a:xfrm>
                  <a:off x="3974" y="3584"/>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81633" name="Text Box 40"/>
                <p:cNvSpPr txBox="1">
                  <a:spLocks noChangeArrowheads="1"/>
                </p:cNvSpPr>
                <p:nvPr/>
              </p:nvSpPr>
              <p:spPr bwMode="auto">
                <a:xfrm>
                  <a:off x="3216" y="3584"/>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sp>
              <p:nvSpPr>
                <p:cNvPr id="281634" name="Text Box 41"/>
                <p:cNvSpPr txBox="1">
                  <a:spLocks noChangeArrowheads="1"/>
                </p:cNvSpPr>
                <p:nvPr/>
              </p:nvSpPr>
              <p:spPr bwMode="auto">
                <a:xfrm>
                  <a:off x="3216" y="3158"/>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- 6</a:t>
                  </a:r>
                </a:p>
              </p:txBody>
            </p:sp>
            <p:graphicFrame>
              <p:nvGraphicFramePr>
                <p:cNvPr id="281635" name="Object 42"/>
                <p:cNvGraphicFramePr>
                  <a:graphicFrameLocks noChangeAspect="1"/>
                </p:cNvGraphicFramePr>
                <p:nvPr/>
              </p:nvGraphicFramePr>
              <p:xfrm>
                <a:off x="3344" y="2640"/>
                <a:ext cx="352" cy="480"/>
              </p:xfrm>
              <a:graphic>
                <a:graphicData uri="http://schemas.openxmlformats.org/presentationml/2006/ole">
                  <mc:AlternateContent xmlns:mc="http://schemas.openxmlformats.org/markup-compatibility/2006">
                    <mc:Choice xmlns:v="urn:schemas-microsoft-com:vml" Requires="v">
                      <p:oleObj spid="_x0000_s134184" name="Ecuación" r:id="rId12" imgW="241195" imgH="393529" progId="Equation.3">
                        <p:embed/>
                      </p:oleObj>
                    </mc:Choice>
                    <mc:Fallback>
                      <p:oleObj name="Ecuación" r:id="rId12" imgW="241195" imgH="393529"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4" y="2640"/>
                              <a:ext cx="35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36" name="Object 43"/>
                <p:cNvGraphicFramePr>
                  <a:graphicFrameLocks noChangeAspect="1"/>
                </p:cNvGraphicFramePr>
                <p:nvPr/>
              </p:nvGraphicFramePr>
              <p:xfrm>
                <a:off x="3791" y="2640"/>
                <a:ext cx="433" cy="480"/>
              </p:xfrm>
              <a:graphic>
                <a:graphicData uri="http://schemas.openxmlformats.org/presentationml/2006/ole">
                  <mc:AlternateContent xmlns:mc="http://schemas.openxmlformats.org/markup-compatibility/2006">
                    <mc:Choice xmlns:v="urn:schemas-microsoft-com:vml" Requires="v">
                      <p:oleObj spid="_x0000_s134185" name="Ecuación" r:id="rId14" imgW="355292" imgH="393359" progId="Equation.3">
                        <p:embed/>
                      </p:oleObj>
                    </mc:Choice>
                    <mc:Fallback>
                      <p:oleObj name="Ecuación" r:id="rId14" imgW="355292" imgH="39335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791" y="2640"/>
                              <a:ext cx="433"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37" name="Object 44"/>
                <p:cNvGraphicFramePr>
                  <a:graphicFrameLocks noChangeAspect="1"/>
                </p:cNvGraphicFramePr>
                <p:nvPr/>
              </p:nvGraphicFramePr>
              <p:xfrm>
                <a:off x="4416" y="2640"/>
                <a:ext cx="297" cy="487"/>
              </p:xfrm>
              <a:graphic>
                <a:graphicData uri="http://schemas.openxmlformats.org/presentationml/2006/ole">
                  <mc:AlternateContent xmlns:mc="http://schemas.openxmlformats.org/markup-compatibility/2006">
                    <mc:Choice xmlns:v="urn:schemas-microsoft-com:vml" Requires="v">
                      <p:oleObj spid="_x0000_s134186" name="Ecuación" r:id="rId16" imgW="241195" imgH="393529" progId="Equation.3">
                        <p:embed/>
                      </p:oleObj>
                    </mc:Choice>
                    <mc:Fallback>
                      <p:oleObj name="Ecuación" r:id="rId16" imgW="241195" imgH="393529"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416" y="2640"/>
                              <a:ext cx="297" cy="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grpSp>
      <p:sp>
        <p:nvSpPr>
          <p:cNvPr id="807981" name="Oval 45"/>
          <p:cNvSpPr>
            <a:spLocks noChangeArrowheads="1"/>
          </p:cNvSpPr>
          <p:nvPr/>
        </p:nvSpPr>
        <p:spPr bwMode="auto">
          <a:xfrm>
            <a:off x="4724400" y="20574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807982" name="Object 46"/>
          <p:cNvGraphicFramePr>
            <a:graphicFrameLocks noChangeAspect="1"/>
          </p:cNvGraphicFramePr>
          <p:nvPr/>
        </p:nvGraphicFramePr>
        <p:xfrm>
          <a:off x="5410200" y="3232150"/>
          <a:ext cx="2286000" cy="979488"/>
        </p:xfrm>
        <a:graphic>
          <a:graphicData uri="http://schemas.openxmlformats.org/presentationml/2006/ole">
            <mc:AlternateContent xmlns:mc="http://schemas.openxmlformats.org/markup-compatibility/2006">
              <mc:Choice xmlns:v="urn:schemas-microsoft-com:vml" Requires="v">
                <p:oleObj spid="_x0000_s134187" name="Ecuación" r:id="rId18" imgW="914400" imgH="393480" progId="Equation.3">
                  <p:embed/>
                </p:oleObj>
              </mc:Choice>
              <mc:Fallback>
                <p:oleObj name="Ecuación" r:id="rId18" imgW="914400" imgH="3934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410200" y="3232150"/>
                        <a:ext cx="2286000" cy="979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07983" name="Group 47"/>
          <p:cNvGrpSpPr>
            <a:grpSpLocks/>
          </p:cNvGrpSpPr>
          <p:nvPr/>
        </p:nvGrpSpPr>
        <p:grpSpPr bwMode="auto">
          <a:xfrm>
            <a:off x="6248401" y="4191000"/>
            <a:ext cx="3357563" cy="2078038"/>
            <a:chOff x="2976" y="2640"/>
            <a:chExt cx="2115" cy="1309"/>
          </a:xfrm>
        </p:grpSpPr>
        <p:sp>
          <p:nvSpPr>
            <p:cNvPr id="281617" name="Text Box 48"/>
            <p:cNvSpPr txBox="1">
              <a:spLocks noChangeArrowheads="1"/>
            </p:cNvSpPr>
            <p:nvPr/>
          </p:nvSpPr>
          <p:spPr bwMode="auto">
            <a:xfrm>
              <a:off x="4224" y="3571"/>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grpSp>
          <p:nvGrpSpPr>
            <p:cNvPr id="281618" name="Group 49"/>
            <p:cNvGrpSpPr>
              <a:grpSpLocks/>
            </p:cNvGrpSpPr>
            <p:nvPr/>
          </p:nvGrpSpPr>
          <p:grpSpPr bwMode="auto">
            <a:xfrm>
              <a:off x="2976" y="2640"/>
              <a:ext cx="1497" cy="1309"/>
              <a:chOff x="2976" y="2640"/>
              <a:chExt cx="1497" cy="1309"/>
            </a:xfrm>
          </p:grpSpPr>
          <p:sp>
            <p:nvSpPr>
              <p:cNvPr id="281619" name="Text Box 50"/>
              <p:cNvSpPr txBox="1">
                <a:spLocks noChangeArrowheads="1"/>
              </p:cNvSpPr>
              <p:nvPr/>
            </p:nvSpPr>
            <p:spPr bwMode="auto">
              <a:xfrm>
                <a:off x="3734" y="3584"/>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81620" name="Text Box 51"/>
              <p:cNvSpPr txBox="1">
                <a:spLocks noChangeArrowheads="1"/>
              </p:cNvSpPr>
              <p:nvPr/>
            </p:nvSpPr>
            <p:spPr bwMode="auto">
              <a:xfrm>
                <a:off x="2976" y="3584"/>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graphicFrame>
            <p:nvGraphicFramePr>
              <p:cNvPr id="281621" name="Object 52"/>
              <p:cNvGraphicFramePr>
                <a:graphicFrameLocks noChangeAspect="1"/>
              </p:cNvGraphicFramePr>
              <p:nvPr/>
            </p:nvGraphicFramePr>
            <p:xfrm>
              <a:off x="3104" y="2640"/>
              <a:ext cx="352" cy="480"/>
            </p:xfrm>
            <a:graphic>
              <a:graphicData uri="http://schemas.openxmlformats.org/presentationml/2006/ole">
                <mc:AlternateContent xmlns:mc="http://schemas.openxmlformats.org/markup-compatibility/2006">
                  <mc:Choice xmlns:v="urn:schemas-microsoft-com:vml" Requires="v">
                    <p:oleObj spid="_x0000_s134188" name="Ecuación" r:id="rId20" imgW="241195" imgH="393529" progId="Equation.3">
                      <p:embed/>
                    </p:oleObj>
                  </mc:Choice>
                  <mc:Fallback>
                    <p:oleObj name="Ecuación" r:id="rId20" imgW="241195" imgH="393529"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04" y="2640"/>
                            <a:ext cx="35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22" name="Object 53"/>
              <p:cNvGraphicFramePr>
                <a:graphicFrameLocks noChangeAspect="1"/>
              </p:cNvGraphicFramePr>
              <p:nvPr/>
            </p:nvGraphicFramePr>
            <p:xfrm>
              <a:off x="3551" y="2640"/>
              <a:ext cx="433" cy="480"/>
            </p:xfrm>
            <a:graphic>
              <a:graphicData uri="http://schemas.openxmlformats.org/presentationml/2006/ole">
                <mc:AlternateContent xmlns:mc="http://schemas.openxmlformats.org/markup-compatibility/2006">
                  <mc:Choice xmlns:v="urn:schemas-microsoft-com:vml" Requires="v">
                    <p:oleObj spid="_x0000_s134189" name="Ecuación" r:id="rId21" imgW="355292" imgH="393359" progId="Equation.3">
                      <p:embed/>
                    </p:oleObj>
                  </mc:Choice>
                  <mc:Fallback>
                    <p:oleObj name="Ecuación" r:id="rId21" imgW="355292" imgH="39335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551" y="2640"/>
                            <a:ext cx="433"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23" name="Object 54"/>
              <p:cNvGraphicFramePr>
                <a:graphicFrameLocks noChangeAspect="1"/>
              </p:cNvGraphicFramePr>
              <p:nvPr/>
            </p:nvGraphicFramePr>
            <p:xfrm>
              <a:off x="4176" y="2640"/>
              <a:ext cx="297" cy="487"/>
            </p:xfrm>
            <a:graphic>
              <a:graphicData uri="http://schemas.openxmlformats.org/presentationml/2006/ole">
                <mc:AlternateContent xmlns:mc="http://schemas.openxmlformats.org/markup-compatibility/2006">
                  <mc:Choice xmlns:v="urn:schemas-microsoft-com:vml" Requires="v">
                    <p:oleObj spid="_x0000_s134190" name="Ecuación" r:id="rId22" imgW="241195" imgH="393529" progId="Equation.3">
                      <p:embed/>
                    </p:oleObj>
                  </mc:Choice>
                  <mc:Fallback>
                    <p:oleObj name="Ecuación" r:id="rId22" imgW="241195" imgH="393529"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176" y="2640"/>
                            <a:ext cx="297" cy="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24" name="Object 55"/>
              <p:cNvGraphicFramePr>
                <a:graphicFrameLocks noChangeAspect="1"/>
              </p:cNvGraphicFramePr>
              <p:nvPr/>
            </p:nvGraphicFramePr>
            <p:xfrm>
              <a:off x="3120" y="3168"/>
              <a:ext cx="264" cy="432"/>
            </p:xfrm>
            <a:graphic>
              <a:graphicData uri="http://schemas.openxmlformats.org/presentationml/2006/ole">
                <mc:AlternateContent xmlns:mc="http://schemas.openxmlformats.org/markup-compatibility/2006">
                  <mc:Choice xmlns:v="urn:schemas-microsoft-com:vml" Requires="v">
                    <p:oleObj spid="_x0000_s134191" name="Ecuación" r:id="rId23" imgW="241195" imgH="393529" progId="Equation.3">
                      <p:embed/>
                    </p:oleObj>
                  </mc:Choice>
                  <mc:Fallback>
                    <p:oleObj name="Ecuación" r:id="rId23" imgW="241195" imgH="393529"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20" y="3168"/>
                            <a:ext cx="264"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25" name="Object 56"/>
              <p:cNvGraphicFramePr>
                <a:graphicFrameLocks noChangeAspect="1"/>
              </p:cNvGraphicFramePr>
              <p:nvPr/>
            </p:nvGraphicFramePr>
            <p:xfrm>
              <a:off x="3671" y="3168"/>
              <a:ext cx="265" cy="432"/>
            </p:xfrm>
            <a:graphic>
              <a:graphicData uri="http://schemas.openxmlformats.org/presentationml/2006/ole">
                <mc:AlternateContent xmlns:mc="http://schemas.openxmlformats.org/markup-compatibility/2006">
                  <mc:Choice xmlns:v="urn:schemas-microsoft-com:vml" Requires="v">
                    <p:oleObj spid="_x0000_s134192" name="Ecuación" r:id="rId25" imgW="241195" imgH="393529" progId="Equation.3">
                      <p:embed/>
                    </p:oleObj>
                  </mc:Choice>
                  <mc:Fallback>
                    <p:oleObj name="Ecuación" r:id="rId25" imgW="241195" imgH="393529"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671" y="3168"/>
                            <a:ext cx="265"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26" name="Object 57"/>
              <p:cNvGraphicFramePr>
                <a:graphicFrameLocks noChangeAspect="1"/>
              </p:cNvGraphicFramePr>
              <p:nvPr/>
            </p:nvGraphicFramePr>
            <p:xfrm>
              <a:off x="4080" y="3168"/>
              <a:ext cx="372" cy="412"/>
            </p:xfrm>
            <a:graphic>
              <a:graphicData uri="http://schemas.openxmlformats.org/presentationml/2006/ole">
                <mc:AlternateContent xmlns:mc="http://schemas.openxmlformats.org/markup-compatibility/2006">
                  <mc:Choice xmlns:v="urn:schemas-microsoft-com:vml" Requires="v">
                    <p:oleObj spid="_x0000_s134193" name="Ecuación" r:id="rId27" imgW="355292" imgH="393359" progId="Equation.3">
                      <p:embed/>
                    </p:oleObj>
                  </mc:Choice>
                  <mc:Fallback>
                    <p:oleObj name="Ecuación" r:id="rId27" imgW="355292" imgH="393359"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080" y="3168"/>
                            <a:ext cx="372" cy="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sp>
        <p:nvSpPr>
          <p:cNvPr id="281614" name="AutoShape 5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81615" name="AutoShape 5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07996" name="Rectangle 60"/>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37367764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7981"/>
                                        </p:tgtEl>
                                        <p:attrNameLst>
                                          <p:attrName>style.visibility</p:attrName>
                                        </p:attrNameLst>
                                      </p:cBhvr>
                                      <p:to>
                                        <p:strVal val="visible"/>
                                      </p:to>
                                    </p:set>
                                    <p:anim calcmode="lin" valueType="num">
                                      <p:cBhvr>
                                        <p:cTn id="7" dur="500" fill="hold"/>
                                        <p:tgtEl>
                                          <p:spTgt spid="807981"/>
                                        </p:tgtEl>
                                        <p:attrNameLst>
                                          <p:attrName>ppt_w</p:attrName>
                                        </p:attrNameLst>
                                      </p:cBhvr>
                                      <p:tavLst>
                                        <p:tav tm="0">
                                          <p:val>
                                            <p:fltVal val="0"/>
                                          </p:val>
                                        </p:tav>
                                        <p:tav tm="100000">
                                          <p:val>
                                            <p:strVal val="#ppt_w"/>
                                          </p:val>
                                        </p:tav>
                                      </p:tavLst>
                                    </p:anim>
                                    <p:anim calcmode="lin" valueType="num">
                                      <p:cBhvr>
                                        <p:cTn id="8" dur="500" fill="hold"/>
                                        <p:tgtEl>
                                          <p:spTgt spid="80798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807982"/>
                                        </p:tgtEl>
                                        <p:attrNameLst>
                                          <p:attrName>style.visibility</p:attrName>
                                        </p:attrNameLst>
                                      </p:cBhvr>
                                      <p:to>
                                        <p:strVal val="visible"/>
                                      </p:to>
                                    </p:set>
                                    <p:anim calcmode="lin" valueType="num">
                                      <p:cBhvr>
                                        <p:cTn id="12" dur="500" fill="hold"/>
                                        <p:tgtEl>
                                          <p:spTgt spid="807982"/>
                                        </p:tgtEl>
                                        <p:attrNameLst>
                                          <p:attrName>ppt_w</p:attrName>
                                        </p:attrNameLst>
                                      </p:cBhvr>
                                      <p:tavLst>
                                        <p:tav tm="0">
                                          <p:val>
                                            <p:fltVal val="0"/>
                                          </p:val>
                                        </p:tav>
                                        <p:tav tm="100000">
                                          <p:val>
                                            <p:strVal val="#ppt_w"/>
                                          </p:val>
                                        </p:tav>
                                      </p:tavLst>
                                    </p:anim>
                                    <p:anim calcmode="lin" valueType="num">
                                      <p:cBhvr>
                                        <p:cTn id="13" dur="500" fill="hold"/>
                                        <p:tgtEl>
                                          <p:spTgt spid="807982"/>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nodeType="clickEffect">
                                  <p:stCondLst>
                                    <p:cond delay="0"/>
                                  </p:stCondLst>
                                  <p:childTnLst>
                                    <p:set>
                                      <p:cBhvr>
                                        <p:cTn id="17" dur="1" fill="hold">
                                          <p:stCondLst>
                                            <p:cond delay="0"/>
                                          </p:stCondLst>
                                        </p:cTn>
                                        <p:tgtEl>
                                          <p:spTgt spid="807950"/>
                                        </p:tgtEl>
                                        <p:attrNameLst>
                                          <p:attrName>style.visibility</p:attrName>
                                        </p:attrNameLst>
                                      </p:cBhvr>
                                      <p:to>
                                        <p:strVal val="visible"/>
                                      </p:to>
                                    </p:set>
                                    <p:anim calcmode="lin" valueType="num">
                                      <p:cBhvr>
                                        <p:cTn id="18" dur="500" fill="hold"/>
                                        <p:tgtEl>
                                          <p:spTgt spid="807950"/>
                                        </p:tgtEl>
                                        <p:attrNameLst>
                                          <p:attrName>ppt_w</p:attrName>
                                        </p:attrNameLst>
                                      </p:cBhvr>
                                      <p:tavLst>
                                        <p:tav tm="0">
                                          <p:val>
                                            <p:fltVal val="0"/>
                                          </p:val>
                                        </p:tav>
                                        <p:tav tm="100000">
                                          <p:val>
                                            <p:strVal val="#ppt_w"/>
                                          </p:val>
                                        </p:tav>
                                      </p:tavLst>
                                    </p:anim>
                                    <p:anim calcmode="lin" valueType="num">
                                      <p:cBhvr>
                                        <p:cTn id="19" dur="500" fill="hold"/>
                                        <p:tgtEl>
                                          <p:spTgt spid="807950"/>
                                        </p:tgtEl>
                                        <p:attrNameLst>
                                          <p:attrName>ppt_h</p:attrName>
                                        </p:attrNameLst>
                                      </p:cBhvr>
                                      <p:tavLst>
                                        <p:tav tm="0">
                                          <p:val>
                                            <p:fltVal val="0"/>
                                          </p:val>
                                        </p:tav>
                                        <p:tav tm="100000">
                                          <p:val>
                                            <p:strVal val="#ppt_h"/>
                                          </p:val>
                                        </p:tav>
                                      </p:tavLst>
                                    </p:anim>
                                  </p:childTnLst>
                                </p:cTn>
                              </p:par>
                            </p:childTnLst>
                          </p:cTn>
                        </p:par>
                        <p:par>
                          <p:cTn id="20" fill="hold" nodeType="afterGroup">
                            <p:stCondLst>
                              <p:cond delay="500"/>
                            </p:stCondLst>
                            <p:childTnLst>
                              <p:par>
                                <p:cTn id="21" presetID="23" presetClass="entr" presetSubtype="16" fill="hold" nodeType="afterEffect">
                                  <p:stCondLst>
                                    <p:cond delay="0"/>
                                  </p:stCondLst>
                                  <p:childTnLst>
                                    <p:set>
                                      <p:cBhvr>
                                        <p:cTn id="22" dur="1" fill="hold">
                                          <p:stCondLst>
                                            <p:cond delay="0"/>
                                          </p:stCondLst>
                                        </p:cTn>
                                        <p:tgtEl>
                                          <p:spTgt spid="807938"/>
                                        </p:tgtEl>
                                        <p:attrNameLst>
                                          <p:attrName>style.visibility</p:attrName>
                                        </p:attrNameLst>
                                      </p:cBhvr>
                                      <p:to>
                                        <p:strVal val="visible"/>
                                      </p:to>
                                    </p:set>
                                    <p:anim calcmode="lin" valueType="num">
                                      <p:cBhvr>
                                        <p:cTn id="23" dur="500" fill="hold"/>
                                        <p:tgtEl>
                                          <p:spTgt spid="807938"/>
                                        </p:tgtEl>
                                        <p:attrNameLst>
                                          <p:attrName>ppt_w</p:attrName>
                                        </p:attrNameLst>
                                      </p:cBhvr>
                                      <p:tavLst>
                                        <p:tav tm="0">
                                          <p:val>
                                            <p:fltVal val="0"/>
                                          </p:val>
                                        </p:tav>
                                        <p:tav tm="100000">
                                          <p:val>
                                            <p:strVal val="#ppt_w"/>
                                          </p:val>
                                        </p:tav>
                                      </p:tavLst>
                                    </p:anim>
                                    <p:anim calcmode="lin" valueType="num">
                                      <p:cBhvr>
                                        <p:cTn id="24" dur="500" fill="hold"/>
                                        <p:tgtEl>
                                          <p:spTgt spid="807938"/>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000"/>
                            </p:stCondLst>
                            <p:childTnLst>
                              <p:par>
                                <p:cTn id="26" presetID="23" presetClass="entr" presetSubtype="16" fill="hold" grpId="0" nodeType="afterEffect">
                                  <p:stCondLst>
                                    <p:cond delay="0"/>
                                  </p:stCondLst>
                                  <p:childTnLst>
                                    <p:set>
                                      <p:cBhvr>
                                        <p:cTn id="27" dur="1" fill="hold">
                                          <p:stCondLst>
                                            <p:cond delay="0"/>
                                          </p:stCondLst>
                                        </p:cTn>
                                        <p:tgtEl>
                                          <p:spTgt spid="807951"/>
                                        </p:tgtEl>
                                        <p:attrNameLst>
                                          <p:attrName>style.visibility</p:attrName>
                                        </p:attrNameLst>
                                      </p:cBhvr>
                                      <p:to>
                                        <p:strVal val="visible"/>
                                      </p:to>
                                    </p:set>
                                    <p:anim calcmode="lin" valueType="num">
                                      <p:cBhvr>
                                        <p:cTn id="28" dur="500" fill="hold"/>
                                        <p:tgtEl>
                                          <p:spTgt spid="807951"/>
                                        </p:tgtEl>
                                        <p:attrNameLst>
                                          <p:attrName>ppt_w</p:attrName>
                                        </p:attrNameLst>
                                      </p:cBhvr>
                                      <p:tavLst>
                                        <p:tav tm="0">
                                          <p:val>
                                            <p:fltVal val="0"/>
                                          </p:val>
                                        </p:tav>
                                        <p:tav tm="100000">
                                          <p:val>
                                            <p:strVal val="#ppt_w"/>
                                          </p:val>
                                        </p:tav>
                                      </p:tavLst>
                                    </p:anim>
                                    <p:anim calcmode="lin" valueType="num">
                                      <p:cBhvr>
                                        <p:cTn id="29" dur="500" fill="hold"/>
                                        <p:tgtEl>
                                          <p:spTgt spid="807951"/>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500"/>
                            </p:stCondLst>
                            <p:childTnLst>
                              <p:par>
                                <p:cTn id="31" presetID="23" presetClass="entr" presetSubtype="16" fill="hold" nodeType="afterEffect">
                                  <p:stCondLst>
                                    <p:cond delay="0"/>
                                  </p:stCondLst>
                                  <p:childTnLst>
                                    <p:set>
                                      <p:cBhvr>
                                        <p:cTn id="32" dur="1" fill="hold">
                                          <p:stCondLst>
                                            <p:cond delay="0"/>
                                          </p:stCondLst>
                                        </p:cTn>
                                        <p:tgtEl>
                                          <p:spTgt spid="807983"/>
                                        </p:tgtEl>
                                        <p:attrNameLst>
                                          <p:attrName>style.visibility</p:attrName>
                                        </p:attrNameLst>
                                      </p:cBhvr>
                                      <p:to>
                                        <p:strVal val="visible"/>
                                      </p:to>
                                    </p:set>
                                    <p:anim calcmode="lin" valueType="num">
                                      <p:cBhvr>
                                        <p:cTn id="33" dur="500" fill="hold"/>
                                        <p:tgtEl>
                                          <p:spTgt spid="807983"/>
                                        </p:tgtEl>
                                        <p:attrNameLst>
                                          <p:attrName>ppt_w</p:attrName>
                                        </p:attrNameLst>
                                      </p:cBhvr>
                                      <p:tavLst>
                                        <p:tav tm="0">
                                          <p:val>
                                            <p:fltVal val="0"/>
                                          </p:val>
                                        </p:tav>
                                        <p:tav tm="100000">
                                          <p:val>
                                            <p:strVal val="#ppt_w"/>
                                          </p:val>
                                        </p:tav>
                                      </p:tavLst>
                                    </p:anim>
                                    <p:anim calcmode="lin" valueType="num">
                                      <p:cBhvr>
                                        <p:cTn id="34" dur="500" fill="hold"/>
                                        <p:tgtEl>
                                          <p:spTgt spid="807983"/>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000"/>
                            </p:stCondLst>
                            <p:childTnLst>
                              <p:par>
                                <p:cTn id="36" presetID="23" presetClass="entr" presetSubtype="16" fill="hold" nodeType="afterEffect">
                                  <p:stCondLst>
                                    <p:cond delay="0"/>
                                  </p:stCondLst>
                                  <p:childTnLst>
                                    <p:set>
                                      <p:cBhvr>
                                        <p:cTn id="37" dur="1" fill="hold">
                                          <p:stCondLst>
                                            <p:cond delay="0"/>
                                          </p:stCondLst>
                                        </p:cTn>
                                        <p:tgtEl>
                                          <p:spTgt spid="807952"/>
                                        </p:tgtEl>
                                        <p:attrNameLst>
                                          <p:attrName>style.visibility</p:attrName>
                                        </p:attrNameLst>
                                      </p:cBhvr>
                                      <p:to>
                                        <p:strVal val="visible"/>
                                      </p:to>
                                    </p:set>
                                    <p:anim calcmode="lin" valueType="num">
                                      <p:cBhvr>
                                        <p:cTn id="38" dur="500" fill="hold"/>
                                        <p:tgtEl>
                                          <p:spTgt spid="807952"/>
                                        </p:tgtEl>
                                        <p:attrNameLst>
                                          <p:attrName>ppt_w</p:attrName>
                                        </p:attrNameLst>
                                      </p:cBhvr>
                                      <p:tavLst>
                                        <p:tav tm="0">
                                          <p:val>
                                            <p:fltVal val="0"/>
                                          </p:val>
                                        </p:tav>
                                        <p:tav tm="100000">
                                          <p:val>
                                            <p:strVal val="#ppt_w"/>
                                          </p:val>
                                        </p:tav>
                                      </p:tavLst>
                                    </p:anim>
                                    <p:anim calcmode="lin" valueType="num">
                                      <p:cBhvr>
                                        <p:cTn id="39" dur="500" fill="hold"/>
                                        <p:tgtEl>
                                          <p:spTgt spid="8079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7951" grpId="0" animBg="1"/>
      <p:bldP spid="807981"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9986" name="Group 2"/>
          <p:cNvGrpSpPr>
            <a:grpSpLocks/>
          </p:cNvGrpSpPr>
          <p:nvPr/>
        </p:nvGrpSpPr>
        <p:grpSpPr bwMode="auto">
          <a:xfrm>
            <a:off x="3581400" y="4191000"/>
            <a:ext cx="5761038" cy="2286000"/>
            <a:chOff x="1296" y="2640"/>
            <a:chExt cx="3629" cy="1440"/>
          </a:xfrm>
        </p:grpSpPr>
        <p:grpSp>
          <p:nvGrpSpPr>
            <p:cNvPr id="283691" name="Group 3"/>
            <p:cNvGrpSpPr>
              <a:grpSpLocks/>
            </p:cNvGrpSpPr>
            <p:nvPr/>
          </p:nvGrpSpPr>
          <p:grpSpPr bwMode="auto">
            <a:xfrm>
              <a:off x="1296" y="2640"/>
              <a:ext cx="3629" cy="1440"/>
              <a:chOff x="1296" y="2640"/>
              <a:chExt cx="3629" cy="1440"/>
            </a:xfrm>
          </p:grpSpPr>
          <p:grpSp>
            <p:nvGrpSpPr>
              <p:cNvPr id="283693" name="Group 4"/>
              <p:cNvGrpSpPr>
                <a:grpSpLocks/>
              </p:cNvGrpSpPr>
              <p:nvPr/>
            </p:nvGrpSpPr>
            <p:grpSpPr bwMode="auto">
              <a:xfrm>
                <a:off x="1296" y="2640"/>
                <a:ext cx="3629" cy="1440"/>
                <a:chOff x="1296" y="2640"/>
                <a:chExt cx="3629" cy="1440"/>
              </a:xfrm>
            </p:grpSpPr>
            <p:graphicFrame>
              <p:nvGraphicFramePr>
                <p:cNvPr id="283695" name="Object 5"/>
                <p:cNvGraphicFramePr>
                  <a:graphicFrameLocks noChangeAspect="1"/>
                </p:cNvGraphicFramePr>
                <p:nvPr/>
              </p:nvGraphicFramePr>
              <p:xfrm>
                <a:off x="1296" y="2640"/>
                <a:ext cx="3629" cy="1440"/>
              </p:xfrm>
              <a:graphic>
                <a:graphicData uri="http://schemas.openxmlformats.org/presentationml/2006/ole">
                  <mc:AlternateContent xmlns:mc="http://schemas.openxmlformats.org/markup-compatibility/2006">
                    <mc:Choice xmlns:v="urn:schemas-microsoft-com:vml" Requires="v">
                      <p:oleObj spid="_x0000_s135212" name="Ecuación" r:id="rId4" imgW="774700" imgH="1473200" progId="Equation.3">
                        <p:embed/>
                      </p:oleObj>
                    </mc:Choice>
                    <mc:Fallback>
                      <p:oleObj name="Ecuación" r:id="rId4"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6" y="2640"/>
                              <a:ext cx="3629" cy="1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3696" name="Text Box 6"/>
                <p:cNvSpPr txBox="1">
                  <a:spLocks noChangeArrowheads="1"/>
                </p:cNvSpPr>
                <p:nvPr/>
              </p:nvSpPr>
              <p:spPr bwMode="auto">
                <a:xfrm>
                  <a:off x="1612" y="3181"/>
                  <a:ext cx="65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97" name="Text Box 7"/>
                <p:cNvSpPr txBox="1">
                  <a:spLocks noChangeArrowheads="1"/>
                </p:cNvSpPr>
                <p:nvPr/>
              </p:nvSpPr>
              <p:spPr bwMode="auto">
                <a:xfrm>
                  <a:off x="1612" y="3642"/>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98" name="Text Box 8"/>
                <p:cNvSpPr txBox="1">
                  <a:spLocks noChangeArrowheads="1"/>
                </p:cNvSpPr>
                <p:nvPr/>
              </p:nvSpPr>
              <p:spPr bwMode="auto">
                <a:xfrm>
                  <a:off x="2154" y="3619"/>
                  <a:ext cx="86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99" name="Text Box 9"/>
                <p:cNvSpPr txBox="1">
                  <a:spLocks noChangeArrowheads="1"/>
                </p:cNvSpPr>
                <p:nvPr/>
              </p:nvSpPr>
              <p:spPr bwMode="auto">
                <a:xfrm>
                  <a:off x="2641" y="3158"/>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83700" name="Text Box 10"/>
                <p:cNvSpPr txBox="1">
                  <a:spLocks noChangeArrowheads="1"/>
                </p:cNvSpPr>
                <p:nvPr/>
              </p:nvSpPr>
              <p:spPr bwMode="auto">
                <a:xfrm>
                  <a:off x="2733" y="3619"/>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1</a:t>
                  </a:r>
                </a:p>
              </p:txBody>
            </p:sp>
            <p:sp>
              <p:nvSpPr>
                <p:cNvPr id="283701" name="Text Box 11"/>
                <p:cNvSpPr txBox="1">
                  <a:spLocks noChangeArrowheads="1"/>
                </p:cNvSpPr>
                <p:nvPr/>
              </p:nvSpPr>
              <p:spPr bwMode="auto">
                <a:xfrm>
                  <a:off x="1567" y="2663"/>
                  <a:ext cx="541"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83702" name="Text Box 12"/>
                <p:cNvSpPr txBox="1">
                  <a:spLocks noChangeArrowheads="1"/>
                </p:cNvSpPr>
                <p:nvPr/>
              </p:nvSpPr>
              <p:spPr bwMode="auto">
                <a:xfrm>
                  <a:off x="2163" y="2640"/>
                  <a:ext cx="86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83694" name="Text Box 13"/>
              <p:cNvSpPr txBox="1">
                <a:spLocks noChangeArrowheads="1"/>
              </p:cNvSpPr>
              <p:nvPr/>
            </p:nvSpPr>
            <p:spPr bwMode="auto">
              <a:xfrm>
                <a:off x="2704" y="2640"/>
                <a:ext cx="86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pSp>
        <p:sp>
          <p:nvSpPr>
            <p:cNvPr id="283692" name="Text Box 14"/>
            <p:cNvSpPr txBox="1">
              <a:spLocks noChangeArrowheads="1"/>
            </p:cNvSpPr>
            <p:nvPr/>
          </p:nvSpPr>
          <p:spPr bwMode="auto">
            <a:xfrm>
              <a:off x="2157" y="3158"/>
              <a:ext cx="387"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grpSp>
      <p:graphicFrame>
        <p:nvGraphicFramePr>
          <p:cNvPr id="809999" name="Object 15"/>
          <p:cNvGraphicFramePr>
            <a:graphicFrameLocks noChangeAspect="1"/>
          </p:cNvGraphicFramePr>
          <p:nvPr/>
        </p:nvGraphicFramePr>
        <p:xfrm>
          <a:off x="2971800" y="4419600"/>
          <a:ext cx="825500" cy="1295400"/>
        </p:xfrm>
        <a:graphic>
          <a:graphicData uri="http://schemas.openxmlformats.org/presentationml/2006/ole">
            <mc:AlternateContent xmlns:mc="http://schemas.openxmlformats.org/markup-compatibility/2006">
              <mc:Choice xmlns:v="urn:schemas-microsoft-com:vml" Requires="v">
                <p:oleObj spid="_x0000_s135213" name="Documento" r:id="rId6" imgW="5561970" imgH="219154" progId="Word.Document.8">
                  <p:embed/>
                </p:oleObj>
              </mc:Choice>
              <mc:Fallback>
                <p:oleObj name="Documento" r:id="rId6"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1800" y="44196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10000" name="Line 16"/>
          <p:cNvSpPr>
            <a:spLocks noChangeShapeType="1"/>
          </p:cNvSpPr>
          <p:nvPr/>
        </p:nvSpPr>
        <p:spPr bwMode="auto">
          <a:xfrm>
            <a:off x="6324600" y="42672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83653" name="Object 17"/>
          <p:cNvGraphicFramePr>
            <a:graphicFrameLocks noChangeAspect="1"/>
          </p:cNvGraphicFramePr>
          <p:nvPr/>
        </p:nvGraphicFramePr>
        <p:xfrm>
          <a:off x="3581400" y="1295400"/>
          <a:ext cx="5761038" cy="2286000"/>
        </p:xfrm>
        <a:graphic>
          <a:graphicData uri="http://schemas.openxmlformats.org/presentationml/2006/ole">
            <mc:AlternateContent xmlns:mc="http://schemas.openxmlformats.org/markup-compatibility/2006">
              <mc:Choice xmlns:v="urn:schemas-microsoft-com:vml" Requires="v">
                <p:oleObj spid="_x0000_s135214" name="Ecuación" r:id="rId8" imgW="774700" imgH="1473200" progId="Equation.3">
                  <p:embed/>
                </p:oleObj>
              </mc:Choice>
              <mc:Fallback>
                <p:oleObj name="Ecuación" r:id="rId8" imgW="774700" imgH="1473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1295400"/>
                        <a:ext cx="5761038"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3654" name="Text Box 18"/>
          <p:cNvSpPr txBox="1">
            <a:spLocks noChangeArrowheads="1"/>
          </p:cNvSpPr>
          <p:nvPr/>
        </p:nvSpPr>
        <p:spPr bwMode="auto">
          <a:xfrm>
            <a:off x="4083051" y="2154239"/>
            <a:ext cx="10318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55" name="Text Box 19"/>
          <p:cNvSpPr txBox="1">
            <a:spLocks noChangeArrowheads="1"/>
          </p:cNvSpPr>
          <p:nvPr/>
        </p:nvSpPr>
        <p:spPr bwMode="auto">
          <a:xfrm>
            <a:off x="4083051" y="2886075"/>
            <a:ext cx="13763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56" name="Text Box 20"/>
          <p:cNvSpPr txBox="1">
            <a:spLocks noChangeArrowheads="1"/>
          </p:cNvSpPr>
          <p:nvPr/>
        </p:nvSpPr>
        <p:spPr bwMode="auto">
          <a:xfrm>
            <a:off x="4872038" y="2117725"/>
            <a:ext cx="13763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83657" name="Text Box 21"/>
          <p:cNvSpPr txBox="1">
            <a:spLocks noChangeArrowheads="1"/>
          </p:cNvSpPr>
          <p:nvPr/>
        </p:nvSpPr>
        <p:spPr bwMode="auto">
          <a:xfrm>
            <a:off x="4943476" y="2849564"/>
            <a:ext cx="13747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58" name="Text Box 22"/>
          <p:cNvSpPr txBox="1">
            <a:spLocks noChangeArrowheads="1"/>
          </p:cNvSpPr>
          <p:nvPr/>
        </p:nvSpPr>
        <p:spPr bwMode="auto">
          <a:xfrm>
            <a:off x="5716588" y="2117725"/>
            <a:ext cx="13763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 0</a:t>
            </a:r>
            <a:endParaRPr lang="es-ES_tradnl" sz="3200" b="1" i="0"/>
          </a:p>
        </p:txBody>
      </p:sp>
      <p:sp>
        <p:nvSpPr>
          <p:cNvPr id="283659" name="Text Box 23"/>
          <p:cNvSpPr txBox="1">
            <a:spLocks noChangeArrowheads="1"/>
          </p:cNvSpPr>
          <p:nvPr/>
        </p:nvSpPr>
        <p:spPr bwMode="auto">
          <a:xfrm>
            <a:off x="5716588" y="2849564"/>
            <a:ext cx="1376362"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23</a:t>
            </a:r>
            <a:endParaRPr lang="es-ES_tradnl" sz="3200" b="1" i="0"/>
          </a:p>
        </p:txBody>
      </p:sp>
      <p:sp>
        <p:nvSpPr>
          <p:cNvPr id="283660" name="Text Box 24"/>
          <p:cNvSpPr txBox="1">
            <a:spLocks noChangeArrowheads="1"/>
          </p:cNvSpPr>
          <p:nvPr/>
        </p:nvSpPr>
        <p:spPr bwMode="auto">
          <a:xfrm>
            <a:off x="4011614" y="1331914"/>
            <a:ext cx="858837"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1</a:t>
            </a:r>
            <a:endParaRPr lang="es-ES_tradnl" sz="3200" b="1" i="0"/>
          </a:p>
        </p:txBody>
      </p:sp>
      <p:sp>
        <p:nvSpPr>
          <p:cNvPr id="283661" name="Text Box 25"/>
          <p:cNvSpPr txBox="1">
            <a:spLocks noChangeArrowheads="1"/>
          </p:cNvSpPr>
          <p:nvPr/>
        </p:nvSpPr>
        <p:spPr bwMode="auto">
          <a:xfrm>
            <a:off x="4957764" y="1295400"/>
            <a:ext cx="13747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sp>
        <p:nvSpPr>
          <p:cNvPr id="283662" name="Text Box 26"/>
          <p:cNvSpPr txBox="1">
            <a:spLocks noChangeArrowheads="1"/>
          </p:cNvSpPr>
          <p:nvPr/>
        </p:nvSpPr>
        <p:spPr bwMode="auto">
          <a:xfrm>
            <a:off x="5816601" y="1295400"/>
            <a:ext cx="13763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00FF"/>
                </a:solidFill>
              </a:rPr>
              <a:t>0</a:t>
            </a:r>
            <a:endParaRPr lang="es-ES_tradnl" sz="3200" b="1" i="0"/>
          </a:p>
        </p:txBody>
      </p:sp>
      <p:graphicFrame>
        <p:nvGraphicFramePr>
          <p:cNvPr id="283663" name="Object 27"/>
          <p:cNvGraphicFramePr>
            <a:graphicFrameLocks noChangeAspect="1"/>
          </p:cNvGraphicFramePr>
          <p:nvPr/>
        </p:nvGraphicFramePr>
        <p:xfrm>
          <a:off x="2971800" y="1524000"/>
          <a:ext cx="825500" cy="1295400"/>
        </p:xfrm>
        <a:graphic>
          <a:graphicData uri="http://schemas.openxmlformats.org/presentationml/2006/ole">
            <mc:AlternateContent xmlns:mc="http://schemas.openxmlformats.org/markup-compatibility/2006">
              <mc:Choice xmlns:v="urn:schemas-microsoft-com:vml" Requires="v">
                <p:oleObj spid="_x0000_s135215" name="Documento" r:id="rId9" imgW="5561970" imgH="219154" progId="Word.Document.8">
                  <p:embed/>
                </p:oleObj>
              </mc:Choice>
              <mc:Fallback>
                <p:oleObj name="Documento" r:id="rId9"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1800" y="15240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3664" name="Line 28"/>
          <p:cNvSpPr>
            <a:spLocks noChangeShapeType="1"/>
          </p:cNvSpPr>
          <p:nvPr/>
        </p:nvSpPr>
        <p:spPr bwMode="auto">
          <a:xfrm>
            <a:off x="6324600" y="13716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83665" name="Object 29"/>
          <p:cNvGraphicFramePr>
            <a:graphicFrameLocks noChangeAspect="1"/>
          </p:cNvGraphicFramePr>
          <p:nvPr/>
        </p:nvGraphicFramePr>
        <p:xfrm>
          <a:off x="8851900" y="1447800"/>
          <a:ext cx="825500" cy="1295400"/>
        </p:xfrm>
        <a:graphic>
          <a:graphicData uri="http://schemas.openxmlformats.org/presentationml/2006/ole">
            <mc:AlternateContent xmlns:mc="http://schemas.openxmlformats.org/markup-compatibility/2006">
              <mc:Choice xmlns:v="urn:schemas-microsoft-com:vml" Requires="v">
                <p:oleObj spid="_x0000_s135216" name="Documento" r:id="rId10" imgW="5561970" imgH="219154" progId="Word.Document.8">
                  <p:embed/>
                </p:oleObj>
              </mc:Choice>
              <mc:Fallback>
                <p:oleObj name="Documento" r:id="rId10" imgW="5561970" imgH="219154"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851900" y="1447800"/>
                        <a:ext cx="8255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3666" name="Text Box 30"/>
          <p:cNvSpPr txBox="1">
            <a:spLocks noChangeArrowheads="1"/>
          </p:cNvSpPr>
          <p:nvPr/>
        </p:nvSpPr>
        <p:spPr bwMode="auto">
          <a:xfrm>
            <a:off x="8229601" y="2773364"/>
            <a:ext cx="137636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2</a:t>
            </a:r>
            <a:endParaRPr lang="es-ES_tradnl" sz="3200" b="1" i="0">
              <a:solidFill>
                <a:schemeClr val="tx2"/>
              </a:solidFill>
            </a:endParaRPr>
          </a:p>
        </p:txBody>
      </p:sp>
      <p:sp>
        <p:nvSpPr>
          <p:cNvPr id="283667" name="Text Box 31"/>
          <p:cNvSpPr txBox="1">
            <a:spLocks noChangeArrowheads="1"/>
          </p:cNvSpPr>
          <p:nvPr/>
        </p:nvSpPr>
        <p:spPr bwMode="auto">
          <a:xfrm>
            <a:off x="7451726" y="2794000"/>
            <a:ext cx="10318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9</a:t>
            </a:r>
          </a:p>
        </p:txBody>
      </p:sp>
      <p:sp>
        <p:nvSpPr>
          <p:cNvPr id="283668" name="Text Box 32"/>
          <p:cNvSpPr txBox="1">
            <a:spLocks noChangeArrowheads="1"/>
          </p:cNvSpPr>
          <p:nvPr/>
        </p:nvSpPr>
        <p:spPr bwMode="auto">
          <a:xfrm>
            <a:off x="6248401" y="2794000"/>
            <a:ext cx="10318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- 6</a:t>
            </a:r>
            <a:endParaRPr lang="es-ES_tradnl" sz="3200" b="1" i="0"/>
          </a:p>
        </p:txBody>
      </p:sp>
      <p:graphicFrame>
        <p:nvGraphicFramePr>
          <p:cNvPr id="283669" name="Object 33"/>
          <p:cNvGraphicFramePr>
            <a:graphicFrameLocks noChangeAspect="1"/>
          </p:cNvGraphicFramePr>
          <p:nvPr/>
        </p:nvGraphicFramePr>
        <p:xfrm>
          <a:off x="6451600" y="1295400"/>
          <a:ext cx="558800" cy="762000"/>
        </p:xfrm>
        <a:graphic>
          <a:graphicData uri="http://schemas.openxmlformats.org/presentationml/2006/ole">
            <mc:AlternateContent xmlns:mc="http://schemas.openxmlformats.org/markup-compatibility/2006">
              <mc:Choice xmlns:v="urn:schemas-microsoft-com:vml" Requires="v">
                <p:oleObj spid="_x0000_s135217" name="Ecuación" r:id="rId11" imgW="241195" imgH="393529" progId="Equation.3">
                  <p:embed/>
                </p:oleObj>
              </mc:Choice>
              <mc:Fallback>
                <p:oleObj name="Ecuación" r:id="rId11" imgW="241195" imgH="393529"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451600" y="1295400"/>
                        <a:ext cx="5588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70" name="Object 34"/>
          <p:cNvGraphicFramePr>
            <a:graphicFrameLocks noChangeAspect="1"/>
          </p:cNvGraphicFramePr>
          <p:nvPr/>
        </p:nvGraphicFramePr>
        <p:xfrm>
          <a:off x="7161214" y="1295400"/>
          <a:ext cx="687387" cy="762000"/>
        </p:xfrm>
        <a:graphic>
          <a:graphicData uri="http://schemas.openxmlformats.org/presentationml/2006/ole">
            <mc:AlternateContent xmlns:mc="http://schemas.openxmlformats.org/markup-compatibility/2006">
              <mc:Choice xmlns:v="urn:schemas-microsoft-com:vml" Requires="v">
                <p:oleObj spid="_x0000_s135218" name="Ecuación" r:id="rId13" imgW="355292" imgH="393359" progId="Equation.3">
                  <p:embed/>
                </p:oleObj>
              </mc:Choice>
              <mc:Fallback>
                <p:oleObj name="Ecuación" r:id="rId13" imgW="355292" imgH="393359"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161214" y="1295400"/>
                        <a:ext cx="687387"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71" name="Object 35"/>
          <p:cNvGraphicFramePr>
            <a:graphicFrameLocks noChangeAspect="1"/>
          </p:cNvGraphicFramePr>
          <p:nvPr/>
        </p:nvGraphicFramePr>
        <p:xfrm>
          <a:off x="8153400" y="1295401"/>
          <a:ext cx="471488" cy="773113"/>
        </p:xfrm>
        <a:graphic>
          <a:graphicData uri="http://schemas.openxmlformats.org/presentationml/2006/ole">
            <mc:AlternateContent xmlns:mc="http://schemas.openxmlformats.org/markup-compatibility/2006">
              <mc:Choice xmlns:v="urn:schemas-microsoft-com:vml" Requires="v">
                <p:oleObj spid="_x0000_s135219" name="Ecuación" r:id="rId15" imgW="241195" imgH="393529" progId="Equation.3">
                  <p:embed/>
                </p:oleObj>
              </mc:Choice>
              <mc:Fallback>
                <p:oleObj name="Ecuación" r:id="rId15" imgW="241195" imgH="393529"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153400" y="1295401"/>
                        <a:ext cx="471488" cy="773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10020" name="Oval 36"/>
          <p:cNvSpPr>
            <a:spLocks noChangeArrowheads="1"/>
          </p:cNvSpPr>
          <p:nvPr/>
        </p:nvSpPr>
        <p:spPr bwMode="auto">
          <a:xfrm>
            <a:off x="5562600" y="2743200"/>
            <a:ext cx="762000" cy="7620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83673" name="Object 37"/>
          <p:cNvGraphicFramePr>
            <a:graphicFrameLocks noChangeAspect="1"/>
          </p:cNvGraphicFramePr>
          <p:nvPr/>
        </p:nvGraphicFramePr>
        <p:xfrm>
          <a:off x="6477000" y="2133600"/>
          <a:ext cx="419100" cy="685800"/>
        </p:xfrm>
        <a:graphic>
          <a:graphicData uri="http://schemas.openxmlformats.org/presentationml/2006/ole">
            <mc:AlternateContent xmlns:mc="http://schemas.openxmlformats.org/markup-compatibility/2006">
              <mc:Choice xmlns:v="urn:schemas-microsoft-com:vml" Requires="v">
                <p:oleObj spid="_x0000_s135220" name="Ecuación" r:id="rId17" imgW="241195" imgH="393529" progId="Equation.3">
                  <p:embed/>
                </p:oleObj>
              </mc:Choice>
              <mc:Fallback>
                <p:oleObj name="Ecuación" r:id="rId17" imgW="241195" imgH="393529"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477000" y="2133600"/>
                        <a:ext cx="4191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74" name="Object 38"/>
          <p:cNvGraphicFramePr>
            <a:graphicFrameLocks noChangeAspect="1"/>
          </p:cNvGraphicFramePr>
          <p:nvPr/>
        </p:nvGraphicFramePr>
        <p:xfrm>
          <a:off x="7351714" y="2133600"/>
          <a:ext cx="420687" cy="685800"/>
        </p:xfrm>
        <a:graphic>
          <a:graphicData uri="http://schemas.openxmlformats.org/presentationml/2006/ole">
            <mc:AlternateContent xmlns:mc="http://schemas.openxmlformats.org/markup-compatibility/2006">
              <mc:Choice xmlns:v="urn:schemas-microsoft-com:vml" Requires="v">
                <p:oleObj spid="_x0000_s135221" name="Ecuación" r:id="rId19" imgW="241195" imgH="393529" progId="Equation.3">
                  <p:embed/>
                </p:oleObj>
              </mc:Choice>
              <mc:Fallback>
                <p:oleObj name="Ecuación" r:id="rId19" imgW="241195" imgH="393529"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351714" y="2133600"/>
                        <a:ext cx="420687"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75" name="Object 39"/>
          <p:cNvGraphicFramePr>
            <a:graphicFrameLocks noChangeAspect="1"/>
          </p:cNvGraphicFramePr>
          <p:nvPr/>
        </p:nvGraphicFramePr>
        <p:xfrm>
          <a:off x="8001000" y="2133600"/>
          <a:ext cx="590550" cy="654050"/>
        </p:xfrm>
        <a:graphic>
          <a:graphicData uri="http://schemas.openxmlformats.org/presentationml/2006/ole">
            <mc:AlternateContent xmlns:mc="http://schemas.openxmlformats.org/markup-compatibility/2006">
              <mc:Choice xmlns:v="urn:schemas-microsoft-com:vml" Requires="v">
                <p:oleObj spid="_x0000_s135222" name="Ecuación" r:id="rId21" imgW="355292" imgH="393359" progId="Equation.3">
                  <p:embed/>
                </p:oleObj>
              </mc:Choice>
              <mc:Fallback>
                <p:oleObj name="Ecuación" r:id="rId21" imgW="355292" imgH="393359"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001000" y="2133600"/>
                        <a:ext cx="590550" cy="654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10024" name="Object 40"/>
          <p:cNvGraphicFramePr>
            <a:graphicFrameLocks noChangeAspect="1"/>
          </p:cNvGraphicFramePr>
          <p:nvPr/>
        </p:nvGraphicFramePr>
        <p:xfrm>
          <a:off x="5410200" y="3232151"/>
          <a:ext cx="2286000" cy="955675"/>
        </p:xfrm>
        <a:graphic>
          <a:graphicData uri="http://schemas.openxmlformats.org/presentationml/2006/ole">
            <mc:AlternateContent xmlns:mc="http://schemas.openxmlformats.org/markup-compatibility/2006">
              <mc:Choice xmlns:v="urn:schemas-microsoft-com:vml" Requires="v">
                <p:oleObj spid="_x0000_s135223" name="Ecuación" r:id="rId23" imgW="825500" imgH="393700" progId="Equation.3">
                  <p:embed/>
                </p:oleObj>
              </mc:Choice>
              <mc:Fallback>
                <p:oleObj name="Ecuación" r:id="rId23" imgW="825500" imgH="3937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410200" y="3232151"/>
                        <a:ext cx="2286000" cy="955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10025" name="Group 41"/>
          <p:cNvGrpSpPr>
            <a:grpSpLocks/>
          </p:cNvGrpSpPr>
          <p:nvPr/>
        </p:nvGrpSpPr>
        <p:grpSpPr bwMode="auto">
          <a:xfrm>
            <a:off x="6324600" y="4191000"/>
            <a:ext cx="2300288" cy="2133600"/>
            <a:chOff x="3024" y="2640"/>
            <a:chExt cx="1449" cy="1344"/>
          </a:xfrm>
        </p:grpSpPr>
        <p:graphicFrame>
          <p:nvGraphicFramePr>
            <p:cNvPr id="283682" name="Object 42"/>
            <p:cNvGraphicFramePr>
              <a:graphicFrameLocks noChangeAspect="1"/>
            </p:cNvGraphicFramePr>
            <p:nvPr/>
          </p:nvGraphicFramePr>
          <p:xfrm>
            <a:off x="3104" y="2640"/>
            <a:ext cx="352" cy="480"/>
          </p:xfrm>
          <a:graphic>
            <a:graphicData uri="http://schemas.openxmlformats.org/presentationml/2006/ole">
              <mc:AlternateContent xmlns:mc="http://schemas.openxmlformats.org/markup-compatibility/2006">
                <mc:Choice xmlns:v="urn:schemas-microsoft-com:vml" Requires="v">
                  <p:oleObj spid="_x0000_s135224" name="Ecuación" r:id="rId25" imgW="241195" imgH="393529" progId="Equation.3">
                    <p:embed/>
                  </p:oleObj>
                </mc:Choice>
                <mc:Fallback>
                  <p:oleObj name="Ecuación" r:id="rId25" imgW="241195" imgH="393529"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4" y="2640"/>
                          <a:ext cx="35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3" name="Object 43"/>
            <p:cNvGraphicFramePr>
              <a:graphicFrameLocks noChangeAspect="1"/>
            </p:cNvGraphicFramePr>
            <p:nvPr/>
          </p:nvGraphicFramePr>
          <p:xfrm>
            <a:off x="3551" y="2640"/>
            <a:ext cx="433" cy="480"/>
          </p:xfrm>
          <a:graphic>
            <a:graphicData uri="http://schemas.openxmlformats.org/presentationml/2006/ole">
              <mc:AlternateContent xmlns:mc="http://schemas.openxmlformats.org/markup-compatibility/2006">
                <mc:Choice xmlns:v="urn:schemas-microsoft-com:vml" Requires="v">
                  <p:oleObj spid="_x0000_s135225" name="Ecuación" r:id="rId26" imgW="355292" imgH="393359" progId="Equation.3">
                    <p:embed/>
                  </p:oleObj>
                </mc:Choice>
                <mc:Fallback>
                  <p:oleObj name="Ecuación" r:id="rId26" imgW="355292" imgH="393359"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51" y="2640"/>
                          <a:ext cx="433"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4" name="Object 44"/>
            <p:cNvGraphicFramePr>
              <a:graphicFrameLocks noChangeAspect="1"/>
            </p:cNvGraphicFramePr>
            <p:nvPr/>
          </p:nvGraphicFramePr>
          <p:xfrm>
            <a:off x="4176" y="2640"/>
            <a:ext cx="297" cy="487"/>
          </p:xfrm>
          <a:graphic>
            <a:graphicData uri="http://schemas.openxmlformats.org/presentationml/2006/ole">
              <mc:AlternateContent xmlns:mc="http://schemas.openxmlformats.org/markup-compatibility/2006">
                <mc:Choice xmlns:v="urn:schemas-microsoft-com:vml" Requires="v">
                  <p:oleObj spid="_x0000_s135226" name="Ecuación" r:id="rId27" imgW="241195" imgH="393529" progId="Equation.3">
                    <p:embed/>
                  </p:oleObj>
                </mc:Choice>
                <mc:Fallback>
                  <p:oleObj name="Ecuación" r:id="rId27" imgW="241195" imgH="393529"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176" y="2640"/>
                          <a:ext cx="297" cy="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5" name="Object 45"/>
            <p:cNvGraphicFramePr>
              <a:graphicFrameLocks noChangeAspect="1"/>
            </p:cNvGraphicFramePr>
            <p:nvPr/>
          </p:nvGraphicFramePr>
          <p:xfrm>
            <a:off x="3120" y="3120"/>
            <a:ext cx="264" cy="432"/>
          </p:xfrm>
          <a:graphic>
            <a:graphicData uri="http://schemas.openxmlformats.org/presentationml/2006/ole">
              <mc:AlternateContent xmlns:mc="http://schemas.openxmlformats.org/markup-compatibility/2006">
                <mc:Choice xmlns:v="urn:schemas-microsoft-com:vml" Requires="v">
                  <p:oleObj spid="_x0000_s135227" name="Ecuación" r:id="rId28" imgW="241195" imgH="393529" progId="Equation.3">
                    <p:embed/>
                  </p:oleObj>
                </mc:Choice>
                <mc:Fallback>
                  <p:oleObj name="Ecuación" r:id="rId28" imgW="241195" imgH="393529"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20" y="3120"/>
                          <a:ext cx="264"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6" name="Object 46"/>
            <p:cNvGraphicFramePr>
              <a:graphicFrameLocks noChangeAspect="1"/>
            </p:cNvGraphicFramePr>
            <p:nvPr/>
          </p:nvGraphicFramePr>
          <p:xfrm>
            <a:off x="3671" y="3120"/>
            <a:ext cx="265" cy="432"/>
          </p:xfrm>
          <a:graphic>
            <a:graphicData uri="http://schemas.openxmlformats.org/presentationml/2006/ole">
              <mc:AlternateContent xmlns:mc="http://schemas.openxmlformats.org/markup-compatibility/2006">
                <mc:Choice xmlns:v="urn:schemas-microsoft-com:vml" Requires="v">
                  <p:oleObj spid="_x0000_s135228" name="Ecuación" r:id="rId29" imgW="241195" imgH="393529" progId="Equation.3">
                    <p:embed/>
                  </p:oleObj>
                </mc:Choice>
                <mc:Fallback>
                  <p:oleObj name="Ecuación" r:id="rId29" imgW="241195" imgH="393529"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671" y="3120"/>
                          <a:ext cx="265"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7" name="Object 47"/>
            <p:cNvGraphicFramePr>
              <a:graphicFrameLocks noChangeAspect="1"/>
            </p:cNvGraphicFramePr>
            <p:nvPr/>
          </p:nvGraphicFramePr>
          <p:xfrm>
            <a:off x="4080" y="3120"/>
            <a:ext cx="372" cy="412"/>
          </p:xfrm>
          <a:graphic>
            <a:graphicData uri="http://schemas.openxmlformats.org/presentationml/2006/ole">
              <mc:AlternateContent xmlns:mc="http://schemas.openxmlformats.org/markup-compatibility/2006">
                <mc:Choice xmlns:v="urn:schemas-microsoft-com:vml" Requires="v">
                  <p:oleObj spid="_x0000_s135229" name="Ecuación" r:id="rId30" imgW="355292" imgH="393359" progId="Equation.3">
                    <p:embed/>
                  </p:oleObj>
                </mc:Choice>
                <mc:Fallback>
                  <p:oleObj name="Ecuación" r:id="rId30" imgW="355292" imgH="393359"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080" y="3120"/>
                          <a:ext cx="372" cy="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8" name="Object 48"/>
            <p:cNvGraphicFramePr>
              <a:graphicFrameLocks noChangeAspect="1"/>
            </p:cNvGraphicFramePr>
            <p:nvPr/>
          </p:nvGraphicFramePr>
          <p:xfrm>
            <a:off x="3024" y="3552"/>
            <a:ext cx="390" cy="432"/>
          </p:xfrm>
          <a:graphic>
            <a:graphicData uri="http://schemas.openxmlformats.org/presentationml/2006/ole">
              <mc:AlternateContent xmlns:mc="http://schemas.openxmlformats.org/markup-compatibility/2006">
                <mc:Choice xmlns:v="urn:schemas-microsoft-com:vml" Requires="v">
                  <p:oleObj spid="_x0000_s135230" name="Ecuación" r:id="rId31" imgW="355292" imgH="393359" progId="Equation.3">
                    <p:embed/>
                  </p:oleObj>
                </mc:Choice>
                <mc:Fallback>
                  <p:oleObj name="Ecuación" r:id="rId31" imgW="355292" imgH="393359"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3024" y="3552"/>
                          <a:ext cx="390"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89" name="Object 49"/>
            <p:cNvGraphicFramePr>
              <a:graphicFrameLocks noChangeAspect="1"/>
            </p:cNvGraphicFramePr>
            <p:nvPr/>
          </p:nvGraphicFramePr>
          <p:xfrm>
            <a:off x="3696" y="3552"/>
            <a:ext cx="264" cy="432"/>
          </p:xfrm>
          <a:graphic>
            <a:graphicData uri="http://schemas.openxmlformats.org/presentationml/2006/ole">
              <mc:AlternateContent xmlns:mc="http://schemas.openxmlformats.org/markup-compatibility/2006">
                <mc:Choice xmlns:v="urn:schemas-microsoft-com:vml" Requires="v">
                  <p:oleObj spid="_x0000_s135231" name="Ecuación" r:id="rId33" imgW="241195" imgH="393529" progId="Equation.3">
                    <p:embed/>
                  </p:oleObj>
                </mc:Choice>
                <mc:Fallback>
                  <p:oleObj name="Ecuación" r:id="rId33" imgW="241195" imgH="393529"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3696" y="3552"/>
                          <a:ext cx="264"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3690" name="Object 50"/>
            <p:cNvGraphicFramePr>
              <a:graphicFrameLocks noChangeAspect="1"/>
            </p:cNvGraphicFramePr>
            <p:nvPr/>
          </p:nvGraphicFramePr>
          <p:xfrm>
            <a:off x="4176" y="3552"/>
            <a:ext cx="264" cy="432"/>
          </p:xfrm>
          <a:graphic>
            <a:graphicData uri="http://schemas.openxmlformats.org/presentationml/2006/ole">
              <mc:AlternateContent xmlns:mc="http://schemas.openxmlformats.org/markup-compatibility/2006">
                <mc:Choice xmlns:v="urn:schemas-microsoft-com:vml" Requires="v">
                  <p:oleObj spid="_x0000_s135232" name="Ecuación" r:id="rId35" imgW="241195" imgH="393529" progId="Equation.3">
                    <p:embed/>
                  </p:oleObj>
                </mc:Choice>
                <mc:Fallback>
                  <p:oleObj name="Ecuación" r:id="rId35" imgW="241195" imgH="393529"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4176" y="3552"/>
                          <a:ext cx="264"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283678" name="AutoShape 51">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83679" name="AutoShape 52">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83680" name="AutoShape 53">
            <a:hlinkClick r:id="rId37" action="ppaction://hlinksldjump" highlightClick="1"/>
          </p:cNvPr>
          <p:cNvSpPr>
            <a:spLocks noChangeArrowheads="1"/>
          </p:cNvSpPr>
          <p:nvPr/>
        </p:nvSpPr>
        <p:spPr bwMode="auto">
          <a:xfrm>
            <a:off x="9532648" y="6368148"/>
            <a:ext cx="184731" cy="646331"/>
          </a:xfrm>
          <a:prstGeom prst="actionButtonBeginning">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0038" name="Rectangle 54"/>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250725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0020"/>
                                        </p:tgtEl>
                                        <p:attrNameLst>
                                          <p:attrName>style.visibility</p:attrName>
                                        </p:attrNameLst>
                                      </p:cBhvr>
                                      <p:to>
                                        <p:strVal val="visible"/>
                                      </p:to>
                                    </p:set>
                                    <p:anim calcmode="lin" valueType="num">
                                      <p:cBhvr>
                                        <p:cTn id="7" dur="500" fill="hold"/>
                                        <p:tgtEl>
                                          <p:spTgt spid="810020"/>
                                        </p:tgtEl>
                                        <p:attrNameLst>
                                          <p:attrName>ppt_w</p:attrName>
                                        </p:attrNameLst>
                                      </p:cBhvr>
                                      <p:tavLst>
                                        <p:tav tm="0">
                                          <p:val>
                                            <p:fltVal val="0"/>
                                          </p:val>
                                        </p:tav>
                                        <p:tav tm="100000">
                                          <p:val>
                                            <p:strVal val="#ppt_w"/>
                                          </p:val>
                                        </p:tav>
                                      </p:tavLst>
                                    </p:anim>
                                    <p:anim calcmode="lin" valueType="num">
                                      <p:cBhvr>
                                        <p:cTn id="8" dur="500" fill="hold"/>
                                        <p:tgtEl>
                                          <p:spTgt spid="8100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810024"/>
                                        </p:tgtEl>
                                        <p:attrNameLst>
                                          <p:attrName>style.visibility</p:attrName>
                                        </p:attrNameLst>
                                      </p:cBhvr>
                                      <p:to>
                                        <p:strVal val="visible"/>
                                      </p:to>
                                    </p:set>
                                    <p:anim calcmode="lin" valueType="num">
                                      <p:cBhvr>
                                        <p:cTn id="12" dur="500" fill="hold"/>
                                        <p:tgtEl>
                                          <p:spTgt spid="810024"/>
                                        </p:tgtEl>
                                        <p:attrNameLst>
                                          <p:attrName>ppt_w</p:attrName>
                                        </p:attrNameLst>
                                      </p:cBhvr>
                                      <p:tavLst>
                                        <p:tav tm="0">
                                          <p:val>
                                            <p:fltVal val="0"/>
                                          </p:val>
                                        </p:tav>
                                        <p:tav tm="100000">
                                          <p:val>
                                            <p:strVal val="#ppt_w"/>
                                          </p:val>
                                        </p:tav>
                                      </p:tavLst>
                                    </p:anim>
                                    <p:anim calcmode="lin" valueType="num">
                                      <p:cBhvr>
                                        <p:cTn id="13" dur="500" fill="hold"/>
                                        <p:tgtEl>
                                          <p:spTgt spid="810024"/>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nodeType="clickEffect">
                                  <p:stCondLst>
                                    <p:cond delay="0"/>
                                  </p:stCondLst>
                                  <p:childTnLst>
                                    <p:set>
                                      <p:cBhvr>
                                        <p:cTn id="17" dur="1" fill="hold">
                                          <p:stCondLst>
                                            <p:cond delay="0"/>
                                          </p:stCondLst>
                                        </p:cTn>
                                        <p:tgtEl>
                                          <p:spTgt spid="809999"/>
                                        </p:tgtEl>
                                        <p:attrNameLst>
                                          <p:attrName>style.visibility</p:attrName>
                                        </p:attrNameLst>
                                      </p:cBhvr>
                                      <p:to>
                                        <p:strVal val="visible"/>
                                      </p:to>
                                    </p:set>
                                    <p:anim calcmode="lin" valueType="num">
                                      <p:cBhvr>
                                        <p:cTn id="18" dur="500" fill="hold"/>
                                        <p:tgtEl>
                                          <p:spTgt spid="809999"/>
                                        </p:tgtEl>
                                        <p:attrNameLst>
                                          <p:attrName>ppt_w</p:attrName>
                                        </p:attrNameLst>
                                      </p:cBhvr>
                                      <p:tavLst>
                                        <p:tav tm="0">
                                          <p:val>
                                            <p:fltVal val="0"/>
                                          </p:val>
                                        </p:tav>
                                        <p:tav tm="100000">
                                          <p:val>
                                            <p:strVal val="#ppt_w"/>
                                          </p:val>
                                        </p:tav>
                                      </p:tavLst>
                                    </p:anim>
                                    <p:anim calcmode="lin" valueType="num">
                                      <p:cBhvr>
                                        <p:cTn id="19" dur="500" fill="hold"/>
                                        <p:tgtEl>
                                          <p:spTgt spid="809999"/>
                                        </p:tgtEl>
                                        <p:attrNameLst>
                                          <p:attrName>ppt_h</p:attrName>
                                        </p:attrNameLst>
                                      </p:cBhvr>
                                      <p:tavLst>
                                        <p:tav tm="0">
                                          <p:val>
                                            <p:fltVal val="0"/>
                                          </p:val>
                                        </p:tav>
                                        <p:tav tm="100000">
                                          <p:val>
                                            <p:strVal val="#ppt_h"/>
                                          </p:val>
                                        </p:tav>
                                      </p:tavLst>
                                    </p:anim>
                                  </p:childTnLst>
                                </p:cTn>
                              </p:par>
                            </p:childTnLst>
                          </p:cTn>
                        </p:par>
                        <p:par>
                          <p:cTn id="20" fill="hold" nodeType="afterGroup">
                            <p:stCondLst>
                              <p:cond delay="500"/>
                            </p:stCondLst>
                            <p:childTnLst>
                              <p:par>
                                <p:cTn id="21" presetID="23" presetClass="entr" presetSubtype="16" fill="hold" nodeType="afterEffect">
                                  <p:stCondLst>
                                    <p:cond delay="0"/>
                                  </p:stCondLst>
                                  <p:childTnLst>
                                    <p:set>
                                      <p:cBhvr>
                                        <p:cTn id="22" dur="1" fill="hold">
                                          <p:stCondLst>
                                            <p:cond delay="0"/>
                                          </p:stCondLst>
                                        </p:cTn>
                                        <p:tgtEl>
                                          <p:spTgt spid="809986"/>
                                        </p:tgtEl>
                                        <p:attrNameLst>
                                          <p:attrName>style.visibility</p:attrName>
                                        </p:attrNameLst>
                                      </p:cBhvr>
                                      <p:to>
                                        <p:strVal val="visible"/>
                                      </p:to>
                                    </p:set>
                                    <p:anim calcmode="lin" valueType="num">
                                      <p:cBhvr>
                                        <p:cTn id="23" dur="500" fill="hold"/>
                                        <p:tgtEl>
                                          <p:spTgt spid="809986"/>
                                        </p:tgtEl>
                                        <p:attrNameLst>
                                          <p:attrName>ppt_w</p:attrName>
                                        </p:attrNameLst>
                                      </p:cBhvr>
                                      <p:tavLst>
                                        <p:tav tm="0">
                                          <p:val>
                                            <p:fltVal val="0"/>
                                          </p:val>
                                        </p:tav>
                                        <p:tav tm="100000">
                                          <p:val>
                                            <p:strVal val="#ppt_w"/>
                                          </p:val>
                                        </p:tav>
                                      </p:tavLst>
                                    </p:anim>
                                    <p:anim calcmode="lin" valueType="num">
                                      <p:cBhvr>
                                        <p:cTn id="24" dur="500" fill="hold"/>
                                        <p:tgtEl>
                                          <p:spTgt spid="809986"/>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000"/>
                            </p:stCondLst>
                            <p:childTnLst>
                              <p:par>
                                <p:cTn id="26" presetID="23" presetClass="entr" presetSubtype="16" fill="hold" grpId="0" nodeType="afterEffect">
                                  <p:stCondLst>
                                    <p:cond delay="0"/>
                                  </p:stCondLst>
                                  <p:childTnLst>
                                    <p:set>
                                      <p:cBhvr>
                                        <p:cTn id="27" dur="1" fill="hold">
                                          <p:stCondLst>
                                            <p:cond delay="0"/>
                                          </p:stCondLst>
                                        </p:cTn>
                                        <p:tgtEl>
                                          <p:spTgt spid="810000"/>
                                        </p:tgtEl>
                                        <p:attrNameLst>
                                          <p:attrName>style.visibility</p:attrName>
                                        </p:attrNameLst>
                                      </p:cBhvr>
                                      <p:to>
                                        <p:strVal val="visible"/>
                                      </p:to>
                                    </p:set>
                                    <p:anim calcmode="lin" valueType="num">
                                      <p:cBhvr>
                                        <p:cTn id="28" dur="500" fill="hold"/>
                                        <p:tgtEl>
                                          <p:spTgt spid="810000"/>
                                        </p:tgtEl>
                                        <p:attrNameLst>
                                          <p:attrName>ppt_w</p:attrName>
                                        </p:attrNameLst>
                                      </p:cBhvr>
                                      <p:tavLst>
                                        <p:tav tm="0">
                                          <p:val>
                                            <p:fltVal val="0"/>
                                          </p:val>
                                        </p:tav>
                                        <p:tav tm="100000">
                                          <p:val>
                                            <p:strVal val="#ppt_w"/>
                                          </p:val>
                                        </p:tav>
                                      </p:tavLst>
                                    </p:anim>
                                    <p:anim calcmode="lin" valueType="num">
                                      <p:cBhvr>
                                        <p:cTn id="29" dur="500" fill="hold"/>
                                        <p:tgtEl>
                                          <p:spTgt spid="810000"/>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500"/>
                            </p:stCondLst>
                            <p:childTnLst>
                              <p:par>
                                <p:cTn id="31" presetID="23" presetClass="entr" presetSubtype="16" fill="hold" nodeType="afterEffect">
                                  <p:stCondLst>
                                    <p:cond delay="0"/>
                                  </p:stCondLst>
                                  <p:childTnLst>
                                    <p:set>
                                      <p:cBhvr>
                                        <p:cTn id="32" dur="1" fill="hold">
                                          <p:stCondLst>
                                            <p:cond delay="0"/>
                                          </p:stCondLst>
                                        </p:cTn>
                                        <p:tgtEl>
                                          <p:spTgt spid="810025"/>
                                        </p:tgtEl>
                                        <p:attrNameLst>
                                          <p:attrName>style.visibility</p:attrName>
                                        </p:attrNameLst>
                                      </p:cBhvr>
                                      <p:to>
                                        <p:strVal val="visible"/>
                                      </p:to>
                                    </p:set>
                                    <p:anim calcmode="lin" valueType="num">
                                      <p:cBhvr>
                                        <p:cTn id="33" dur="500" fill="hold"/>
                                        <p:tgtEl>
                                          <p:spTgt spid="810025"/>
                                        </p:tgtEl>
                                        <p:attrNameLst>
                                          <p:attrName>ppt_w</p:attrName>
                                        </p:attrNameLst>
                                      </p:cBhvr>
                                      <p:tavLst>
                                        <p:tav tm="0">
                                          <p:val>
                                            <p:fltVal val="0"/>
                                          </p:val>
                                        </p:tav>
                                        <p:tav tm="100000">
                                          <p:val>
                                            <p:strVal val="#ppt_w"/>
                                          </p:val>
                                        </p:tav>
                                      </p:tavLst>
                                    </p:anim>
                                    <p:anim calcmode="lin" valueType="num">
                                      <p:cBhvr>
                                        <p:cTn id="34" dur="500" fill="hold"/>
                                        <p:tgtEl>
                                          <p:spTgt spid="8100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0000" grpId="0" animBg="1"/>
      <p:bldP spid="810020"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5698" name="Object 2"/>
          <p:cNvGraphicFramePr>
            <a:graphicFrameLocks noChangeAspect="1"/>
          </p:cNvGraphicFramePr>
          <p:nvPr/>
        </p:nvGraphicFramePr>
        <p:xfrm>
          <a:off x="2978151" y="1524001"/>
          <a:ext cx="1400175" cy="2092325"/>
        </p:xfrm>
        <a:graphic>
          <a:graphicData uri="http://schemas.openxmlformats.org/presentationml/2006/ole">
            <mc:AlternateContent xmlns:mc="http://schemas.openxmlformats.org/markup-compatibility/2006">
              <mc:Choice xmlns:v="urn:schemas-microsoft-com:vml" Requires="v">
                <p:oleObj spid="_x0000_s136198" name="Documento" r:id="rId4" imgW="9245980" imgH="11807798" progId="Word.Document.8">
                  <p:embed/>
                </p:oleObj>
              </mc:Choice>
              <mc:Fallback>
                <p:oleObj name="Documento" r:id="rId4" imgW="9245980" imgH="11807798"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8151" y="1524001"/>
                        <a:ext cx="1400175" cy="209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12035" name="Group 3"/>
          <p:cNvGrpSpPr>
            <a:grpSpLocks/>
          </p:cNvGrpSpPr>
          <p:nvPr/>
        </p:nvGrpSpPr>
        <p:grpSpPr bwMode="auto">
          <a:xfrm>
            <a:off x="2855913" y="2601914"/>
            <a:ext cx="1371600" cy="930275"/>
            <a:chOff x="1776" y="2400"/>
            <a:chExt cx="672" cy="586"/>
          </a:xfrm>
        </p:grpSpPr>
        <p:sp>
          <p:nvSpPr>
            <p:cNvPr id="285704" name="Text Box 4"/>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r>
                <a:rPr lang="es-ES_tradnl" sz="2400" b="1" i="0">
                  <a:solidFill>
                    <a:srgbClr val="FF00FF"/>
                  </a:solidFill>
                </a:rPr>
                <a:t> </a:t>
              </a:r>
              <a:endParaRPr lang="es-ES_tradnl" sz="2400" i="0">
                <a:solidFill>
                  <a:srgbClr val="FF00FF"/>
                </a:solidFill>
              </a:endParaRPr>
            </a:p>
          </p:txBody>
        </p:sp>
        <p:sp>
          <p:nvSpPr>
            <p:cNvPr id="285705" name="Text Box 5"/>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85706" name="Text Box 6"/>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a:t>
              </a:r>
            </a:p>
          </p:txBody>
        </p:sp>
      </p:grpSp>
      <p:graphicFrame>
        <p:nvGraphicFramePr>
          <p:cNvPr id="812039" name="Object 7"/>
          <p:cNvGraphicFramePr>
            <a:graphicFrameLocks noChangeAspect="1"/>
          </p:cNvGraphicFramePr>
          <p:nvPr/>
        </p:nvGraphicFramePr>
        <p:xfrm>
          <a:off x="4151313" y="1700213"/>
          <a:ext cx="4406900" cy="2882900"/>
        </p:xfrm>
        <a:graphic>
          <a:graphicData uri="http://schemas.openxmlformats.org/presentationml/2006/ole">
            <mc:AlternateContent xmlns:mc="http://schemas.openxmlformats.org/markup-compatibility/2006">
              <mc:Choice xmlns:v="urn:schemas-microsoft-com:vml" Requires="v">
                <p:oleObj spid="_x0000_s136199" name="Ecuación" r:id="rId6" imgW="1498600" imgH="1651000" progId="Equation.3">
                  <p:embed/>
                </p:oleObj>
              </mc:Choice>
              <mc:Fallback>
                <p:oleObj name="Ecuación" r:id="rId6" imgW="1498600" imgH="16510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51313" y="1700213"/>
                        <a:ext cx="4406900" cy="288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5701" name="AutoShape 8">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85702" name="AutoShape 9">
            <a:hlinkClick r:id="" action="ppaction://hlinkshowjump?jump=previousslide" highlightClick="1"/>
          </p:cNvPr>
          <p:cNvSpPr>
            <a:spLocks noChangeArrowheads="1"/>
          </p:cNvSpPr>
          <p:nvPr/>
        </p:nvSpPr>
        <p:spPr bwMode="auto">
          <a:xfrm>
            <a:off x="9964448" y="6368148"/>
            <a:ext cx="184731"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2042" name="Rectangle 10"/>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1931636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812035"/>
                                        </p:tgtEl>
                                        <p:attrNameLst>
                                          <p:attrName>style.visibility</p:attrName>
                                        </p:attrNameLst>
                                      </p:cBhvr>
                                      <p:to>
                                        <p:strVal val="visible"/>
                                      </p:to>
                                    </p:set>
                                    <p:anim calcmode="lin" valueType="num">
                                      <p:cBhvr>
                                        <p:cTn id="7" dur="500" fill="hold"/>
                                        <p:tgtEl>
                                          <p:spTgt spid="812035"/>
                                        </p:tgtEl>
                                        <p:attrNameLst>
                                          <p:attrName>ppt_w</p:attrName>
                                        </p:attrNameLst>
                                      </p:cBhvr>
                                      <p:tavLst>
                                        <p:tav tm="0">
                                          <p:val>
                                            <p:fltVal val="0"/>
                                          </p:val>
                                        </p:tav>
                                        <p:tav tm="100000">
                                          <p:val>
                                            <p:strVal val="#ppt_w"/>
                                          </p:val>
                                        </p:tav>
                                      </p:tavLst>
                                    </p:anim>
                                    <p:anim calcmode="lin" valueType="num">
                                      <p:cBhvr>
                                        <p:cTn id="8" dur="500" fill="hold"/>
                                        <p:tgtEl>
                                          <p:spTgt spid="81203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812039"/>
                                        </p:tgtEl>
                                        <p:attrNameLst>
                                          <p:attrName>style.visibility</p:attrName>
                                        </p:attrNameLst>
                                      </p:cBhvr>
                                      <p:to>
                                        <p:strVal val="visible"/>
                                      </p:to>
                                    </p:set>
                                    <p:anim calcmode="lin" valueType="num">
                                      <p:cBhvr>
                                        <p:cTn id="12" dur="500" fill="hold"/>
                                        <p:tgtEl>
                                          <p:spTgt spid="812039"/>
                                        </p:tgtEl>
                                        <p:attrNameLst>
                                          <p:attrName>ppt_w</p:attrName>
                                        </p:attrNameLst>
                                      </p:cBhvr>
                                      <p:tavLst>
                                        <p:tav tm="0">
                                          <p:val>
                                            <p:fltVal val="0"/>
                                          </p:val>
                                        </p:tav>
                                        <p:tav tm="100000">
                                          <p:val>
                                            <p:strVal val="#ppt_w"/>
                                          </p:val>
                                        </p:tav>
                                      </p:tavLst>
                                    </p:anim>
                                    <p:anim calcmode="lin" valueType="num">
                                      <p:cBhvr>
                                        <p:cTn id="13" dur="500" fill="hold"/>
                                        <p:tgtEl>
                                          <p:spTgt spid="81203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4082" name="Group 2"/>
          <p:cNvGrpSpPr>
            <a:grpSpLocks/>
          </p:cNvGrpSpPr>
          <p:nvPr/>
        </p:nvGrpSpPr>
        <p:grpSpPr bwMode="auto">
          <a:xfrm>
            <a:off x="5305425" y="2062164"/>
            <a:ext cx="1582738" cy="930275"/>
            <a:chOff x="1776" y="2400"/>
            <a:chExt cx="672" cy="586"/>
          </a:xfrm>
        </p:grpSpPr>
        <p:sp>
          <p:nvSpPr>
            <p:cNvPr id="287759" name="Text Box 3"/>
            <p:cNvSpPr txBox="1">
              <a:spLocks noChangeArrowheads="1"/>
            </p:cNvSpPr>
            <p:nvPr/>
          </p:nvSpPr>
          <p:spPr bwMode="auto">
            <a:xfrm>
              <a:off x="1968" y="2400"/>
              <a:ext cx="33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-1</a:t>
              </a:r>
              <a:r>
                <a:rPr lang="es-ES_tradnl" sz="2400" b="1" i="0">
                  <a:solidFill>
                    <a:srgbClr val="FF00FF"/>
                  </a:solidFill>
                </a:rPr>
                <a:t> </a:t>
              </a:r>
              <a:endParaRPr lang="es-ES_tradnl" sz="2400" i="0">
                <a:solidFill>
                  <a:srgbClr val="FF00FF"/>
                </a:solidFill>
              </a:endParaRPr>
            </a:p>
          </p:txBody>
        </p:sp>
        <p:sp>
          <p:nvSpPr>
            <p:cNvPr id="287760" name="Text Box 4"/>
            <p:cNvSpPr txBox="1">
              <a:spLocks noChangeArrowheads="1"/>
            </p:cNvSpPr>
            <p:nvPr/>
          </p:nvSpPr>
          <p:spPr bwMode="auto">
            <a:xfrm>
              <a:off x="1776" y="2544"/>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t>A</a:t>
              </a:r>
              <a:endParaRPr lang="es-ES_tradnl" b="1" i="0"/>
            </a:p>
          </p:txBody>
        </p:sp>
        <p:sp>
          <p:nvSpPr>
            <p:cNvPr id="287761" name="Text Box 5"/>
            <p:cNvSpPr txBox="1">
              <a:spLocks noChangeArrowheads="1"/>
            </p:cNvSpPr>
            <p:nvPr/>
          </p:nvSpPr>
          <p:spPr bwMode="auto">
            <a:xfrm>
              <a:off x="2160" y="2563"/>
              <a:ext cx="28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t>= I</a:t>
              </a:r>
            </a:p>
          </p:txBody>
        </p:sp>
      </p:grpSp>
      <p:sp>
        <p:nvSpPr>
          <p:cNvPr id="287747" name="Text Box 6"/>
          <p:cNvSpPr txBox="1">
            <a:spLocks noChangeArrowheads="1"/>
          </p:cNvSpPr>
          <p:nvPr/>
        </p:nvSpPr>
        <p:spPr bwMode="auto">
          <a:xfrm>
            <a:off x="2279651" y="2924175"/>
            <a:ext cx="10080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b="1" i="0"/>
          </a:p>
        </p:txBody>
      </p:sp>
      <p:sp>
        <p:nvSpPr>
          <p:cNvPr id="814087" name="Text Box 7"/>
          <p:cNvSpPr txBox="1">
            <a:spLocks noChangeArrowheads="1"/>
          </p:cNvSpPr>
          <p:nvPr/>
        </p:nvSpPr>
        <p:spPr bwMode="auto">
          <a:xfrm>
            <a:off x="4584701" y="2278063"/>
            <a:ext cx="50482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4000" b="1" i="0"/>
              <a:t>A</a:t>
            </a:r>
            <a:r>
              <a:rPr lang="es-ES" b="1" i="0"/>
              <a:t> </a:t>
            </a:r>
          </a:p>
        </p:txBody>
      </p:sp>
      <p:sp>
        <p:nvSpPr>
          <p:cNvPr id="814088" name="Text Box 8"/>
          <p:cNvSpPr txBox="1">
            <a:spLocks noChangeArrowheads="1"/>
          </p:cNvSpPr>
          <p:nvPr/>
        </p:nvSpPr>
        <p:spPr bwMode="auto">
          <a:xfrm>
            <a:off x="5016501" y="2133600"/>
            <a:ext cx="3603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a:t>
            </a:r>
          </a:p>
        </p:txBody>
      </p:sp>
      <p:graphicFrame>
        <p:nvGraphicFramePr>
          <p:cNvPr id="814089" name="Object 9"/>
          <p:cNvGraphicFramePr>
            <a:graphicFrameLocks noChangeAspect="1"/>
          </p:cNvGraphicFramePr>
          <p:nvPr/>
        </p:nvGraphicFramePr>
        <p:xfrm>
          <a:off x="4079875" y="3429001"/>
          <a:ext cx="3168650" cy="2073275"/>
        </p:xfrm>
        <a:graphic>
          <a:graphicData uri="http://schemas.openxmlformats.org/presentationml/2006/ole">
            <mc:AlternateContent xmlns:mc="http://schemas.openxmlformats.org/markup-compatibility/2006">
              <mc:Choice xmlns:v="urn:schemas-microsoft-com:vml" Requires="v">
                <p:oleObj spid="_x0000_s137224" name="Ecuación" r:id="rId4" imgW="1498600" imgH="1651000" progId="Equation.3">
                  <p:embed/>
                </p:oleObj>
              </mc:Choice>
              <mc:Fallback>
                <p:oleObj name="Ecuación" r:id="rId4" imgW="1498600" imgH="16510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875" y="3429001"/>
                        <a:ext cx="3168650" cy="207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14090" name="Object 10"/>
          <p:cNvGraphicFramePr>
            <a:graphicFrameLocks noChangeAspect="1"/>
          </p:cNvGraphicFramePr>
          <p:nvPr/>
        </p:nvGraphicFramePr>
        <p:xfrm>
          <a:off x="2063750" y="3573464"/>
          <a:ext cx="1873250" cy="1652587"/>
        </p:xfrm>
        <a:graphic>
          <a:graphicData uri="http://schemas.openxmlformats.org/presentationml/2006/ole">
            <mc:AlternateContent xmlns:mc="http://schemas.openxmlformats.org/markup-compatibility/2006">
              <mc:Choice xmlns:v="urn:schemas-microsoft-com:vml" Requires="v">
                <p:oleObj spid="_x0000_s137225" name="Ecuación" r:id="rId6" imgW="1879600" imgH="1612900" progId="Equation.3">
                  <p:embed/>
                </p:oleObj>
              </mc:Choice>
              <mc:Fallback>
                <p:oleObj name="Ecuación" r:id="rId6" imgW="1879600" imgH="16129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3750" y="3573464"/>
                        <a:ext cx="1873250" cy="1652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14091" name="Text Box 11"/>
          <p:cNvSpPr txBox="1">
            <a:spLocks noChangeArrowheads="1"/>
          </p:cNvSpPr>
          <p:nvPr/>
        </p:nvSpPr>
        <p:spPr bwMode="auto">
          <a:xfrm>
            <a:off x="7175501" y="4148139"/>
            <a:ext cx="5048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3200" b="1" i="0"/>
              <a:t>=</a:t>
            </a:r>
          </a:p>
        </p:txBody>
      </p:sp>
      <p:graphicFrame>
        <p:nvGraphicFramePr>
          <p:cNvPr id="814092" name="Object 12"/>
          <p:cNvGraphicFramePr>
            <a:graphicFrameLocks noChangeAspect="1"/>
          </p:cNvGraphicFramePr>
          <p:nvPr/>
        </p:nvGraphicFramePr>
        <p:xfrm>
          <a:off x="7824788" y="3644900"/>
          <a:ext cx="1295400" cy="1587500"/>
        </p:xfrm>
        <a:graphic>
          <a:graphicData uri="http://schemas.openxmlformats.org/presentationml/2006/ole">
            <mc:AlternateContent xmlns:mc="http://schemas.openxmlformats.org/markup-compatibility/2006">
              <mc:Choice xmlns:v="urn:schemas-microsoft-com:vml" Requires="v">
                <p:oleObj spid="_x0000_s137226" name="Ecuación" r:id="rId8" imgW="1295400" imgH="1587500" progId="Equation.3">
                  <p:embed/>
                </p:oleObj>
              </mc:Choice>
              <mc:Fallback>
                <p:oleObj name="Ecuación" r:id="rId8" imgW="1295400" imgH="15875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24788" y="3644900"/>
                        <a:ext cx="1295400" cy="1587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14093" name="AutoShape 13"/>
          <p:cNvSpPr>
            <a:spLocks/>
          </p:cNvSpPr>
          <p:nvPr/>
        </p:nvSpPr>
        <p:spPr bwMode="auto">
          <a:xfrm>
            <a:off x="7586955" y="4018349"/>
            <a:ext cx="259766" cy="908864"/>
          </a:xfrm>
          <a:prstGeom prst="leftBracket">
            <a:avLst>
              <a:gd name="adj" fmla="val 22192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4094" name="AutoShape 14"/>
          <p:cNvSpPr>
            <a:spLocks/>
          </p:cNvSpPr>
          <p:nvPr/>
        </p:nvSpPr>
        <p:spPr bwMode="auto">
          <a:xfrm>
            <a:off x="9134768" y="4097825"/>
            <a:ext cx="259766" cy="821353"/>
          </a:xfrm>
          <a:prstGeom prst="rightBracket">
            <a:avLst>
              <a:gd name="adj" fmla="val 117593"/>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4095" name="Text Box 15"/>
          <p:cNvSpPr txBox="1">
            <a:spLocks noChangeArrowheads="1"/>
          </p:cNvSpPr>
          <p:nvPr/>
        </p:nvSpPr>
        <p:spPr bwMode="auto">
          <a:xfrm>
            <a:off x="2063750" y="1341439"/>
            <a:ext cx="770413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3200" b="1" i="0"/>
              <a:t>Quinto Paso: Comprobación</a:t>
            </a:r>
          </a:p>
        </p:txBody>
      </p:sp>
      <p:sp>
        <p:nvSpPr>
          <p:cNvPr id="814096" name="AutoShape 16">
            <a:hlinkClick r:id="" action="ppaction://hlinkshowjump?jump=firstslide" highlightClick="1"/>
          </p:cNvPr>
          <p:cNvSpPr>
            <a:spLocks noChangeArrowheads="1"/>
          </p:cNvSpPr>
          <p:nvPr/>
        </p:nvSpPr>
        <p:spPr bwMode="auto">
          <a:xfrm>
            <a:off x="9927935" y="6022073"/>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4097" name="Rectangle 17"/>
          <p:cNvSpPr>
            <a:spLocks noChangeArrowheads="1"/>
          </p:cNvSpPr>
          <p:nvPr/>
        </p:nvSpPr>
        <p:spPr bwMode="auto">
          <a:xfrm>
            <a:off x="1524001" y="260351"/>
            <a:ext cx="8748713"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000" b="1">
                <a:effectLst>
                  <a:outerShdw blurRad="38100" dist="38100" dir="2700000" algn="tl">
                    <a:srgbClr val="C0C0C0"/>
                  </a:outerShdw>
                </a:effectLst>
              </a:rPr>
              <a:t>POR TRANSFORMACIONES ELEMENTALES</a:t>
            </a:r>
          </a:p>
          <a:p>
            <a:pPr algn="ctr" eaLnBrk="1" hangingPunct="1">
              <a:spcBef>
                <a:spcPct val="50000"/>
              </a:spcBef>
              <a:defRPr/>
            </a:pPr>
            <a:r>
              <a:rPr lang="es-ES" sz="2000" b="1">
                <a:effectLst>
                  <a:outerShdw blurRad="38100" dist="38100" dir="2700000" algn="tl">
                    <a:srgbClr val="C0C0C0"/>
                  </a:outerShdw>
                </a:effectLst>
              </a:rPr>
              <a:t> ( MÉTODO DE JORDÁN )</a:t>
            </a:r>
          </a:p>
        </p:txBody>
      </p:sp>
    </p:spTree>
    <p:extLst>
      <p:ext uri="{BB962C8B-B14F-4D97-AF65-F5344CB8AC3E}">
        <p14:creationId xmlns:p14="http://schemas.microsoft.com/office/powerpoint/2010/main" val="31806598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814095"/>
                                        </p:tgtEl>
                                        <p:attrNameLst>
                                          <p:attrName>style.visibility</p:attrName>
                                        </p:attrNameLst>
                                      </p:cBhvr>
                                      <p:to>
                                        <p:strVal val="visible"/>
                                      </p:to>
                                    </p:set>
                                    <p:animEffect transition="in" filter="box(in)">
                                      <p:cBhvr>
                                        <p:cTn id="7" dur="500"/>
                                        <p:tgtEl>
                                          <p:spTgt spid="814095"/>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814087"/>
                                        </p:tgtEl>
                                        <p:attrNameLst>
                                          <p:attrName>style.visibility</p:attrName>
                                        </p:attrNameLst>
                                      </p:cBhvr>
                                      <p:to>
                                        <p:strVal val="visible"/>
                                      </p:to>
                                    </p:set>
                                    <p:animEffect transition="in" filter="box(in)">
                                      <p:cBhvr>
                                        <p:cTn id="11" dur="500"/>
                                        <p:tgtEl>
                                          <p:spTgt spid="814087"/>
                                        </p:tgtEl>
                                      </p:cBhvr>
                                    </p:animEffect>
                                  </p:childTnLst>
                                </p:cTn>
                              </p:par>
                            </p:childTnLst>
                          </p:cTn>
                        </p:par>
                        <p:par>
                          <p:cTn id="12" fill="hold" nodeType="afterGroup">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814088"/>
                                        </p:tgtEl>
                                        <p:attrNameLst>
                                          <p:attrName>style.visibility</p:attrName>
                                        </p:attrNameLst>
                                      </p:cBhvr>
                                      <p:to>
                                        <p:strVal val="visible"/>
                                      </p:to>
                                    </p:set>
                                    <p:animEffect transition="in" filter="box(in)">
                                      <p:cBhvr>
                                        <p:cTn id="15" dur="500"/>
                                        <p:tgtEl>
                                          <p:spTgt spid="814088"/>
                                        </p:tgtEl>
                                      </p:cBhvr>
                                    </p:animEffect>
                                  </p:childTnLst>
                                </p:cTn>
                              </p:par>
                            </p:childTnLst>
                          </p:cTn>
                        </p:par>
                        <p:par>
                          <p:cTn id="16" fill="hold" nodeType="afterGroup">
                            <p:stCondLst>
                              <p:cond delay="1500"/>
                            </p:stCondLst>
                            <p:childTnLst>
                              <p:par>
                                <p:cTn id="17" presetID="4" presetClass="entr" presetSubtype="16" fill="hold" nodeType="afterEffect">
                                  <p:stCondLst>
                                    <p:cond delay="0"/>
                                  </p:stCondLst>
                                  <p:childTnLst>
                                    <p:set>
                                      <p:cBhvr>
                                        <p:cTn id="18" dur="1" fill="hold">
                                          <p:stCondLst>
                                            <p:cond delay="0"/>
                                          </p:stCondLst>
                                        </p:cTn>
                                        <p:tgtEl>
                                          <p:spTgt spid="814082"/>
                                        </p:tgtEl>
                                        <p:attrNameLst>
                                          <p:attrName>style.visibility</p:attrName>
                                        </p:attrNameLst>
                                      </p:cBhvr>
                                      <p:to>
                                        <p:strVal val="visible"/>
                                      </p:to>
                                    </p:set>
                                    <p:animEffect transition="in" filter="box(in)">
                                      <p:cBhvr>
                                        <p:cTn id="19" dur="500"/>
                                        <p:tgtEl>
                                          <p:spTgt spid="814082"/>
                                        </p:tgtEl>
                                      </p:cBhvr>
                                    </p:animEffect>
                                  </p:childTnLst>
                                </p:cTn>
                              </p:par>
                            </p:childTnLst>
                          </p:cTn>
                        </p:par>
                        <p:par>
                          <p:cTn id="20" fill="hold" nodeType="afterGroup">
                            <p:stCondLst>
                              <p:cond delay="2000"/>
                            </p:stCondLst>
                            <p:childTnLst>
                              <p:par>
                                <p:cTn id="21" presetID="4" presetClass="entr" presetSubtype="16" fill="hold" nodeType="afterEffect">
                                  <p:stCondLst>
                                    <p:cond delay="0"/>
                                  </p:stCondLst>
                                  <p:childTnLst>
                                    <p:set>
                                      <p:cBhvr>
                                        <p:cTn id="22" dur="1" fill="hold">
                                          <p:stCondLst>
                                            <p:cond delay="0"/>
                                          </p:stCondLst>
                                        </p:cTn>
                                        <p:tgtEl>
                                          <p:spTgt spid="814090"/>
                                        </p:tgtEl>
                                        <p:attrNameLst>
                                          <p:attrName>style.visibility</p:attrName>
                                        </p:attrNameLst>
                                      </p:cBhvr>
                                      <p:to>
                                        <p:strVal val="visible"/>
                                      </p:to>
                                    </p:set>
                                    <p:animEffect transition="in" filter="box(in)">
                                      <p:cBhvr>
                                        <p:cTn id="23" dur="500"/>
                                        <p:tgtEl>
                                          <p:spTgt spid="814090"/>
                                        </p:tgtEl>
                                      </p:cBhvr>
                                    </p:animEffect>
                                  </p:childTnLst>
                                </p:cTn>
                              </p:par>
                            </p:childTnLst>
                          </p:cTn>
                        </p:par>
                        <p:par>
                          <p:cTn id="24" fill="hold" nodeType="afterGroup">
                            <p:stCondLst>
                              <p:cond delay="2500"/>
                            </p:stCondLst>
                            <p:childTnLst>
                              <p:par>
                                <p:cTn id="25" presetID="4" presetClass="entr" presetSubtype="16" fill="hold" nodeType="afterEffect">
                                  <p:stCondLst>
                                    <p:cond delay="0"/>
                                  </p:stCondLst>
                                  <p:childTnLst>
                                    <p:set>
                                      <p:cBhvr>
                                        <p:cTn id="26" dur="1" fill="hold">
                                          <p:stCondLst>
                                            <p:cond delay="0"/>
                                          </p:stCondLst>
                                        </p:cTn>
                                        <p:tgtEl>
                                          <p:spTgt spid="814089"/>
                                        </p:tgtEl>
                                        <p:attrNameLst>
                                          <p:attrName>style.visibility</p:attrName>
                                        </p:attrNameLst>
                                      </p:cBhvr>
                                      <p:to>
                                        <p:strVal val="visible"/>
                                      </p:to>
                                    </p:set>
                                    <p:animEffect transition="in" filter="box(in)">
                                      <p:cBhvr>
                                        <p:cTn id="27" dur="500"/>
                                        <p:tgtEl>
                                          <p:spTgt spid="814089"/>
                                        </p:tgtEl>
                                      </p:cBhvr>
                                    </p:animEffect>
                                  </p:childTnLst>
                                </p:cTn>
                              </p:par>
                            </p:childTnLst>
                          </p:cTn>
                        </p:par>
                        <p:par>
                          <p:cTn id="28" fill="hold" nodeType="afterGroup">
                            <p:stCondLst>
                              <p:cond delay="3000"/>
                            </p:stCondLst>
                            <p:childTnLst>
                              <p:par>
                                <p:cTn id="29" presetID="4" presetClass="entr" presetSubtype="16" fill="hold" grpId="0" nodeType="afterEffect">
                                  <p:stCondLst>
                                    <p:cond delay="0"/>
                                  </p:stCondLst>
                                  <p:childTnLst>
                                    <p:set>
                                      <p:cBhvr>
                                        <p:cTn id="30" dur="1" fill="hold">
                                          <p:stCondLst>
                                            <p:cond delay="0"/>
                                          </p:stCondLst>
                                        </p:cTn>
                                        <p:tgtEl>
                                          <p:spTgt spid="814091"/>
                                        </p:tgtEl>
                                        <p:attrNameLst>
                                          <p:attrName>style.visibility</p:attrName>
                                        </p:attrNameLst>
                                      </p:cBhvr>
                                      <p:to>
                                        <p:strVal val="visible"/>
                                      </p:to>
                                    </p:set>
                                    <p:animEffect transition="in" filter="box(in)">
                                      <p:cBhvr>
                                        <p:cTn id="31" dur="500"/>
                                        <p:tgtEl>
                                          <p:spTgt spid="814091"/>
                                        </p:tgtEl>
                                      </p:cBhvr>
                                    </p:animEffect>
                                  </p:childTnLst>
                                </p:cTn>
                              </p:par>
                            </p:childTnLst>
                          </p:cTn>
                        </p:par>
                        <p:par>
                          <p:cTn id="32" fill="hold" nodeType="afterGroup">
                            <p:stCondLst>
                              <p:cond delay="3500"/>
                            </p:stCondLst>
                            <p:childTnLst>
                              <p:par>
                                <p:cTn id="33" presetID="4" presetClass="entr" presetSubtype="16" fill="hold" grpId="0" nodeType="afterEffect">
                                  <p:stCondLst>
                                    <p:cond delay="0"/>
                                  </p:stCondLst>
                                  <p:childTnLst>
                                    <p:set>
                                      <p:cBhvr>
                                        <p:cTn id="34" dur="1" fill="hold">
                                          <p:stCondLst>
                                            <p:cond delay="0"/>
                                          </p:stCondLst>
                                        </p:cTn>
                                        <p:tgtEl>
                                          <p:spTgt spid="814093"/>
                                        </p:tgtEl>
                                        <p:attrNameLst>
                                          <p:attrName>style.visibility</p:attrName>
                                        </p:attrNameLst>
                                      </p:cBhvr>
                                      <p:to>
                                        <p:strVal val="visible"/>
                                      </p:to>
                                    </p:set>
                                    <p:animEffect transition="in" filter="box(in)">
                                      <p:cBhvr>
                                        <p:cTn id="35" dur="500"/>
                                        <p:tgtEl>
                                          <p:spTgt spid="814093"/>
                                        </p:tgtEl>
                                      </p:cBhvr>
                                    </p:animEffect>
                                  </p:childTnLst>
                                </p:cTn>
                              </p:par>
                            </p:childTnLst>
                          </p:cTn>
                        </p:par>
                        <p:par>
                          <p:cTn id="36" fill="hold" nodeType="afterGroup">
                            <p:stCondLst>
                              <p:cond delay="4000"/>
                            </p:stCondLst>
                            <p:childTnLst>
                              <p:par>
                                <p:cTn id="37" presetID="4" presetClass="entr" presetSubtype="16" fill="hold" grpId="0" nodeType="afterEffect">
                                  <p:stCondLst>
                                    <p:cond delay="0"/>
                                  </p:stCondLst>
                                  <p:childTnLst>
                                    <p:set>
                                      <p:cBhvr>
                                        <p:cTn id="38" dur="1" fill="hold">
                                          <p:stCondLst>
                                            <p:cond delay="0"/>
                                          </p:stCondLst>
                                        </p:cTn>
                                        <p:tgtEl>
                                          <p:spTgt spid="814094"/>
                                        </p:tgtEl>
                                        <p:attrNameLst>
                                          <p:attrName>style.visibility</p:attrName>
                                        </p:attrNameLst>
                                      </p:cBhvr>
                                      <p:to>
                                        <p:strVal val="visible"/>
                                      </p:to>
                                    </p:set>
                                    <p:animEffect transition="in" filter="box(in)">
                                      <p:cBhvr>
                                        <p:cTn id="39" dur="500"/>
                                        <p:tgtEl>
                                          <p:spTgt spid="814094"/>
                                        </p:tgtEl>
                                      </p:cBhvr>
                                    </p:animEffect>
                                  </p:childTnLst>
                                </p:cTn>
                              </p:par>
                            </p:childTnLst>
                          </p:cTn>
                        </p:par>
                        <p:par>
                          <p:cTn id="40" fill="hold" nodeType="afterGroup">
                            <p:stCondLst>
                              <p:cond delay="4500"/>
                            </p:stCondLst>
                            <p:childTnLst>
                              <p:par>
                                <p:cTn id="41" presetID="4" presetClass="entr" presetSubtype="16" fill="hold" nodeType="afterEffect">
                                  <p:stCondLst>
                                    <p:cond delay="0"/>
                                  </p:stCondLst>
                                  <p:childTnLst>
                                    <p:set>
                                      <p:cBhvr>
                                        <p:cTn id="42" dur="1" fill="hold">
                                          <p:stCondLst>
                                            <p:cond delay="0"/>
                                          </p:stCondLst>
                                        </p:cTn>
                                        <p:tgtEl>
                                          <p:spTgt spid="814092"/>
                                        </p:tgtEl>
                                        <p:attrNameLst>
                                          <p:attrName>style.visibility</p:attrName>
                                        </p:attrNameLst>
                                      </p:cBhvr>
                                      <p:to>
                                        <p:strVal val="visible"/>
                                      </p:to>
                                    </p:set>
                                    <p:animEffect transition="in" filter="box(in)">
                                      <p:cBhvr>
                                        <p:cTn id="43" dur="500"/>
                                        <p:tgtEl>
                                          <p:spTgt spid="814092"/>
                                        </p:tgtEl>
                                      </p:cBhvr>
                                    </p:animEffect>
                                  </p:childTnLst>
                                </p:cTn>
                              </p:par>
                            </p:childTnLst>
                          </p:cTn>
                        </p:par>
                        <p:par>
                          <p:cTn id="44" fill="hold" nodeType="afterGroup">
                            <p:stCondLst>
                              <p:cond delay="5000"/>
                            </p:stCondLst>
                            <p:childTnLst>
                              <p:par>
                                <p:cTn id="45" presetID="2" presetClass="entr" presetSubtype="8" fill="hold" grpId="0" nodeType="afterEffect">
                                  <p:stCondLst>
                                    <p:cond delay="0"/>
                                  </p:stCondLst>
                                  <p:childTnLst>
                                    <p:set>
                                      <p:cBhvr>
                                        <p:cTn id="46" dur="1" fill="hold">
                                          <p:stCondLst>
                                            <p:cond delay="0"/>
                                          </p:stCondLst>
                                        </p:cTn>
                                        <p:tgtEl>
                                          <p:spTgt spid="814096"/>
                                        </p:tgtEl>
                                        <p:attrNameLst>
                                          <p:attrName>style.visibility</p:attrName>
                                        </p:attrNameLst>
                                      </p:cBhvr>
                                      <p:to>
                                        <p:strVal val="visible"/>
                                      </p:to>
                                    </p:set>
                                    <p:anim calcmode="lin" valueType="num">
                                      <p:cBhvr additive="base">
                                        <p:cTn id="47" dur="500" fill="hold"/>
                                        <p:tgtEl>
                                          <p:spTgt spid="814096"/>
                                        </p:tgtEl>
                                        <p:attrNameLst>
                                          <p:attrName>ppt_x</p:attrName>
                                        </p:attrNameLst>
                                      </p:cBhvr>
                                      <p:tavLst>
                                        <p:tav tm="0">
                                          <p:val>
                                            <p:strVal val="0-#ppt_w/2"/>
                                          </p:val>
                                        </p:tav>
                                        <p:tav tm="100000">
                                          <p:val>
                                            <p:strVal val="#ppt_x"/>
                                          </p:val>
                                        </p:tav>
                                      </p:tavLst>
                                    </p:anim>
                                    <p:anim calcmode="lin" valueType="num">
                                      <p:cBhvr additive="base">
                                        <p:cTn id="48" dur="500" fill="hold"/>
                                        <p:tgtEl>
                                          <p:spTgt spid="8140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4087" grpId="0" autoUpdateAnimBg="0"/>
      <p:bldP spid="814088" grpId="0" autoUpdateAnimBg="0"/>
      <p:bldP spid="814091" grpId="0" autoUpdateAnimBg="0"/>
      <p:bldP spid="814093" grpId="0" animBg="1"/>
      <p:bldP spid="814094" grpId="0" animBg="1"/>
      <p:bldP spid="814095" grpId="0" autoUpdateAnimBg="0"/>
      <p:bldP spid="814096"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Text Box 2"/>
          <p:cNvSpPr txBox="1">
            <a:spLocks noChangeArrowheads="1"/>
          </p:cNvSpPr>
          <p:nvPr/>
        </p:nvSpPr>
        <p:spPr bwMode="auto">
          <a:xfrm>
            <a:off x="7608889" y="2420938"/>
            <a:ext cx="2016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2400" b="1" i="0"/>
          </a:p>
        </p:txBody>
      </p:sp>
      <p:sp>
        <p:nvSpPr>
          <p:cNvPr id="289795" name="Oval 3"/>
          <p:cNvSpPr>
            <a:spLocks noChangeArrowheads="1"/>
          </p:cNvSpPr>
          <p:nvPr/>
        </p:nvSpPr>
        <p:spPr bwMode="auto">
          <a:xfrm>
            <a:off x="6038348" y="5639187"/>
            <a:ext cx="259766" cy="908864"/>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7156" name="Oval 4"/>
          <p:cNvSpPr>
            <a:spLocks noChangeArrowheads="1"/>
          </p:cNvSpPr>
          <p:nvPr/>
        </p:nvSpPr>
        <p:spPr bwMode="auto">
          <a:xfrm>
            <a:off x="2782888" y="2613412"/>
            <a:ext cx="6551612"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817157" name="Text Box 5"/>
          <p:cNvSpPr txBox="1">
            <a:spLocks noChangeArrowheads="1"/>
          </p:cNvSpPr>
          <p:nvPr/>
        </p:nvSpPr>
        <p:spPr bwMode="auto">
          <a:xfrm>
            <a:off x="3503613" y="2565400"/>
            <a:ext cx="5040312"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2800" b="1">
                <a:effectLst>
                  <a:outerShdw blurRad="38100" dist="38100" dir="2700000" algn="tl">
                    <a:srgbClr val="C0C0C0"/>
                  </a:outerShdw>
                </a:effectLst>
                <a:hlinkClick r:id="rId3" action="ppaction://hlinksldjump"/>
              </a:rPr>
              <a:t>Nociones sobre espacios vectoriales</a:t>
            </a:r>
            <a:endParaRPr lang="es-ES" sz="2800" b="1">
              <a:effectLst>
                <a:outerShdw blurRad="38100" dist="38100" dir="2700000" algn="tl">
                  <a:srgbClr val="C0C0C0"/>
                </a:outerShdw>
              </a:effectLst>
            </a:endParaRPr>
          </a:p>
        </p:txBody>
      </p:sp>
    </p:spTree>
    <p:extLst>
      <p:ext uri="{BB962C8B-B14F-4D97-AF65-F5344CB8AC3E}">
        <p14:creationId xmlns:p14="http://schemas.microsoft.com/office/powerpoint/2010/main" val="281843668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817156"/>
                                        </p:tgtEl>
                                        <p:attrNameLst>
                                          <p:attrName>style.visibility</p:attrName>
                                        </p:attrNameLst>
                                      </p:cBhvr>
                                      <p:to>
                                        <p:strVal val="visible"/>
                                      </p:to>
                                    </p:set>
                                    <p:animEffect transition="in" filter="box(in)">
                                      <p:cBhvr>
                                        <p:cTn id="7" dur="1000"/>
                                        <p:tgtEl>
                                          <p:spTgt spid="817156"/>
                                        </p:tgtEl>
                                      </p:cBhvr>
                                    </p:animEffect>
                                  </p:childTnLst>
                                </p:cTn>
                              </p:par>
                            </p:childTnLst>
                          </p:cTn>
                        </p:par>
                        <p:par>
                          <p:cTn id="8" fill="hold" nodeType="afterGroup">
                            <p:stCondLst>
                              <p:cond delay="1000"/>
                            </p:stCondLst>
                            <p:childTnLst>
                              <p:par>
                                <p:cTn id="9" presetID="4" presetClass="entr" presetSubtype="16" fill="hold" nodeType="afterEffect">
                                  <p:stCondLst>
                                    <p:cond delay="0"/>
                                  </p:stCondLst>
                                  <p:childTnLst>
                                    <p:set>
                                      <p:cBhvr>
                                        <p:cTn id="10" dur="1" fill="hold">
                                          <p:stCondLst>
                                            <p:cond delay="0"/>
                                          </p:stCondLst>
                                        </p:cTn>
                                        <p:tgtEl>
                                          <p:spTgt spid="817157">
                                            <p:txEl>
                                              <p:pRg st="0" end="0"/>
                                            </p:txEl>
                                          </p:spTgt>
                                        </p:tgtEl>
                                        <p:attrNameLst>
                                          <p:attrName>style.visibility</p:attrName>
                                        </p:attrNameLst>
                                      </p:cBhvr>
                                      <p:to>
                                        <p:strVal val="visible"/>
                                      </p:to>
                                    </p:set>
                                    <p:animEffect transition="in" filter="box(in)">
                                      <p:cBhvr>
                                        <p:cTn id="11" dur="1000"/>
                                        <p:tgtEl>
                                          <p:spTgt spid="81715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715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7843" name="Text Box 3"/>
          <p:cNvSpPr txBox="1">
            <a:spLocks noChangeArrowheads="1"/>
          </p:cNvSpPr>
          <p:nvPr/>
        </p:nvSpPr>
        <p:spPr bwMode="auto">
          <a:xfrm>
            <a:off x="1524000" y="11430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TRIANGULAR: Es toda matriz cuadrada donde todos los elementos que están por debajo (por encima) de la diagonal principal son iguales a cero. </a:t>
            </a:r>
          </a:p>
        </p:txBody>
      </p:sp>
    </p:spTree>
    <p:extLst>
      <p:ext uri="{BB962C8B-B14F-4D97-AF65-F5344CB8AC3E}">
        <p14:creationId xmlns:p14="http://schemas.microsoft.com/office/powerpoint/2010/main" val="422013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7842"/>
                                        </p:tgtEl>
                                        <p:attrNameLst>
                                          <p:attrName>style.visibility</p:attrName>
                                        </p:attrNameLst>
                                      </p:cBhvr>
                                      <p:to>
                                        <p:strVal val="visible"/>
                                      </p:to>
                                    </p:set>
                                    <p:anim calcmode="lin" valueType="num">
                                      <p:cBhvr additive="base">
                                        <p:cTn id="7" dur="500" fill="hold"/>
                                        <p:tgtEl>
                                          <p:spTgt spid="547842"/>
                                        </p:tgtEl>
                                        <p:attrNameLst>
                                          <p:attrName>ppt_x</p:attrName>
                                        </p:attrNameLst>
                                      </p:cBhvr>
                                      <p:tavLst>
                                        <p:tav tm="0">
                                          <p:val>
                                            <p:strVal val="0-#ppt_w/2"/>
                                          </p:val>
                                        </p:tav>
                                        <p:tav tm="100000">
                                          <p:val>
                                            <p:strVal val="#ppt_x"/>
                                          </p:val>
                                        </p:tav>
                                      </p:tavLst>
                                    </p:anim>
                                    <p:anim calcmode="lin" valueType="num">
                                      <p:cBhvr additive="base">
                                        <p:cTn id="8" dur="500" fill="hold"/>
                                        <p:tgtEl>
                                          <p:spTgt spid="54784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47843"/>
                                        </p:tgtEl>
                                        <p:attrNameLst>
                                          <p:attrName>style.visibility</p:attrName>
                                        </p:attrNameLst>
                                      </p:cBhvr>
                                      <p:to>
                                        <p:strVal val="visible"/>
                                      </p:to>
                                    </p:set>
                                    <p:anim calcmode="lin" valueType="num">
                                      <p:cBhvr>
                                        <p:cTn id="12" dur="500" fill="hold"/>
                                        <p:tgtEl>
                                          <p:spTgt spid="547843"/>
                                        </p:tgtEl>
                                        <p:attrNameLst>
                                          <p:attrName>ppt_w</p:attrName>
                                        </p:attrNameLst>
                                      </p:cBhvr>
                                      <p:tavLst>
                                        <p:tav tm="0">
                                          <p:val>
                                            <p:fltVal val="0"/>
                                          </p:val>
                                        </p:tav>
                                        <p:tav tm="100000">
                                          <p:val>
                                            <p:strVal val="#ppt_w"/>
                                          </p:val>
                                        </p:tav>
                                      </p:tavLst>
                                    </p:anim>
                                    <p:anim calcmode="lin" valueType="num">
                                      <p:cBhvr>
                                        <p:cTn id="13" dur="500" fill="hold"/>
                                        <p:tgtEl>
                                          <p:spTgt spid="54784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42" grpId="0" autoUpdateAnimBg="0"/>
      <p:bldP spid="547843" grpId="0"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ChangeArrowheads="1"/>
          </p:cNvSpPr>
          <p:nvPr/>
        </p:nvSpPr>
        <p:spPr bwMode="auto">
          <a:xfrm>
            <a:off x="1847850" y="864956"/>
            <a:ext cx="8820150" cy="3954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49121" bIns="0" anchor="ctr">
            <a:spAutoFit/>
          </a:bodyPr>
          <a:lstStyle>
            <a:lvl1pPr indent="449263">
              <a:spcBef>
                <a:spcPct val="20000"/>
              </a:spcBef>
              <a:buChar char="•"/>
              <a:tabLst>
                <a:tab pos="685800" algn="l"/>
              </a:tabLst>
              <a:defRPr sz="3200">
                <a:solidFill>
                  <a:schemeClr val="tx1"/>
                </a:solidFill>
                <a:latin typeface="Arial" panose="020B0604020202020204" pitchFamily="34" charset="0"/>
              </a:defRPr>
            </a:lvl1pPr>
            <a:lvl2pPr>
              <a:spcBef>
                <a:spcPct val="20000"/>
              </a:spcBef>
              <a:buChar char="–"/>
              <a:tabLst>
                <a:tab pos="685800" algn="l"/>
              </a:tabLst>
              <a:defRPr sz="2800">
                <a:solidFill>
                  <a:schemeClr val="tx1"/>
                </a:solidFill>
                <a:latin typeface="Arial" panose="020B0604020202020204" pitchFamily="34" charset="0"/>
              </a:defRPr>
            </a:lvl2pPr>
            <a:lvl3pPr marL="1143000" indent="-228600">
              <a:spcBef>
                <a:spcPct val="20000"/>
              </a:spcBef>
              <a:buChar char="•"/>
              <a:tabLst>
                <a:tab pos="685800" algn="l"/>
              </a:tabLst>
              <a:defRPr sz="2400">
                <a:solidFill>
                  <a:schemeClr val="tx1"/>
                </a:solidFill>
                <a:latin typeface="Arial" panose="020B0604020202020204" pitchFamily="34" charset="0"/>
              </a:defRPr>
            </a:lvl3pPr>
            <a:lvl4pPr marL="1600200" indent="-228600">
              <a:spcBef>
                <a:spcPct val="20000"/>
              </a:spcBef>
              <a:buChar char="–"/>
              <a:tabLst>
                <a:tab pos="685800" algn="l"/>
              </a:tabLst>
              <a:defRPr sz="2000">
                <a:solidFill>
                  <a:schemeClr val="tx1"/>
                </a:solidFill>
                <a:latin typeface="Arial" panose="020B0604020202020204" pitchFamily="34" charset="0"/>
              </a:defRPr>
            </a:lvl4pPr>
            <a:lvl5pPr marL="2057400" indent="-228600">
              <a:spcBef>
                <a:spcPct val="20000"/>
              </a:spcBef>
              <a:buChar char="»"/>
              <a:tabLst>
                <a:tab pos="6858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9pPr>
          </a:lstStyle>
          <a:p>
            <a:pPr lvl="1" eaLnBrk="1" hangingPunct="1">
              <a:spcBef>
                <a:spcPct val="50000"/>
              </a:spcBef>
              <a:buFont typeface="Arial" panose="020B0604020202020204" pitchFamily="34" charset="0"/>
              <a:buNone/>
            </a:pPr>
            <a:r>
              <a:rPr lang="es-ES" sz="4400" b="1" u="sng">
                <a:solidFill>
                  <a:srgbClr val="FF0000"/>
                </a:solidFill>
                <a:hlinkClick r:id="rId2" action="ppaction://hlinksldjump"/>
              </a:rPr>
              <a:t>Vectores.</a:t>
            </a:r>
            <a:endParaRPr lang="es-ES" sz="4400" b="1" u="sng">
              <a:solidFill>
                <a:srgbClr val="FF0000"/>
              </a:solidFill>
            </a:endParaRPr>
          </a:p>
          <a:p>
            <a:pPr lvl="1" eaLnBrk="1" hangingPunct="1">
              <a:spcBef>
                <a:spcPct val="50000"/>
              </a:spcBef>
              <a:buFont typeface="Arial" panose="020B0604020202020204" pitchFamily="34" charset="0"/>
              <a:buNone/>
            </a:pPr>
            <a:endParaRPr lang="es-ES" sz="4400" b="1" u="sng">
              <a:solidFill>
                <a:srgbClr val="FF0000"/>
              </a:solidFill>
            </a:endParaRPr>
          </a:p>
          <a:p>
            <a:pPr eaLnBrk="1" hangingPunct="1">
              <a:spcBef>
                <a:spcPct val="50000"/>
              </a:spcBef>
              <a:buFontTx/>
              <a:buNone/>
            </a:pPr>
            <a:r>
              <a:rPr lang="es-ES" sz="4400" b="1" u="sng">
                <a:solidFill>
                  <a:srgbClr val="FF0000"/>
                </a:solidFill>
                <a:hlinkClick r:id="rId3" action="ppaction://hlinksldjump"/>
              </a:rPr>
              <a:t>Espacios vectoriales ( E .V.) </a:t>
            </a:r>
            <a:endParaRPr lang="es-ES" sz="4400" u="sng">
              <a:solidFill>
                <a:srgbClr val="FF0000"/>
              </a:solidFill>
            </a:endParaRPr>
          </a:p>
          <a:p>
            <a:pPr algn="just" eaLnBrk="1" hangingPunct="1">
              <a:spcBef>
                <a:spcPct val="50000"/>
              </a:spcBef>
              <a:buFontTx/>
              <a:buNone/>
            </a:pPr>
            <a:endParaRPr lang="es-ES" sz="4400" u="sng">
              <a:solidFill>
                <a:srgbClr val="FF0000"/>
              </a:solidFill>
              <a:sym typeface="Symbol" panose="05050102010706020507" pitchFamily="18" charset="2"/>
            </a:endParaRPr>
          </a:p>
          <a:p>
            <a:pPr algn="just">
              <a:spcBef>
                <a:spcPct val="0"/>
              </a:spcBef>
              <a:buFontTx/>
              <a:buNone/>
            </a:pPr>
            <a:endParaRPr lang="es-ES" sz="1200" b="1" u="sng">
              <a:latin typeface="Times New Roman" panose="02020603050405020304" pitchFamily="18" charset="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805997177"/>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body" idx="1"/>
          </p:nvPr>
        </p:nvSpPr>
        <p:spPr>
          <a:xfrm>
            <a:off x="1703388" y="836613"/>
            <a:ext cx="8229600" cy="4525962"/>
          </a:xfrm>
        </p:spPr>
        <p:txBody>
          <a:bodyPr/>
          <a:lstStyle/>
          <a:p>
            <a:pPr algn="ctr" eaLnBrk="1" hangingPunct="1">
              <a:buFontTx/>
              <a:buNone/>
            </a:pPr>
            <a:r>
              <a:rPr lang="es-ES" sz="4000" b="1" u="sng">
                <a:solidFill>
                  <a:srgbClr val="FF0000"/>
                </a:solidFill>
              </a:rPr>
              <a:t>Vectores</a:t>
            </a:r>
          </a:p>
          <a:p>
            <a:pPr algn="ctr" eaLnBrk="1" hangingPunct="1">
              <a:buFontTx/>
              <a:buNone/>
            </a:pPr>
            <a:endParaRPr lang="es-ES" sz="4000" u="sng">
              <a:solidFill>
                <a:srgbClr val="FF0000"/>
              </a:solidFill>
            </a:endParaRPr>
          </a:p>
          <a:p>
            <a:pPr eaLnBrk="1" hangingPunct="1"/>
            <a:r>
              <a:rPr lang="es-ES" b="1">
                <a:solidFill>
                  <a:srgbClr val="FF0000"/>
                </a:solidFill>
                <a:hlinkClick r:id="rId2" action="ppaction://hlinksldjump"/>
              </a:rPr>
              <a:t>Concepto de vector</a:t>
            </a:r>
            <a:endParaRPr lang="es-ES" b="1">
              <a:solidFill>
                <a:srgbClr val="FF0000"/>
              </a:solidFill>
            </a:endParaRPr>
          </a:p>
          <a:p>
            <a:pPr eaLnBrk="1" hangingPunct="1"/>
            <a:r>
              <a:rPr lang="es-ES" b="1">
                <a:solidFill>
                  <a:srgbClr val="FF0000"/>
                </a:solidFill>
                <a:hlinkClick r:id="rId3" action="ppaction://hlinksldjump"/>
              </a:rPr>
              <a:t>Operaciones con vectores</a:t>
            </a:r>
            <a:endParaRPr lang="es-ES">
              <a:solidFill>
                <a:srgbClr val="FF0000"/>
              </a:solidFill>
            </a:endParaRPr>
          </a:p>
          <a:p>
            <a:pPr eaLnBrk="1" hangingPunct="1"/>
            <a:r>
              <a:rPr lang="es-ES" b="1">
                <a:solidFill>
                  <a:srgbClr val="FF0000"/>
                </a:solidFill>
                <a:hlinkClick r:id="rId4" action="ppaction://hlinksldjump"/>
              </a:rPr>
              <a:t>Propiedades de las operaciones con vectores</a:t>
            </a:r>
            <a:endParaRPr lang="es-ES">
              <a:solidFill>
                <a:srgbClr val="FF0000"/>
              </a:solidFill>
            </a:endParaRPr>
          </a:p>
          <a:p>
            <a:pPr eaLnBrk="1" hangingPunct="1"/>
            <a:r>
              <a:rPr lang="es-ES" b="1" u="sng">
                <a:solidFill>
                  <a:srgbClr val="FF0000"/>
                </a:solidFill>
                <a:hlinkClick r:id="rId5" action="ppaction://hlinksldjump"/>
              </a:rPr>
              <a:t>Interpretación geométrica en dos variables</a:t>
            </a:r>
            <a:endParaRPr lang="es-ES" u="sng">
              <a:solidFill>
                <a:srgbClr val="FF0000"/>
              </a:solidFill>
            </a:endParaRPr>
          </a:p>
          <a:p>
            <a:pPr eaLnBrk="1" hangingPunct="1"/>
            <a:endParaRPr lang="es-ES">
              <a:solidFill>
                <a:srgbClr val="FF0000"/>
              </a:solidFill>
            </a:endParaRPr>
          </a:p>
        </p:txBody>
      </p:sp>
    </p:spTree>
    <p:extLst>
      <p:ext uri="{BB962C8B-B14F-4D97-AF65-F5344CB8AC3E}">
        <p14:creationId xmlns:p14="http://schemas.microsoft.com/office/powerpoint/2010/main" val="28376221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250" name="Text Box 2"/>
          <p:cNvSpPr txBox="1">
            <a:spLocks noChangeArrowheads="1"/>
          </p:cNvSpPr>
          <p:nvPr/>
        </p:nvSpPr>
        <p:spPr bwMode="auto">
          <a:xfrm>
            <a:off x="4079876" y="404813"/>
            <a:ext cx="37449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_tradnl" b="1">
                <a:effectLst>
                  <a:outerShdw blurRad="38100" dist="38100" dir="2700000" algn="tl">
                    <a:srgbClr val="C0C0C0"/>
                  </a:outerShdw>
                </a:effectLst>
              </a:rPr>
              <a:t>VECTORES</a:t>
            </a:r>
          </a:p>
        </p:txBody>
      </p:sp>
      <p:sp>
        <p:nvSpPr>
          <p:cNvPr id="293891" name="Text Box 3"/>
          <p:cNvSpPr txBox="1">
            <a:spLocks noChangeArrowheads="1"/>
          </p:cNvSpPr>
          <p:nvPr/>
        </p:nvSpPr>
        <p:spPr bwMode="auto">
          <a:xfrm>
            <a:off x="1774826" y="1916114"/>
            <a:ext cx="8424863" cy="3637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120000"/>
              </a:lnSpc>
            </a:pPr>
            <a:r>
              <a:rPr lang="es-ES_tradnl" sz="3200" b="1" i="0"/>
              <a:t>Un  vector es un  segmento dirigido desde el  punto  A  (punto  origen o punto inicial) hasta  el  punto B (punto  extremo o punto final); y  se  representa  por  medio de una flecha   que   tiene   longitud,  dirección  y sentido.</a:t>
            </a:r>
          </a:p>
        </p:txBody>
      </p:sp>
    </p:spTree>
    <p:extLst>
      <p:ext uri="{BB962C8B-B14F-4D97-AF65-F5344CB8AC3E}">
        <p14:creationId xmlns:p14="http://schemas.microsoft.com/office/powerpoint/2010/main" val="4144790685"/>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Text Box 2"/>
          <p:cNvSpPr txBox="1">
            <a:spLocks noChangeArrowheads="1"/>
          </p:cNvSpPr>
          <p:nvPr/>
        </p:nvSpPr>
        <p:spPr bwMode="auto">
          <a:xfrm>
            <a:off x="2063750" y="404813"/>
            <a:ext cx="76327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_tradnl" b="1">
                <a:effectLst>
                  <a:outerShdw blurRad="38100" dist="38100" dir="2700000" algn="tl">
                    <a:srgbClr val="C0C0C0"/>
                  </a:outerShdw>
                </a:effectLst>
              </a:rPr>
              <a:t>OPERACIONES CON VECTORES</a:t>
            </a:r>
          </a:p>
        </p:txBody>
      </p:sp>
      <p:sp>
        <p:nvSpPr>
          <p:cNvPr id="294915" name="Text Box 3"/>
          <p:cNvSpPr txBox="1">
            <a:spLocks noChangeArrowheads="1"/>
          </p:cNvSpPr>
          <p:nvPr/>
        </p:nvSpPr>
        <p:spPr bwMode="auto">
          <a:xfrm>
            <a:off x="1774825" y="1268414"/>
            <a:ext cx="864235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800" b="1" i="0"/>
              <a:t>Adición: La resultante          de dos vectores              se  obtiene      por      la     llamada      Ley     del  paralelogramo, esto es (          ) es la diagonal del paralelogramo: </a:t>
            </a:r>
            <a:endParaRPr lang="es-ES_tradnl" sz="2800" b="1" i="0"/>
          </a:p>
        </p:txBody>
      </p:sp>
      <p:sp>
        <p:nvSpPr>
          <p:cNvPr id="294916" name="Rectangle 4"/>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4917" name="Object 5"/>
          <p:cNvGraphicFramePr>
            <a:graphicFrameLocks noChangeAspect="1"/>
          </p:cNvGraphicFramePr>
          <p:nvPr/>
        </p:nvGraphicFramePr>
        <p:xfrm>
          <a:off x="5664201" y="1196975"/>
          <a:ext cx="936625" cy="515938"/>
        </p:xfrm>
        <a:graphic>
          <a:graphicData uri="http://schemas.openxmlformats.org/presentationml/2006/ole">
            <mc:AlternateContent xmlns:mc="http://schemas.openxmlformats.org/markup-compatibility/2006">
              <mc:Choice xmlns:v="urn:schemas-microsoft-com:vml" Requires="v">
                <p:oleObj spid="_x0000_s138250" name="Ecuación" r:id="rId3" imgW="355138" imgH="177569" progId="Equation.3">
                  <p:embed/>
                </p:oleObj>
              </mc:Choice>
              <mc:Fallback>
                <p:oleObj name="Ecuación" r:id="rId3" imgW="355138" imgH="17756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64201" y="1196975"/>
                        <a:ext cx="936625"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4918" name="Rectangle 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4919" name="Object 7"/>
          <p:cNvGraphicFramePr>
            <a:graphicFrameLocks noChangeAspect="1"/>
          </p:cNvGraphicFramePr>
          <p:nvPr/>
        </p:nvGraphicFramePr>
        <p:xfrm>
          <a:off x="9409113" y="1268414"/>
          <a:ext cx="1008062" cy="574675"/>
        </p:xfrm>
        <a:graphic>
          <a:graphicData uri="http://schemas.openxmlformats.org/presentationml/2006/ole">
            <mc:AlternateContent xmlns:mc="http://schemas.openxmlformats.org/markup-compatibility/2006">
              <mc:Choice xmlns:v="urn:schemas-microsoft-com:vml" Requires="v">
                <p:oleObj spid="_x0000_s138251" name="Ecuación" r:id="rId5" imgW="368140" imgH="203112" progId="Equation.3">
                  <p:embed/>
                </p:oleObj>
              </mc:Choice>
              <mc:Fallback>
                <p:oleObj name="Ecuación" r:id="rId5" imgW="368140" imgH="20311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09113" y="1268414"/>
                        <a:ext cx="1008062"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4920" name="Rectangle 8"/>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4921" name="Object 9"/>
          <p:cNvGraphicFramePr>
            <a:graphicFrameLocks noChangeAspect="1"/>
          </p:cNvGraphicFramePr>
          <p:nvPr/>
        </p:nvGraphicFramePr>
        <p:xfrm>
          <a:off x="6024563" y="2133600"/>
          <a:ext cx="863600" cy="503238"/>
        </p:xfrm>
        <a:graphic>
          <a:graphicData uri="http://schemas.openxmlformats.org/presentationml/2006/ole">
            <mc:AlternateContent xmlns:mc="http://schemas.openxmlformats.org/markup-compatibility/2006">
              <mc:Choice xmlns:v="urn:schemas-microsoft-com:vml" Requires="v">
                <p:oleObj spid="_x0000_s138252" name="Ecuación" r:id="rId7" imgW="355138" imgH="177569" progId="Equation.3">
                  <p:embed/>
                </p:oleObj>
              </mc:Choice>
              <mc:Fallback>
                <p:oleObj name="Ecuación" r:id="rId7" imgW="355138" imgH="17756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24563" y="2133600"/>
                        <a:ext cx="863600"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4922" name="Rectangle 10"/>
          <p:cNvSpPr>
            <a:spLocks noChangeArrowheads="1"/>
          </p:cNvSpPr>
          <p:nvPr/>
        </p:nvSpPr>
        <p:spPr bwMode="auto">
          <a:xfrm>
            <a:off x="6003635" y="2443849"/>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4923" name="Object 11"/>
          <p:cNvGraphicFramePr>
            <a:graphicFrameLocks noChangeAspect="1"/>
          </p:cNvGraphicFramePr>
          <p:nvPr/>
        </p:nvGraphicFramePr>
        <p:xfrm>
          <a:off x="3792538" y="3284539"/>
          <a:ext cx="4392612" cy="2708275"/>
        </p:xfrm>
        <a:graphic>
          <a:graphicData uri="http://schemas.openxmlformats.org/presentationml/2006/ole">
            <mc:AlternateContent xmlns:mc="http://schemas.openxmlformats.org/markup-compatibility/2006">
              <mc:Choice xmlns:v="urn:schemas-microsoft-com:vml" Requires="v">
                <p:oleObj spid="_x0000_s138253" name="Imagen de mapa de bits" r:id="rId8" imgW="2390476" imgH="1324160" progId="Paint.Picture">
                  <p:embed/>
                </p:oleObj>
              </mc:Choice>
              <mc:Fallback>
                <p:oleObj name="Imagen de mapa de bits" r:id="rId8" imgW="2390476" imgH="1324160" progId="Paint.Picture">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92538" y="3284539"/>
                        <a:ext cx="4392612"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237628039"/>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298" name="Rectangle 2"/>
          <p:cNvSpPr>
            <a:spLocks noChangeArrowheads="1"/>
          </p:cNvSpPr>
          <p:nvPr/>
        </p:nvSpPr>
        <p:spPr bwMode="auto">
          <a:xfrm>
            <a:off x="4564797" y="333375"/>
            <a:ext cx="306558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_tradnl" b="1">
                <a:effectLst>
                  <a:outerShdw blurRad="38100" dist="38100" dir="2700000" algn="tl">
                    <a:srgbClr val="C0C0C0"/>
                  </a:outerShdw>
                </a:effectLst>
              </a:rPr>
              <a:t>OPERACIONES CON VECTORES</a:t>
            </a:r>
          </a:p>
        </p:txBody>
      </p:sp>
      <p:sp>
        <p:nvSpPr>
          <p:cNvPr id="295939" name="Text Box 3"/>
          <p:cNvSpPr txBox="1">
            <a:spLocks noChangeArrowheads="1"/>
          </p:cNvSpPr>
          <p:nvPr/>
        </p:nvSpPr>
        <p:spPr bwMode="auto">
          <a:xfrm>
            <a:off x="1774826" y="1196976"/>
            <a:ext cx="8893175" cy="3298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95300" indent="-495300">
              <a:spcBef>
                <a:spcPct val="20000"/>
              </a:spcBef>
              <a:buChar char="•"/>
              <a:defRPr sz="3200">
                <a:solidFill>
                  <a:schemeClr val="tx1"/>
                </a:solidFill>
                <a:latin typeface="Arial" panose="020B0604020202020204" pitchFamily="34" charset="0"/>
              </a:defRPr>
            </a:lvl1pPr>
            <a:lvl2pPr marL="952500" indent="-495300">
              <a:spcBef>
                <a:spcPct val="20000"/>
              </a:spcBef>
              <a:buChar char="–"/>
              <a:defRPr sz="2800">
                <a:solidFill>
                  <a:schemeClr val="tx1"/>
                </a:solidFill>
                <a:latin typeface="Arial" panose="020B0604020202020204" pitchFamily="34" charset="0"/>
              </a:defRPr>
            </a:lvl2pPr>
            <a:lvl3pPr marL="1409700" indent="-495300">
              <a:spcBef>
                <a:spcPct val="20000"/>
              </a:spcBef>
              <a:buChar char="•"/>
              <a:defRPr sz="2400">
                <a:solidFill>
                  <a:schemeClr val="tx1"/>
                </a:solidFill>
                <a:latin typeface="Arial" panose="020B0604020202020204" pitchFamily="34" charset="0"/>
              </a:defRPr>
            </a:lvl3pPr>
            <a:lvl4pPr marL="1866900" indent="-495300">
              <a:spcBef>
                <a:spcPct val="20000"/>
              </a:spcBef>
              <a:buChar char="–"/>
              <a:defRPr sz="2000">
                <a:solidFill>
                  <a:schemeClr val="tx1"/>
                </a:solidFill>
                <a:latin typeface="Arial" panose="020B0604020202020204" pitchFamily="34" charset="0"/>
              </a:defRPr>
            </a:lvl4pPr>
            <a:lvl5pPr marL="2324100" indent="-495300">
              <a:spcBef>
                <a:spcPct val="20000"/>
              </a:spcBef>
              <a:buChar char="»"/>
              <a:defRPr sz="2000">
                <a:solidFill>
                  <a:schemeClr val="tx1"/>
                </a:solidFill>
                <a:latin typeface="Arial" panose="020B0604020202020204" pitchFamily="34" charset="0"/>
              </a:defRPr>
            </a:lvl5pPr>
            <a:lvl6pPr marL="2781300" indent="-495300" eaLnBrk="0" fontAlgn="base" hangingPunct="0">
              <a:spcBef>
                <a:spcPct val="20000"/>
              </a:spcBef>
              <a:spcAft>
                <a:spcPct val="0"/>
              </a:spcAft>
              <a:buChar char="»"/>
              <a:defRPr sz="2000">
                <a:solidFill>
                  <a:schemeClr val="tx1"/>
                </a:solidFill>
                <a:latin typeface="Arial" panose="020B0604020202020204" pitchFamily="34" charset="0"/>
              </a:defRPr>
            </a:lvl6pPr>
            <a:lvl7pPr marL="3238500" indent="-495300" eaLnBrk="0" fontAlgn="base" hangingPunct="0">
              <a:spcBef>
                <a:spcPct val="20000"/>
              </a:spcBef>
              <a:spcAft>
                <a:spcPct val="0"/>
              </a:spcAft>
              <a:buChar char="»"/>
              <a:defRPr sz="2000">
                <a:solidFill>
                  <a:schemeClr val="tx1"/>
                </a:solidFill>
                <a:latin typeface="Arial" panose="020B0604020202020204" pitchFamily="34" charset="0"/>
              </a:defRPr>
            </a:lvl7pPr>
            <a:lvl8pPr marL="3695700" indent="-495300" eaLnBrk="0" fontAlgn="base" hangingPunct="0">
              <a:spcBef>
                <a:spcPct val="20000"/>
              </a:spcBef>
              <a:spcAft>
                <a:spcPct val="0"/>
              </a:spcAft>
              <a:buChar char="»"/>
              <a:defRPr sz="2000">
                <a:solidFill>
                  <a:schemeClr val="tx1"/>
                </a:solidFill>
                <a:latin typeface="Arial" panose="020B0604020202020204" pitchFamily="34" charset="0"/>
              </a:defRPr>
            </a:lvl8pPr>
            <a:lvl9pPr marL="4152900" indent="-4953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ES_tradnl" sz="2800" b="1"/>
              <a:t>Multiplicación por un escalar: </a:t>
            </a:r>
          </a:p>
          <a:p>
            <a:pPr eaLnBrk="1" hangingPunct="1">
              <a:lnSpc>
                <a:spcPct val="150000"/>
              </a:lnSpc>
              <a:spcBef>
                <a:spcPct val="50000"/>
              </a:spcBef>
              <a:buFontTx/>
              <a:buNone/>
            </a:pPr>
            <a:r>
              <a:rPr lang="es-ES_tradnl" sz="2800" b="1"/>
              <a:t>El producto        de un número real k  por un vector       se obtiene multiplicando la magnitud de      por k y conservando la misma dirección si k </a:t>
            </a:r>
            <a:r>
              <a:rPr lang="es-ES_tradnl" sz="2800" b="1">
                <a:cs typeface="Arial" panose="020B0604020202020204" pitchFamily="34" charset="0"/>
              </a:rPr>
              <a:t>≥ 0 ó la dirección puesta si k</a:t>
            </a:r>
            <a:r>
              <a:rPr lang="es-ES_tradnl" sz="2800">
                <a:cs typeface="Arial" panose="020B0604020202020204" pitchFamily="34" charset="0"/>
              </a:rPr>
              <a:t> </a:t>
            </a:r>
            <a:r>
              <a:rPr lang="es-ES_tradnl" sz="2800" b="1">
                <a:cs typeface="Arial" panose="020B0604020202020204" pitchFamily="34" charset="0"/>
              </a:rPr>
              <a:t>&lt;</a:t>
            </a:r>
            <a:r>
              <a:rPr lang="es-ES_tradnl" sz="2800">
                <a:cs typeface="Arial" panose="020B0604020202020204" pitchFamily="34" charset="0"/>
              </a:rPr>
              <a:t> </a:t>
            </a:r>
            <a:r>
              <a:rPr lang="es-ES_tradnl" sz="2800" b="1">
                <a:cs typeface="Arial" panose="020B0604020202020204" pitchFamily="34" charset="0"/>
              </a:rPr>
              <a:t>0.</a:t>
            </a:r>
          </a:p>
        </p:txBody>
      </p:sp>
      <p:graphicFrame>
        <p:nvGraphicFramePr>
          <p:cNvPr id="295940" name="Object 4"/>
          <p:cNvGraphicFramePr>
            <a:graphicFrameLocks noChangeAspect="1"/>
          </p:cNvGraphicFramePr>
          <p:nvPr/>
        </p:nvGraphicFramePr>
        <p:xfrm>
          <a:off x="3935414" y="1989138"/>
          <a:ext cx="606425" cy="531812"/>
        </p:xfrm>
        <a:graphic>
          <a:graphicData uri="http://schemas.openxmlformats.org/presentationml/2006/ole">
            <mc:AlternateContent xmlns:mc="http://schemas.openxmlformats.org/markup-compatibility/2006">
              <mc:Choice xmlns:v="urn:schemas-microsoft-com:vml" Requires="v">
                <p:oleObj spid="_x0000_s139274" name="Ecuación" r:id="rId3" imgW="202936" imgH="177569" progId="Equation.3">
                  <p:embed/>
                </p:oleObj>
              </mc:Choice>
              <mc:Fallback>
                <p:oleObj name="Ecuación" r:id="rId3" imgW="202936" imgH="17756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5414" y="1989138"/>
                        <a:ext cx="606425" cy="531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5941" name="Object 5"/>
          <p:cNvGraphicFramePr>
            <a:graphicFrameLocks noChangeAspect="1"/>
          </p:cNvGraphicFramePr>
          <p:nvPr/>
        </p:nvGraphicFramePr>
        <p:xfrm>
          <a:off x="1847851" y="2636839"/>
          <a:ext cx="442913" cy="504825"/>
        </p:xfrm>
        <a:graphic>
          <a:graphicData uri="http://schemas.openxmlformats.org/presentationml/2006/ole">
            <mc:AlternateContent xmlns:mc="http://schemas.openxmlformats.org/markup-compatibility/2006">
              <mc:Choice xmlns:v="urn:schemas-microsoft-com:vml" Requires="v">
                <p:oleObj spid="_x0000_s139275" name="Ecuación" r:id="rId5" imgW="126780" imgH="164814" progId="Equation.3">
                  <p:embed/>
                </p:oleObj>
              </mc:Choice>
              <mc:Fallback>
                <p:oleObj name="Ecuación" r:id="rId5" imgW="126780" imgH="164814"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47851" y="2636839"/>
                        <a:ext cx="442913"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5942" name="Object 6"/>
          <p:cNvGraphicFramePr>
            <a:graphicFrameLocks noChangeAspect="1"/>
          </p:cNvGraphicFramePr>
          <p:nvPr/>
        </p:nvGraphicFramePr>
        <p:xfrm>
          <a:off x="9264651" y="2636839"/>
          <a:ext cx="442913" cy="504825"/>
        </p:xfrm>
        <a:graphic>
          <a:graphicData uri="http://schemas.openxmlformats.org/presentationml/2006/ole">
            <mc:AlternateContent xmlns:mc="http://schemas.openxmlformats.org/markup-compatibility/2006">
              <mc:Choice xmlns:v="urn:schemas-microsoft-com:vml" Requires="v">
                <p:oleObj spid="_x0000_s139276" name="Ecuación" r:id="rId7" imgW="126780" imgH="164814" progId="Equation.3">
                  <p:embed/>
                </p:oleObj>
              </mc:Choice>
              <mc:Fallback>
                <p:oleObj name="Ecuación" r:id="rId7" imgW="126780" imgH="164814"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264651" y="2636839"/>
                        <a:ext cx="442913"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5943" name="Rectangle 7"/>
          <p:cNvSpPr>
            <a:spLocks noChangeArrowheads="1"/>
          </p:cNvSpPr>
          <p:nvPr/>
        </p:nvSpPr>
        <p:spPr bwMode="auto">
          <a:xfrm>
            <a:off x="6003635" y="2467661"/>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5944" name="Object 8"/>
          <p:cNvGraphicFramePr>
            <a:graphicFrameLocks noChangeAspect="1"/>
          </p:cNvGraphicFramePr>
          <p:nvPr/>
        </p:nvGraphicFramePr>
        <p:xfrm>
          <a:off x="4656139" y="4402138"/>
          <a:ext cx="4391025" cy="2170112"/>
        </p:xfrm>
        <a:graphic>
          <a:graphicData uri="http://schemas.openxmlformats.org/presentationml/2006/ole">
            <mc:AlternateContent xmlns:mc="http://schemas.openxmlformats.org/markup-compatibility/2006">
              <mc:Choice xmlns:v="urn:schemas-microsoft-com:vml" Requires="v">
                <p:oleObj spid="_x0000_s139277" name="Imagen de mapa de bits" r:id="rId9" imgW="2580952" imgH="1276190" progId="Paint.Picture">
                  <p:embed/>
                </p:oleObj>
              </mc:Choice>
              <mc:Fallback>
                <p:oleObj name="Imagen de mapa de bits" r:id="rId9" imgW="2580952" imgH="1276190" progId="Paint.Picture">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6139" y="4402138"/>
                        <a:ext cx="4391025" cy="217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4175680891"/>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1703389" y="333375"/>
            <a:ext cx="8785225"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_tradnl" sz="3200" b="1">
                <a:effectLst>
                  <a:outerShdw blurRad="38100" dist="38100" dir="2700000" algn="tl">
                    <a:srgbClr val="C0C0C0"/>
                  </a:outerShdw>
                </a:effectLst>
              </a:rPr>
              <a:t>PROPIEDADES DE LAS OPERACIONES CON VECTORES</a:t>
            </a:r>
          </a:p>
        </p:txBody>
      </p:sp>
      <p:sp>
        <p:nvSpPr>
          <p:cNvPr id="296963" name="Text Box 3"/>
          <p:cNvSpPr txBox="1">
            <a:spLocks noChangeArrowheads="1"/>
          </p:cNvSpPr>
          <p:nvPr/>
        </p:nvSpPr>
        <p:spPr bwMode="auto">
          <a:xfrm>
            <a:off x="2135189" y="1844675"/>
            <a:ext cx="8281987" cy="158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eaLnBrk="1" hangingPunct="1"/>
            <a:r>
              <a:rPr lang="es-ES" sz="2800" b="1" i="0"/>
              <a:t>Adición de vectores: Cualesquiera que sean los vectores                  y         se cumplen:</a:t>
            </a:r>
            <a:r>
              <a:rPr lang="es-ES_tradnl" sz="2800" i="0"/>
              <a:t>         </a:t>
            </a:r>
          </a:p>
          <a:p>
            <a:pPr algn="l" eaLnBrk="1" hangingPunct="1"/>
            <a:endParaRPr lang="es-ES_tradnl" sz="2800" i="0"/>
          </a:p>
        </p:txBody>
      </p:sp>
      <p:sp>
        <p:nvSpPr>
          <p:cNvPr id="296964" name="Rectangle 4"/>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65" name="Object 5"/>
          <p:cNvGraphicFramePr>
            <a:graphicFrameLocks noChangeAspect="1"/>
          </p:cNvGraphicFramePr>
          <p:nvPr/>
        </p:nvGraphicFramePr>
        <p:xfrm>
          <a:off x="3792539" y="2205038"/>
          <a:ext cx="1584325" cy="647700"/>
        </p:xfrm>
        <a:graphic>
          <a:graphicData uri="http://schemas.openxmlformats.org/presentationml/2006/ole">
            <mc:AlternateContent xmlns:mc="http://schemas.openxmlformats.org/markup-compatibility/2006">
              <mc:Choice xmlns:v="urn:schemas-microsoft-com:vml" Requires="v">
                <p:oleObj spid="_x0000_s140320" name="Ecuación" r:id="rId3" imgW="494870" imgH="304536" progId="Equation.3">
                  <p:embed/>
                </p:oleObj>
              </mc:Choice>
              <mc:Fallback>
                <p:oleObj name="Ecuación" r:id="rId3" imgW="494870" imgH="304536"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2539" y="2205038"/>
                        <a:ext cx="15843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66" name="Rectangle 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67" name="Object 7"/>
          <p:cNvGraphicFramePr>
            <a:graphicFrameLocks noChangeAspect="1"/>
          </p:cNvGraphicFramePr>
          <p:nvPr/>
        </p:nvGraphicFramePr>
        <p:xfrm>
          <a:off x="5735638" y="2133600"/>
          <a:ext cx="792162" cy="704850"/>
        </p:xfrm>
        <a:graphic>
          <a:graphicData uri="http://schemas.openxmlformats.org/presentationml/2006/ole">
            <mc:AlternateContent xmlns:mc="http://schemas.openxmlformats.org/markup-compatibility/2006">
              <mc:Choice xmlns:v="urn:schemas-microsoft-com:vml" Requires="v">
                <p:oleObj spid="_x0000_s140321" name="Ecuación" r:id="rId5" imgW="177646" imgH="279158" progId="Equation.3">
                  <p:embed/>
                </p:oleObj>
              </mc:Choice>
              <mc:Fallback>
                <p:oleObj name="Ecuación" r:id="rId5" imgW="177646" imgH="27915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35638" y="2133600"/>
                        <a:ext cx="792162"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68" name="Text Box 8"/>
          <p:cNvSpPr txBox="1">
            <a:spLocks noChangeArrowheads="1"/>
          </p:cNvSpPr>
          <p:nvPr/>
        </p:nvSpPr>
        <p:spPr bwMode="auto">
          <a:xfrm>
            <a:off x="1919289" y="3213101"/>
            <a:ext cx="84978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s-ES" sz="2000"/>
              <a:t> </a:t>
            </a:r>
            <a:endParaRPr lang="es-ES_tradnl" sz="2000"/>
          </a:p>
        </p:txBody>
      </p:sp>
      <p:sp>
        <p:nvSpPr>
          <p:cNvPr id="296969" name="Text Box 9"/>
          <p:cNvSpPr txBox="1">
            <a:spLocks noChangeArrowheads="1"/>
          </p:cNvSpPr>
          <p:nvPr/>
        </p:nvSpPr>
        <p:spPr bwMode="auto">
          <a:xfrm>
            <a:off x="1954214" y="3357563"/>
            <a:ext cx="87137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1-               =                      2-                          =  </a:t>
            </a:r>
          </a:p>
        </p:txBody>
      </p:sp>
      <p:sp>
        <p:nvSpPr>
          <p:cNvPr id="296970" name="Rectangle 10"/>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71" name="Object 11"/>
          <p:cNvGraphicFramePr>
            <a:graphicFrameLocks noChangeAspect="1"/>
          </p:cNvGraphicFramePr>
          <p:nvPr/>
        </p:nvGraphicFramePr>
        <p:xfrm>
          <a:off x="2351088" y="2997200"/>
          <a:ext cx="1223962" cy="863600"/>
        </p:xfrm>
        <a:graphic>
          <a:graphicData uri="http://schemas.openxmlformats.org/presentationml/2006/ole">
            <mc:AlternateContent xmlns:mc="http://schemas.openxmlformats.org/markup-compatibility/2006">
              <mc:Choice xmlns:v="urn:schemas-microsoft-com:vml" Requires="v">
                <p:oleObj spid="_x0000_s140322" name="Ecuación" r:id="rId7" imgW="393359" imgH="304536" progId="Equation.3">
                  <p:embed/>
                </p:oleObj>
              </mc:Choice>
              <mc:Fallback>
                <p:oleObj name="Ecuación" r:id="rId7" imgW="393359" imgH="304536"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51088" y="2997200"/>
                        <a:ext cx="1223962"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72" name="Rectangle 12"/>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73" name="Object 13"/>
          <p:cNvGraphicFramePr>
            <a:graphicFrameLocks noChangeAspect="1"/>
          </p:cNvGraphicFramePr>
          <p:nvPr/>
        </p:nvGraphicFramePr>
        <p:xfrm>
          <a:off x="3863976" y="2997200"/>
          <a:ext cx="1439863" cy="865188"/>
        </p:xfrm>
        <a:graphic>
          <a:graphicData uri="http://schemas.openxmlformats.org/presentationml/2006/ole">
            <mc:AlternateContent xmlns:mc="http://schemas.openxmlformats.org/markup-compatibility/2006">
              <mc:Choice xmlns:v="urn:schemas-microsoft-com:vml" Requires="v">
                <p:oleObj spid="_x0000_s140323" name="Ecuación" r:id="rId9" imgW="393359" imgH="304536" progId="Equation.3">
                  <p:embed/>
                </p:oleObj>
              </mc:Choice>
              <mc:Fallback>
                <p:oleObj name="Ecuación" r:id="rId9" imgW="393359" imgH="304536"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63976" y="2997200"/>
                        <a:ext cx="1439863"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74" name="Rectangle 14"/>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75" name="Object 15"/>
          <p:cNvGraphicFramePr>
            <a:graphicFrameLocks noChangeAspect="1"/>
          </p:cNvGraphicFramePr>
          <p:nvPr/>
        </p:nvGraphicFramePr>
        <p:xfrm>
          <a:off x="5880101" y="3068639"/>
          <a:ext cx="2016125" cy="833437"/>
        </p:xfrm>
        <a:graphic>
          <a:graphicData uri="http://schemas.openxmlformats.org/presentationml/2006/ole">
            <mc:AlternateContent xmlns:mc="http://schemas.openxmlformats.org/markup-compatibility/2006">
              <mc:Choice xmlns:v="urn:schemas-microsoft-com:vml" Requires="v">
                <p:oleObj spid="_x0000_s140324" name="Ecuación" r:id="rId11" imgW="787058" imgH="304668" progId="Equation.3">
                  <p:embed/>
                </p:oleObj>
              </mc:Choice>
              <mc:Fallback>
                <p:oleObj name="Ecuación" r:id="rId11" imgW="787058" imgH="304668"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880101" y="3068639"/>
                        <a:ext cx="2016125" cy="83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76" name="Rectangle 1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77" name="Object 17"/>
          <p:cNvGraphicFramePr>
            <a:graphicFrameLocks noChangeAspect="1"/>
          </p:cNvGraphicFramePr>
          <p:nvPr/>
        </p:nvGraphicFramePr>
        <p:xfrm>
          <a:off x="8328026" y="3068639"/>
          <a:ext cx="1800225" cy="784225"/>
        </p:xfrm>
        <a:graphic>
          <a:graphicData uri="http://schemas.openxmlformats.org/presentationml/2006/ole">
            <mc:AlternateContent xmlns:mc="http://schemas.openxmlformats.org/markup-compatibility/2006">
              <mc:Choice xmlns:v="urn:schemas-microsoft-com:vml" Requires="v">
                <p:oleObj spid="_x0000_s140325" name="Ecuación" r:id="rId13" imgW="774364" imgH="304668" progId="Equation.3">
                  <p:embed/>
                </p:oleObj>
              </mc:Choice>
              <mc:Fallback>
                <p:oleObj name="Ecuación" r:id="rId13" imgW="774364" imgH="304668"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328026" y="3068639"/>
                        <a:ext cx="180022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78" name="Text Box 18"/>
          <p:cNvSpPr txBox="1">
            <a:spLocks noChangeArrowheads="1"/>
          </p:cNvSpPr>
          <p:nvPr/>
        </p:nvSpPr>
        <p:spPr bwMode="auto">
          <a:xfrm>
            <a:off x="1992314" y="4365625"/>
            <a:ext cx="86756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3-               =</a:t>
            </a:r>
          </a:p>
        </p:txBody>
      </p:sp>
      <p:sp>
        <p:nvSpPr>
          <p:cNvPr id="296979" name="Rectangle 19"/>
          <p:cNvSpPr>
            <a:spLocks noChangeArrowheads="1"/>
          </p:cNvSpPr>
          <p:nvPr/>
        </p:nvSpPr>
        <p:spPr bwMode="auto">
          <a:xfrm>
            <a:off x="6003635" y="2953436"/>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80" name="Object 20"/>
          <p:cNvGraphicFramePr>
            <a:graphicFrameLocks noChangeAspect="1"/>
          </p:cNvGraphicFramePr>
          <p:nvPr/>
        </p:nvGraphicFramePr>
        <p:xfrm>
          <a:off x="2424114" y="4076700"/>
          <a:ext cx="1150937" cy="863600"/>
        </p:xfrm>
        <a:graphic>
          <a:graphicData uri="http://schemas.openxmlformats.org/presentationml/2006/ole">
            <mc:AlternateContent xmlns:mc="http://schemas.openxmlformats.org/markup-compatibility/2006">
              <mc:Choice xmlns:v="urn:schemas-microsoft-com:vml" Requires="v">
                <p:oleObj spid="_x0000_s140326" name="Ecuación" r:id="rId15" imgW="393359" imgH="304536" progId="Equation.3">
                  <p:embed/>
                </p:oleObj>
              </mc:Choice>
              <mc:Fallback>
                <p:oleObj name="Ecuación" r:id="rId15" imgW="393359" imgH="30453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424114" y="4076700"/>
                        <a:ext cx="1150937"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81" name="Rectangle 21"/>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82" name="Object 22"/>
          <p:cNvGraphicFramePr>
            <a:graphicFrameLocks noChangeAspect="1"/>
          </p:cNvGraphicFramePr>
          <p:nvPr/>
        </p:nvGraphicFramePr>
        <p:xfrm>
          <a:off x="3792538" y="4005263"/>
          <a:ext cx="862012" cy="863600"/>
        </p:xfrm>
        <a:graphic>
          <a:graphicData uri="http://schemas.openxmlformats.org/presentationml/2006/ole">
            <mc:AlternateContent xmlns:mc="http://schemas.openxmlformats.org/markup-compatibility/2006">
              <mc:Choice xmlns:v="urn:schemas-microsoft-com:vml" Requires="v">
                <p:oleObj spid="_x0000_s140327" name="Ecuación" r:id="rId17" imgW="139700" imgH="279400" progId="Equation.3">
                  <p:embed/>
                </p:oleObj>
              </mc:Choice>
              <mc:Fallback>
                <p:oleObj name="Ecuación" r:id="rId17" imgW="139700" imgH="2794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792538" y="4005263"/>
                        <a:ext cx="862012"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83" name="Rectangle 23"/>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84" name="Object 24"/>
          <p:cNvGraphicFramePr>
            <a:graphicFrameLocks noChangeAspect="1"/>
          </p:cNvGraphicFramePr>
          <p:nvPr/>
        </p:nvGraphicFramePr>
        <p:xfrm>
          <a:off x="3863976" y="5229226"/>
          <a:ext cx="733425" cy="792163"/>
        </p:xfrm>
        <a:graphic>
          <a:graphicData uri="http://schemas.openxmlformats.org/presentationml/2006/ole">
            <mc:AlternateContent xmlns:mc="http://schemas.openxmlformats.org/markup-compatibility/2006">
              <mc:Choice xmlns:v="urn:schemas-microsoft-com:vml" Requires="v">
                <p:oleObj spid="_x0000_s140328" name="Ecuación" r:id="rId19" imgW="177569" imgH="304404" progId="Equation.3">
                  <p:embed/>
                </p:oleObj>
              </mc:Choice>
              <mc:Fallback>
                <p:oleObj name="Ecuación" r:id="rId19" imgW="177569" imgH="304404"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863976" y="5229226"/>
                        <a:ext cx="733425"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85" name="Rectangle 25"/>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86" name="Object 26"/>
          <p:cNvGraphicFramePr>
            <a:graphicFrameLocks noChangeAspect="1"/>
          </p:cNvGraphicFramePr>
          <p:nvPr/>
        </p:nvGraphicFramePr>
        <p:xfrm>
          <a:off x="5664201" y="5157788"/>
          <a:ext cx="555625" cy="792162"/>
        </p:xfrm>
        <a:graphic>
          <a:graphicData uri="http://schemas.openxmlformats.org/presentationml/2006/ole">
            <mc:AlternateContent xmlns:mc="http://schemas.openxmlformats.org/markup-compatibility/2006">
              <mc:Choice xmlns:v="urn:schemas-microsoft-com:vml" Requires="v">
                <p:oleObj spid="_x0000_s140329" name="Ecuación" r:id="rId21" imgW="177646" imgH="279158" progId="Equation.3">
                  <p:embed/>
                </p:oleObj>
              </mc:Choice>
              <mc:Fallback>
                <p:oleObj name="Ecuación" r:id="rId21" imgW="177646" imgH="27915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64201" y="5157788"/>
                        <a:ext cx="555625"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87" name="Rectangle 27"/>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88" name="Object 28"/>
          <p:cNvGraphicFramePr>
            <a:graphicFrameLocks noChangeAspect="1"/>
          </p:cNvGraphicFramePr>
          <p:nvPr/>
        </p:nvGraphicFramePr>
        <p:xfrm>
          <a:off x="7175500" y="5229226"/>
          <a:ext cx="1081088" cy="733425"/>
        </p:xfrm>
        <a:graphic>
          <a:graphicData uri="http://schemas.openxmlformats.org/presentationml/2006/ole">
            <mc:AlternateContent xmlns:mc="http://schemas.openxmlformats.org/markup-compatibility/2006">
              <mc:Choice xmlns:v="urn:schemas-microsoft-com:vml" Requires="v">
                <p:oleObj spid="_x0000_s140330" name="Ecuación" r:id="rId22" imgW="418918" imgH="304668" progId="Equation.3">
                  <p:embed/>
                </p:oleObj>
              </mc:Choice>
              <mc:Fallback>
                <p:oleObj name="Ecuación" r:id="rId22" imgW="418918" imgH="304668"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175500" y="5229226"/>
                        <a:ext cx="1081088"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89" name="Rectangle 29"/>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90" name="Object 30"/>
          <p:cNvGraphicFramePr>
            <a:graphicFrameLocks noChangeAspect="1"/>
          </p:cNvGraphicFramePr>
          <p:nvPr/>
        </p:nvGraphicFramePr>
        <p:xfrm>
          <a:off x="8543926" y="5229226"/>
          <a:ext cx="373063" cy="720725"/>
        </p:xfrm>
        <a:graphic>
          <a:graphicData uri="http://schemas.openxmlformats.org/presentationml/2006/ole">
            <mc:AlternateContent xmlns:mc="http://schemas.openxmlformats.org/markup-compatibility/2006">
              <mc:Choice xmlns:v="urn:schemas-microsoft-com:vml" Requires="v">
                <p:oleObj spid="_x0000_s140331" name="Ecuación" r:id="rId24" imgW="139700" imgH="279400" progId="Equation.3">
                  <p:embed/>
                </p:oleObj>
              </mc:Choice>
              <mc:Fallback>
                <p:oleObj name="Ecuación" r:id="rId24" imgW="139700" imgH="2794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8543926" y="5229226"/>
                        <a:ext cx="373063"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91" name="Rectangle 31"/>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92" name="Object 32"/>
          <p:cNvGraphicFramePr>
            <a:graphicFrameLocks noChangeAspect="1"/>
          </p:cNvGraphicFramePr>
          <p:nvPr/>
        </p:nvGraphicFramePr>
        <p:xfrm>
          <a:off x="9048751" y="5157788"/>
          <a:ext cx="703263" cy="792162"/>
        </p:xfrm>
        <a:graphic>
          <a:graphicData uri="http://schemas.openxmlformats.org/presentationml/2006/ole">
            <mc:AlternateContent xmlns:mc="http://schemas.openxmlformats.org/markup-compatibility/2006">
              <mc:Choice xmlns:v="urn:schemas-microsoft-com:vml" Requires="v">
                <p:oleObj spid="_x0000_s140332" name="Ecuación" r:id="rId26" imgW="177646" imgH="279158" progId="Equation.3">
                  <p:embed/>
                </p:oleObj>
              </mc:Choice>
              <mc:Fallback>
                <p:oleObj name="Ecuación" r:id="rId26" imgW="177646" imgH="27915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48751" y="5157788"/>
                        <a:ext cx="703263"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93" name="Rectangle 33"/>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94" name="Object 34"/>
          <p:cNvGraphicFramePr>
            <a:graphicFrameLocks noChangeAspect="1"/>
          </p:cNvGraphicFramePr>
          <p:nvPr/>
        </p:nvGraphicFramePr>
        <p:xfrm>
          <a:off x="2640014" y="5805489"/>
          <a:ext cx="758825" cy="865187"/>
        </p:xfrm>
        <a:graphic>
          <a:graphicData uri="http://schemas.openxmlformats.org/presentationml/2006/ole">
            <mc:AlternateContent xmlns:mc="http://schemas.openxmlformats.org/markup-compatibility/2006">
              <mc:Choice xmlns:v="urn:schemas-microsoft-com:vml" Requires="v">
                <p:oleObj spid="_x0000_s140333" name="Ecuación" r:id="rId27" imgW="177569" imgH="304404" progId="Equation.3">
                  <p:embed/>
                </p:oleObj>
              </mc:Choice>
              <mc:Fallback>
                <p:oleObj name="Ecuación" r:id="rId27" imgW="177569" imgH="304404"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640014" y="5805489"/>
                        <a:ext cx="758825" cy="86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6995" name="Rectangle 35"/>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296996" name="Text Box 36"/>
          <p:cNvSpPr txBox="1">
            <a:spLocks noChangeArrowheads="1"/>
          </p:cNvSpPr>
          <p:nvPr/>
        </p:nvSpPr>
        <p:spPr bwMode="auto">
          <a:xfrm>
            <a:off x="2063751" y="5516564"/>
            <a:ext cx="8424863"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4- Para todo     existe un       tal que              =    (   </a:t>
            </a:r>
            <a:r>
              <a:rPr lang="es-ES_tradnl" sz="2400" b="1" i="0" baseline="-25000"/>
              <a:t> </a:t>
            </a:r>
            <a:r>
              <a:rPr lang="es-ES_tradnl" sz="2400" b="1" i="0"/>
              <a:t>  </a:t>
            </a:r>
            <a:r>
              <a:rPr lang="es-ES_tradnl" sz="2400" b="1" i="0" baseline="-25000"/>
              <a:t>   </a:t>
            </a:r>
            <a:r>
              <a:rPr lang="es-ES_tradnl" sz="2400" b="1" i="0"/>
              <a:t>=       </a:t>
            </a:r>
          </a:p>
          <a:p>
            <a:pPr algn="l" eaLnBrk="1" hangingPunct="1"/>
            <a:r>
              <a:rPr lang="es-ES_tradnl" sz="2400" b="1" i="0"/>
              <a:t>    -      ,se llama opuesto de    )    </a:t>
            </a:r>
          </a:p>
        </p:txBody>
      </p:sp>
      <p:sp>
        <p:nvSpPr>
          <p:cNvPr id="296997" name="Rectangle 37"/>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6998" name="Object 38"/>
          <p:cNvGraphicFramePr>
            <a:graphicFrameLocks noChangeAspect="1"/>
          </p:cNvGraphicFramePr>
          <p:nvPr/>
        </p:nvGraphicFramePr>
        <p:xfrm>
          <a:off x="6024563" y="5805488"/>
          <a:ext cx="647700" cy="836612"/>
        </p:xfrm>
        <a:graphic>
          <a:graphicData uri="http://schemas.openxmlformats.org/presentationml/2006/ole">
            <mc:AlternateContent xmlns:mc="http://schemas.openxmlformats.org/markup-compatibility/2006">
              <mc:Choice xmlns:v="urn:schemas-microsoft-com:vml" Requires="v">
                <p:oleObj spid="_x0000_s140334" name="Ecuación" r:id="rId28" imgW="177569" imgH="304404" progId="Equation.3">
                  <p:embed/>
                </p:oleObj>
              </mc:Choice>
              <mc:Fallback>
                <p:oleObj name="Ecuación" r:id="rId28" imgW="177569" imgH="304404"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024563" y="5805488"/>
                        <a:ext cx="647700" cy="83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25005274"/>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46" name="Rectangle 2"/>
          <p:cNvSpPr>
            <a:spLocks noChangeArrowheads="1"/>
          </p:cNvSpPr>
          <p:nvPr/>
        </p:nvSpPr>
        <p:spPr bwMode="auto">
          <a:xfrm>
            <a:off x="2025651" y="260350"/>
            <a:ext cx="8391525"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_tradnl" sz="3200" b="1">
                <a:effectLst>
                  <a:outerShdw blurRad="38100" dist="38100" dir="2700000" algn="tl">
                    <a:srgbClr val="C0C0C0"/>
                  </a:outerShdw>
                </a:effectLst>
              </a:rPr>
              <a:t>PROPIEDADES DE LAS OPERACIONES CON VECTORES</a:t>
            </a:r>
          </a:p>
        </p:txBody>
      </p:sp>
      <p:sp>
        <p:nvSpPr>
          <p:cNvPr id="297987" name="Text Box 3"/>
          <p:cNvSpPr txBox="1">
            <a:spLocks noChangeArrowheads="1"/>
          </p:cNvSpPr>
          <p:nvPr/>
        </p:nvSpPr>
        <p:spPr bwMode="auto">
          <a:xfrm>
            <a:off x="2135188" y="1628776"/>
            <a:ext cx="7993062" cy="149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800" b="1" i="0"/>
              <a:t>Multiplicación de un vector por un escalar:  Cualesquiera que sean los vectores          y </a:t>
            </a:r>
            <a:r>
              <a:rPr lang="es-ES" sz="2800" b="1" i="0"/>
              <a:t>λ, μ</a:t>
            </a:r>
            <a:r>
              <a:rPr lang="es-ES"/>
              <a:t>,</a:t>
            </a:r>
            <a:r>
              <a:rPr lang="es-ES" sz="2800"/>
              <a:t> </a:t>
            </a:r>
            <a:r>
              <a:rPr lang="es-ES" sz="2800" b="1" i="0"/>
              <a:t>números</a:t>
            </a:r>
            <a:r>
              <a:rPr lang="es-ES" sz="2800" i="0"/>
              <a:t> </a:t>
            </a:r>
            <a:r>
              <a:rPr lang="es-ES" sz="2800" b="1" i="0"/>
              <a:t>reales se cumple que:</a:t>
            </a:r>
            <a:endParaRPr lang="es-ES_tradnl" sz="2800"/>
          </a:p>
        </p:txBody>
      </p:sp>
      <p:sp>
        <p:nvSpPr>
          <p:cNvPr id="297988" name="Rectangle 4"/>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7989" name="Object 5"/>
          <p:cNvGraphicFramePr>
            <a:graphicFrameLocks noChangeAspect="1"/>
          </p:cNvGraphicFramePr>
          <p:nvPr/>
        </p:nvGraphicFramePr>
        <p:xfrm>
          <a:off x="8328026" y="1989139"/>
          <a:ext cx="989013" cy="669925"/>
        </p:xfrm>
        <a:graphic>
          <a:graphicData uri="http://schemas.openxmlformats.org/presentationml/2006/ole">
            <mc:AlternateContent xmlns:mc="http://schemas.openxmlformats.org/markup-compatibility/2006">
              <mc:Choice xmlns:v="urn:schemas-microsoft-com:vml" Requires="v">
                <p:oleObj spid="_x0000_s141336" name="Ecuación" r:id="rId3" imgW="469696" imgH="355446" progId="Equation.3">
                  <p:embed/>
                </p:oleObj>
              </mc:Choice>
              <mc:Fallback>
                <p:oleObj name="Ecuación" r:id="rId3" imgW="469696" imgH="355446"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28026" y="1989139"/>
                        <a:ext cx="9890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7990" name="Text Box 6"/>
          <p:cNvSpPr txBox="1">
            <a:spLocks noChangeArrowheads="1"/>
          </p:cNvSpPr>
          <p:nvPr/>
        </p:nvSpPr>
        <p:spPr bwMode="auto">
          <a:xfrm>
            <a:off x="2135188" y="3357564"/>
            <a:ext cx="820896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ES_tradnl" sz="2400" b="1"/>
              <a:t>1- </a:t>
            </a:r>
            <a:r>
              <a:rPr lang="es-ES" sz="2400" b="1"/>
              <a:t>λ ( μ     ) = (λ μ)                 2- (λ + μ )     = λ    + μ</a:t>
            </a:r>
          </a:p>
          <a:p>
            <a:pPr eaLnBrk="1" hangingPunct="1">
              <a:spcBef>
                <a:spcPct val="50000"/>
              </a:spcBef>
              <a:buFontTx/>
              <a:buNone/>
            </a:pPr>
            <a:endParaRPr lang="es-ES_tradnl" sz="2400" b="1"/>
          </a:p>
        </p:txBody>
      </p:sp>
      <p:sp>
        <p:nvSpPr>
          <p:cNvPr id="297991" name="Rectangle 7"/>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7992" name="Object 8"/>
          <p:cNvGraphicFramePr>
            <a:graphicFrameLocks noChangeAspect="1"/>
          </p:cNvGraphicFramePr>
          <p:nvPr/>
        </p:nvGraphicFramePr>
        <p:xfrm>
          <a:off x="3287714" y="3213100"/>
          <a:ext cx="338137" cy="649288"/>
        </p:xfrm>
        <a:graphic>
          <a:graphicData uri="http://schemas.openxmlformats.org/presentationml/2006/ole">
            <mc:AlternateContent xmlns:mc="http://schemas.openxmlformats.org/markup-compatibility/2006">
              <mc:Choice xmlns:v="urn:schemas-microsoft-com:vml" Requires="v">
                <p:oleObj spid="_x0000_s141337" name="Ecuación" r:id="rId5" imgW="292100" imgH="457200" progId="Equation.3">
                  <p:embed/>
                </p:oleObj>
              </mc:Choice>
              <mc:Fallback>
                <p:oleObj name="Ecuación" r:id="rId5"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87714" y="3213100"/>
                        <a:ext cx="338137"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7993" name="Object 9"/>
          <p:cNvGraphicFramePr>
            <a:graphicFrameLocks noChangeAspect="1"/>
          </p:cNvGraphicFramePr>
          <p:nvPr/>
        </p:nvGraphicFramePr>
        <p:xfrm>
          <a:off x="4800600" y="3213100"/>
          <a:ext cx="338138" cy="649288"/>
        </p:xfrm>
        <a:graphic>
          <a:graphicData uri="http://schemas.openxmlformats.org/presentationml/2006/ole">
            <mc:AlternateContent xmlns:mc="http://schemas.openxmlformats.org/markup-compatibility/2006">
              <mc:Choice xmlns:v="urn:schemas-microsoft-com:vml" Requires="v">
                <p:oleObj spid="_x0000_s141338" name="Ecuación" r:id="rId7" imgW="292100" imgH="457200" progId="Equation.3">
                  <p:embed/>
                </p:oleObj>
              </mc:Choice>
              <mc:Fallback>
                <p:oleObj name="Ecuación" r:id="rId7"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0" y="3213100"/>
                        <a:ext cx="338138"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7994" name="Object 10"/>
          <p:cNvGraphicFramePr>
            <a:graphicFrameLocks noChangeAspect="1"/>
          </p:cNvGraphicFramePr>
          <p:nvPr/>
        </p:nvGraphicFramePr>
        <p:xfrm>
          <a:off x="7535864" y="3213100"/>
          <a:ext cx="338137" cy="649288"/>
        </p:xfrm>
        <a:graphic>
          <a:graphicData uri="http://schemas.openxmlformats.org/presentationml/2006/ole">
            <mc:AlternateContent xmlns:mc="http://schemas.openxmlformats.org/markup-compatibility/2006">
              <mc:Choice xmlns:v="urn:schemas-microsoft-com:vml" Requires="v">
                <p:oleObj spid="_x0000_s141339" name="Ecuación" r:id="rId8" imgW="292100" imgH="457200" progId="Equation.3">
                  <p:embed/>
                </p:oleObj>
              </mc:Choice>
              <mc:Fallback>
                <p:oleObj name="Ecuación" r:id="rId8"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35864" y="3213100"/>
                        <a:ext cx="338137"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7995" name="Object 11"/>
          <p:cNvGraphicFramePr>
            <a:graphicFrameLocks noChangeAspect="1"/>
          </p:cNvGraphicFramePr>
          <p:nvPr/>
        </p:nvGraphicFramePr>
        <p:xfrm>
          <a:off x="8328025" y="3213100"/>
          <a:ext cx="338138" cy="649288"/>
        </p:xfrm>
        <a:graphic>
          <a:graphicData uri="http://schemas.openxmlformats.org/presentationml/2006/ole">
            <mc:AlternateContent xmlns:mc="http://schemas.openxmlformats.org/markup-compatibility/2006">
              <mc:Choice xmlns:v="urn:schemas-microsoft-com:vml" Requires="v">
                <p:oleObj spid="_x0000_s141340" name="Ecuación" r:id="rId9" imgW="292100" imgH="457200" progId="Equation.3">
                  <p:embed/>
                </p:oleObj>
              </mc:Choice>
              <mc:Fallback>
                <p:oleObj name="Ecuación" r:id="rId9"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28025" y="3213100"/>
                        <a:ext cx="338138"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7996" name="Object 12"/>
          <p:cNvGraphicFramePr>
            <a:graphicFrameLocks noChangeAspect="1"/>
          </p:cNvGraphicFramePr>
          <p:nvPr/>
        </p:nvGraphicFramePr>
        <p:xfrm>
          <a:off x="9120189" y="3213100"/>
          <a:ext cx="338137" cy="649288"/>
        </p:xfrm>
        <a:graphic>
          <a:graphicData uri="http://schemas.openxmlformats.org/presentationml/2006/ole">
            <mc:AlternateContent xmlns:mc="http://schemas.openxmlformats.org/markup-compatibility/2006">
              <mc:Choice xmlns:v="urn:schemas-microsoft-com:vml" Requires="v">
                <p:oleObj spid="_x0000_s141341" name="Ecuación" r:id="rId10" imgW="292100" imgH="457200" progId="Equation.3">
                  <p:embed/>
                </p:oleObj>
              </mc:Choice>
              <mc:Fallback>
                <p:oleObj name="Ecuación" r:id="rId10"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20189" y="3213100"/>
                        <a:ext cx="338137"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7997" name="Text Box 13"/>
          <p:cNvSpPr txBox="1">
            <a:spLocks noChangeArrowheads="1"/>
          </p:cNvSpPr>
          <p:nvPr/>
        </p:nvSpPr>
        <p:spPr bwMode="auto">
          <a:xfrm>
            <a:off x="2135189" y="4149725"/>
            <a:ext cx="74898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ES" sz="2400" b="1"/>
              <a:t>3- λ (         ) = λ    + λ             4- 1    =</a:t>
            </a:r>
            <a:r>
              <a:rPr lang="es-ES" sz="3600"/>
              <a:t> </a:t>
            </a:r>
            <a:endParaRPr lang="es-ES_tradnl" sz="3600"/>
          </a:p>
        </p:txBody>
      </p:sp>
      <p:sp>
        <p:nvSpPr>
          <p:cNvPr id="297998" name="Rectangle 14"/>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7999" name="Object 15"/>
          <p:cNvGraphicFramePr>
            <a:graphicFrameLocks noChangeAspect="1"/>
          </p:cNvGraphicFramePr>
          <p:nvPr/>
        </p:nvGraphicFramePr>
        <p:xfrm>
          <a:off x="2927350" y="4221163"/>
          <a:ext cx="742950" cy="576262"/>
        </p:xfrm>
        <a:graphic>
          <a:graphicData uri="http://schemas.openxmlformats.org/presentationml/2006/ole">
            <mc:AlternateContent xmlns:mc="http://schemas.openxmlformats.org/markup-compatibility/2006">
              <mc:Choice xmlns:v="urn:schemas-microsoft-com:vml" Requires="v">
                <p:oleObj spid="_x0000_s141342" name="Ecuación" r:id="rId11" imgW="749300" imgH="457200" progId="Equation.3">
                  <p:embed/>
                </p:oleObj>
              </mc:Choice>
              <mc:Fallback>
                <p:oleObj name="Ecuación" r:id="rId11" imgW="74930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927350" y="4221163"/>
                        <a:ext cx="742950"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8000" name="Object 16"/>
          <p:cNvGraphicFramePr>
            <a:graphicFrameLocks noChangeAspect="1"/>
          </p:cNvGraphicFramePr>
          <p:nvPr/>
        </p:nvGraphicFramePr>
        <p:xfrm>
          <a:off x="4295775" y="4149725"/>
          <a:ext cx="338138" cy="649288"/>
        </p:xfrm>
        <a:graphic>
          <a:graphicData uri="http://schemas.openxmlformats.org/presentationml/2006/ole">
            <mc:AlternateContent xmlns:mc="http://schemas.openxmlformats.org/markup-compatibility/2006">
              <mc:Choice xmlns:v="urn:schemas-microsoft-com:vml" Requires="v">
                <p:oleObj spid="_x0000_s141343" name="Ecuación" r:id="rId13" imgW="292100" imgH="457200" progId="Equation.3">
                  <p:embed/>
                </p:oleObj>
              </mc:Choice>
              <mc:Fallback>
                <p:oleObj name="Ecuación" r:id="rId13"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5775" y="4149725"/>
                        <a:ext cx="338138"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8001" name="Rectangle 17"/>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8002" name="Object 18"/>
          <p:cNvGraphicFramePr>
            <a:graphicFrameLocks noChangeAspect="1"/>
          </p:cNvGraphicFramePr>
          <p:nvPr/>
        </p:nvGraphicFramePr>
        <p:xfrm>
          <a:off x="5087938" y="4149725"/>
          <a:ext cx="463550" cy="647700"/>
        </p:xfrm>
        <a:graphic>
          <a:graphicData uri="http://schemas.openxmlformats.org/presentationml/2006/ole">
            <mc:AlternateContent xmlns:mc="http://schemas.openxmlformats.org/markup-compatibility/2006">
              <mc:Choice xmlns:v="urn:schemas-microsoft-com:vml" Requires="v">
                <p:oleObj spid="_x0000_s141344" name="Ecuación" r:id="rId14" imgW="292100" imgH="457200" progId="Equation.3">
                  <p:embed/>
                </p:oleObj>
              </mc:Choice>
              <mc:Fallback>
                <p:oleObj name="Ecuación" r:id="rId14" imgW="292100" imgH="4572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087938" y="4149725"/>
                        <a:ext cx="46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8003" name="Object 19"/>
          <p:cNvGraphicFramePr>
            <a:graphicFrameLocks noChangeAspect="1"/>
          </p:cNvGraphicFramePr>
          <p:nvPr/>
        </p:nvGraphicFramePr>
        <p:xfrm>
          <a:off x="6672264" y="4149725"/>
          <a:ext cx="338137" cy="649288"/>
        </p:xfrm>
        <a:graphic>
          <a:graphicData uri="http://schemas.openxmlformats.org/presentationml/2006/ole">
            <mc:AlternateContent xmlns:mc="http://schemas.openxmlformats.org/markup-compatibility/2006">
              <mc:Choice xmlns:v="urn:schemas-microsoft-com:vml" Requires="v">
                <p:oleObj spid="_x0000_s141345" name="Ecuación" r:id="rId16" imgW="292100" imgH="457200" progId="Equation.3">
                  <p:embed/>
                </p:oleObj>
              </mc:Choice>
              <mc:Fallback>
                <p:oleObj name="Ecuación" r:id="rId16"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72264" y="4149725"/>
                        <a:ext cx="338137"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8004" name="Object 20"/>
          <p:cNvGraphicFramePr>
            <a:graphicFrameLocks noChangeAspect="1"/>
          </p:cNvGraphicFramePr>
          <p:nvPr/>
        </p:nvGraphicFramePr>
        <p:xfrm>
          <a:off x="7248525" y="4149725"/>
          <a:ext cx="338138" cy="649288"/>
        </p:xfrm>
        <a:graphic>
          <a:graphicData uri="http://schemas.openxmlformats.org/presentationml/2006/ole">
            <mc:AlternateContent xmlns:mc="http://schemas.openxmlformats.org/markup-compatibility/2006">
              <mc:Choice xmlns:v="urn:schemas-microsoft-com:vml" Requires="v">
                <p:oleObj spid="_x0000_s141346" name="Ecuación" r:id="rId17" imgW="292100" imgH="457200" progId="Equation.3">
                  <p:embed/>
                </p:oleObj>
              </mc:Choice>
              <mc:Fallback>
                <p:oleObj name="Ecuación" r:id="rId17" imgW="292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48525" y="4149725"/>
                        <a:ext cx="338138"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869500781"/>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Text Box 2"/>
          <p:cNvSpPr txBox="1">
            <a:spLocks noChangeArrowheads="1"/>
          </p:cNvSpPr>
          <p:nvPr/>
        </p:nvSpPr>
        <p:spPr bwMode="auto">
          <a:xfrm>
            <a:off x="1847851" y="476251"/>
            <a:ext cx="85693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b="1" i="0"/>
              <a:t>Interpretación geométrica en dos variables:</a:t>
            </a:r>
          </a:p>
        </p:txBody>
      </p:sp>
      <p:sp>
        <p:nvSpPr>
          <p:cNvPr id="299011" name="Text Box 3"/>
          <p:cNvSpPr txBox="1">
            <a:spLocks noChangeArrowheads="1"/>
          </p:cNvSpPr>
          <p:nvPr/>
        </p:nvSpPr>
        <p:spPr bwMode="auto">
          <a:xfrm>
            <a:off x="1847851" y="2133600"/>
            <a:ext cx="8424863"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Si en un sistema de coordenadas  cartesiano,   hacemos coincidir  el  origen  de  coordenadas   con  el  punto  de referencia  O  de  las figuras anteriores, la relación entre las operaciones definidas y los puntos finales  queda:</a:t>
            </a:r>
            <a:r>
              <a:rPr lang="es-ES" sz="2400"/>
              <a:t> </a:t>
            </a:r>
            <a:endParaRPr lang="es-ES_tradnl" sz="2400"/>
          </a:p>
        </p:txBody>
      </p:sp>
      <p:sp>
        <p:nvSpPr>
          <p:cNvPr id="299012" name="Text Box 4"/>
          <p:cNvSpPr txBox="1">
            <a:spLocks noChangeArrowheads="1"/>
          </p:cNvSpPr>
          <p:nvPr/>
        </p:nvSpPr>
        <p:spPr bwMode="auto">
          <a:xfrm>
            <a:off x="1774826" y="3860800"/>
            <a:ext cx="85693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a:p>
        </p:txBody>
      </p:sp>
      <p:sp>
        <p:nvSpPr>
          <p:cNvPr id="299013" name="Rectangle 5"/>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299014" name="Object 6"/>
          <p:cNvGraphicFramePr>
            <a:graphicFrameLocks noChangeAspect="1"/>
          </p:cNvGraphicFramePr>
          <p:nvPr/>
        </p:nvGraphicFramePr>
        <p:xfrm>
          <a:off x="2063751" y="3789364"/>
          <a:ext cx="7885113" cy="3068637"/>
        </p:xfrm>
        <a:graphic>
          <a:graphicData uri="http://schemas.openxmlformats.org/presentationml/2006/ole">
            <mc:AlternateContent xmlns:mc="http://schemas.openxmlformats.org/markup-compatibility/2006">
              <mc:Choice xmlns:v="urn:schemas-microsoft-com:vml" Requires="v">
                <p:oleObj spid="_x0000_s142340" name="Imagen de mapa de bits" r:id="rId3" imgW="4944165" imgH="1504762" progId="Paint.Picture">
                  <p:embed/>
                </p:oleObj>
              </mc:Choice>
              <mc:Fallback>
                <p:oleObj name="Imagen de mapa de bits" r:id="rId3" imgW="4944165" imgH="1504762" progId="Paint.Picture">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3751" y="3789364"/>
                        <a:ext cx="7885113"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370059092"/>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Text Box 2"/>
          <p:cNvSpPr txBox="1">
            <a:spLocks noChangeArrowheads="1"/>
          </p:cNvSpPr>
          <p:nvPr/>
        </p:nvSpPr>
        <p:spPr bwMode="auto">
          <a:xfrm>
            <a:off x="2027238" y="188913"/>
            <a:ext cx="86407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a:p>
        </p:txBody>
      </p:sp>
      <p:sp>
        <p:nvSpPr>
          <p:cNvPr id="827395" name="Text Box 3"/>
          <p:cNvSpPr txBox="1">
            <a:spLocks noChangeArrowheads="1"/>
          </p:cNvSpPr>
          <p:nvPr/>
        </p:nvSpPr>
        <p:spPr bwMode="auto">
          <a:xfrm>
            <a:off x="1703388" y="692151"/>
            <a:ext cx="8964612"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Matemáticamente,  identificamos  un vector  con su punto final, es decir, el par ordenado (a,b) a, b números reales es un vector. Sin embargo, conocemos vectores de más de dos componentes.</a:t>
            </a:r>
          </a:p>
          <a:p>
            <a:pPr algn="l" eaLnBrk="1" hangingPunct="1"/>
            <a:r>
              <a:rPr lang="es-ES" sz="2400" b="1" i="0"/>
              <a:t>Generalizando   esta   noción,   llamamos   vector   a  una  </a:t>
            </a:r>
          </a:p>
          <a:p>
            <a:pPr algn="l" eaLnBrk="1" hangingPunct="1"/>
            <a:r>
              <a:rPr lang="es-ES" sz="2400" b="1" i="0"/>
              <a:t>n-upla ordenada de números reales  (a</a:t>
            </a:r>
            <a:r>
              <a:rPr lang="es-ES" sz="2400" b="1" i="0" baseline="-25000"/>
              <a:t>1</a:t>
            </a:r>
            <a:r>
              <a:rPr lang="es-ES" sz="2400" b="1" i="0"/>
              <a:t>, a</a:t>
            </a:r>
            <a:r>
              <a:rPr lang="es-ES" sz="2400" b="1" i="0" baseline="-25000"/>
              <a:t>2</a:t>
            </a:r>
            <a:r>
              <a:rPr lang="es-ES" sz="2400" b="1" i="0"/>
              <a:t>, a</a:t>
            </a:r>
            <a:r>
              <a:rPr lang="es-ES" sz="2400" b="1" i="0" baseline="-25000"/>
              <a:t>3</a:t>
            </a:r>
            <a:r>
              <a:rPr lang="es-ES" sz="2400" b="1" i="0"/>
              <a:t>, .... a</a:t>
            </a:r>
            <a:r>
              <a:rPr lang="es-ES" sz="2400" b="1" i="0" baseline="-25000"/>
              <a:t>n</a:t>
            </a:r>
            <a:r>
              <a:rPr lang="es-ES" sz="2400" b="1" i="0"/>
              <a:t>) y mediante una nueva generalización podemos considerar   que   las   coordenadas  de  las  n-uplas  sean   otros objetos matemáticos.</a:t>
            </a:r>
          </a:p>
          <a:p>
            <a:pPr algn="l" eaLnBrk="1" hangingPunct="1"/>
            <a:r>
              <a:rPr lang="es-ES" sz="2400" b="1" i="0"/>
              <a:t>El  conjunto  de  todas  las  n-uplas  ( a</a:t>
            </a:r>
            <a:r>
              <a:rPr lang="es-ES" sz="2400" b="1" i="0" baseline="-25000"/>
              <a:t>1</a:t>
            </a:r>
            <a:r>
              <a:rPr lang="es-ES" sz="2400" b="1" i="0"/>
              <a:t>, a</a:t>
            </a:r>
            <a:r>
              <a:rPr lang="es-ES" sz="2400" b="1" i="0" baseline="-25000"/>
              <a:t>2</a:t>
            </a:r>
            <a:r>
              <a:rPr lang="es-ES" sz="2400" b="1" i="0"/>
              <a:t>, a</a:t>
            </a:r>
            <a:r>
              <a:rPr lang="es-ES" sz="2400" b="1" i="0" baseline="-25000"/>
              <a:t>3</a:t>
            </a:r>
            <a:r>
              <a:rPr lang="es-ES" sz="2400" b="1" i="0"/>
              <a:t>,... a</a:t>
            </a:r>
            <a:r>
              <a:rPr lang="es-ES" sz="2400" b="1" i="0" baseline="-25000"/>
              <a:t>n</a:t>
            </a:r>
            <a:r>
              <a:rPr lang="es-ES" sz="2400" b="1" i="0"/>
              <a:t>) de números reales denotada por R</a:t>
            </a:r>
            <a:r>
              <a:rPr lang="es-ES" sz="2400" b="1" i="0" baseline="30000"/>
              <a:t>n</a:t>
            </a:r>
            <a:r>
              <a:rPr lang="es-ES" sz="2400" b="1" i="0"/>
              <a:t>, se llama un </a:t>
            </a:r>
            <a:r>
              <a:rPr lang="es-ES" sz="2400" b="1" i="0" u="sng"/>
              <a:t>n espacio</a:t>
            </a:r>
            <a:r>
              <a:rPr lang="es-ES" sz="2400" b="1" i="0"/>
              <a:t> .</a:t>
            </a:r>
          </a:p>
          <a:p>
            <a:pPr algn="l" eaLnBrk="1" hangingPunct="1"/>
            <a:r>
              <a:rPr lang="es-ES" sz="2400" b="1" i="0"/>
              <a:t> Los a</a:t>
            </a:r>
            <a:r>
              <a:rPr lang="es-ES" sz="2400" b="1" i="0" baseline="-25000"/>
              <a:t>i</a:t>
            </a:r>
            <a:r>
              <a:rPr lang="es-ES" sz="2400" b="1" i="0"/>
              <a:t> , i = 1,2,...,n se llaman componentes o coordenadas</a:t>
            </a:r>
            <a:r>
              <a:rPr lang="es-ES" sz="2200" b="1" i="0"/>
              <a:t>.</a:t>
            </a:r>
            <a:endParaRPr lang="es-ES_tradnl" sz="2200" b="1" i="0"/>
          </a:p>
        </p:txBody>
      </p:sp>
      <p:sp>
        <p:nvSpPr>
          <p:cNvPr id="827396" name="AutoShape 4">
            <a:hlinkClick r:id="rId2"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8256974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27395"/>
                                        </p:tgtEl>
                                        <p:attrNameLst>
                                          <p:attrName>style.visibility</p:attrName>
                                        </p:attrNameLst>
                                      </p:cBhvr>
                                      <p:to>
                                        <p:strVal val="visible"/>
                                      </p:to>
                                    </p:set>
                                    <p:anim calcmode="lin" valueType="num">
                                      <p:cBhvr additive="base">
                                        <p:cTn id="7" dur="500" fill="hold"/>
                                        <p:tgtEl>
                                          <p:spTgt spid="827395"/>
                                        </p:tgtEl>
                                        <p:attrNameLst>
                                          <p:attrName>ppt_x</p:attrName>
                                        </p:attrNameLst>
                                      </p:cBhvr>
                                      <p:tavLst>
                                        <p:tav tm="0">
                                          <p:val>
                                            <p:strVal val="0-#ppt_w/2"/>
                                          </p:val>
                                        </p:tav>
                                        <p:tav tm="100000">
                                          <p:val>
                                            <p:strVal val="#ppt_x"/>
                                          </p:val>
                                        </p:tav>
                                      </p:tavLst>
                                    </p:anim>
                                    <p:anim calcmode="lin" valueType="num">
                                      <p:cBhvr additive="base">
                                        <p:cTn id="8" dur="500" fill="hold"/>
                                        <p:tgtEl>
                                          <p:spTgt spid="8273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0"/>
                                  </p:stCondLst>
                                  <p:childTnLst>
                                    <p:set>
                                      <p:cBhvr>
                                        <p:cTn id="11" dur="1" fill="hold">
                                          <p:stCondLst>
                                            <p:cond delay="0"/>
                                          </p:stCondLst>
                                        </p:cTn>
                                        <p:tgtEl>
                                          <p:spTgt spid="827396"/>
                                        </p:tgtEl>
                                        <p:attrNameLst>
                                          <p:attrName>style.visibility</p:attrName>
                                        </p:attrNameLst>
                                      </p:cBhvr>
                                      <p:to>
                                        <p:strVal val="visible"/>
                                      </p:to>
                                    </p:set>
                                    <p:anim calcmode="lin" valueType="num">
                                      <p:cBhvr additive="base">
                                        <p:cTn id="12" dur="500" fill="hold"/>
                                        <p:tgtEl>
                                          <p:spTgt spid="827396"/>
                                        </p:tgtEl>
                                        <p:attrNameLst>
                                          <p:attrName>ppt_x</p:attrName>
                                        </p:attrNameLst>
                                      </p:cBhvr>
                                      <p:tavLst>
                                        <p:tav tm="0">
                                          <p:val>
                                            <p:strVal val="0-#ppt_w/2"/>
                                          </p:val>
                                        </p:tav>
                                        <p:tav tm="100000">
                                          <p:val>
                                            <p:strVal val="#ppt_x"/>
                                          </p:val>
                                        </p:tav>
                                      </p:tavLst>
                                    </p:anim>
                                    <p:anim calcmode="lin" valueType="num">
                                      <p:cBhvr additive="base">
                                        <p:cTn id="13" dur="500" fill="hold"/>
                                        <p:tgtEl>
                                          <p:spTgt spid="8273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7395" grpId="0" autoUpdateAnimBg="0"/>
      <p:bldP spid="827396"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ChangeArrowheads="1"/>
          </p:cNvSpPr>
          <p:nvPr>
            <p:ph type="body" idx="1"/>
          </p:nvPr>
        </p:nvSpPr>
        <p:spPr>
          <a:xfrm>
            <a:off x="1919288" y="692150"/>
            <a:ext cx="8424862" cy="5761038"/>
          </a:xfrm>
        </p:spPr>
        <p:txBody>
          <a:bodyPr/>
          <a:lstStyle/>
          <a:p>
            <a:pPr algn="ctr" eaLnBrk="1" hangingPunct="1">
              <a:lnSpc>
                <a:spcPct val="80000"/>
              </a:lnSpc>
              <a:buFontTx/>
              <a:buNone/>
            </a:pPr>
            <a:r>
              <a:rPr lang="es-ES" b="1" u="sng">
                <a:solidFill>
                  <a:srgbClr val="FF0000"/>
                </a:solidFill>
              </a:rPr>
              <a:t>Espacios vectoriales ( E .V.)</a:t>
            </a:r>
            <a:r>
              <a:rPr lang="es-ES" b="1">
                <a:solidFill>
                  <a:srgbClr val="FF0000"/>
                </a:solidFill>
              </a:rPr>
              <a:t> </a:t>
            </a:r>
          </a:p>
          <a:p>
            <a:pPr algn="ctr" eaLnBrk="1" hangingPunct="1">
              <a:lnSpc>
                <a:spcPct val="80000"/>
              </a:lnSpc>
              <a:buFontTx/>
              <a:buNone/>
            </a:pPr>
            <a:endParaRPr lang="es-ES">
              <a:solidFill>
                <a:srgbClr val="FF0000"/>
              </a:solidFill>
            </a:endParaRPr>
          </a:p>
          <a:p>
            <a:pPr eaLnBrk="1" hangingPunct="1">
              <a:lnSpc>
                <a:spcPct val="105000"/>
              </a:lnSpc>
            </a:pPr>
            <a:r>
              <a:rPr lang="es-ES" b="1">
                <a:solidFill>
                  <a:srgbClr val="FF0000"/>
                </a:solidFill>
                <a:hlinkClick r:id="rId2" action="ppaction://hlinksldjump"/>
              </a:rPr>
              <a:t>Generalización  del concepto de vector como todo elemento de un espacio vectorial</a:t>
            </a:r>
            <a:endParaRPr lang="es-ES">
              <a:solidFill>
                <a:srgbClr val="FF0000"/>
              </a:solidFill>
            </a:endParaRPr>
          </a:p>
          <a:p>
            <a:pPr eaLnBrk="1" hangingPunct="1">
              <a:lnSpc>
                <a:spcPct val="105000"/>
              </a:lnSpc>
            </a:pPr>
            <a:r>
              <a:rPr lang="es-ES" b="1">
                <a:solidFill>
                  <a:srgbClr val="FF0000"/>
                </a:solidFill>
                <a:hlinkClick r:id="rId3" action="ppaction://hlinksldjump"/>
              </a:rPr>
              <a:t>El espacio vectorial </a:t>
            </a:r>
            <a:r>
              <a:rPr lang="es-ES" b="1">
                <a:solidFill>
                  <a:srgbClr val="FF0000"/>
                </a:solidFill>
                <a:sym typeface="Symbol" panose="05050102010706020507" pitchFamily="18" charset="2"/>
                <a:hlinkClick r:id="rId3" action="ppaction://hlinksldjump"/>
              </a:rPr>
              <a:t></a:t>
            </a:r>
            <a:r>
              <a:rPr lang="es-ES" b="1" baseline="30000">
                <a:solidFill>
                  <a:srgbClr val="FF0000"/>
                </a:solidFill>
                <a:hlinkClick r:id="rId3" action="ppaction://hlinksldjump"/>
              </a:rPr>
              <a:t>n</a:t>
            </a:r>
            <a:endParaRPr lang="es-ES" baseline="30000">
              <a:solidFill>
                <a:srgbClr val="FF0000"/>
              </a:solidFill>
              <a:sym typeface="Symbol" panose="05050102010706020507" pitchFamily="18" charset="2"/>
            </a:endParaRPr>
          </a:p>
          <a:p>
            <a:pPr eaLnBrk="1" hangingPunct="1">
              <a:lnSpc>
                <a:spcPct val="105000"/>
              </a:lnSpc>
            </a:pPr>
            <a:r>
              <a:rPr lang="es-ES" b="1">
                <a:solidFill>
                  <a:srgbClr val="FF0000"/>
                </a:solidFill>
                <a:sym typeface="Symbol" panose="05050102010706020507" pitchFamily="18" charset="2"/>
                <a:hlinkClick r:id="rId4" action="ppaction://hlinksldjump"/>
              </a:rPr>
              <a:t>Producto escalar en </a:t>
            </a:r>
            <a:r>
              <a:rPr lang="es-ES" b="1" baseline="30000">
                <a:solidFill>
                  <a:srgbClr val="FF0000"/>
                </a:solidFill>
                <a:hlinkClick r:id="rId4" action="ppaction://hlinksldjump"/>
              </a:rPr>
              <a:t>n</a:t>
            </a:r>
            <a:r>
              <a:rPr lang="es-ES" b="1">
                <a:solidFill>
                  <a:srgbClr val="FF0000"/>
                </a:solidFill>
                <a:hlinkClick r:id="rId4" action="ppaction://hlinksldjump"/>
              </a:rPr>
              <a:t>. </a:t>
            </a:r>
            <a:r>
              <a:rPr lang="es-ES" b="1">
                <a:solidFill>
                  <a:srgbClr val="FF0000"/>
                </a:solidFill>
                <a:sym typeface="Symbol" panose="05050102010706020507" pitchFamily="18" charset="2"/>
                <a:hlinkClick r:id="rId4" action="ppaction://hlinksldjump"/>
              </a:rPr>
              <a:t>Espacios vectoriales euclídeos. </a:t>
            </a:r>
            <a:endParaRPr lang="es-ES" b="1" baseline="30000">
              <a:solidFill>
                <a:srgbClr val="FF0000"/>
              </a:solidFill>
            </a:endParaRPr>
          </a:p>
          <a:p>
            <a:pPr eaLnBrk="1" hangingPunct="1">
              <a:lnSpc>
                <a:spcPct val="105000"/>
              </a:lnSpc>
            </a:pPr>
            <a:r>
              <a:rPr lang="es-MX" b="1">
                <a:solidFill>
                  <a:srgbClr val="FF0000"/>
                </a:solidFill>
                <a:sym typeface="Symbol" panose="05050102010706020507" pitchFamily="18" charset="2"/>
                <a:hlinkClick r:id="rId5" action="ppaction://hlinksldjump"/>
              </a:rPr>
              <a:t>Norma de un vector de </a:t>
            </a:r>
            <a:r>
              <a:rPr lang="es-MX" b="1" baseline="30000">
                <a:solidFill>
                  <a:srgbClr val="FF0000"/>
                </a:solidFill>
                <a:hlinkClick r:id="rId5" action="ppaction://hlinksldjump"/>
              </a:rPr>
              <a:t>n</a:t>
            </a:r>
            <a:r>
              <a:rPr lang="es-ES" b="1">
                <a:solidFill>
                  <a:srgbClr val="FF0000"/>
                </a:solidFill>
                <a:sym typeface="Symbol" panose="05050102010706020507" pitchFamily="18" charset="2"/>
                <a:hlinkClick r:id="rId5" action="ppaction://hlinksldjump"/>
              </a:rPr>
              <a:t> . Espacios vectoriales normados.</a:t>
            </a:r>
            <a:endParaRPr lang="es-ES" b="1">
              <a:solidFill>
                <a:srgbClr val="FF0000"/>
              </a:solidFill>
              <a:sym typeface="Symbol" panose="05050102010706020507" pitchFamily="18" charset="2"/>
            </a:endParaRPr>
          </a:p>
          <a:p>
            <a:pPr eaLnBrk="1" hangingPunct="1">
              <a:lnSpc>
                <a:spcPct val="105000"/>
              </a:lnSpc>
            </a:pPr>
            <a:r>
              <a:rPr lang="es-MX" b="1">
                <a:solidFill>
                  <a:srgbClr val="FF0000"/>
                </a:solidFill>
                <a:sym typeface="Symbol" panose="05050102010706020507" pitchFamily="18" charset="2"/>
                <a:hlinkClick r:id="rId6" action="ppaction://hlinksldjump"/>
              </a:rPr>
              <a:t>Producto vectorial de dos vectores de  </a:t>
            </a:r>
            <a:r>
              <a:rPr lang="es-MX" b="1" baseline="30000">
                <a:solidFill>
                  <a:srgbClr val="FF0000"/>
                </a:solidFill>
                <a:hlinkClick r:id="rId6" action="ppaction://hlinksldjump"/>
              </a:rPr>
              <a:t>3</a:t>
            </a:r>
            <a:r>
              <a:rPr lang="es-MX" b="1" baseline="30000">
                <a:solidFill>
                  <a:srgbClr val="FF0000"/>
                </a:solidFill>
              </a:rPr>
              <a:t>.</a:t>
            </a:r>
          </a:p>
          <a:p>
            <a:pPr eaLnBrk="1" hangingPunct="1">
              <a:lnSpc>
                <a:spcPct val="105000"/>
              </a:lnSpc>
            </a:pPr>
            <a:r>
              <a:rPr lang="es-MX" b="1">
                <a:solidFill>
                  <a:srgbClr val="FF0000"/>
                </a:solidFill>
                <a:hlinkClick r:id="rId7" action="ppaction://hlinksldjump"/>
              </a:rPr>
              <a:t>Sistemas de vectores </a:t>
            </a:r>
            <a:r>
              <a:rPr lang="es-MX" b="1">
                <a:solidFill>
                  <a:srgbClr val="FF0000"/>
                </a:solidFill>
                <a:sym typeface="Symbol" panose="05050102010706020507" pitchFamily="18" charset="2"/>
                <a:hlinkClick r:id="rId7" action="ppaction://hlinksldjump"/>
              </a:rPr>
              <a:t>de </a:t>
            </a:r>
            <a:r>
              <a:rPr lang="es-MX" b="1" baseline="30000">
                <a:solidFill>
                  <a:srgbClr val="FF0000"/>
                </a:solidFill>
                <a:hlinkClick r:id="rId7" action="ppaction://hlinksldjump"/>
              </a:rPr>
              <a:t>n</a:t>
            </a:r>
            <a:r>
              <a:rPr lang="es-ES" b="1">
                <a:solidFill>
                  <a:srgbClr val="FF0000"/>
                </a:solidFill>
                <a:sym typeface="Symbol" panose="05050102010706020507" pitchFamily="18" charset="2"/>
                <a:hlinkClick r:id="rId7" action="ppaction://hlinksldjump"/>
              </a:rPr>
              <a:t>  </a:t>
            </a:r>
            <a:r>
              <a:rPr lang="es-MX" b="1">
                <a:solidFill>
                  <a:srgbClr val="FF0000"/>
                </a:solidFill>
                <a:hlinkClick r:id="rId7" action="ppaction://hlinksldjump"/>
              </a:rPr>
              <a:t>l. i. y l. d. </a:t>
            </a:r>
            <a:endParaRPr lang="es-ES">
              <a:solidFill>
                <a:srgbClr val="FF0000"/>
              </a:solidFill>
              <a:sym typeface="Symbol" panose="05050102010706020507" pitchFamily="18" charset="2"/>
            </a:endParaRPr>
          </a:p>
          <a:p>
            <a:pPr eaLnBrk="1" hangingPunct="1">
              <a:lnSpc>
                <a:spcPct val="105000"/>
              </a:lnSpc>
            </a:pPr>
            <a:endParaRPr lang="es-ES">
              <a:solidFill>
                <a:srgbClr val="FF0000"/>
              </a:solidFill>
            </a:endParaRPr>
          </a:p>
        </p:txBody>
      </p:sp>
      <p:sp>
        <p:nvSpPr>
          <p:cNvPr id="301059" name="AutoShape 3">
            <a:hlinkClick r:id="rId8"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49865992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Oval 2"/>
          <p:cNvSpPr>
            <a:spLocks noChangeArrowheads="1"/>
          </p:cNvSpPr>
          <p:nvPr/>
        </p:nvSpPr>
        <p:spPr bwMode="auto">
          <a:xfrm>
            <a:off x="2927351" y="3119031"/>
            <a:ext cx="5903913" cy="908864"/>
          </a:xfrm>
          <a:prstGeom prst="ellipse">
            <a:avLst/>
          </a:prstGeom>
          <a:noFill/>
          <a:ln w="5715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30435" name="Text Box 3"/>
          <p:cNvSpPr txBox="1">
            <a:spLocks noChangeArrowheads="1"/>
          </p:cNvSpPr>
          <p:nvPr/>
        </p:nvSpPr>
        <p:spPr bwMode="auto">
          <a:xfrm>
            <a:off x="4008438" y="2997200"/>
            <a:ext cx="38163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4400" b="1" i="0">
                <a:hlinkClick r:id="rId2" action="ppaction://hlinksldjump"/>
              </a:rPr>
              <a:t>MATRICES</a:t>
            </a:r>
            <a:endParaRPr lang="es-ES" sz="4400" b="1" i="0"/>
          </a:p>
        </p:txBody>
      </p:sp>
      <p:sp>
        <p:nvSpPr>
          <p:cNvPr id="6148" name="Oval 4"/>
          <p:cNvSpPr>
            <a:spLocks noChangeArrowheads="1"/>
          </p:cNvSpPr>
          <p:nvPr/>
        </p:nvSpPr>
        <p:spPr bwMode="auto">
          <a:xfrm>
            <a:off x="6038348" y="5639187"/>
            <a:ext cx="259766" cy="908864"/>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149" name="Line 5"/>
          <p:cNvSpPr>
            <a:spLocks noChangeShapeType="1"/>
          </p:cNvSpPr>
          <p:nvPr/>
        </p:nvSpPr>
        <p:spPr bwMode="auto">
          <a:xfrm>
            <a:off x="6096000" y="3429001"/>
            <a:ext cx="0" cy="115252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type="triangl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
        <p:nvSpPr>
          <p:cNvPr id="6150" name="Line 6"/>
          <p:cNvSpPr>
            <a:spLocks noChangeShapeType="1"/>
          </p:cNvSpPr>
          <p:nvPr/>
        </p:nvSpPr>
        <p:spPr bwMode="auto">
          <a:xfrm>
            <a:off x="6240463" y="3429001"/>
            <a:ext cx="0" cy="115252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type="triangl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Tree>
    <p:extLst>
      <p:ext uri="{BB962C8B-B14F-4D97-AF65-F5344CB8AC3E}">
        <p14:creationId xmlns:p14="http://schemas.microsoft.com/office/powerpoint/2010/main" val="101590590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530434"/>
                                        </p:tgtEl>
                                        <p:attrNameLst>
                                          <p:attrName>style.visibility</p:attrName>
                                        </p:attrNameLst>
                                      </p:cBhvr>
                                      <p:to>
                                        <p:strVal val="visible"/>
                                      </p:to>
                                    </p:set>
                                    <p:animEffect transition="in" filter="box(in)">
                                      <p:cBhvr>
                                        <p:cTn id="7" dur="500"/>
                                        <p:tgtEl>
                                          <p:spTgt spid="530434"/>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530435"/>
                                        </p:tgtEl>
                                        <p:attrNameLst>
                                          <p:attrName>style.visibility</p:attrName>
                                        </p:attrNameLst>
                                      </p:cBhvr>
                                      <p:to>
                                        <p:strVal val="visible"/>
                                      </p:to>
                                    </p:set>
                                    <p:animEffect transition="in" filter="box(in)">
                                      <p:cBhvr>
                                        <p:cTn id="11" dur="500"/>
                                        <p:tgtEl>
                                          <p:spTgt spid="530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34" grpId="0" animBg="1"/>
      <p:bldP spid="530435"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8867" name="Text Box 3"/>
          <p:cNvSpPr txBox="1">
            <a:spLocks noChangeArrowheads="1"/>
          </p:cNvSpPr>
          <p:nvPr/>
        </p:nvSpPr>
        <p:spPr bwMode="auto">
          <a:xfrm>
            <a:off x="1524000" y="11430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TRIANGULAR: Es toda </a:t>
            </a:r>
            <a:r>
              <a:rPr lang="es-ES_tradnl" b="1" i="0">
                <a:solidFill>
                  <a:srgbClr val="FF0000"/>
                </a:solidFill>
              </a:rPr>
              <a:t>matriz cuadrada</a:t>
            </a:r>
            <a:r>
              <a:rPr lang="es-ES_tradnl" b="1" i="0"/>
              <a:t> donde todos los elementos que están </a:t>
            </a:r>
            <a:r>
              <a:rPr lang="es-ES_tradnl" b="1" i="0">
                <a:solidFill>
                  <a:srgbClr val="FF5050"/>
                </a:solidFill>
              </a:rPr>
              <a:t>por debajo (por encima) de la diagonal principal son iguales a cero</a:t>
            </a:r>
            <a:r>
              <a:rPr lang="es-ES_tradnl" b="1" i="0"/>
              <a:t>. </a:t>
            </a:r>
          </a:p>
        </p:txBody>
      </p:sp>
    </p:spTree>
    <p:extLst>
      <p:ext uri="{BB962C8B-B14F-4D97-AF65-F5344CB8AC3E}">
        <p14:creationId xmlns:p14="http://schemas.microsoft.com/office/powerpoint/2010/main" val="151042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8866"/>
                                        </p:tgtEl>
                                        <p:attrNameLst>
                                          <p:attrName>style.visibility</p:attrName>
                                        </p:attrNameLst>
                                      </p:cBhvr>
                                      <p:to>
                                        <p:strVal val="visible"/>
                                      </p:to>
                                    </p:set>
                                    <p:anim calcmode="lin" valueType="num">
                                      <p:cBhvr additive="base">
                                        <p:cTn id="7" dur="500" fill="hold"/>
                                        <p:tgtEl>
                                          <p:spTgt spid="548866"/>
                                        </p:tgtEl>
                                        <p:attrNameLst>
                                          <p:attrName>ppt_x</p:attrName>
                                        </p:attrNameLst>
                                      </p:cBhvr>
                                      <p:tavLst>
                                        <p:tav tm="0">
                                          <p:val>
                                            <p:strVal val="0-#ppt_w/2"/>
                                          </p:val>
                                        </p:tav>
                                        <p:tav tm="100000">
                                          <p:val>
                                            <p:strVal val="#ppt_x"/>
                                          </p:val>
                                        </p:tav>
                                      </p:tavLst>
                                    </p:anim>
                                    <p:anim calcmode="lin" valueType="num">
                                      <p:cBhvr additive="base">
                                        <p:cTn id="8" dur="500" fill="hold"/>
                                        <p:tgtEl>
                                          <p:spTgt spid="54886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8867"/>
                                        </p:tgtEl>
                                        <p:attrNameLst>
                                          <p:attrName>style.visibility</p:attrName>
                                        </p:attrNameLst>
                                      </p:cBhvr>
                                      <p:to>
                                        <p:strVal val="visible"/>
                                      </p:to>
                                    </p:set>
                                    <p:anim calcmode="lin" valueType="num">
                                      <p:cBhvr additive="base">
                                        <p:cTn id="12" dur="500" fill="hold"/>
                                        <p:tgtEl>
                                          <p:spTgt spid="548867"/>
                                        </p:tgtEl>
                                        <p:attrNameLst>
                                          <p:attrName>ppt_x</p:attrName>
                                        </p:attrNameLst>
                                      </p:cBhvr>
                                      <p:tavLst>
                                        <p:tav tm="0">
                                          <p:val>
                                            <p:strVal val="0-#ppt_w/2"/>
                                          </p:val>
                                        </p:tav>
                                        <p:tav tm="100000">
                                          <p:val>
                                            <p:strVal val="#ppt_x"/>
                                          </p:val>
                                        </p:tav>
                                      </p:tavLst>
                                    </p:anim>
                                    <p:anim calcmode="lin" valueType="num">
                                      <p:cBhvr additive="base">
                                        <p:cTn id="13" dur="500" fill="hold"/>
                                        <p:tgtEl>
                                          <p:spTgt spid="5488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866" grpId="0" autoUpdateAnimBg="0"/>
      <p:bldP spid="548867"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2" name="Text Box 2"/>
          <p:cNvSpPr txBox="1">
            <a:spLocks noChangeArrowheads="1"/>
          </p:cNvSpPr>
          <p:nvPr/>
        </p:nvSpPr>
        <p:spPr bwMode="auto">
          <a:xfrm>
            <a:off x="1524000" y="260350"/>
            <a:ext cx="91440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Espacios vectoriales ( E .V.)</a:t>
            </a:r>
            <a:endParaRPr lang="es-ES_tradnl" b="1">
              <a:effectLst>
                <a:outerShdw blurRad="38100" dist="38100" dir="2700000" algn="tl">
                  <a:srgbClr val="C0C0C0"/>
                </a:outerShdw>
              </a:effectLst>
            </a:endParaRPr>
          </a:p>
        </p:txBody>
      </p:sp>
      <p:sp>
        <p:nvSpPr>
          <p:cNvPr id="302083" name="Text Box 3"/>
          <p:cNvSpPr txBox="1">
            <a:spLocks noChangeArrowheads="1"/>
          </p:cNvSpPr>
          <p:nvPr/>
        </p:nvSpPr>
        <p:spPr bwMode="auto">
          <a:xfrm>
            <a:off x="1524000" y="1052513"/>
            <a:ext cx="9144000" cy="3600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150000"/>
              </a:lnSpc>
            </a:pPr>
            <a:r>
              <a:rPr lang="es-ES" sz="2400" b="1" i="0"/>
              <a:t>Aquí se generaliza el concepto de vector como todo elemento de un espacio vectorial. </a:t>
            </a:r>
          </a:p>
          <a:p>
            <a:pPr algn="l" eaLnBrk="1" hangingPunct="1">
              <a:lnSpc>
                <a:spcPct val="150000"/>
              </a:lnSpc>
            </a:pPr>
            <a:r>
              <a:rPr lang="es-ES" sz="2400" b="1" i="0"/>
              <a:t>Hemos estudiado otros con juntos de objetos matemáticos  en los que están definidas las operaciones anteriores y que tienen propiedades análogas a las que enunciamos anteriormente.</a:t>
            </a:r>
            <a:r>
              <a:rPr lang="es-ES" sz="2400"/>
              <a:t> </a:t>
            </a:r>
            <a:endParaRPr lang="es-ES_tradnl" sz="2400"/>
          </a:p>
        </p:txBody>
      </p:sp>
      <p:sp>
        <p:nvSpPr>
          <p:cNvPr id="302084" name="Text Box 4"/>
          <p:cNvSpPr txBox="1">
            <a:spLocks noChangeArrowheads="1"/>
          </p:cNvSpPr>
          <p:nvPr/>
        </p:nvSpPr>
        <p:spPr bwMode="auto">
          <a:xfrm>
            <a:off x="1524000" y="508476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Veamos a continuación algunos ejemplos:</a:t>
            </a:r>
            <a:endParaRPr lang="es-ES_tradnl" sz="2400" b="1" i="0"/>
          </a:p>
        </p:txBody>
      </p:sp>
      <p:sp>
        <p:nvSpPr>
          <p:cNvPr id="302085" name="Text Box 5"/>
          <p:cNvSpPr txBox="1">
            <a:spLocks noChangeArrowheads="1"/>
          </p:cNvSpPr>
          <p:nvPr/>
        </p:nvSpPr>
        <p:spPr bwMode="auto">
          <a:xfrm>
            <a:off x="1524000" y="508476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2400" b="1" i="0"/>
          </a:p>
        </p:txBody>
      </p:sp>
    </p:spTree>
    <p:extLst>
      <p:ext uri="{BB962C8B-B14F-4D97-AF65-F5344CB8AC3E}">
        <p14:creationId xmlns:p14="http://schemas.microsoft.com/office/powerpoint/2010/main" val="767774123"/>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Text Box 2"/>
          <p:cNvSpPr txBox="1">
            <a:spLocks noChangeArrowheads="1"/>
          </p:cNvSpPr>
          <p:nvPr/>
        </p:nvSpPr>
        <p:spPr bwMode="auto">
          <a:xfrm>
            <a:off x="1703389" y="188913"/>
            <a:ext cx="8713787" cy="6247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120000"/>
              </a:lnSpc>
              <a:buFontTx/>
              <a:buChar char="•"/>
            </a:pPr>
            <a:r>
              <a:rPr lang="es-ES" sz="2000" b="1" i="0"/>
              <a:t>El conjunto de matrices de un mismo orden, con las operaciones usuales de adición de matrices y multiplicación de un número real por una matriz.</a:t>
            </a:r>
            <a:endParaRPr lang="es-ES_tradnl" sz="2000" b="1" i="0"/>
          </a:p>
          <a:p>
            <a:pPr algn="l" eaLnBrk="1" hangingPunct="1">
              <a:lnSpc>
                <a:spcPct val="120000"/>
              </a:lnSpc>
              <a:buFontTx/>
              <a:buChar char="•"/>
            </a:pPr>
            <a:r>
              <a:rPr lang="es-ES" sz="2000" b="1" i="0"/>
              <a:t>El conjunto de vectores del plano con origen O, con las operaciones usuales de adición de vectores y multiplicación de un número real por un vector.</a:t>
            </a:r>
            <a:endParaRPr lang="es-ES_tradnl" sz="2000" b="1" i="0"/>
          </a:p>
          <a:p>
            <a:pPr algn="l" eaLnBrk="1" hangingPunct="1">
              <a:lnSpc>
                <a:spcPct val="120000"/>
              </a:lnSpc>
              <a:buFontTx/>
              <a:buChar char="•"/>
            </a:pPr>
            <a:r>
              <a:rPr lang="es-ES" sz="2000" b="1" i="0"/>
              <a:t>El  conjunto de todos los polinomios con coeficientes reales  con  las operaciones   usuales  de   adición  de  polinomios  y multiplicación  de  un  número  real  por  un  polinomio. </a:t>
            </a:r>
          </a:p>
          <a:p>
            <a:pPr algn="l" eaLnBrk="1" hangingPunct="1">
              <a:lnSpc>
                <a:spcPct val="120000"/>
              </a:lnSpc>
              <a:buFontTx/>
              <a:buChar char="•"/>
            </a:pPr>
            <a:r>
              <a:rPr lang="es-ES" sz="2000" b="1" i="0"/>
              <a:t>El   conjunto   de  funciones  en  una  variable  real,  con  las operaciones usuales de adición de funciones y multiplicación de un número real por una función. </a:t>
            </a:r>
          </a:p>
          <a:p>
            <a:pPr algn="l" eaLnBrk="1" hangingPunct="1">
              <a:lnSpc>
                <a:spcPct val="120000"/>
              </a:lnSpc>
              <a:buFontTx/>
              <a:buChar char="•"/>
            </a:pPr>
            <a:r>
              <a:rPr lang="es-ES" sz="2000" b="1" i="0"/>
              <a:t>El    conjunto    de    funciones    en   una  variable  real,  con  las    operaciones    usuales    de    adición   de   funciones   y multiplicación de un número real por una función.</a:t>
            </a:r>
            <a:endParaRPr lang="es-ES_tradnl" sz="2000" b="1" i="0"/>
          </a:p>
        </p:txBody>
      </p:sp>
    </p:spTree>
    <p:extLst>
      <p:ext uri="{BB962C8B-B14F-4D97-AF65-F5344CB8AC3E}">
        <p14:creationId xmlns:p14="http://schemas.microsoft.com/office/powerpoint/2010/main" val="281593307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Text Box 2"/>
          <p:cNvSpPr txBox="1">
            <a:spLocks noChangeArrowheads="1"/>
          </p:cNvSpPr>
          <p:nvPr/>
        </p:nvSpPr>
        <p:spPr bwMode="auto">
          <a:xfrm>
            <a:off x="2351088" y="188913"/>
            <a:ext cx="75612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b="1" i="0"/>
              <a:t>El espacio vectorial </a:t>
            </a:r>
            <a:r>
              <a:rPr lang="es-ES" b="1" i="0">
                <a:sym typeface="Symbol" panose="05050102010706020507" pitchFamily="18" charset="2"/>
              </a:rPr>
              <a:t></a:t>
            </a:r>
            <a:r>
              <a:rPr lang="es-ES" b="1" i="0" baseline="30000"/>
              <a:t>n</a:t>
            </a:r>
            <a:r>
              <a:rPr lang="es-ES" b="1" i="0"/>
              <a:t>.</a:t>
            </a:r>
            <a:endParaRPr lang="es-ES_tradnl" b="1" i="0"/>
          </a:p>
        </p:txBody>
      </p:sp>
      <p:sp>
        <p:nvSpPr>
          <p:cNvPr id="304131" name="Text Box 3"/>
          <p:cNvSpPr txBox="1">
            <a:spLocks noChangeArrowheads="1"/>
          </p:cNvSpPr>
          <p:nvPr/>
        </p:nvSpPr>
        <p:spPr bwMode="auto">
          <a:xfrm>
            <a:off x="1703388" y="981076"/>
            <a:ext cx="89646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000" b="1" i="0"/>
              <a:t>Cada uno de los números reales que forman una eneada, se denomina componente de la eneada</a:t>
            </a:r>
            <a:r>
              <a:rPr lang="es-ES" sz="2000"/>
              <a:t>.</a:t>
            </a:r>
            <a:endParaRPr lang="es-ES_tradnl" sz="2000"/>
          </a:p>
        </p:txBody>
      </p:sp>
      <p:sp>
        <p:nvSpPr>
          <p:cNvPr id="304132" name="Text Box 4"/>
          <p:cNvSpPr txBox="1">
            <a:spLocks noChangeArrowheads="1"/>
          </p:cNvSpPr>
          <p:nvPr/>
        </p:nvSpPr>
        <p:spPr bwMode="auto">
          <a:xfrm>
            <a:off x="1524001" y="1700213"/>
            <a:ext cx="92170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a:t> </a:t>
            </a:r>
            <a:r>
              <a:rPr lang="es-ES" sz="2300" b="1" i="0"/>
              <a:t>Sean     </a:t>
            </a:r>
            <a:r>
              <a:rPr lang="es-MX" sz="2300" b="1" i="0"/>
              <a:t>= ( x</a:t>
            </a:r>
            <a:r>
              <a:rPr lang="es-MX" sz="2300" b="1" i="0" baseline="-25000"/>
              <a:t>1</a:t>
            </a:r>
            <a:r>
              <a:rPr lang="es-MX" sz="2300" b="1" i="0"/>
              <a:t> ,  x</a:t>
            </a:r>
            <a:r>
              <a:rPr lang="es-MX" sz="2300" b="1" i="0" baseline="-25000"/>
              <a:t>2</a:t>
            </a:r>
            <a:r>
              <a:rPr lang="es-MX" sz="2300" b="1" i="0"/>
              <a:t> , x</a:t>
            </a:r>
            <a:r>
              <a:rPr lang="es-MX" sz="2300" b="1" i="0" baseline="-25000"/>
              <a:t>3</a:t>
            </a:r>
            <a:r>
              <a:rPr lang="es-MX" sz="2300" b="1" i="0"/>
              <a:t> , ..., x </a:t>
            </a:r>
            <a:r>
              <a:rPr lang="es-ES" sz="2300" b="1" i="0" baseline="-25000"/>
              <a:t>n</a:t>
            </a:r>
            <a:r>
              <a:rPr lang="es-MX" sz="2300" b="1" i="0"/>
              <a:t>)  e      = ( y</a:t>
            </a:r>
            <a:r>
              <a:rPr lang="es-MX" sz="2300" b="1" i="0" baseline="-25000"/>
              <a:t>1</a:t>
            </a:r>
            <a:r>
              <a:rPr lang="es-MX" sz="2300" b="1" i="0"/>
              <a:t>,  y</a:t>
            </a:r>
            <a:r>
              <a:rPr lang="es-MX" sz="2300" b="1" i="0" baseline="-25000"/>
              <a:t>2</a:t>
            </a:r>
            <a:r>
              <a:rPr lang="es-MX" sz="2300" b="1" i="0"/>
              <a:t> ,  y</a:t>
            </a:r>
            <a:r>
              <a:rPr lang="es-MX" sz="2300" b="1" i="0" baseline="-25000"/>
              <a:t>3</a:t>
            </a:r>
            <a:r>
              <a:rPr lang="es-MX" sz="2300" b="1" i="0"/>
              <a:t> , ... , y</a:t>
            </a:r>
            <a:r>
              <a:rPr lang="es-MX" sz="2300" b="1" i="0" baseline="-25000"/>
              <a:t>n</a:t>
            </a:r>
            <a:r>
              <a:rPr lang="es-MX" sz="2300" b="1" i="0"/>
              <a:t> ) de </a:t>
            </a:r>
            <a:r>
              <a:rPr lang="es-ES" sz="2300" b="1" i="0">
                <a:sym typeface="Symbol" panose="05050102010706020507" pitchFamily="18" charset="2"/>
              </a:rPr>
              <a:t></a:t>
            </a:r>
            <a:r>
              <a:rPr lang="es-ES" sz="2300" b="1" i="0" baseline="30000"/>
              <a:t>n</a:t>
            </a:r>
            <a:r>
              <a:rPr lang="es-ES" sz="2300" b="1" i="0"/>
              <a:t> </a:t>
            </a:r>
            <a:endParaRPr lang="es-ES_tradnl" sz="2300" b="1" i="0"/>
          </a:p>
        </p:txBody>
      </p:sp>
      <p:sp>
        <p:nvSpPr>
          <p:cNvPr id="304133" name="Text Box 5"/>
          <p:cNvSpPr txBox="1">
            <a:spLocks noChangeArrowheads="1"/>
          </p:cNvSpPr>
          <p:nvPr/>
        </p:nvSpPr>
        <p:spPr bwMode="auto">
          <a:xfrm>
            <a:off x="1524000" y="2492375"/>
            <a:ext cx="9144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MX" sz="3600"/>
              <a:t>  </a:t>
            </a:r>
            <a:r>
              <a:rPr lang="es-MX" sz="2400" b="1"/>
              <a:t>1-     =     si y sólo si  x</a:t>
            </a:r>
            <a:r>
              <a:rPr lang="es-MX" sz="2400" b="1" baseline="-25000"/>
              <a:t>1</a:t>
            </a:r>
            <a:r>
              <a:rPr lang="es-MX" sz="2400" b="1"/>
              <a:t>= y</a:t>
            </a:r>
            <a:r>
              <a:rPr lang="es-MX" sz="2400" b="1" baseline="-25000"/>
              <a:t>1</a:t>
            </a:r>
            <a:r>
              <a:rPr lang="es-MX" sz="2400" b="1"/>
              <a:t> ;  x</a:t>
            </a:r>
            <a:r>
              <a:rPr lang="es-MX" sz="2400" b="1" baseline="-25000"/>
              <a:t>2</a:t>
            </a:r>
            <a:r>
              <a:rPr lang="es-MX" sz="2400" b="1"/>
              <a:t> = y</a:t>
            </a:r>
            <a:r>
              <a:rPr lang="es-MX" sz="2400" b="1" baseline="-25000"/>
              <a:t>2</a:t>
            </a:r>
            <a:r>
              <a:rPr lang="es-MX" sz="2400" b="1"/>
              <a:t> ;  x</a:t>
            </a:r>
            <a:r>
              <a:rPr lang="es-MX" sz="2400" b="1" baseline="-25000"/>
              <a:t>3</a:t>
            </a:r>
            <a:r>
              <a:rPr lang="es-MX" sz="2400" b="1"/>
              <a:t> =  y</a:t>
            </a:r>
            <a:r>
              <a:rPr lang="es-MX" sz="2400" b="1" baseline="-25000"/>
              <a:t>3</a:t>
            </a:r>
            <a:r>
              <a:rPr lang="es-MX" sz="2400" b="1"/>
              <a:t> ; .... ;  x</a:t>
            </a:r>
            <a:r>
              <a:rPr lang="es-MX" sz="2400" b="1" baseline="-25000"/>
              <a:t>n</a:t>
            </a:r>
            <a:r>
              <a:rPr lang="es-MX" sz="2400" b="1"/>
              <a:t> =  yn</a:t>
            </a:r>
            <a:endParaRPr lang="es-ES_tradnl" sz="2400" b="1"/>
          </a:p>
        </p:txBody>
      </p:sp>
      <p:sp>
        <p:nvSpPr>
          <p:cNvPr id="304134" name="Rectangle 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4135" name="Object 7"/>
          <p:cNvGraphicFramePr>
            <a:graphicFrameLocks noChangeAspect="1"/>
          </p:cNvGraphicFramePr>
          <p:nvPr/>
        </p:nvGraphicFramePr>
        <p:xfrm>
          <a:off x="2208214" y="2420938"/>
          <a:ext cx="293687" cy="576262"/>
        </p:xfrm>
        <a:graphic>
          <a:graphicData uri="http://schemas.openxmlformats.org/presentationml/2006/ole">
            <mc:AlternateContent xmlns:mc="http://schemas.openxmlformats.org/markup-compatibility/2006">
              <mc:Choice xmlns:v="urn:schemas-microsoft-com:vml" Requires="v">
                <p:oleObj spid="_x0000_s143376" name="Ecuación" r:id="rId3" imgW="190417" imgH="380835" progId="Equation.3">
                  <p:embed/>
                </p:oleObj>
              </mc:Choice>
              <mc:Fallback>
                <p:oleObj name="Ecuación" r:id="rId3" imgW="190417" imgH="380835"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08214" y="2420938"/>
                        <a:ext cx="293687"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4136" name="Rectangle 8"/>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4137" name="Object 9"/>
          <p:cNvGraphicFramePr>
            <a:graphicFrameLocks noChangeAspect="1"/>
          </p:cNvGraphicFramePr>
          <p:nvPr/>
        </p:nvGraphicFramePr>
        <p:xfrm>
          <a:off x="2782889" y="2420939"/>
          <a:ext cx="312737" cy="649287"/>
        </p:xfrm>
        <a:graphic>
          <a:graphicData uri="http://schemas.openxmlformats.org/presentationml/2006/ole">
            <mc:AlternateContent xmlns:mc="http://schemas.openxmlformats.org/markup-compatibility/2006">
              <mc:Choice xmlns:v="urn:schemas-microsoft-com:vml" Requires="v">
                <p:oleObj spid="_x0000_s143377" name="Ecuación" r:id="rId5" imgW="203112" imgH="457002" progId="Equation.3">
                  <p:embed/>
                </p:oleObj>
              </mc:Choice>
              <mc:Fallback>
                <p:oleObj name="Ecuación" r:id="rId5" imgW="203112" imgH="45700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82889" y="2420939"/>
                        <a:ext cx="312737" cy="649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4138" name="Text Box 10"/>
          <p:cNvSpPr txBox="1">
            <a:spLocks noChangeArrowheads="1"/>
          </p:cNvSpPr>
          <p:nvPr/>
        </p:nvSpPr>
        <p:spPr bwMode="auto">
          <a:xfrm>
            <a:off x="1524000" y="3284539"/>
            <a:ext cx="9144000" cy="1189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MX" sz="2400" b="1"/>
              <a:t>   2-</a:t>
            </a:r>
            <a:r>
              <a:rPr lang="es-MX" sz="3600"/>
              <a:t>     </a:t>
            </a:r>
            <a:r>
              <a:rPr lang="es-MX" sz="2400" b="1"/>
              <a:t>+      = ( x</a:t>
            </a:r>
            <a:r>
              <a:rPr lang="es-MX" sz="2400" b="1" baseline="-25000"/>
              <a:t>1</a:t>
            </a:r>
            <a:r>
              <a:rPr lang="es-MX" sz="2400" b="1"/>
              <a:t> ,  x</a:t>
            </a:r>
            <a:r>
              <a:rPr lang="es-MX" sz="2400" b="1" baseline="-25000"/>
              <a:t>2</a:t>
            </a:r>
            <a:r>
              <a:rPr lang="es-MX" sz="2400" b="1"/>
              <a:t> , x</a:t>
            </a:r>
            <a:r>
              <a:rPr lang="es-MX" sz="2400" b="1" baseline="-25000"/>
              <a:t>3</a:t>
            </a:r>
            <a:r>
              <a:rPr lang="es-MX" sz="2400" b="1"/>
              <a:t> , ..., x</a:t>
            </a:r>
            <a:r>
              <a:rPr lang="es-MX" sz="2400" b="1" baseline="-25000"/>
              <a:t>n</a:t>
            </a:r>
            <a:r>
              <a:rPr lang="es-MX" sz="2400" b="1"/>
              <a:t>) + ( y</a:t>
            </a:r>
            <a:r>
              <a:rPr lang="es-MX" sz="2400" b="1" baseline="-25000"/>
              <a:t>1</a:t>
            </a:r>
            <a:r>
              <a:rPr lang="es-MX" sz="2400" b="1"/>
              <a:t>,  y</a:t>
            </a:r>
            <a:r>
              <a:rPr lang="es-MX" sz="2400" b="1" baseline="-25000"/>
              <a:t>2</a:t>
            </a:r>
            <a:r>
              <a:rPr lang="es-MX" sz="2400" b="1"/>
              <a:t> ,  y</a:t>
            </a:r>
            <a:r>
              <a:rPr lang="es-MX" sz="2400" b="1" baseline="-25000"/>
              <a:t>3</a:t>
            </a:r>
            <a:r>
              <a:rPr lang="es-MX" sz="2400" b="1"/>
              <a:t> , ... , y</a:t>
            </a:r>
            <a:r>
              <a:rPr lang="es-MX" sz="2400" b="1" baseline="-25000"/>
              <a:t>n</a:t>
            </a:r>
            <a:r>
              <a:rPr lang="es-MX" sz="2400" b="1"/>
              <a:t> )</a:t>
            </a:r>
          </a:p>
          <a:p>
            <a:pPr eaLnBrk="1" hangingPunct="1">
              <a:spcBef>
                <a:spcPct val="50000"/>
              </a:spcBef>
              <a:buFontTx/>
              <a:buNone/>
            </a:pPr>
            <a:r>
              <a:rPr lang="es-MX" sz="2400" b="1"/>
              <a:t>                      = ( x</a:t>
            </a:r>
            <a:r>
              <a:rPr lang="es-MX" sz="2400" b="1" baseline="-25000"/>
              <a:t>1</a:t>
            </a:r>
            <a:r>
              <a:rPr lang="es-MX" sz="2400" b="1"/>
              <a:t> + y</a:t>
            </a:r>
            <a:r>
              <a:rPr lang="es-MX" sz="2400" b="1" baseline="-25000"/>
              <a:t>1</a:t>
            </a:r>
            <a:r>
              <a:rPr lang="es-MX" sz="2400" b="1"/>
              <a:t> ; x</a:t>
            </a:r>
            <a:r>
              <a:rPr lang="es-MX" sz="2400" b="1" baseline="-25000"/>
              <a:t>2</a:t>
            </a:r>
            <a:r>
              <a:rPr lang="es-MX" sz="2400" b="1"/>
              <a:t> + y</a:t>
            </a:r>
            <a:r>
              <a:rPr lang="es-MX" sz="2400" b="1" baseline="-25000"/>
              <a:t>2</a:t>
            </a:r>
            <a:r>
              <a:rPr lang="es-MX" sz="2400" b="1"/>
              <a:t> ;  x</a:t>
            </a:r>
            <a:r>
              <a:rPr lang="es-MX" sz="2400" b="1" baseline="-25000"/>
              <a:t>3</a:t>
            </a:r>
            <a:r>
              <a:rPr lang="es-MX" sz="2400" b="1"/>
              <a:t> +  y</a:t>
            </a:r>
            <a:r>
              <a:rPr lang="es-MX" sz="2400" b="1" baseline="-25000"/>
              <a:t>3</a:t>
            </a:r>
            <a:r>
              <a:rPr lang="es-MX" sz="2400" b="1"/>
              <a:t> ; x</a:t>
            </a:r>
            <a:r>
              <a:rPr lang="es-MX" sz="2400" b="1" baseline="-25000"/>
              <a:t>n</a:t>
            </a:r>
            <a:r>
              <a:rPr lang="es-MX" sz="2400" b="1"/>
              <a:t>+  y</a:t>
            </a:r>
            <a:r>
              <a:rPr lang="es-MX" sz="2400" b="1" baseline="-25000"/>
              <a:t>n</a:t>
            </a:r>
            <a:r>
              <a:rPr lang="es-MX" sz="2400" b="1"/>
              <a:t> )</a:t>
            </a:r>
            <a:endParaRPr lang="es-ES_tradnl" sz="2400" b="1"/>
          </a:p>
        </p:txBody>
      </p:sp>
      <p:graphicFrame>
        <p:nvGraphicFramePr>
          <p:cNvPr id="304139" name="Object 11"/>
          <p:cNvGraphicFramePr>
            <a:graphicFrameLocks noChangeAspect="1"/>
          </p:cNvGraphicFramePr>
          <p:nvPr/>
        </p:nvGraphicFramePr>
        <p:xfrm>
          <a:off x="2351089" y="3141664"/>
          <a:ext cx="293687" cy="574675"/>
        </p:xfrm>
        <a:graphic>
          <a:graphicData uri="http://schemas.openxmlformats.org/presentationml/2006/ole">
            <mc:AlternateContent xmlns:mc="http://schemas.openxmlformats.org/markup-compatibility/2006">
              <mc:Choice xmlns:v="urn:schemas-microsoft-com:vml" Requires="v">
                <p:oleObj spid="_x0000_s143378" name="Ecuación" r:id="rId7" imgW="190417" imgH="380835" progId="Equation.3">
                  <p:embed/>
                </p:oleObj>
              </mc:Choice>
              <mc:Fallback>
                <p:oleObj name="Ecuación" r:id="rId7" imgW="190417" imgH="38083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51089" y="3141664"/>
                        <a:ext cx="293687"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4140" name="Object 12"/>
          <p:cNvGraphicFramePr>
            <a:graphicFrameLocks noChangeAspect="1"/>
          </p:cNvGraphicFramePr>
          <p:nvPr/>
        </p:nvGraphicFramePr>
        <p:xfrm>
          <a:off x="3071813" y="3213101"/>
          <a:ext cx="277812" cy="576263"/>
        </p:xfrm>
        <a:graphic>
          <a:graphicData uri="http://schemas.openxmlformats.org/presentationml/2006/ole">
            <mc:AlternateContent xmlns:mc="http://schemas.openxmlformats.org/markup-compatibility/2006">
              <mc:Choice xmlns:v="urn:schemas-microsoft-com:vml" Requires="v">
                <p:oleObj spid="_x0000_s143379" name="Ecuación" r:id="rId9" imgW="203112" imgH="457002" progId="Equation.3">
                  <p:embed/>
                </p:oleObj>
              </mc:Choice>
              <mc:Fallback>
                <p:oleObj name="Ecuación" r:id="rId9" imgW="203112" imgH="457002"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71813" y="3213101"/>
                        <a:ext cx="277812" cy="57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4141" name="Text Box 13"/>
          <p:cNvSpPr txBox="1">
            <a:spLocks noChangeArrowheads="1"/>
          </p:cNvSpPr>
          <p:nvPr/>
        </p:nvSpPr>
        <p:spPr bwMode="auto">
          <a:xfrm>
            <a:off x="1774826" y="4581525"/>
            <a:ext cx="8893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ES" sz="2400" b="1"/>
              <a:t>3-  λ    </a:t>
            </a:r>
            <a:r>
              <a:rPr lang="es-MX" sz="2400" b="1"/>
              <a:t>= </a:t>
            </a:r>
            <a:r>
              <a:rPr lang="es-ES" sz="2400" b="1"/>
              <a:t>λ </a:t>
            </a:r>
            <a:r>
              <a:rPr lang="es-MX" sz="2400" b="1"/>
              <a:t>( x</a:t>
            </a:r>
            <a:r>
              <a:rPr lang="es-MX" sz="2400" b="1" baseline="-25000"/>
              <a:t>1</a:t>
            </a:r>
            <a:r>
              <a:rPr lang="es-MX" sz="2400" b="1"/>
              <a:t> , x</a:t>
            </a:r>
            <a:r>
              <a:rPr lang="es-MX" sz="2400" b="1" baseline="-25000"/>
              <a:t>2</a:t>
            </a:r>
            <a:r>
              <a:rPr lang="es-MX" sz="2400" b="1"/>
              <a:t> , x</a:t>
            </a:r>
            <a:r>
              <a:rPr lang="es-MX" sz="2400" b="1" baseline="-25000"/>
              <a:t>3</a:t>
            </a:r>
            <a:r>
              <a:rPr lang="es-MX" sz="2400" b="1"/>
              <a:t>, ...,x</a:t>
            </a:r>
            <a:r>
              <a:rPr lang="es-ES" sz="2400" b="1" baseline="-25000"/>
              <a:t>n</a:t>
            </a:r>
            <a:r>
              <a:rPr lang="es-MX" sz="2400" b="1"/>
              <a:t>) = (</a:t>
            </a:r>
            <a:r>
              <a:rPr lang="es-ES" sz="2400" b="1"/>
              <a:t>λ</a:t>
            </a:r>
            <a:r>
              <a:rPr lang="es-MX" sz="2400" b="1"/>
              <a:t>x</a:t>
            </a:r>
            <a:r>
              <a:rPr lang="es-MX" sz="2400" b="1" baseline="-25000"/>
              <a:t>1</a:t>
            </a:r>
            <a:r>
              <a:rPr lang="es-MX" sz="2400" b="1"/>
              <a:t>, </a:t>
            </a:r>
            <a:r>
              <a:rPr lang="es-ES" sz="2400" b="1"/>
              <a:t>λ</a:t>
            </a:r>
            <a:r>
              <a:rPr lang="es-MX" sz="2400" b="1"/>
              <a:t>x</a:t>
            </a:r>
            <a:r>
              <a:rPr lang="es-MX" sz="2400" b="1" baseline="-25000"/>
              <a:t>2</a:t>
            </a:r>
            <a:r>
              <a:rPr lang="es-MX" sz="2400" b="1"/>
              <a:t> , </a:t>
            </a:r>
            <a:r>
              <a:rPr lang="es-ES" sz="2400" b="1"/>
              <a:t>λ</a:t>
            </a:r>
            <a:r>
              <a:rPr lang="es-MX" sz="2400" b="1"/>
              <a:t>x</a:t>
            </a:r>
            <a:r>
              <a:rPr lang="es-MX" sz="2400" b="1" baseline="-25000"/>
              <a:t>3</a:t>
            </a:r>
            <a:r>
              <a:rPr lang="es-MX" sz="2400" b="1"/>
              <a:t> , ..., </a:t>
            </a:r>
            <a:r>
              <a:rPr lang="es-ES" sz="2400" b="1"/>
              <a:t>λ</a:t>
            </a:r>
            <a:r>
              <a:rPr lang="es-MX" sz="2400" b="1"/>
              <a:t>x </a:t>
            </a:r>
            <a:r>
              <a:rPr lang="es-ES" sz="2400" b="1" baseline="-25000"/>
              <a:t>n</a:t>
            </a:r>
            <a:r>
              <a:rPr lang="es-MX" sz="2400" b="1"/>
              <a:t>)</a:t>
            </a:r>
            <a:endParaRPr lang="es-ES_tradnl" sz="2400" b="1"/>
          </a:p>
        </p:txBody>
      </p:sp>
      <p:graphicFrame>
        <p:nvGraphicFramePr>
          <p:cNvPr id="304142" name="Object 14"/>
          <p:cNvGraphicFramePr>
            <a:graphicFrameLocks noChangeAspect="1"/>
          </p:cNvGraphicFramePr>
          <p:nvPr/>
        </p:nvGraphicFramePr>
        <p:xfrm>
          <a:off x="2495550" y="4365626"/>
          <a:ext cx="293688" cy="574675"/>
        </p:xfrm>
        <a:graphic>
          <a:graphicData uri="http://schemas.openxmlformats.org/presentationml/2006/ole">
            <mc:AlternateContent xmlns:mc="http://schemas.openxmlformats.org/markup-compatibility/2006">
              <mc:Choice xmlns:v="urn:schemas-microsoft-com:vml" Requires="v">
                <p:oleObj spid="_x0000_s143380" name="Ecuación" r:id="rId11" imgW="190417" imgH="380835" progId="Equation.3">
                  <p:embed/>
                </p:oleObj>
              </mc:Choice>
              <mc:Fallback>
                <p:oleObj name="Ecuación" r:id="rId11" imgW="190417" imgH="38083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5550" y="4365626"/>
                        <a:ext cx="29368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4143" name="Text Box 15"/>
          <p:cNvSpPr txBox="1">
            <a:spLocks noChangeArrowheads="1"/>
          </p:cNvSpPr>
          <p:nvPr/>
        </p:nvSpPr>
        <p:spPr bwMode="auto">
          <a:xfrm>
            <a:off x="1524001" y="5300664"/>
            <a:ext cx="896461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u="sng"/>
              <a:t>El conjunto </a:t>
            </a:r>
            <a:r>
              <a:rPr lang="es-ES" sz="2400" b="1" i="0" u="sng">
                <a:sym typeface="Symbol" panose="05050102010706020507" pitchFamily="18" charset="2"/>
              </a:rPr>
              <a:t></a:t>
            </a:r>
            <a:r>
              <a:rPr lang="es-ES" sz="2400" b="1" i="0" u="sng" baseline="30000"/>
              <a:t>n</a:t>
            </a:r>
            <a:r>
              <a:rPr lang="es-ES" sz="2400" b="1" i="0" u="sng"/>
              <a:t> con las operaciones definidas es un espacio vectorial real.</a:t>
            </a:r>
            <a:endParaRPr lang="es-ES_tradnl" sz="2400" b="1" i="0" u="sng"/>
          </a:p>
        </p:txBody>
      </p:sp>
      <p:graphicFrame>
        <p:nvGraphicFramePr>
          <p:cNvPr id="304144" name="Object 16"/>
          <p:cNvGraphicFramePr>
            <a:graphicFrameLocks noChangeAspect="1"/>
          </p:cNvGraphicFramePr>
          <p:nvPr/>
        </p:nvGraphicFramePr>
        <p:xfrm>
          <a:off x="2566989" y="1628776"/>
          <a:ext cx="293687" cy="576263"/>
        </p:xfrm>
        <a:graphic>
          <a:graphicData uri="http://schemas.openxmlformats.org/presentationml/2006/ole">
            <mc:AlternateContent xmlns:mc="http://schemas.openxmlformats.org/markup-compatibility/2006">
              <mc:Choice xmlns:v="urn:schemas-microsoft-com:vml" Requires="v">
                <p:oleObj spid="_x0000_s143381" name="Ecuación" r:id="rId12" imgW="190417" imgH="380835" progId="Equation.3">
                  <p:embed/>
                </p:oleObj>
              </mc:Choice>
              <mc:Fallback>
                <p:oleObj name="Ecuación" r:id="rId12" imgW="190417" imgH="380835"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1628776"/>
                        <a:ext cx="293687" cy="57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4145" name="Object 17"/>
          <p:cNvGraphicFramePr>
            <a:graphicFrameLocks noChangeAspect="1"/>
          </p:cNvGraphicFramePr>
          <p:nvPr/>
        </p:nvGraphicFramePr>
        <p:xfrm>
          <a:off x="6311900" y="1628775"/>
          <a:ext cx="312738" cy="649288"/>
        </p:xfrm>
        <a:graphic>
          <a:graphicData uri="http://schemas.openxmlformats.org/presentationml/2006/ole">
            <mc:AlternateContent xmlns:mc="http://schemas.openxmlformats.org/markup-compatibility/2006">
              <mc:Choice xmlns:v="urn:schemas-microsoft-com:vml" Requires="v">
                <p:oleObj spid="_x0000_s143382" name="Ecuación" r:id="rId13" imgW="203112" imgH="457002" progId="Equation.3">
                  <p:embed/>
                </p:oleObj>
              </mc:Choice>
              <mc:Fallback>
                <p:oleObj name="Ecuación" r:id="rId13" imgW="203112" imgH="45700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11900" y="1628775"/>
                        <a:ext cx="312738"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38137327"/>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4" name="Text Box 2"/>
          <p:cNvSpPr txBox="1">
            <a:spLocks noChangeArrowheads="1"/>
          </p:cNvSpPr>
          <p:nvPr/>
        </p:nvSpPr>
        <p:spPr bwMode="auto">
          <a:xfrm>
            <a:off x="1847851" y="260351"/>
            <a:ext cx="8640763"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eaLnBrk="1" hangingPunct="1">
              <a:spcBef>
                <a:spcPct val="50000"/>
              </a:spcBef>
              <a:defRPr/>
            </a:pPr>
            <a:r>
              <a:rPr lang="es-ES" sz="3000" b="1">
                <a:effectLst>
                  <a:outerShdw blurRad="38100" dist="38100" dir="2700000" algn="tl">
                    <a:srgbClr val="C0C0C0"/>
                  </a:outerShdw>
                </a:effectLst>
              </a:rPr>
              <a:t>Algunos elementos del Espacio Vectorial </a:t>
            </a:r>
            <a:r>
              <a:rPr lang="es-ES" sz="3000" b="1">
                <a:effectLst>
                  <a:outerShdw blurRad="38100" dist="38100" dir="2700000" algn="tl">
                    <a:srgbClr val="C0C0C0"/>
                  </a:outerShdw>
                </a:effectLst>
                <a:sym typeface="Symbol" panose="05050102010706020507" pitchFamily="18" charset="2"/>
              </a:rPr>
              <a:t></a:t>
            </a:r>
            <a:r>
              <a:rPr lang="es-ES" sz="3000" b="1" baseline="30000">
                <a:effectLst>
                  <a:outerShdw blurRad="38100" dist="38100" dir="2700000" algn="tl">
                    <a:srgbClr val="C0C0C0"/>
                  </a:outerShdw>
                </a:effectLst>
              </a:rPr>
              <a:t>n</a:t>
            </a:r>
            <a:r>
              <a:rPr lang="es-ES" sz="3000" b="1">
                <a:effectLst>
                  <a:outerShdw blurRad="38100" dist="38100" dir="2700000" algn="tl">
                    <a:srgbClr val="C0C0C0"/>
                  </a:outerShdw>
                </a:effectLst>
              </a:rPr>
              <a:t>.</a:t>
            </a:r>
            <a:endParaRPr lang="es-ES_tradnl" sz="3000" b="1">
              <a:effectLst>
                <a:outerShdw blurRad="38100" dist="38100" dir="2700000" algn="tl">
                  <a:srgbClr val="C0C0C0"/>
                </a:outerShdw>
              </a:effectLst>
            </a:endParaRPr>
          </a:p>
        </p:txBody>
      </p:sp>
      <p:sp>
        <p:nvSpPr>
          <p:cNvPr id="305155" name="Text Box 3"/>
          <p:cNvSpPr txBox="1">
            <a:spLocks noChangeArrowheads="1"/>
          </p:cNvSpPr>
          <p:nvPr/>
        </p:nvSpPr>
        <p:spPr bwMode="auto">
          <a:xfrm>
            <a:off x="1524000" y="119697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400" b="1" i="0"/>
              <a:t> El vector nulo de </a:t>
            </a:r>
            <a:r>
              <a:rPr lang="es-ES" sz="2400" b="1" i="0">
                <a:sym typeface="Symbol" panose="05050102010706020507" pitchFamily="18" charset="2"/>
              </a:rPr>
              <a:t></a:t>
            </a:r>
            <a:r>
              <a:rPr lang="es-ES" sz="2400" b="1" i="0" baseline="30000"/>
              <a:t>n</a:t>
            </a:r>
            <a:r>
              <a:rPr lang="es-ES" sz="2400" b="1" i="0"/>
              <a:t> es la eneada  ( 0, 0, 0, ..., 0).</a:t>
            </a:r>
            <a:endParaRPr lang="es-ES_tradnl" sz="2400" b="1" i="0"/>
          </a:p>
        </p:txBody>
      </p:sp>
      <p:sp>
        <p:nvSpPr>
          <p:cNvPr id="305156" name="Text Box 4"/>
          <p:cNvSpPr txBox="1">
            <a:spLocks noChangeArrowheads="1"/>
          </p:cNvSpPr>
          <p:nvPr/>
        </p:nvSpPr>
        <p:spPr bwMode="auto">
          <a:xfrm>
            <a:off x="1524000" y="1773239"/>
            <a:ext cx="9144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400" b="1" i="0"/>
              <a:t> El opuesto de cualquier vector </a:t>
            </a:r>
            <a:r>
              <a:rPr lang="es-MX" sz="2400" b="1" i="0"/>
              <a:t>( </a:t>
            </a:r>
            <a:r>
              <a:rPr lang="es-MX" sz="2400" b="1"/>
              <a:t>x</a:t>
            </a:r>
            <a:r>
              <a:rPr lang="es-MX" sz="2400" b="1" i="0" baseline="-25000"/>
              <a:t>1</a:t>
            </a:r>
            <a:r>
              <a:rPr lang="es-MX" sz="2400" b="1" i="0"/>
              <a:t> , </a:t>
            </a:r>
            <a:r>
              <a:rPr lang="es-MX" sz="2400" b="1"/>
              <a:t>x</a:t>
            </a:r>
            <a:r>
              <a:rPr lang="es-MX" sz="2400" b="1" i="0" baseline="-25000"/>
              <a:t>2</a:t>
            </a:r>
            <a:r>
              <a:rPr lang="es-MX" sz="2400" b="1" i="0"/>
              <a:t> , </a:t>
            </a:r>
            <a:r>
              <a:rPr lang="es-MX" sz="2400" b="1"/>
              <a:t>x</a:t>
            </a:r>
            <a:r>
              <a:rPr lang="es-MX" sz="2400" b="1" i="0" baseline="-25000"/>
              <a:t>3</a:t>
            </a:r>
            <a:r>
              <a:rPr lang="es-MX" sz="2400" b="1" i="0"/>
              <a:t>, ..., </a:t>
            </a:r>
            <a:r>
              <a:rPr lang="es-MX" sz="2400" b="1"/>
              <a:t>x</a:t>
            </a:r>
            <a:r>
              <a:rPr lang="es-ES" sz="2400" b="1" i="0" baseline="-25000"/>
              <a:t>n</a:t>
            </a:r>
            <a:r>
              <a:rPr lang="es-MX" sz="2400" b="1" i="0"/>
              <a:t>) </a:t>
            </a:r>
            <a:r>
              <a:rPr lang="es-ES" sz="2400" b="1" i="0"/>
              <a:t>de </a:t>
            </a:r>
            <a:r>
              <a:rPr lang="es-ES" sz="2400" b="1" i="0">
                <a:sym typeface="Symbol" panose="05050102010706020507" pitchFamily="18" charset="2"/>
              </a:rPr>
              <a:t></a:t>
            </a:r>
            <a:r>
              <a:rPr lang="es-ES" sz="2400" b="1" i="0" baseline="30000"/>
              <a:t>n</a:t>
            </a:r>
            <a:r>
              <a:rPr lang="es-ES" sz="2400" b="1" i="0"/>
              <a:t>  es el vector </a:t>
            </a:r>
            <a:r>
              <a:rPr lang="es-MX" sz="2400" b="1" i="0"/>
              <a:t>( -</a:t>
            </a:r>
            <a:r>
              <a:rPr lang="es-MX" sz="2400" b="1"/>
              <a:t>x</a:t>
            </a:r>
            <a:r>
              <a:rPr lang="es-MX" sz="2400" b="1" i="0" baseline="-25000"/>
              <a:t>1</a:t>
            </a:r>
            <a:r>
              <a:rPr lang="es-MX" sz="2400" b="1" i="0"/>
              <a:t> ,  -</a:t>
            </a:r>
            <a:r>
              <a:rPr lang="es-MX" sz="2400" b="1"/>
              <a:t>x</a:t>
            </a:r>
            <a:r>
              <a:rPr lang="es-MX" sz="2400" b="1" i="0" baseline="-25000"/>
              <a:t>2</a:t>
            </a:r>
            <a:r>
              <a:rPr lang="es-MX" sz="2400" b="1" i="0"/>
              <a:t> , -</a:t>
            </a:r>
            <a:r>
              <a:rPr lang="es-MX" sz="2400" b="1"/>
              <a:t>x</a:t>
            </a:r>
            <a:r>
              <a:rPr lang="es-MX" sz="2400" b="1" i="0" baseline="-25000"/>
              <a:t>3</a:t>
            </a:r>
            <a:r>
              <a:rPr lang="es-MX" sz="2400" b="1" i="0"/>
              <a:t> , ..., -</a:t>
            </a:r>
            <a:r>
              <a:rPr lang="es-MX" sz="2400"/>
              <a:t> </a:t>
            </a:r>
            <a:r>
              <a:rPr lang="es-MX" sz="2400" b="1"/>
              <a:t>x</a:t>
            </a:r>
            <a:r>
              <a:rPr lang="es-ES" sz="2400" b="1" i="0" baseline="-25000"/>
              <a:t>n</a:t>
            </a:r>
            <a:r>
              <a:rPr lang="es-MX" sz="2400" b="1" i="0"/>
              <a:t>)</a:t>
            </a:r>
            <a:endParaRPr lang="es-ES_tradnl" sz="2400" b="1" i="0"/>
          </a:p>
        </p:txBody>
      </p:sp>
      <p:sp>
        <p:nvSpPr>
          <p:cNvPr id="305157" name="Text Box 5"/>
          <p:cNvSpPr txBox="1">
            <a:spLocks noChangeArrowheads="1"/>
          </p:cNvSpPr>
          <p:nvPr/>
        </p:nvSpPr>
        <p:spPr bwMode="auto">
          <a:xfrm>
            <a:off x="1524000" y="2781300"/>
            <a:ext cx="9144000" cy="1791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55000"/>
              </a:lnSpc>
              <a:buFontTx/>
              <a:buChar char="•"/>
            </a:pPr>
            <a:r>
              <a:rPr lang="es-ES" sz="2400" b="1" i="0"/>
              <a:t> Los vectores de la forma</a:t>
            </a:r>
          </a:p>
          <a:p>
            <a:pPr algn="l" eaLnBrk="1" hangingPunct="1">
              <a:lnSpc>
                <a:spcPct val="55000"/>
              </a:lnSpc>
            </a:pPr>
            <a:r>
              <a:rPr lang="es-ES" sz="2400" b="1" i="0"/>
              <a:t> ( 1, 0, ..., 0); ( 0, 1, 0, ..., 0); ( 0, 0, 1, ..., 0);… ;</a:t>
            </a:r>
            <a:r>
              <a:rPr lang="es-ES" sz="2400"/>
              <a:t> </a:t>
            </a:r>
            <a:r>
              <a:rPr lang="es-ES" sz="2400" b="1" i="0"/>
              <a:t>( 0, 0,  ...., 1) </a:t>
            </a:r>
          </a:p>
          <a:p>
            <a:pPr algn="l" eaLnBrk="1" hangingPunct="1"/>
            <a:r>
              <a:rPr lang="es-ES" sz="2400" b="1" i="0"/>
              <a:t>se denominan vectores canónicos de </a:t>
            </a:r>
            <a:r>
              <a:rPr lang="es-ES" sz="2400" b="1" i="0">
                <a:sym typeface="Symbol" panose="05050102010706020507" pitchFamily="18" charset="2"/>
              </a:rPr>
              <a:t></a:t>
            </a:r>
            <a:r>
              <a:rPr lang="es-ES" sz="2400" b="1" i="0" baseline="30000"/>
              <a:t>n</a:t>
            </a:r>
            <a:r>
              <a:rPr lang="es-ES" sz="2400" b="1" i="0"/>
              <a:t>  y se denotan</a:t>
            </a:r>
          </a:p>
          <a:p>
            <a:pPr algn="l" eaLnBrk="1" hangingPunct="1"/>
            <a:r>
              <a:rPr lang="es-ES" sz="2400" b="1" i="0"/>
              <a:t>         ;      ;      ;.... ;     .</a:t>
            </a:r>
            <a:endParaRPr lang="es-ES_tradnl" sz="2400" b="1" i="0"/>
          </a:p>
        </p:txBody>
      </p:sp>
      <p:sp>
        <p:nvSpPr>
          <p:cNvPr id="305158" name="Rectangle 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59" name="Object 7"/>
          <p:cNvGraphicFramePr>
            <a:graphicFrameLocks noChangeAspect="1"/>
          </p:cNvGraphicFramePr>
          <p:nvPr/>
        </p:nvGraphicFramePr>
        <p:xfrm>
          <a:off x="1992314" y="3933826"/>
          <a:ext cx="312737" cy="504825"/>
        </p:xfrm>
        <a:graphic>
          <a:graphicData uri="http://schemas.openxmlformats.org/presentationml/2006/ole">
            <mc:AlternateContent xmlns:mc="http://schemas.openxmlformats.org/markup-compatibility/2006">
              <mc:Choice xmlns:v="urn:schemas-microsoft-com:vml" Requires="v">
                <p:oleObj spid="_x0000_s144408" name="Ecuación" r:id="rId3" imgW="228501" imgH="393529" progId="Equation.3">
                  <p:embed/>
                </p:oleObj>
              </mc:Choice>
              <mc:Fallback>
                <p:oleObj name="Ecuación" r:id="rId3" imgW="228501" imgH="39352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2314" y="3933826"/>
                        <a:ext cx="31273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60" name="Rectangle 8"/>
          <p:cNvSpPr>
            <a:spLocks noChangeArrowheads="1"/>
          </p:cNvSpPr>
          <p:nvPr/>
        </p:nvSpPr>
        <p:spPr bwMode="auto">
          <a:xfrm>
            <a:off x="6003635" y="3321736"/>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61" name="Object 9"/>
          <p:cNvGraphicFramePr>
            <a:graphicFrameLocks noChangeAspect="1"/>
          </p:cNvGraphicFramePr>
          <p:nvPr/>
        </p:nvGraphicFramePr>
        <p:xfrm>
          <a:off x="2566989" y="3933826"/>
          <a:ext cx="407987" cy="504825"/>
        </p:xfrm>
        <a:graphic>
          <a:graphicData uri="http://schemas.openxmlformats.org/presentationml/2006/ole">
            <mc:AlternateContent xmlns:mc="http://schemas.openxmlformats.org/markup-compatibility/2006">
              <mc:Choice xmlns:v="urn:schemas-microsoft-com:vml" Requires="v">
                <p:oleObj spid="_x0000_s144409" name="Ecuación" r:id="rId5" imgW="228501" imgH="393529" progId="Equation.3">
                  <p:embed/>
                </p:oleObj>
              </mc:Choice>
              <mc:Fallback>
                <p:oleObj name="Ecuación" r:id="rId5" imgW="228501" imgH="39352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66989" y="3933826"/>
                        <a:ext cx="40798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62" name="Rectangle 10"/>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63" name="Object 11"/>
          <p:cNvGraphicFramePr>
            <a:graphicFrameLocks noChangeAspect="1"/>
          </p:cNvGraphicFramePr>
          <p:nvPr/>
        </p:nvGraphicFramePr>
        <p:xfrm>
          <a:off x="3216276" y="3933826"/>
          <a:ext cx="365125" cy="549275"/>
        </p:xfrm>
        <a:graphic>
          <a:graphicData uri="http://schemas.openxmlformats.org/presentationml/2006/ole">
            <mc:AlternateContent xmlns:mc="http://schemas.openxmlformats.org/markup-compatibility/2006">
              <mc:Choice xmlns:v="urn:schemas-microsoft-com:vml" Requires="v">
                <p:oleObj spid="_x0000_s144410" name="Ecuación" r:id="rId7" imgW="228501" imgH="393529" progId="Equation.3">
                  <p:embed/>
                </p:oleObj>
              </mc:Choice>
              <mc:Fallback>
                <p:oleObj name="Ecuación" r:id="rId7" imgW="228501"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16276" y="3933826"/>
                        <a:ext cx="3651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64" name="Rectangle 12"/>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65" name="Object 13"/>
          <p:cNvGraphicFramePr>
            <a:graphicFrameLocks noChangeAspect="1"/>
          </p:cNvGraphicFramePr>
          <p:nvPr/>
        </p:nvGraphicFramePr>
        <p:xfrm>
          <a:off x="4224339" y="3860800"/>
          <a:ext cx="369887" cy="604838"/>
        </p:xfrm>
        <a:graphic>
          <a:graphicData uri="http://schemas.openxmlformats.org/presentationml/2006/ole">
            <mc:AlternateContent xmlns:mc="http://schemas.openxmlformats.org/markup-compatibility/2006">
              <mc:Choice xmlns:v="urn:schemas-microsoft-com:vml" Requires="v">
                <p:oleObj spid="_x0000_s144411" name="Ecuación" r:id="rId9" imgW="241195" imgH="393529" progId="Equation.3">
                  <p:embed/>
                </p:oleObj>
              </mc:Choice>
              <mc:Fallback>
                <p:oleObj name="Ecuación" r:id="rId9" imgW="241195" imgH="393529"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24339" y="3860800"/>
                        <a:ext cx="369887"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66" name="Text Box 14"/>
          <p:cNvSpPr txBox="1">
            <a:spLocks noChangeArrowheads="1"/>
          </p:cNvSpPr>
          <p:nvPr/>
        </p:nvSpPr>
        <p:spPr bwMode="auto">
          <a:xfrm>
            <a:off x="1524000" y="4508500"/>
            <a:ext cx="87137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400" b="1" i="0">
                <a:sym typeface="Symbol" panose="05050102010706020507" pitchFamily="18" charset="2"/>
              </a:rPr>
              <a:t> Ejemplos: En  </a:t>
            </a:r>
            <a:r>
              <a:rPr lang="es-ES" sz="2400" b="1" i="0" baseline="30000"/>
              <a:t>2</a:t>
            </a:r>
            <a:r>
              <a:rPr lang="es-ES" sz="2400" b="1" i="0"/>
              <a:t>       = ( 1, 0);      = (0, 1)</a:t>
            </a:r>
            <a:endParaRPr lang="es-ES_tradnl" sz="2400" b="1" i="0"/>
          </a:p>
        </p:txBody>
      </p:sp>
      <p:sp>
        <p:nvSpPr>
          <p:cNvPr id="305167" name="Rectangle 15"/>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68" name="Object 16"/>
          <p:cNvGraphicFramePr>
            <a:graphicFrameLocks noChangeAspect="1"/>
          </p:cNvGraphicFramePr>
          <p:nvPr/>
        </p:nvGraphicFramePr>
        <p:xfrm>
          <a:off x="4440239" y="4437064"/>
          <a:ext cx="312737" cy="504825"/>
        </p:xfrm>
        <a:graphic>
          <a:graphicData uri="http://schemas.openxmlformats.org/presentationml/2006/ole">
            <mc:AlternateContent xmlns:mc="http://schemas.openxmlformats.org/markup-compatibility/2006">
              <mc:Choice xmlns:v="urn:schemas-microsoft-com:vml" Requires="v">
                <p:oleObj spid="_x0000_s144412" name="Ecuación" r:id="rId11" imgW="228501" imgH="393529" progId="Equation.3">
                  <p:embed/>
                </p:oleObj>
              </mc:Choice>
              <mc:Fallback>
                <p:oleObj name="Ecuación" r:id="rId11" imgW="228501" imgH="39352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40239" y="4437064"/>
                        <a:ext cx="31273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5169" name="Object 17"/>
          <p:cNvGraphicFramePr>
            <a:graphicFrameLocks noChangeAspect="1"/>
          </p:cNvGraphicFramePr>
          <p:nvPr/>
        </p:nvGraphicFramePr>
        <p:xfrm>
          <a:off x="6096000" y="4365626"/>
          <a:ext cx="407988" cy="504825"/>
        </p:xfrm>
        <a:graphic>
          <a:graphicData uri="http://schemas.openxmlformats.org/presentationml/2006/ole">
            <mc:AlternateContent xmlns:mc="http://schemas.openxmlformats.org/markup-compatibility/2006">
              <mc:Choice xmlns:v="urn:schemas-microsoft-com:vml" Requires="v">
                <p:oleObj spid="_x0000_s144413" name="Ecuación" r:id="rId12" imgW="228501" imgH="393529" progId="Equation.3">
                  <p:embed/>
                </p:oleObj>
              </mc:Choice>
              <mc:Fallback>
                <p:oleObj name="Ecuación" r:id="rId12" imgW="228501" imgH="39352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96000" y="4365626"/>
                        <a:ext cx="407988"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70" name="Text Box 18"/>
          <p:cNvSpPr txBox="1">
            <a:spLocks noChangeArrowheads="1"/>
          </p:cNvSpPr>
          <p:nvPr/>
        </p:nvSpPr>
        <p:spPr bwMode="auto">
          <a:xfrm>
            <a:off x="3467100" y="5013325"/>
            <a:ext cx="7200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sym typeface="Symbol" panose="05050102010706020507" pitchFamily="18" charset="2"/>
              </a:rPr>
              <a:t></a:t>
            </a:r>
            <a:r>
              <a:rPr lang="es-ES" sz="2400" b="1" i="0" baseline="30000"/>
              <a:t>3</a:t>
            </a:r>
            <a:r>
              <a:rPr lang="es-ES" sz="2400" b="1" i="0"/>
              <a:t>    = ( 1, 0, 0);     = ( 0, 1, 0);     = ( 0, 0, 1), etc. </a:t>
            </a:r>
            <a:endParaRPr lang="es-ES_tradnl" sz="2400" b="1" i="0"/>
          </a:p>
        </p:txBody>
      </p:sp>
      <p:graphicFrame>
        <p:nvGraphicFramePr>
          <p:cNvPr id="305171" name="Object 19"/>
          <p:cNvGraphicFramePr>
            <a:graphicFrameLocks noChangeAspect="1"/>
          </p:cNvGraphicFramePr>
          <p:nvPr/>
        </p:nvGraphicFramePr>
        <p:xfrm>
          <a:off x="3935414" y="4941889"/>
          <a:ext cx="312737" cy="504825"/>
        </p:xfrm>
        <a:graphic>
          <a:graphicData uri="http://schemas.openxmlformats.org/presentationml/2006/ole">
            <mc:AlternateContent xmlns:mc="http://schemas.openxmlformats.org/markup-compatibility/2006">
              <mc:Choice xmlns:v="urn:schemas-microsoft-com:vml" Requires="v">
                <p:oleObj spid="_x0000_s144414" name="Ecuación" r:id="rId13" imgW="228501" imgH="393529" progId="Equation.3">
                  <p:embed/>
                </p:oleObj>
              </mc:Choice>
              <mc:Fallback>
                <p:oleObj name="Ecuación" r:id="rId13" imgW="228501" imgH="39352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5414" y="4941889"/>
                        <a:ext cx="31273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5172" name="Object 20"/>
          <p:cNvGraphicFramePr>
            <a:graphicFrameLocks noChangeAspect="1"/>
          </p:cNvGraphicFramePr>
          <p:nvPr/>
        </p:nvGraphicFramePr>
        <p:xfrm>
          <a:off x="5735639" y="4941889"/>
          <a:ext cx="407987" cy="504825"/>
        </p:xfrm>
        <a:graphic>
          <a:graphicData uri="http://schemas.openxmlformats.org/presentationml/2006/ole">
            <mc:AlternateContent xmlns:mc="http://schemas.openxmlformats.org/markup-compatibility/2006">
              <mc:Choice xmlns:v="urn:schemas-microsoft-com:vml" Requires="v">
                <p:oleObj spid="_x0000_s144415" name="Ecuación" r:id="rId14" imgW="228501" imgH="393529" progId="Equation.3">
                  <p:embed/>
                </p:oleObj>
              </mc:Choice>
              <mc:Fallback>
                <p:oleObj name="Ecuación" r:id="rId14" imgW="228501" imgH="39352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35639" y="4941889"/>
                        <a:ext cx="40798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5173" name="Object 21"/>
          <p:cNvGraphicFramePr>
            <a:graphicFrameLocks noChangeAspect="1"/>
          </p:cNvGraphicFramePr>
          <p:nvPr/>
        </p:nvGraphicFramePr>
        <p:xfrm>
          <a:off x="7680326" y="4868864"/>
          <a:ext cx="365125" cy="549275"/>
        </p:xfrm>
        <a:graphic>
          <a:graphicData uri="http://schemas.openxmlformats.org/presentationml/2006/ole">
            <mc:AlternateContent xmlns:mc="http://schemas.openxmlformats.org/markup-compatibility/2006">
              <mc:Choice xmlns:v="urn:schemas-microsoft-com:vml" Requires="v">
                <p:oleObj spid="_x0000_s144416" name="Ecuación" r:id="rId15" imgW="228501" imgH="393529" progId="Equation.3">
                  <p:embed/>
                </p:oleObj>
              </mc:Choice>
              <mc:Fallback>
                <p:oleObj name="Ecuación" r:id="rId15" imgW="228501"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80326" y="4868864"/>
                        <a:ext cx="3651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74" name="Text Box 22"/>
          <p:cNvSpPr txBox="1">
            <a:spLocks noChangeArrowheads="1"/>
          </p:cNvSpPr>
          <p:nvPr/>
        </p:nvSpPr>
        <p:spPr bwMode="auto">
          <a:xfrm>
            <a:off x="1524000" y="5661025"/>
            <a:ext cx="9144000" cy="1042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75000"/>
              </a:lnSpc>
              <a:buFontTx/>
              <a:buChar char="•"/>
            </a:pPr>
            <a:r>
              <a:rPr lang="es-ES" sz="2300" b="1" i="0"/>
              <a:t> Otros vectores de </a:t>
            </a:r>
            <a:r>
              <a:rPr lang="es-ES" sz="2300" b="1" i="0">
                <a:sym typeface="Symbol" panose="05050102010706020507" pitchFamily="18" charset="2"/>
              </a:rPr>
              <a:t></a:t>
            </a:r>
            <a:r>
              <a:rPr lang="es-ES" sz="2300" b="1" i="0" baseline="30000"/>
              <a:t>n</a:t>
            </a:r>
            <a:r>
              <a:rPr lang="es-ES" sz="2300" b="1" i="0"/>
              <a:t> son      </a:t>
            </a:r>
            <a:r>
              <a:rPr lang="es-MX" sz="2300" b="1" i="0"/>
              <a:t>= ( 3 ,0 , 4 ) </a:t>
            </a:r>
            <a:r>
              <a:rPr lang="es-ES" sz="2300" b="1" i="0"/>
              <a:t>de </a:t>
            </a:r>
            <a:r>
              <a:rPr lang="es-ES" sz="2300" b="1" i="0">
                <a:sym typeface="Symbol" panose="05050102010706020507" pitchFamily="18" charset="2"/>
              </a:rPr>
              <a:t></a:t>
            </a:r>
            <a:r>
              <a:rPr lang="es-ES" sz="2300" b="1" i="0" baseline="30000"/>
              <a:t>3</a:t>
            </a:r>
            <a:r>
              <a:rPr lang="es-ES" sz="2300" b="1" i="0"/>
              <a:t>  , </a:t>
            </a:r>
          </a:p>
          <a:p>
            <a:pPr algn="l" eaLnBrk="1" hangingPunct="1">
              <a:lnSpc>
                <a:spcPct val="75000"/>
              </a:lnSpc>
            </a:pPr>
            <a:r>
              <a:rPr lang="es-ES" sz="2300" b="1" i="0"/>
              <a:t>        </a:t>
            </a:r>
            <a:r>
              <a:rPr lang="es-MX" sz="2300" b="1" i="0"/>
              <a:t>=( -1, 4, 2, 1, 0 )   </a:t>
            </a:r>
            <a:r>
              <a:rPr lang="es-ES" sz="2300" b="1" i="0"/>
              <a:t>de </a:t>
            </a:r>
            <a:r>
              <a:rPr lang="es-ES" sz="2300" b="1" i="0">
                <a:sym typeface="Symbol" panose="05050102010706020507" pitchFamily="18" charset="2"/>
              </a:rPr>
              <a:t></a:t>
            </a:r>
            <a:r>
              <a:rPr lang="es-ES" sz="2300" b="1" i="0" baseline="30000"/>
              <a:t>5 </a:t>
            </a:r>
            <a:r>
              <a:rPr lang="es-ES" sz="2400" b="1" i="0"/>
              <a:t>,</a:t>
            </a:r>
            <a:r>
              <a:rPr lang="es-ES" sz="2400" b="1" i="0" baseline="30000"/>
              <a:t> </a:t>
            </a:r>
            <a:r>
              <a:rPr lang="es-ES" sz="2400" b="1" i="0"/>
              <a:t>etc</a:t>
            </a:r>
            <a:r>
              <a:rPr lang="es-ES" b="1" i="0"/>
              <a:t>.</a:t>
            </a:r>
            <a:r>
              <a:rPr lang="es-ES"/>
              <a:t> </a:t>
            </a:r>
            <a:endParaRPr lang="es-ES_tradnl"/>
          </a:p>
        </p:txBody>
      </p:sp>
      <p:sp>
        <p:nvSpPr>
          <p:cNvPr id="305175" name="Rectangle 23"/>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76" name="Object 24"/>
          <p:cNvGraphicFramePr>
            <a:graphicFrameLocks noChangeAspect="1"/>
          </p:cNvGraphicFramePr>
          <p:nvPr/>
        </p:nvGraphicFramePr>
        <p:xfrm>
          <a:off x="5448300" y="5516564"/>
          <a:ext cx="255588" cy="477837"/>
        </p:xfrm>
        <a:graphic>
          <a:graphicData uri="http://schemas.openxmlformats.org/presentationml/2006/ole">
            <mc:AlternateContent xmlns:mc="http://schemas.openxmlformats.org/markup-compatibility/2006">
              <mc:Choice xmlns:v="urn:schemas-microsoft-com:vml" Requires="v">
                <p:oleObj spid="_x0000_s144417" name="Ecuación" r:id="rId16" imgW="203112" imgH="393529" progId="Equation.3">
                  <p:embed/>
                </p:oleObj>
              </mc:Choice>
              <mc:Fallback>
                <p:oleObj name="Ecuación" r:id="rId16" imgW="203112" imgH="393529"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448300" y="5516564"/>
                        <a:ext cx="255588"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77" name="Rectangle 25"/>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5178" name="Object 26"/>
          <p:cNvGraphicFramePr>
            <a:graphicFrameLocks noChangeAspect="1"/>
          </p:cNvGraphicFramePr>
          <p:nvPr/>
        </p:nvGraphicFramePr>
        <p:xfrm>
          <a:off x="1919288" y="6092826"/>
          <a:ext cx="266700" cy="525463"/>
        </p:xfrm>
        <a:graphic>
          <a:graphicData uri="http://schemas.openxmlformats.org/presentationml/2006/ole">
            <mc:AlternateContent xmlns:mc="http://schemas.openxmlformats.org/markup-compatibility/2006">
              <mc:Choice xmlns:v="urn:schemas-microsoft-com:vml" Requires="v">
                <p:oleObj spid="_x0000_s144418" name="Ecuación" r:id="rId18" imgW="190417" imgH="380835" progId="Equation.3">
                  <p:embed/>
                </p:oleObj>
              </mc:Choice>
              <mc:Fallback>
                <p:oleObj name="Ecuación" r:id="rId18" imgW="190417" imgH="380835"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19288" y="6092826"/>
                        <a:ext cx="2667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38631162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Text Box 2"/>
          <p:cNvSpPr txBox="1">
            <a:spLocks noChangeArrowheads="1"/>
          </p:cNvSpPr>
          <p:nvPr/>
        </p:nvSpPr>
        <p:spPr bwMode="auto">
          <a:xfrm>
            <a:off x="1847850" y="620714"/>
            <a:ext cx="842645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eaLnBrk="1" hangingPunct="1">
              <a:spcBef>
                <a:spcPct val="50000"/>
              </a:spcBef>
              <a:defRPr/>
            </a:pPr>
            <a:r>
              <a:rPr lang="es-ES" sz="3000" b="1">
                <a:effectLst>
                  <a:outerShdw blurRad="38100" dist="38100" dir="2700000" algn="tl">
                    <a:srgbClr val="C0C0C0"/>
                  </a:outerShdw>
                </a:effectLst>
              </a:rPr>
              <a:t>Algunos elementos del Espacio Vectorial </a:t>
            </a:r>
            <a:r>
              <a:rPr lang="es-ES" sz="3000" b="1">
                <a:effectLst>
                  <a:outerShdw blurRad="38100" dist="38100" dir="2700000" algn="tl">
                    <a:srgbClr val="C0C0C0"/>
                  </a:outerShdw>
                </a:effectLst>
                <a:sym typeface="Symbol" panose="05050102010706020507" pitchFamily="18" charset="2"/>
              </a:rPr>
              <a:t></a:t>
            </a:r>
            <a:r>
              <a:rPr lang="es-ES" sz="3000" b="1" baseline="30000">
                <a:effectLst>
                  <a:outerShdw blurRad="38100" dist="38100" dir="2700000" algn="tl">
                    <a:srgbClr val="C0C0C0"/>
                  </a:outerShdw>
                </a:effectLst>
              </a:rPr>
              <a:t>n</a:t>
            </a:r>
            <a:r>
              <a:rPr lang="es-ES" sz="3000" b="1">
                <a:effectLst>
                  <a:outerShdw blurRad="38100" dist="38100" dir="2700000" algn="tl">
                    <a:srgbClr val="C0C0C0"/>
                  </a:outerShdw>
                </a:effectLst>
              </a:rPr>
              <a:t>.</a:t>
            </a:r>
            <a:endParaRPr lang="es-ES_tradnl" sz="3000"/>
          </a:p>
        </p:txBody>
      </p:sp>
      <p:sp>
        <p:nvSpPr>
          <p:cNvPr id="833539" name="Text Box 3"/>
          <p:cNvSpPr txBox="1">
            <a:spLocks noChangeArrowheads="1"/>
          </p:cNvSpPr>
          <p:nvPr/>
        </p:nvSpPr>
        <p:spPr bwMode="auto">
          <a:xfrm>
            <a:off x="1847851" y="1412876"/>
            <a:ext cx="8424863" cy="4708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400" b="1" i="0"/>
              <a:t>Los  conjuntos  solución de los sistemas de ecuaciones lineales (S.E.L)</a:t>
            </a:r>
            <a:r>
              <a:rPr lang="es-ES"/>
              <a:t> </a:t>
            </a:r>
            <a:r>
              <a:rPr lang="es-ES" sz="2400" b="1" i="0"/>
              <a:t>son subconjuntos del espacio vectorial real  </a:t>
            </a:r>
            <a:r>
              <a:rPr lang="es-ES" sz="2400" b="1" i="0">
                <a:sym typeface="Symbol" panose="05050102010706020507" pitchFamily="18" charset="2"/>
              </a:rPr>
              <a:t></a:t>
            </a:r>
            <a:r>
              <a:rPr lang="es-ES" sz="2400" b="1" i="0" baseline="30000"/>
              <a:t>n</a:t>
            </a:r>
            <a:r>
              <a:rPr lang="es-ES" sz="2400" b="1" i="0"/>
              <a:t> .</a:t>
            </a:r>
          </a:p>
          <a:p>
            <a:pPr algn="l" eaLnBrk="1" hangingPunct="1">
              <a:buFontTx/>
              <a:buChar char="•"/>
            </a:pPr>
            <a:r>
              <a:rPr lang="es-ES" sz="2400" b="1" i="0"/>
              <a:t>Si   el   S.E.L   es    homogéneo    el   conjunto  solución también  es  un  espacio  vectorial  real. </a:t>
            </a:r>
          </a:p>
          <a:p>
            <a:pPr algn="l" eaLnBrk="1" hangingPunct="1">
              <a:buFontTx/>
              <a:buChar char="•"/>
            </a:pPr>
            <a:r>
              <a:rPr lang="es-ES" sz="2400" b="1" i="0"/>
              <a:t>Si el S.E.L es no  homogéneo   el   conjunto  solución  no  es  un   espacio vectorial  real.   En  efecto,   el  conjunto  solución de los S.E.L.  incompatibles   es   el  conjunto vacío, la suma de soluciones no es solución de un SEL no homogéneos, y además,   la   solución   trivial,   no  es solución de dicho sistema.</a:t>
            </a:r>
            <a:endParaRPr lang="es-ES_tradnl" sz="2400" b="1" i="0"/>
          </a:p>
        </p:txBody>
      </p:sp>
    </p:spTree>
    <p:extLst>
      <p:ext uri="{BB962C8B-B14F-4D97-AF65-F5344CB8AC3E}">
        <p14:creationId xmlns:p14="http://schemas.microsoft.com/office/powerpoint/2010/main" val="8835861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33538"/>
                                        </p:tgtEl>
                                        <p:attrNameLst>
                                          <p:attrName>style.visibility</p:attrName>
                                        </p:attrNameLst>
                                      </p:cBhvr>
                                      <p:to>
                                        <p:strVal val="visible"/>
                                      </p:to>
                                    </p:set>
                                    <p:anim calcmode="lin" valueType="num">
                                      <p:cBhvr additive="base">
                                        <p:cTn id="7" dur="500" fill="hold"/>
                                        <p:tgtEl>
                                          <p:spTgt spid="833538"/>
                                        </p:tgtEl>
                                        <p:attrNameLst>
                                          <p:attrName>ppt_x</p:attrName>
                                        </p:attrNameLst>
                                      </p:cBhvr>
                                      <p:tavLst>
                                        <p:tav tm="0">
                                          <p:val>
                                            <p:strVal val="0-#ppt_w/2"/>
                                          </p:val>
                                        </p:tav>
                                        <p:tav tm="100000">
                                          <p:val>
                                            <p:strVal val="#ppt_x"/>
                                          </p:val>
                                        </p:tav>
                                      </p:tavLst>
                                    </p:anim>
                                    <p:anim calcmode="lin" valueType="num">
                                      <p:cBhvr additive="base">
                                        <p:cTn id="8" dur="500" fill="hold"/>
                                        <p:tgtEl>
                                          <p:spTgt spid="83353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833539"/>
                                        </p:tgtEl>
                                        <p:attrNameLst>
                                          <p:attrName>style.visibility</p:attrName>
                                        </p:attrNameLst>
                                      </p:cBhvr>
                                      <p:to>
                                        <p:strVal val="visible"/>
                                      </p:to>
                                    </p:set>
                                    <p:anim calcmode="lin" valueType="num">
                                      <p:cBhvr additive="base">
                                        <p:cTn id="12" dur="500" fill="hold"/>
                                        <p:tgtEl>
                                          <p:spTgt spid="833539"/>
                                        </p:tgtEl>
                                        <p:attrNameLst>
                                          <p:attrName>ppt_x</p:attrName>
                                        </p:attrNameLst>
                                      </p:cBhvr>
                                      <p:tavLst>
                                        <p:tav tm="0">
                                          <p:val>
                                            <p:strVal val="0-#ppt_w/2"/>
                                          </p:val>
                                        </p:tav>
                                        <p:tav tm="100000">
                                          <p:val>
                                            <p:strVal val="#ppt_x"/>
                                          </p:val>
                                        </p:tav>
                                      </p:tavLst>
                                    </p:anim>
                                    <p:anim calcmode="lin" valueType="num">
                                      <p:cBhvr additive="base">
                                        <p:cTn id="13" dur="500" fill="hold"/>
                                        <p:tgtEl>
                                          <p:spTgt spid="8335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538" grpId="0" autoUpdateAnimBg="0"/>
      <p:bldP spid="833539"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Text Box 2"/>
          <p:cNvSpPr txBox="1">
            <a:spLocks noChangeArrowheads="1"/>
          </p:cNvSpPr>
          <p:nvPr/>
        </p:nvSpPr>
        <p:spPr bwMode="auto">
          <a:xfrm>
            <a:off x="1703388" y="260351"/>
            <a:ext cx="9144000" cy="1160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eaLnBrk="1" hangingPunct="1"/>
            <a:r>
              <a:rPr lang="es-ES" sz="2800" b="1" i="0"/>
              <a:t>   Producto escalar en los espacios vectoriales </a:t>
            </a:r>
            <a:r>
              <a:rPr lang="es-ES" sz="2800" b="1" i="0">
                <a:sym typeface="Symbol" panose="05050102010706020507" pitchFamily="18" charset="2"/>
              </a:rPr>
              <a:t></a:t>
            </a:r>
            <a:r>
              <a:rPr lang="es-ES" sz="2800" b="1" i="0" baseline="30000"/>
              <a:t>n</a:t>
            </a:r>
            <a:endParaRPr lang="es-ES" sz="2800" b="1" i="0" u="sng" baseline="30000"/>
          </a:p>
          <a:p>
            <a:pPr algn="l" eaLnBrk="1" hangingPunct="1"/>
            <a:endParaRPr lang="es-ES" sz="2800" i="0"/>
          </a:p>
        </p:txBody>
      </p:sp>
      <p:sp>
        <p:nvSpPr>
          <p:cNvPr id="307203" name="Text Box 3"/>
          <p:cNvSpPr txBox="1">
            <a:spLocks noChangeArrowheads="1"/>
          </p:cNvSpPr>
          <p:nvPr/>
        </p:nvSpPr>
        <p:spPr bwMode="auto">
          <a:xfrm>
            <a:off x="1774825" y="1484313"/>
            <a:ext cx="80645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El producto escalar</a:t>
            </a:r>
            <a:r>
              <a:rPr lang="es-ES" sz="2800" b="1" i="0"/>
              <a:t>   </a:t>
            </a:r>
            <a:r>
              <a:rPr lang="es-ES"/>
              <a:t> </a:t>
            </a:r>
            <a:r>
              <a:rPr lang="es-ES" sz="2800" i="0"/>
              <a:t>.      </a:t>
            </a:r>
            <a:r>
              <a:rPr lang="es-ES" sz="2400" b="1" i="0"/>
              <a:t>de  dos vectores</a:t>
            </a:r>
            <a:endParaRPr lang="es-ES" sz="2400"/>
          </a:p>
        </p:txBody>
      </p:sp>
      <p:sp>
        <p:nvSpPr>
          <p:cNvPr id="307204" name="Text Box 4"/>
          <p:cNvSpPr txBox="1">
            <a:spLocks noChangeArrowheads="1"/>
          </p:cNvSpPr>
          <p:nvPr/>
        </p:nvSpPr>
        <p:spPr bwMode="auto">
          <a:xfrm>
            <a:off x="2025650" y="2349500"/>
            <a:ext cx="8642350" cy="794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eaLnBrk="1" hangingPunct="1">
              <a:lnSpc>
                <a:spcPct val="70000"/>
              </a:lnSpc>
            </a:pPr>
            <a:r>
              <a:rPr lang="es-MX" sz="2400"/>
              <a:t>   </a:t>
            </a:r>
            <a:r>
              <a:rPr lang="es-MX" sz="2400" b="1" i="0"/>
              <a:t>= ( x</a:t>
            </a:r>
            <a:r>
              <a:rPr lang="es-MX" sz="2400" b="1" i="0" baseline="-25000"/>
              <a:t>1</a:t>
            </a:r>
            <a:r>
              <a:rPr lang="es-MX" sz="2400" b="1" i="0"/>
              <a:t> ,  x</a:t>
            </a:r>
            <a:r>
              <a:rPr lang="es-MX" sz="2400" b="1" i="0" baseline="-25000"/>
              <a:t>2</a:t>
            </a:r>
            <a:r>
              <a:rPr lang="es-MX" sz="2400" b="1" i="0"/>
              <a:t> , x</a:t>
            </a:r>
            <a:r>
              <a:rPr lang="es-MX" sz="2400" b="1" i="0" baseline="-25000"/>
              <a:t>3</a:t>
            </a:r>
            <a:r>
              <a:rPr lang="es-MX" sz="2400" b="1" i="0"/>
              <a:t> , ..., x</a:t>
            </a:r>
            <a:r>
              <a:rPr lang="es-MX" sz="2400" b="1" i="0" baseline="-25000"/>
              <a:t>n</a:t>
            </a:r>
            <a:r>
              <a:rPr lang="es-MX" sz="2400" b="1" i="0"/>
              <a:t>)  </a:t>
            </a:r>
            <a:r>
              <a:rPr lang="es-MX" sz="2000" b="1" i="0"/>
              <a:t>e </a:t>
            </a:r>
            <a:r>
              <a:rPr lang="es-MX" sz="2400" b="1" i="0"/>
              <a:t>    = ( y</a:t>
            </a:r>
            <a:r>
              <a:rPr lang="es-MX" sz="2400" b="1" i="0" baseline="-25000"/>
              <a:t>1</a:t>
            </a:r>
            <a:r>
              <a:rPr lang="es-MX" sz="2400" b="1" i="0"/>
              <a:t>,  y</a:t>
            </a:r>
            <a:r>
              <a:rPr lang="es-MX" sz="2400" b="1" i="0" baseline="-25000"/>
              <a:t>2</a:t>
            </a:r>
            <a:r>
              <a:rPr lang="es-MX" sz="2400" b="1" i="0"/>
              <a:t> ,  y</a:t>
            </a:r>
            <a:r>
              <a:rPr lang="es-MX" sz="2400" b="1" i="0" baseline="-25000"/>
              <a:t>3</a:t>
            </a:r>
            <a:r>
              <a:rPr lang="es-MX" sz="2400" b="1" i="0"/>
              <a:t> , ... , y</a:t>
            </a:r>
            <a:r>
              <a:rPr lang="es-MX" sz="2400" b="1" i="0" baseline="-25000"/>
              <a:t>n</a:t>
            </a:r>
            <a:r>
              <a:rPr lang="es-MX" sz="2400" b="1" i="0"/>
              <a:t> ) de </a:t>
            </a:r>
            <a:r>
              <a:rPr lang="es-ES" sz="2400" b="1" i="0">
                <a:sym typeface="Symbol" panose="05050102010706020507" pitchFamily="18" charset="2"/>
              </a:rPr>
              <a:t></a:t>
            </a:r>
            <a:r>
              <a:rPr lang="es-ES" sz="2400" b="1" i="0" baseline="30000"/>
              <a:t>n</a:t>
            </a:r>
          </a:p>
          <a:p>
            <a:pPr algn="just" eaLnBrk="1" hangingPunct="1">
              <a:lnSpc>
                <a:spcPct val="70000"/>
              </a:lnSpc>
            </a:pPr>
            <a:r>
              <a:rPr lang="es-ES" sz="2400"/>
              <a:t> </a:t>
            </a:r>
            <a:r>
              <a:rPr lang="es-ES" sz="2400" b="1" i="0"/>
              <a:t>es por definición:</a:t>
            </a:r>
          </a:p>
        </p:txBody>
      </p:sp>
      <p:sp>
        <p:nvSpPr>
          <p:cNvPr id="307205" name="Rectangle 5"/>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7206" name="Object 6"/>
          <p:cNvGraphicFramePr>
            <a:graphicFrameLocks noChangeAspect="1"/>
          </p:cNvGraphicFramePr>
          <p:nvPr/>
        </p:nvGraphicFramePr>
        <p:xfrm>
          <a:off x="1992313" y="1989139"/>
          <a:ext cx="361950" cy="706437"/>
        </p:xfrm>
        <a:graphic>
          <a:graphicData uri="http://schemas.openxmlformats.org/presentationml/2006/ole">
            <mc:AlternateContent xmlns:mc="http://schemas.openxmlformats.org/markup-compatibility/2006">
              <mc:Choice xmlns:v="urn:schemas-microsoft-com:vml" Requires="v">
                <p:oleObj spid="_x0000_s145430" name="Ecuación" r:id="rId3" imgW="139700" imgH="279400" progId="Equation.3">
                  <p:embed/>
                </p:oleObj>
              </mc:Choice>
              <mc:Fallback>
                <p:oleObj name="Ecuación" r:id="rId3"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2313" y="1989139"/>
                        <a:ext cx="3619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7207" name="Rectangle 7"/>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7208" name="Object 8"/>
          <p:cNvGraphicFramePr>
            <a:graphicFrameLocks noChangeAspect="1"/>
          </p:cNvGraphicFramePr>
          <p:nvPr/>
        </p:nvGraphicFramePr>
        <p:xfrm>
          <a:off x="5735638" y="2060576"/>
          <a:ext cx="360362" cy="665163"/>
        </p:xfrm>
        <a:graphic>
          <a:graphicData uri="http://schemas.openxmlformats.org/presentationml/2006/ole">
            <mc:AlternateContent xmlns:mc="http://schemas.openxmlformats.org/markup-compatibility/2006">
              <mc:Choice xmlns:v="urn:schemas-microsoft-com:vml" Requires="v">
                <p:oleObj spid="_x0000_s145431" name="Ecuación" r:id="rId5" imgW="139639" imgH="304668" progId="Equation.3">
                  <p:embed/>
                </p:oleObj>
              </mc:Choice>
              <mc:Fallback>
                <p:oleObj name="Ecuación" r:id="rId5" imgW="139639" imgH="30466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35638" y="2060576"/>
                        <a:ext cx="360362"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7209" name="Text Box 9"/>
          <p:cNvSpPr txBox="1">
            <a:spLocks noChangeArrowheads="1"/>
          </p:cNvSpPr>
          <p:nvPr/>
        </p:nvSpPr>
        <p:spPr bwMode="auto">
          <a:xfrm>
            <a:off x="1703389" y="3357563"/>
            <a:ext cx="87137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b="1"/>
              <a:t>    </a:t>
            </a:r>
            <a:r>
              <a:rPr lang="es-MX" sz="2400" b="1" i="0">
                <a:sym typeface="Symbol" panose="05050102010706020507" pitchFamily="18" charset="2"/>
              </a:rPr>
              <a:t></a:t>
            </a:r>
            <a:r>
              <a:rPr lang="es-MX" sz="2400" b="1" i="0"/>
              <a:t>     =  x</a:t>
            </a:r>
            <a:r>
              <a:rPr lang="es-MX" sz="2400" b="1" i="0" baseline="-25000"/>
              <a:t>1</a:t>
            </a:r>
            <a:r>
              <a:rPr lang="es-MX" sz="2400" b="1" i="0"/>
              <a:t> y</a:t>
            </a:r>
            <a:r>
              <a:rPr lang="es-MX" sz="2400" b="1" i="0" baseline="-25000"/>
              <a:t>1</a:t>
            </a:r>
            <a:r>
              <a:rPr lang="es-MX" sz="2400" b="1" i="0"/>
              <a:t> + x</a:t>
            </a:r>
            <a:r>
              <a:rPr lang="es-MX" sz="2400" b="1" i="0" baseline="-25000"/>
              <a:t>2</a:t>
            </a:r>
            <a:r>
              <a:rPr lang="es-MX" sz="2400" b="1" i="0"/>
              <a:t> y</a:t>
            </a:r>
            <a:r>
              <a:rPr lang="es-MX" sz="2400" b="1" i="0" baseline="-25000"/>
              <a:t>2</a:t>
            </a:r>
            <a:r>
              <a:rPr lang="es-MX" sz="2400" b="1" i="0"/>
              <a:t> +  x</a:t>
            </a:r>
            <a:r>
              <a:rPr lang="es-MX" sz="2400" b="1" i="0" baseline="-25000"/>
              <a:t>3</a:t>
            </a:r>
            <a:r>
              <a:rPr lang="es-MX" sz="2400" b="1" i="0"/>
              <a:t> y</a:t>
            </a:r>
            <a:r>
              <a:rPr lang="es-MX" sz="2400" b="1" i="0" baseline="-25000"/>
              <a:t>3 </a:t>
            </a:r>
            <a:r>
              <a:rPr lang="es-MX" sz="2400" b="1" i="0"/>
              <a:t> + ....  +  x</a:t>
            </a:r>
            <a:r>
              <a:rPr lang="es-MX" sz="2400" b="1" i="0" baseline="-25000"/>
              <a:t>n</a:t>
            </a:r>
            <a:r>
              <a:rPr lang="es-MX" sz="2400" b="1" i="0"/>
              <a:t> y</a:t>
            </a:r>
            <a:r>
              <a:rPr lang="es-MX" sz="2400" b="1" i="0" baseline="-25000"/>
              <a:t>n</a:t>
            </a:r>
            <a:endParaRPr lang="es-ES" sz="2400" b="1" i="0" baseline="-25000"/>
          </a:p>
        </p:txBody>
      </p:sp>
      <p:graphicFrame>
        <p:nvGraphicFramePr>
          <p:cNvPr id="307210" name="Object 10"/>
          <p:cNvGraphicFramePr>
            <a:graphicFrameLocks noChangeAspect="1"/>
          </p:cNvGraphicFramePr>
          <p:nvPr/>
        </p:nvGraphicFramePr>
        <p:xfrm>
          <a:off x="1847850" y="3213100"/>
          <a:ext cx="361950" cy="706438"/>
        </p:xfrm>
        <a:graphic>
          <a:graphicData uri="http://schemas.openxmlformats.org/presentationml/2006/ole">
            <mc:AlternateContent xmlns:mc="http://schemas.openxmlformats.org/markup-compatibility/2006">
              <mc:Choice xmlns:v="urn:schemas-microsoft-com:vml" Requires="v">
                <p:oleObj spid="_x0000_s145432" name="Ecuación" r:id="rId7" imgW="139700" imgH="279400" progId="Equation.3">
                  <p:embed/>
                </p:oleObj>
              </mc:Choice>
              <mc:Fallback>
                <p:oleObj name="Ecuación" r:id="rId7"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7850" y="3213100"/>
                        <a:ext cx="361950"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7211" name="Object 11"/>
          <p:cNvGraphicFramePr>
            <a:graphicFrameLocks noChangeAspect="1"/>
          </p:cNvGraphicFramePr>
          <p:nvPr/>
        </p:nvGraphicFramePr>
        <p:xfrm>
          <a:off x="2424114" y="3284539"/>
          <a:ext cx="269875" cy="719137"/>
        </p:xfrm>
        <a:graphic>
          <a:graphicData uri="http://schemas.openxmlformats.org/presentationml/2006/ole">
            <mc:AlternateContent xmlns:mc="http://schemas.openxmlformats.org/markup-compatibility/2006">
              <mc:Choice xmlns:v="urn:schemas-microsoft-com:vml" Requires="v">
                <p:oleObj spid="_x0000_s145433" name="Ecuación" r:id="rId8" imgW="139639" imgH="304668" progId="Equation.3">
                  <p:embed/>
                </p:oleObj>
              </mc:Choice>
              <mc:Fallback>
                <p:oleObj name="Ecuación" r:id="rId8" imgW="139639" imgH="30466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24114" y="3284539"/>
                        <a:ext cx="269875"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7212" name="Text Box 12"/>
          <p:cNvSpPr txBox="1">
            <a:spLocks noChangeArrowheads="1"/>
          </p:cNvSpPr>
          <p:nvPr/>
        </p:nvSpPr>
        <p:spPr bwMode="auto">
          <a:xfrm>
            <a:off x="2351088" y="3933825"/>
            <a:ext cx="75612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a:t> </a:t>
            </a:r>
            <a:r>
              <a:rPr lang="es-ES" sz="2400" b="1" i="0"/>
              <a:t>Ejemplo: </a:t>
            </a:r>
            <a:r>
              <a:rPr lang="es-ES" sz="2000" b="1" i="0"/>
              <a:t>El   producto  escalar   de  los vectores</a:t>
            </a:r>
            <a:r>
              <a:rPr lang="es-ES"/>
              <a:t> </a:t>
            </a:r>
          </a:p>
        </p:txBody>
      </p:sp>
      <p:sp>
        <p:nvSpPr>
          <p:cNvPr id="307213" name="Text Box 13"/>
          <p:cNvSpPr txBox="1">
            <a:spLocks noChangeArrowheads="1"/>
          </p:cNvSpPr>
          <p:nvPr/>
        </p:nvSpPr>
        <p:spPr bwMode="auto">
          <a:xfrm>
            <a:off x="1774825" y="5084763"/>
            <a:ext cx="8642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a:p>
        </p:txBody>
      </p:sp>
      <p:sp>
        <p:nvSpPr>
          <p:cNvPr id="307214" name="Text Box 14"/>
          <p:cNvSpPr txBox="1">
            <a:spLocks noChangeArrowheads="1"/>
          </p:cNvSpPr>
          <p:nvPr/>
        </p:nvSpPr>
        <p:spPr bwMode="auto">
          <a:xfrm>
            <a:off x="1524000" y="4508500"/>
            <a:ext cx="871378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        =  ( </a:t>
            </a:r>
            <a:r>
              <a:rPr lang="es-MX" sz="2400" b="1"/>
              <a:t>-1, 4, 2, 1, 0 </a:t>
            </a:r>
            <a:r>
              <a:rPr lang="es-MX" sz="2400" b="1" i="0"/>
              <a:t>)      </a:t>
            </a:r>
            <a:r>
              <a:rPr lang="es-MX" sz="2000" b="1" i="0"/>
              <a:t>e</a:t>
            </a:r>
            <a:r>
              <a:rPr lang="es-MX" sz="2400" b="1" i="0"/>
              <a:t>        =  ( </a:t>
            </a:r>
            <a:r>
              <a:rPr lang="es-MX" sz="2400" b="1"/>
              <a:t>4, 1, 0, -1, 5</a:t>
            </a:r>
            <a:r>
              <a:rPr lang="es-MX" sz="2400" b="1" i="0"/>
              <a:t> ) </a:t>
            </a:r>
            <a:r>
              <a:rPr lang="es-MX" sz="2000" b="1" i="0"/>
              <a:t>de</a:t>
            </a:r>
            <a:r>
              <a:rPr lang="es-MX" sz="2400" b="1" i="0"/>
              <a:t> </a:t>
            </a:r>
            <a:r>
              <a:rPr lang="es-ES" sz="2400" b="1" i="0">
                <a:sym typeface="Symbol" panose="05050102010706020507" pitchFamily="18" charset="2"/>
              </a:rPr>
              <a:t></a:t>
            </a:r>
            <a:r>
              <a:rPr lang="es-ES" sz="2400" b="1" i="0" baseline="30000"/>
              <a:t>5</a:t>
            </a:r>
            <a:r>
              <a:rPr lang="es-ES" sz="2400" b="1" i="0"/>
              <a:t> </a:t>
            </a:r>
            <a:r>
              <a:rPr lang="es-ES" sz="2000" b="1" i="0"/>
              <a:t>es</a:t>
            </a:r>
            <a:endParaRPr lang="es-MX" sz="2000" b="1" i="0"/>
          </a:p>
          <a:p>
            <a:pPr algn="l" eaLnBrk="1" hangingPunct="1"/>
            <a:r>
              <a:rPr lang="es-MX" sz="2400" b="1" i="0"/>
              <a:t>           .     =  </a:t>
            </a:r>
            <a:r>
              <a:rPr lang="es-MX" sz="2400" b="1"/>
              <a:t>(-1)(4) + (4)(1) + (2)(0) + (1)(-1)  + (0)(5) = -1</a:t>
            </a:r>
            <a:endParaRPr lang="es-ES" sz="2400" b="1" i="0" u="sng"/>
          </a:p>
          <a:p>
            <a:pPr algn="l" eaLnBrk="1" hangingPunct="1"/>
            <a:endParaRPr lang="es-ES" sz="2400" b="1" i="0"/>
          </a:p>
        </p:txBody>
      </p:sp>
      <p:graphicFrame>
        <p:nvGraphicFramePr>
          <p:cNvPr id="307215" name="Object 15"/>
          <p:cNvGraphicFramePr>
            <a:graphicFrameLocks noChangeAspect="1"/>
          </p:cNvGraphicFramePr>
          <p:nvPr/>
        </p:nvGraphicFramePr>
        <p:xfrm>
          <a:off x="1774825" y="4221164"/>
          <a:ext cx="361950" cy="706437"/>
        </p:xfrm>
        <a:graphic>
          <a:graphicData uri="http://schemas.openxmlformats.org/presentationml/2006/ole">
            <mc:AlternateContent xmlns:mc="http://schemas.openxmlformats.org/markup-compatibility/2006">
              <mc:Choice xmlns:v="urn:schemas-microsoft-com:vml" Requires="v">
                <p:oleObj spid="_x0000_s145434" name="Ecuación" r:id="rId10" imgW="139700" imgH="279400" progId="Equation.3">
                  <p:embed/>
                </p:oleObj>
              </mc:Choice>
              <mc:Fallback>
                <p:oleObj name="Ecuación" r:id="rId10"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4825" y="4221164"/>
                        <a:ext cx="3619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7216" name="Object 16"/>
          <p:cNvGraphicFramePr>
            <a:graphicFrameLocks noChangeAspect="1"/>
          </p:cNvGraphicFramePr>
          <p:nvPr/>
        </p:nvGraphicFramePr>
        <p:xfrm>
          <a:off x="5591175" y="4292601"/>
          <a:ext cx="249238" cy="665163"/>
        </p:xfrm>
        <a:graphic>
          <a:graphicData uri="http://schemas.openxmlformats.org/presentationml/2006/ole">
            <mc:AlternateContent xmlns:mc="http://schemas.openxmlformats.org/markup-compatibility/2006">
              <mc:Choice xmlns:v="urn:schemas-microsoft-com:vml" Requires="v">
                <p:oleObj spid="_x0000_s145435" name="Ecuación" r:id="rId11" imgW="139639" imgH="304668" progId="Equation.3">
                  <p:embed/>
                </p:oleObj>
              </mc:Choice>
              <mc:Fallback>
                <p:oleObj name="Ecuación" r:id="rId11" imgW="139639" imgH="30466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91175" y="4292601"/>
                        <a:ext cx="249238"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7217" name="Object 17"/>
          <p:cNvGraphicFramePr>
            <a:graphicFrameLocks noChangeAspect="1"/>
          </p:cNvGraphicFramePr>
          <p:nvPr/>
        </p:nvGraphicFramePr>
        <p:xfrm>
          <a:off x="2063750" y="4868864"/>
          <a:ext cx="361950" cy="706437"/>
        </p:xfrm>
        <a:graphic>
          <a:graphicData uri="http://schemas.openxmlformats.org/presentationml/2006/ole">
            <mc:AlternateContent xmlns:mc="http://schemas.openxmlformats.org/markup-compatibility/2006">
              <mc:Choice xmlns:v="urn:schemas-microsoft-com:vml" Requires="v">
                <p:oleObj spid="_x0000_s145436" name="Ecuación" r:id="rId12" imgW="139700" imgH="279400" progId="Equation.3">
                  <p:embed/>
                </p:oleObj>
              </mc:Choice>
              <mc:Fallback>
                <p:oleObj name="Ecuación" r:id="rId12"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3750" y="4868864"/>
                        <a:ext cx="3619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7218" name="Object 18"/>
          <p:cNvGraphicFramePr>
            <a:graphicFrameLocks noChangeAspect="1"/>
          </p:cNvGraphicFramePr>
          <p:nvPr/>
        </p:nvGraphicFramePr>
        <p:xfrm>
          <a:off x="2711451" y="4868864"/>
          <a:ext cx="269875" cy="719137"/>
        </p:xfrm>
        <a:graphic>
          <a:graphicData uri="http://schemas.openxmlformats.org/presentationml/2006/ole">
            <mc:AlternateContent xmlns:mc="http://schemas.openxmlformats.org/markup-compatibility/2006">
              <mc:Choice xmlns:v="urn:schemas-microsoft-com:vml" Requires="v">
                <p:oleObj spid="_x0000_s145437" name="Ecuación" r:id="rId13" imgW="139639" imgH="304668" progId="Equation.3">
                  <p:embed/>
                </p:oleObj>
              </mc:Choice>
              <mc:Fallback>
                <p:oleObj name="Ecuación" r:id="rId13" imgW="139639" imgH="30466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11451" y="4868864"/>
                        <a:ext cx="269875"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7219" name="Object 19"/>
          <p:cNvGraphicFramePr>
            <a:graphicFrameLocks noChangeAspect="1"/>
          </p:cNvGraphicFramePr>
          <p:nvPr/>
        </p:nvGraphicFramePr>
        <p:xfrm>
          <a:off x="4727575" y="1341439"/>
          <a:ext cx="361950" cy="706437"/>
        </p:xfrm>
        <a:graphic>
          <a:graphicData uri="http://schemas.openxmlformats.org/presentationml/2006/ole">
            <mc:AlternateContent xmlns:mc="http://schemas.openxmlformats.org/markup-compatibility/2006">
              <mc:Choice xmlns:v="urn:schemas-microsoft-com:vml" Requires="v">
                <p:oleObj spid="_x0000_s145438" name="Ecuación" r:id="rId14" imgW="139700" imgH="279400" progId="Equation.3">
                  <p:embed/>
                </p:oleObj>
              </mc:Choice>
              <mc:Fallback>
                <p:oleObj name="Ecuación" r:id="rId14"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7575" y="1341439"/>
                        <a:ext cx="3619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7220" name="Object 20"/>
          <p:cNvGraphicFramePr>
            <a:graphicFrameLocks noChangeAspect="1"/>
          </p:cNvGraphicFramePr>
          <p:nvPr/>
        </p:nvGraphicFramePr>
        <p:xfrm>
          <a:off x="5375276" y="1341439"/>
          <a:ext cx="269875" cy="719137"/>
        </p:xfrm>
        <a:graphic>
          <a:graphicData uri="http://schemas.openxmlformats.org/presentationml/2006/ole">
            <mc:AlternateContent xmlns:mc="http://schemas.openxmlformats.org/markup-compatibility/2006">
              <mc:Choice xmlns:v="urn:schemas-microsoft-com:vml" Requires="v">
                <p:oleObj spid="_x0000_s145439" name="Ecuación" r:id="rId15" imgW="139639" imgH="304668" progId="Equation.3">
                  <p:embed/>
                </p:oleObj>
              </mc:Choice>
              <mc:Fallback>
                <p:oleObj name="Ecuación" r:id="rId15" imgW="139639" imgH="30466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75276" y="1341439"/>
                        <a:ext cx="269875"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2385512787"/>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35586" name="Rectangle 2"/>
          <p:cNvSpPr>
            <a:spLocks noGrp="1" noChangeArrowheads="1"/>
          </p:cNvSpPr>
          <p:nvPr>
            <p:ph type="body" idx="1"/>
          </p:nvPr>
        </p:nvSpPr>
        <p:spPr>
          <a:xfrm>
            <a:off x="1919288" y="692151"/>
            <a:ext cx="8229600" cy="4525963"/>
          </a:xfrm>
        </p:spPr>
        <p:txBody>
          <a:bodyPr/>
          <a:lstStyle/>
          <a:p>
            <a:pPr eaLnBrk="1" hangingPunct="1">
              <a:spcBef>
                <a:spcPct val="50000"/>
              </a:spcBef>
              <a:buFontTx/>
              <a:buNone/>
            </a:pPr>
            <a:r>
              <a:rPr lang="es-MX" b="1" smtClean="0"/>
              <a:t> Definición de espacio vectorial euclídeo </a:t>
            </a:r>
          </a:p>
          <a:p>
            <a:pPr eaLnBrk="1" hangingPunct="1">
              <a:spcBef>
                <a:spcPct val="50000"/>
              </a:spcBef>
              <a:buFontTx/>
              <a:buNone/>
            </a:pPr>
            <a:endParaRPr lang="es-MX" b="1" smtClean="0"/>
          </a:p>
          <a:p>
            <a:pPr algn="just" eaLnBrk="1" hangingPunct="1">
              <a:spcBef>
                <a:spcPct val="50000"/>
              </a:spcBef>
              <a:buFontTx/>
              <a:buNone/>
            </a:pPr>
            <a:r>
              <a:rPr lang="es-MX" b="1"/>
              <a:t>Un espacio vectorial euclídeo, es un espacio vectorial, en el que se haya definido un producto escalar.</a:t>
            </a:r>
          </a:p>
          <a:p>
            <a:pPr eaLnBrk="1" hangingPunct="1">
              <a:buFontTx/>
              <a:buNone/>
            </a:pPr>
            <a:endParaRPr lang="es-ES"/>
          </a:p>
        </p:txBody>
      </p:sp>
      <p:sp>
        <p:nvSpPr>
          <p:cNvPr id="835587" name="AutoShape 3">
            <a:hlinkClick r:id="rId2"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1876796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35586">
                                            <p:txEl>
                                              <p:pRg st="0" end="0"/>
                                            </p:txEl>
                                          </p:spTgt>
                                        </p:tgtEl>
                                        <p:attrNameLst>
                                          <p:attrName>style.visibility</p:attrName>
                                        </p:attrNameLst>
                                      </p:cBhvr>
                                      <p:to>
                                        <p:strVal val="visible"/>
                                      </p:to>
                                    </p:set>
                                    <p:anim calcmode="lin" valueType="num">
                                      <p:cBhvr additive="base">
                                        <p:cTn id="7" dur="500" fill="hold"/>
                                        <p:tgtEl>
                                          <p:spTgt spid="83558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5586">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835586">
                                            <p:txEl>
                                              <p:pRg st="2" end="2"/>
                                            </p:txEl>
                                          </p:spTgt>
                                        </p:tgtEl>
                                        <p:attrNameLst>
                                          <p:attrName>style.visibility</p:attrName>
                                        </p:attrNameLst>
                                      </p:cBhvr>
                                      <p:to>
                                        <p:strVal val="visible"/>
                                      </p:to>
                                    </p:set>
                                    <p:anim calcmode="lin" valueType="num">
                                      <p:cBhvr additive="base">
                                        <p:cTn id="12" dur="500" fill="hold"/>
                                        <p:tgtEl>
                                          <p:spTgt spid="835586">
                                            <p:txEl>
                                              <p:pRg st="2" end="2"/>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835586">
                                            <p:txEl>
                                              <p:pRg st="2" end="2"/>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835587"/>
                                        </p:tgtEl>
                                        <p:attrNameLst>
                                          <p:attrName>style.visibility</p:attrName>
                                        </p:attrNameLst>
                                      </p:cBhvr>
                                      <p:to>
                                        <p:strVal val="visible"/>
                                      </p:to>
                                    </p:set>
                                    <p:anim calcmode="lin" valueType="num">
                                      <p:cBhvr additive="base">
                                        <p:cTn id="17" dur="500" fill="hold"/>
                                        <p:tgtEl>
                                          <p:spTgt spid="835587"/>
                                        </p:tgtEl>
                                        <p:attrNameLst>
                                          <p:attrName>ppt_x</p:attrName>
                                        </p:attrNameLst>
                                      </p:cBhvr>
                                      <p:tavLst>
                                        <p:tav tm="0">
                                          <p:val>
                                            <p:strVal val="0-#ppt_w/2"/>
                                          </p:val>
                                        </p:tav>
                                        <p:tav tm="100000">
                                          <p:val>
                                            <p:strVal val="#ppt_x"/>
                                          </p:val>
                                        </p:tav>
                                      </p:tavLst>
                                    </p:anim>
                                    <p:anim calcmode="lin" valueType="num">
                                      <p:cBhvr additive="base">
                                        <p:cTn id="18" dur="500" fill="hold"/>
                                        <p:tgtEl>
                                          <p:spTgt spid="8355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5586" grpId="0" build="p" autoUpdateAnimBg="0" advAuto="0"/>
      <p:bldP spid="83558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Text Box 2"/>
          <p:cNvSpPr txBox="1">
            <a:spLocks noChangeArrowheads="1"/>
          </p:cNvSpPr>
          <p:nvPr/>
        </p:nvSpPr>
        <p:spPr bwMode="auto">
          <a:xfrm>
            <a:off x="2927351" y="333375"/>
            <a:ext cx="71294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3200" b="1" i="0"/>
              <a:t>Norma de un vector de </a:t>
            </a:r>
            <a:r>
              <a:rPr lang="es-MX" sz="3200" b="1" i="0">
                <a:sym typeface="Symbol" panose="05050102010706020507" pitchFamily="18" charset="2"/>
              </a:rPr>
              <a:t></a:t>
            </a:r>
            <a:r>
              <a:rPr lang="es-MX" sz="3200" b="1" i="0" baseline="30000"/>
              <a:t>n</a:t>
            </a:r>
            <a:endParaRPr lang="es-ES" sz="3200" b="1" i="0" baseline="30000"/>
          </a:p>
        </p:txBody>
      </p:sp>
      <p:sp>
        <p:nvSpPr>
          <p:cNvPr id="309251" name="Text Box 3"/>
          <p:cNvSpPr txBox="1">
            <a:spLocks noChangeArrowheads="1"/>
          </p:cNvSpPr>
          <p:nvPr/>
        </p:nvSpPr>
        <p:spPr bwMode="auto">
          <a:xfrm>
            <a:off x="1774825" y="1412876"/>
            <a:ext cx="849788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A partir de la definición  de  producto  escalar  en </a:t>
            </a:r>
            <a:r>
              <a:rPr lang="es-MX" sz="2400" b="1" i="0">
                <a:sym typeface="Symbol" panose="05050102010706020507" pitchFamily="18" charset="2"/>
              </a:rPr>
              <a:t></a:t>
            </a:r>
            <a:r>
              <a:rPr lang="es-MX" sz="2400" b="1" i="0" baseline="30000"/>
              <a:t>n</a:t>
            </a:r>
            <a:r>
              <a:rPr lang="es-MX" sz="2400" b="1" i="0"/>
              <a:t>, es posible definir una norma en  </a:t>
            </a:r>
            <a:r>
              <a:rPr lang="es-MX" sz="2400" b="1" i="0">
                <a:sym typeface="Symbol" panose="05050102010706020507" pitchFamily="18" charset="2"/>
              </a:rPr>
              <a:t></a:t>
            </a:r>
            <a:r>
              <a:rPr lang="es-MX" sz="2400" b="1" i="0" baseline="30000"/>
              <a:t>n</a:t>
            </a:r>
            <a:r>
              <a:rPr lang="es-MX" sz="2400" b="1" i="0"/>
              <a:t> de la siguiente manera :</a:t>
            </a:r>
            <a:endParaRPr lang="es-ES" sz="2400" b="1" i="0"/>
          </a:p>
        </p:txBody>
      </p:sp>
      <p:sp>
        <p:nvSpPr>
          <p:cNvPr id="309252" name="Text Box 4"/>
          <p:cNvSpPr txBox="1">
            <a:spLocks noChangeArrowheads="1"/>
          </p:cNvSpPr>
          <p:nvPr/>
        </p:nvSpPr>
        <p:spPr bwMode="auto">
          <a:xfrm>
            <a:off x="2135188" y="2492375"/>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  ║</a:t>
            </a:r>
            <a:endParaRPr lang="es-ES" sz="2400" b="1" i="0"/>
          </a:p>
        </p:txBody>
      </p:sp>
      <p:graphicFrame>
        <p:nvGraphicFramePr>
          <p:cNvPr id="309253" name="Object 5"/>
          <p:cNvGraphicFramePr>
            <a:graphicFrameLocks noChangeAspect="1"/>
          </p:cNvGraphicFramePr>
          <p:nvPr/>
        </p:nvGraphicFramePr>
        <p:xfrm>
          <a:off x="2351088" y="2276475"/>
          <a:ext cx="361950" cy="706438"/>
        </p:xfrm>
        <a:graphic>
          <a:graphicData uri="http://schemas.openxmlformats.org/presentationml/2006/ole">
            <mc:AlternateContent xmlns:mc="http://schemas.openxmlformats.org/markup-compatibility/2006">
              <mc:Choice xmlns:v="urn:schemas-microsoft-com:vml" Requires="v">
                <p:oleObj spid="_x0000_s146448" name="Ecuación" r:id="rId3" imgW="139700" imgH="279400" progId="Equation.3">
                  <p:embed/>
                </p:oleObj>
              </mc:Choice>
              <mc:Fallback>
                <p:oleObj name="Ecuación" r:id="rId3"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1088" y="2276475"/>
                        <a:ext cx="361950"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9254" name="Rectangle 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9255" name="Object 7"/>
          <p:cNvGraphicFramePr>
            <a:graphicFrameLocks noChangeAspect="1"/>
          </p:cNvGraphicFramePr>
          <p:nvPr/>
        </p:nvGraphicFramePr>
        <p:xfrm>
          <a:off x="2921000" y="2374901"/>
          <a:ext cx="2959100" cy="619125"/>
        </p:xfrm>
        <a:graphic>
          <a:graphicData uri="http://schemas.openxmlformats.org/presentationml/2006/ole">
            <mc:AlternateContent xmlns:mc="http://schemas.openxmlformats.org/markup-compatibility/2006">
              <mc:Choice xmlns:v="urn:schemas-microsoft-com:vml" Requires="v">
                <p:oleObj spid="_x0000_s146449" name="Ecuación" r:id="rId5" imgW="1904174" imgH="355446" progId="Equation.3">
                  <p:embed/>
                </p:oleObj>
              </mc:Choice>
              <mc:Fallback>
                <p:oleObj name="Ecuación" r:id="rId5" imgW="1904174" imgH="355446"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1000" y="2374901"/>
                        <a:ext cx="2959100"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9256" name="Text Box 8"/>
          <p:cNvSpPr txBox="1">
            <a:spLocks noChangeArrowheads="1"/>
          </p:cNvSpPr>
          <p:nvPr/>
        </p:nvSpPr>
        <p:spPr bwMode="auto">
          <a:xfrm>
            <a:off x="1774825" y="2924175"/>
            <a:ext cx="2160588"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a:t> </a:t>
            </a:r>
            <a:r>
              <a:rPr lang="es-MX" sz="2400" b="1" i="0"/>
              <a:t>Ejemplo: </a:t>
            </a:r>
            <a:endParaRPr lang="es-ES" sz="2400" b="1" i="0"/>
          </a:p>
        </p:txBody>
      </p:sp>
      <p:sp>
        <p:nvSpPr>
          <p:cNvPr id="309257" name="Text Box 9"/>
          <p:cNvSpPr txBox="1">
            <a:spLocks noChangeArrowheads="1"/>
          </p:cNvSpPr>
          <p:nvPr/>
        </p:nvSpPr>
        <p:spPr bwMode="auto">
          <a:xfrm>
            <a:off x="1847850" y="3716339"/>
            <a:ext cx="882015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La norma del vector    =( 3,0, 4 ) de </a:t>
            </a:r>
            <a:r>
              <a:rPr lang="es-MX" sz="2400" b="1" i="0">
                <a:sym typeface="Symbol" panose="05050102010706020507" pitchFamily="18" charset="2"/>
              </a:rPr>
              <a:t></a:t>
            </a:r>
            <a:r>
              <a:rPr lang="es-MX" sz="2400" b="1" i="0" baseline="30000"/>
              <a:t>3</a:t>
            </a:r>
            <a:r>
              <a:rPr lang="es-MX" sz="2400" b="1" i="0"/>
              <a:t> es ║  ║                      </a:t>
            </a:r>
          </a:p>
          <a:p>
            <a:pPr algn="l" eaLnBrk="1" hangingPunct="1"/>
            <a:r>
              <a:rPr lang="es-MX" sz="2400" b="1" i="0"/>
              <a:t>=</a:t>
            </a:r>
            <a:endParaRPr lang="es-ES" sz="2400" b="1" i="0"/>
          </a:p>
        </p:txBody>
      </p:sp>
      <p:graphicFrame>
        <p:nvGraphicFramePr>
          <p:cNvPr id="309258" name="Object 10"/>
          <p:cNvGraphicFramePr>
            <a:graphicFrameLocks noChangeAspect="1"/>
          </p:cNvGraphicFramePr>
          <p:nvPr/>
        </p:nvGraphicFramePr>
        <p:xfrm>
          <a:off x="4800600" y="3429000"/>
          <a:ext cx="361950" cy="706438"/>
        </p:xfrm>
        <a:graphic>
          <a:graphicData uri="http://schemas.openxmlformats.org/presentationml/2006/ole">
            <mc:AlternateContent xmlns:mc="http://schemas.openxmlformats.org/markup-compatibility/2006">
              <mc:Choice xmlns:v="urn:schemas-microsoft-com:vml" Requires="v">
                <p:oleObj spid="_x0000_s146450" name="Ecuación" r:id="rId7" imgW="139700" imgH="279400" progId="Equation.3">
                  <p:embed/>
                </p:oleObj>
              </mc:Choice>
              <mc:Fallback>
                <p:oleObj name="Ecuación" r:id="rId7"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3429000"/>
                        <a:ext cx="361950"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09259" name="Object 11"/>
          <p:cNvGraphicFramePr>
            <a:graphicFrameLocks noChangeAspect="1"/>
          </p:cNvGraphicFramePr>
          <p:nvPr/>
        </p:nvGraphicFramePr>
        <p:xfrm>
          <a:off x="8040688" y="3500439"/>
          <a:ext cx="361950" cy="706437"/>
        </p:xfrm>
        <a:graphic>
          <a:graphicData uri="http://schemas.openxmlformats.org/presentationml/2006/ole">
            <mc:AlternateContent xmlns:mc="http://schemas.openxmlformats.org/markup-compatibility/2006">
              <mc:Choice xmlns:v="urn:schemas-microsoft-com:vml" Requires="v">
                <p:oleObj spid="_x0000_s146451" name="Ecuación" r:id="rId8" imgW="139700" imgH="279400" progId="Equation.3">
                  <p:embed/>
                </p:oleObj>
              </mc:Choice>
              <mc:Fallback>
                <p:oleObj name="Ecuación" r:id="rId8"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0688" y="3500439"/>
                        <a:ext cx="3619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9260" name="Rectangle 12"/>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9261" name="Object 13"/>
          <p:cNvGraphicFramePr>
            <a:graphicFrameLocks noChangeAspect="1"/>
          </p:cNvGraphicFramePr>
          <p:nvPr/>
        </p:nvGraphicFramePr>
        <p:xfrm>
          <a:off x="8543925" y="3644901"/>
          <a:ext cx="1709738" cy="581025"/>
        </p:xfrm>
        <a:graphic>
          <a:graphicData uri="http://schemas.openxmlformats.org/presentationml/2006/ole">
            <mc:AlternateContent xmlns:mc="http://schemas.openxmlformats.org/markup-compatibility/2006">
              <mc:Choice xmlns:v="urn:schemas-microsoft-com:vml" Requires="v">
                <p:oleObj spid="_x0000_s146452" name="Ecuación" r:id="rId9" imgW="990170" imgH="291973" progId="Equation.3">
                  <p:embed/>
                </p:oleObj>
              </mc:Choice>
              <mc:Fallback>
                <p:oleObj name="Ecuación" r:id="rId9" imgW="990170" imgH="291973"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543925" y="3644901"/>
                        <a:ext cx="170973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9262" name="Rectangle 14"/>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9263" name="Object 15"/>
          <p:cNvGraphicFramePr>
            <a:graphicFrameLocks noChangeAspect="1"/>
          </p:cNvGraphicFramePr>
          <p:nvPr/>
        </p:nvGraphicFramePr>
        <p:xfrm>
          <a:off x="1992313" y="4221164"/>
          <a:ext cx="1223962" cy="485775"/>
        </p:xfrm>
        <a:graphic>
          <a:graphicData uri="http://schemas.openxmlformats.org/presentationml/2006/ole">
            <mc:AlternateContent xmlns:mc="http://schemas.openxmlformats.org/markup-compatibility/2006">
              <mc:Choice xmlns:v="urn:schemas-microsoft-com:vml" Requires="v">
                <p:oleObj spid="_x0000_s146453" name="Ecuación" r:id="rId11" imgW="647419" imgH="253890" progId="Equation.3">
                  <p:embed/>
                </p:oleObj>
              </mc:Choice>
              <mc:Fallback>
                <p:oleObj name="Ecuación" r:id="rId11" imgW="647419" imgH="25389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992313" y="4221164"/>
                        <a:ext cx="1223962"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9264" name="Text Box 16"/>
          <p:cNvSpPr txBox="1">
            <a:spLocks noChangeArrowheads="1"/>
          </p:cNvSpPr>
          <p:nvPr/>
        </p:nvSpPr>
        <p:spPr bwMode="auto">
          <a:xfrm>
            <a:off x="1847851" y="4652963"/>
            <a:ext cx="8640763"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a:t> </a:t>
            </a:r>
            <a:r>
              <a:rPr lang="es-ES" sz="2400" b="1" i="0"/>
              <a:t>Los vectores cuya norma es uno (          ) se   denominan vectores unitarios.    Ejemplo: Los vectores canónicos de </a:t>
            </a:r>
            <a:r>
              <a:rPr lang="es-ES" sz="2400" b="1" i="0">
                <a:sym typeface="Symbol" panose="05050102010706020507" pitchFamily="18" charset="2"/>
              </a:rPr>
              <a:t></a:t>
            </a:r>
            <a:r>
              <a:rPr lang="es-ES" sz="2400" b="1" i="0" baseline="30000"/>
              <a:t>n</a:t>
            </a:r>
            <a:r>
              <a:rPr lang="es-ES" sz="2400" b="1" i="0"/>
              <a:t> son  vectores unitarios. </a:t>
            </a:r>
          </a:p>
        </p:txBody>
      </p:sp>
      <p:sp>
        <p:nvSpPr>
          <p:cNvPr id="309265" name="Rectangle 17"/>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09266" name="Object 18"/>
          <p:cNvGraphicFramePr>
            <a:graphicFrameLocks noChangeAspect="1"/>
          </p:cNvGraphicFramePr>
          <p:nvPr/>
        </p:nvGraphicFramePr>
        <p:xfrm>
          <a:off x="7032625" y="4797426"/>
          <a:ext cx="719138" cy="441325"/>
        </p:xfrm>
        <a:graphic>
          <a:graphicData uri="http://schemas.openxmlformats.org/presentationml/2006/ole">
            <mc:AlternateContent xmlns:mc="http://schemas.openxmlformats.org/markup-compatibility/2006">
              <mc:Choice xmlns:v="urn:schemas-microsoft-com:vml" Requires="v">
                <p:oleObj spid="_x0000_s146454" name="Ecuación" r:id="rId13" imgW="418918" imgH="253890" progId="Equation.3">
                  <p:embed/>
                </p:oleObj>
              </mc:Choice>
              <mc:Fallback>
                <p:oleObj name="Ecuación" r:id="rId13" imgW="418918" imgH="25389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032625" y="4797426"/>
                        <a:ext cx="719138"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4003362463"/>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Text Box 2"/>
          <p:cNvSpPr txBox="1">
            <a:spLocks noChangeArrowheads="1"/>
          </p:cNvSpPr>
          <p:nvPr/>
        </p:nvSpPr>
        <p:spPr bwMode="auto">
          <a:xfrm>
            <a:off x="1992314" y="404814"/>
            <a:ext cx="83534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3200" b="1" i="0"/>
              <a:t>Definición de espacio vectorial normado</a:t>
            </a:r>
            <a:endParaRPr lang="es-ES" sz="3200" b="1" i="0"/>
          </a:p>
        </p:txBody>
      </p:sp>
      <p:sp>
        <p:nvSpPr>
          <p:cNvPr id="310275" name="Text Box 3"/>
          <p:cNvSpPr txBox="1">
            <a:spLocks noChangeArrowheads="1"/>
          </p:cNvSpPr>
          <p:nvPr/>
        </p:nvSpPr>
        <p:spPr bwMode="auto">
          <a:xfrm>
            <a:off x="1703389" y="1268413"/>
            <a:ext cx="8785225"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Un espacio vectorial normado, es un espacio vectorial, en el que se haya definido una norma.</a:t>
            </a:r>
          </a:p>
          <a:p>
            <a:pPr algn="l" eaLnBrk="1" hangingPunct="1"/>
            <a:r>
              <a:rPr lang="es-MX" sz="2400" b="1" i="0"/>
              <a:t>Note   que   en  un  espacio  vectorial  euclídeo siempre es posible definir una norma  mediante la relación</a:t>
            </a:r>
            <a:r>
              <a:rPr lang="es-MX"/>
              <a:t> </a:t>
            </a:r>
            <a:endParaRPr lang="es-ES"/>
          </a:p>
        </p:txBody>
      </p:sp>
      <p:sp>
        <p:nvSpPr>
          <p:cNvPr id="310276" name="Text Box 4"/>
          <p:cNvSpPr txBox="1">
            <a:spLocks noChangeArrowheads="1"/>
          </p:cNvSpPr>
          <p:nvPr/>
        </p:nvSpPr>
        <p:spPr bwMode="auto">
          <a:xfrm>
            <a:off x="1524000" y="3789364"/>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  ║             , de donde se deduce que todo espacio vectorial euclídeo es un espacio vectorial normado.</a:t>
            </a:r>
            <a:r>
              <a:rPr lang="es-ES"/>
              <a:t> </a:t>
            </a:r>
            <a:r>
              <a:rPr lang="es-MX"/>
              <a:t> </a:t>
            </a:r>
            <a:endParaRPr lang="es-ES"/>
          </a:p>
        </p:txBody>
      </p:sp>
      <p:graphicFrame>
        <p:nvGraphicFramePr>
          <p:cNvPr id="310277" name="Object 5"/>
          <p:cNvGraphicFramePr>
            <a:graphicFrameLocks noChangeAspect="1"/>
          </p:cNvGraphicFramePr>
          <p:nvPr/>
        </p:nvGraphicFramePr>
        <p:xfrm>
          <a:off x="1774826" y="3573463"/>
          <a:ext cx="288925" cy="633412"/>
        </p:xfrm>
        <a:graphic>
          <a:graphicData uri="http://schemas.openxmlformats.org/presentationml/2006/ole">
            <mc:AlternateContent xmlns:mc="http://schemas.openxmlformats.org/markup-compatibility/2006">
              <mc:Choice xmlns:v="urn:schemas-microsoft-com:vml" Requires="v">
                <p:oleObj spid="_x0000_s147462" name="Ecuación" r:id="rId3" imgW="139700" imgH="279400" progId="Equation.3">
                  <p:embed/>
                </p:oleObj>
              </mc:Choice>
              <mc:Fallback>
                <p:oleObj name="Ecuación" r:id="rId3"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4826" y="3573463"/>
                        <a:ext cx="288925"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0278" name="Rectangle 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0279" name="Object 7"/>
          <p:cNvGraphicFramePr>
            <a:graphicFrameLocks noChangeAspect="1"/>
          </p:cNvGraphicFramePr>
          <p:nvPr/>
        </p:nvGraphicFramePr>
        <p:xfrm>
          <a:off x="2135189" y="3559175"/>
          <a:ext cx="1296987" cy="769938"/>
        </p:xfrm>
        <a:graphic>
          <a:graphicData uri="http://schemas.openxmlformats.org/presentationml/2006/ole">
            <mc:AlternateContent xmlns:mc="http://schemas.openxmlformats.org/markup-compatibility/2006">
              <mc:Choice xmlns:v="urn:schemas-microsoft-com:vml" Requires="v">
                <p:oleObj spid="_x0000_s147463" name="Ecuación" r:id="rId5" imgW="622030" imgH="342751" progId="Equation.3">
                  <p:embed/>
                </p:oleObj>
              </mc:Choice>
              <mc:Fallback>
                <p:oleObj name="Ecuación" r:id="rId5" imgW="622030" imgH="34275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35189" y="3559175"/>
                        <a:ext cx="1296987"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37640" name="AutoShape 8">
            <a:hlinkClick r:id="rId7"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38175750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37640"/>
                                        </p:tgtEl>
                                        <p:attrNameLst>
                                          <p:attrName>style.visibility</p:attrName>
                                        </p:attrNameLst>
                                      </p:cBhvr>
                                      <p:to>
                                        <p:strVal val="visible"/>
                                      </p:to>
                                    </p:set>
                                    <p:anim calcmode="lin" valueType="num">
                                      <p:cBhvr additive="base">
                                        <p:cTn id="7" dur="500" fill="hold"/>
                                        <p:tgtEl>
                                          <p:spTgt spid="837640"/>
                                        </p:tgtEl>
                                        <p:attrNameLst>
                                          <p:attrName>ppt_x</p:attrName>
                                        </p:attrNameLst>
                                      </p:cBhvr>
                                      <p:tavLst>
                                        <p:tav tm="0">
                                          <p:val>
                                            <p:strVal val="0-#ppt_w/2"/>
                                          </p:val>
                                        </p:tav>
                                        <p:tav tm="100000">
                                          <p:val>
                                            <p:strVal val="#ppt_x"/>
                                          </p:val>
                                        </p:tav>
                                      </p:tavLst>
                                    </p:anim>
                                    <p:anim calcmode="lin" valueType="num">
                                      <p:cBhvr additive="base">
                                        <p:cTn id="8" dur="500" fill="hold"/>
                                        <p:tgtEl>
                                          <p:spTgt spid="8376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7640"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Text Box 2"/>
          <p:cNvSpPr txBox="1">
            <a:spLocks noChangeArrowheads="1"/>
          </p:cNvSpPr>
          <p:nvPr/>
        </p:nvSpPr>
        <p:spPr bwMode="auto">
          <a:xfrm>
            <a:off x="1847851" y="333375"/>
            <a:ext cx="84248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3200" b="1" i="0"/>
              <a:t>Producto vectorial de dos vectores de  </a:t>
            </a:r>
            <a:r>
              <a:rPr lang="es-MX" sz="3200" b="1" i="0">
                <a:sym typeface="Symbol" panose="05050102010706020507" pitchFamily="18" charset="2"/>
              </a:rPr>
              <a:t></a:t>
            </a:r>
            <a:r>
              <a:rPr lang="es-MX" sz="3200" b="1" i="0" baseline="30000"/>
              <a:t>3</a:t>
            </a:r>
            <a:endParaRPr lang="es-ES" sz="3200" b="1" i="0" baseline="30000"/>
          </a:p>
        </p:txBody>
      </p:sp>
      <p:sp>
        <p:nvSpPr>
          <p:cNvPr id="311299" name="Text Box 3"/>
          <p:cNvSpPr txBox="1">
            <a:spLocks noChangeArrowheads="1"/>
          </p:cNvSpPr>
          <p:nvPr/>
        </p:nvSpPr>
        <p:spPr bwMode="auto">
          <a:xfrm>
            <a:off x="1774825" y="1341438"/>
            <a:ext cx="8713788"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En muchas ocasiones dados dos vectores     e     de R</a:t>
            </a:r>
            <a:r>
              <a:rPr lang="es-MX" sz="2400" b="1" i="0" baseline="30000"/>
              <a:t>3</a:t>
            </a:r>
            <a:r>
              <a:rPr lang="es-MX" sz="2400" b="1" i="0"/>
              <a:t>, es</a:t>
            </a:r>
          </a:p>
          <a:p>
            <a:pPr algn="l" eaLnBrk="1" hangingPunct="1"/>
            <a:r>
              <a:rPr lang="es-MX" sz="2400" b="1" i="0"/>
              <a:t> necesario encontrar un tercer vector  que  sea  ortogonal </a:t>
            </a:r>
          </a:p>
          <a:p>
            <a:pPr algn="l" eaLnBrk="1" hangingPunct="1"/>
            <a:r>
              <a:rPr lang="es-MX" sz="2400" b="1" i="0"/>
              <a:t>simultáneamente a     e    . Para ello se define un producto </a:t>
            </a:r>
          </a:p>
          <a:p>
            <a:pPr algn="l" eaLnBrk="1" hangingPunct="1"/>
            <a:r>
              <a:rPr lang="es-MX" sz="2400" b="1" i="0"/>
              <a:t>de vectores en  R</a:t>
            </a:r>
            <a:r>
              <a:rPr lang="es-MX" sz="2400" b="1" i="0" baseline="30000"/>
              <a:t>3</a:t>
            </a:r>
            <a:r>
              <a:rPr lang="es-MX" sz="2400" b="1" i="0"/>
              <a:t>  conocido  con  el  nombre de producto </a:t>
            </a:r>
          </a:p>
          <a:p>
            <a:pPr algn="l" eaLnBrk="1" hangingPunct="1"/>
            <a:r>
              <a:rPr lang="es-MX" sz="2400" b="1" i="0"/>
              <a:t>vectorial</a:t>
            </a:r>
            <a:r>
              <a:rPr lang="es-MX" sz="2400" i="0"/>
              <a:t>.</a:t>
            </a:r>
            <a:r>
              <a:rPr lang="es-MX" sz="2400"/>
              <a:t> </a:t>
            </a:r>
            <a:endParaRPr lang="es-ES" sz="2400"/>
          </a:p>
        </p:txBody>
      </p:sp>
      <p:graphicFrame>
        <p:nvGraphicFramePr>
          <p:cNvPr id="311300" name="Object 4"/>
          <p:cNvGraphicFramePr>
            <a:graphicFrameLocks noChangeAspect="1"/>
          </p:cNvGraphicFramePr>
          <p:nvPr/>
        </p:nvGraphicFramePr>
        <p:xfrm>
          <a:off x="8040689" y="1125538"/>
          <a:ext cx="407987" cy="633412"/>
        </p:xfrm>
        <a:graphic>
          <a:graphicData uri="http://schemas.openxmlformats.org/presentationml/2006/ole">
            <mc:AlternateContent xmlns:mc="http://schemas.openxmlformats.org/markup-compatibility/2006">
              <mc:Choice xmlns:v="urn:schemas-microsoft-com:vml" Requires="v">
                <p:oleObj spid="_x0000_s148490" name="Ecuación" r:id="rId3" imgW="139700" imgH="279400" progId="Equation.3">
                  <p:embed/>
                </p:oleObj>
              </mc:Choice>
              <mc:Fallback>
                <p:oleObj name="Ecuación" r:id="rId3"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0689" y="1125538"/>
                        <a:ext cx="4079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1301" name="Object 5"/>
          <p:cNvGraphicFramePr>
            <a:graphicFrameLocks noChangeAspect="1"/>
          </p:cNvGraphicFramePr>
          <p:nvPr/>
        </p:nvGraphicFramePr>
        <p:xfrm>
          <a:off x="8688389" y="1125538"/>
          <a:ext cx="249237" cy="665162"/>
        </p:xfrm>
        <a:graphic>
          <a:graphicData uri="http://schemas.openxmlformats.org/presentationml/2006/ole">
            <mc:AlternateContent xmlns:mc="http://schemas.openxmlformats.org/markup-compatibility/2006">
              <mc:Choice xmlns:v="urn:schemas-microsoft-com:vml" Requires="v">
                <p:oleObj spid="_x0000_s148491" name="Ecuación" r:id="rId5" imgW="139639" imgH="304668" progId="Equation.3">
                  <p:embed/>
                </p:oleObj>
              </mc:Choice>
              <mc:Fallback>
                <p:oleObj name="Ecuación" r:id="rId5" imgW="139639" imgH="30466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88389" y="1125538"/>
                        <a:ext cx="249237"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1302" name="Object 6"/>
          <p:cNvGraphicFramePr>
            <a:graphicFrameLocks noChangeAspect="1"/>
          </p:cNvGraphicFramePr>
          <p:nvPr/>
        </p:nvGraphicFramePr>
        <p:xfrm>
          <a:off x="4656139" y="2276476"/>
          <a:ext cx="407987" cy="633413"/>
        </p:xfrm>
        <a:graphic>
          <a:graphicData uri="http://schemas.openxmlformats.org/presentationml/2006/ole">
            <mc:AlternateContent xmlns:mc="http://schemas.openxmlformats.org/markup-compatibility/2006">
              <mc:Choice xmlns:v="urn:schemas-microsoft-com:vml" Requires="v">
                <p:oleObj spid="_x0000_s148492" name="Ecuación" r:id="rId7" imgW="139700" imgH="279400" progId="Equation.3">
                  <p:embed/>
                </p:oleObj>
              </mc:Choice>
              <mc:Fallback>
                <p:oleObj name="Ecuación" r:id="rId7"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6139" y="2276476"/>
                        <a:ext cx="407987"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1303" name="Object 7"/>
          <p:cNvGraphicFramePr>
            <a:graphicFrameLocks noChangeAspect="1"/>
          </p:cNvGraphicFramePr>
          <p:nvPr/>
        </p:nvGraphicFramePr>
        <p:xfrm>
          <a:off x="5232400" y="2276476"/>
          <a:ext cx="249238" cy="665163"/>
        </p:xfrm>
        <a:graphic>
          <a:graphicData uri="http://schemas.openxmlformats.org/presentationml/2006/ole">
            <mc:AlternateContent xmlns:mc="http://schemas.openxmlformats.org/markup-compatibility/2006">
              <mc:Choice xmlns:v="urn:schemas-microsoft-com:vml" Requires="v">
                <p:oleObj spid="_x0000_s148493" name="Ecuación" r:id="rId8" imgW="139639" imgH="304668" progId="Equation.3">
                  <p:embed/>
                </p:oleObj>
              </mc:Choice>
              <mc:Fallback>
                <p:oleObj name="Ecuación" r:id="rId8" imgW="139639" imgH="30466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32400" y="2276476"/>
                        <a:ext cx="249238"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89708681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49891" name="Text Box 3"/>
          <p:cNvSpPr txBox="1">
            <a:spLocks noChangeArrowheads="1"/>
          </p:cNvSpPr>
          <p:nvPr/>
        </p:nvSpPr>
        <p:spPr bwMode="auto">
          <a:xfrm>
            <a:off x="1524000" y="11430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TRIANGULAR: Es toda </a:t>
            </a:r>
            <a:r>
              <a:rPr lang="es-ES_tradnl" b="1" i="0">
                <a:solidFill>
                  <a:srgbClr val="FF0000"/>
                </a:solidFill>
              </a:rPr>
              <a:t>matriz cuadrada</a:t>
            </a:r>
            <a:r>
              <a:rPr lang="es-ES_tradnl" b="1" i="0"/>
              <a:t> donde </a:t>
            </a:r>
            <a:r>
              <a:rPr lang="es-ES_tradnl" b="1" i="0">
                <a:solidFill>
                  <a:srgbClr val="FF0000"/>
                </a:solidFill>
              </a:rPr>
              <a:t>todos los elementos que están por debajo (por encima) de la diagonal principal son iguales a cero</a:t>
            </a:r>
            <a:r>
              <a:rPr lang="es-ES_tradnl" b="1" i="0"/>
              <a:t>. </a:t>
            </a:r>
          </a:p>
        </p:txBody>
      </p:sp>
      <p:graphicFrame>
        <p:nvGraphicFramePr>
          <p:cNvPr id="549892" name="Object 4"/>
          <p:cNvGraphicFramePr>
            <a:graphicFrameLocks noChangeAspect="1"/>
          </p:cNvGraphicFramePr>
          <p:nvPr/>
        </p:nvGraphicFramePr>
        <p:xfrm>
          <a:off x="2514600" y="4114800"/>
          <a:ext cx="2933700" cy="1924050"/>
        </p:xfrm>
        <a:graphic>
          <a:graphicData uri="http://schemas.openxmlformats.org/presentationml/2006/ole">
            <mc:AlternateContent xmlns:mc="http://schemas.openxmlformats.org/markup-compatibility/2006">
              <mc:Choice xmlns:v="urn:schemas-microsoft-com:vml" Requires="v">
                <p:oleObj spid="_x0000_s8198" name="Ecuación" r:id="rId3" imgW="1295400" imgH="800100" progId="Equation.3">
                  <p:embed/>
                </p:oleObj>
              </mc:Choice>
              <mc:Fallback>
                <p:oleObj name="Ecuación" r:id="rId3" imgW="1295400" imgH="8001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4600" y="4114800"/>
                        <a:ext cx="2933700" cy="1924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49893" name="Text Box 5"/>
          <p:cNvSpPr txBox="1">
            <a:spLocks noChangeArrowheads="1"/>
          </p:cNvSpPr>
          <p:nvPr/>
        </p:nvSpPr>
        <p:spPr bwMode="auto">
          <a:xfrm>
            <a:off x="5257800" y="4038600"/>
            <a:ext cx="48006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Matriz </a:t>
            </a:r>
          </a:p>
          <a:p>
            <a:pPr>
              <a:spcBef>
                <a:spcPct val="0"/>
              </a:spcBef>
            </a:pPr>
            <a:r>
              <a:rPr lang="es-ES_tradnl" b="1" i="0"/>
              <a:t>TRIANGULAR SUPERIOR</a:t>
            </a:r>
          </a:p>
        </p:txBody>
      </p:sp>
      <p:graphicFrame>
        <p:nvGraphicFramePr>
          <p:cNvPr id="549894" name="Object 6"/>
          <p:cNvGraphicFramePr>
            <a:graphicFrameLocks noChangeAspect="1"/>
          </p:cNvGraphicFramePr>
          <p:nvPr/>
        </p:nvGraphicFramePr>
        <p:xfrm>
          <a:off x="3346451" y="4114801"/>
          <a:ext cx="1776413" cy="1863725"/>
        </p:xfrm>
        <a:graphic>
          <a:graphicData uri="http://schemas.openxmlformats.org/presentationml/2006/ole">
            <mc:AlternateContent xmlns:mc="http://schemas.openxmlformats.org/markup-compatibility/2006">
              <mc:Choice xmlns:v="urn:schemas-microsoft-com:vml" Requires="v">
                <p:oleObj spid="_x0000_s8199" name="Ecuación" r:id="rId5" imgW="640107" imgH="769608" progId="Equation.3">
                  <p:embed/>
                </p:oleObj>
              </mc:Choice>
              <mc:Fallback>
                <p:oleObj name="Ecuación" r:id="rId5" imgW="640107" imgH="76960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6451" y="4114801"/>
                        <a:ext cx="1776413" cy="186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940026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9890"/>
                                        </p:tgtEl>
                                        <p:attrNameLst>
                                          <p:attrName>style.visibility</p:attrName>
                                        </p:attrNameLst>
                                      </p:cBhvr>
                                      <p:to>
                                        <p:strVal val="visible"/>
                                      </p:to>
                                    </p:set>
                                    <p:anim calcmode="lin" valueType="num">
                                      <p:cBhvr additive="base">
                                        <p:cTn id="7" dur="500" fill="hold"/>
                                        <p:tgtEl>
                                          <p:spTgt spid="549890"/>
                                        </p:tgtEl>
                                        <p:attrNameLst>
                                          <p:attrName>ppt_x</p:attrName>
                                        </p:attrNameLst>
                                      </p:cBhvr>
                                      <p:tavLst>
                                        <p:tav tm="0">
                                          <p:val>
                                            <p:strVal val="0-#ppt_w/2"/>
                                          </p:val>
                                        </p:tav>
                                        <p:tav tm="100000">
                                          <p:val>
                                            <p:strVal val="#ppt_x"/>
                                          </p:val>
                                        </p:tav>
                                      </p:tavLst>
                                    </p:anim>
                                    <p:anim calcmode="lin" valueType="num">
                                      <p:cBhvr additive="base">
                                        <p:cTn id="8" dur="500" fill="hold"/>
                                        <p:tgtEl>
                                          <p:spTgt spid="54989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9891"/>
                                        </p:tgtEl>
                                        <p:attrNameLst>
                                          <p:attrName>style.visibility</p:attrName>
                                        </p:attrNameLst>
                                      </p:cBhvr>
                                      <p:to>
                                        <p:strVal val="visible"/>
                                      </p:to>
                                    </p:set>
                                    <p:anim calcmode="lin" valueType="num">
                                      <p:cBhvr additive="base">
                                        <p:cTn id="12" dur="500" fill="hold"/>
                                        <p:tgtEl>
                                          <p:spTgt spid="549891"/>
                                        </p:tgtEl>
                                        <p:attrNameLst>
                                          <p:attrName>ppt_x</p:attrName>
                                        </p:attrNameLst>
                                      </p:cBhvr>
                                      <p:tavLst>
                                        <p:tav tm="0">
                                          <p:val>
                                            <p:strVal val="0-#ppt_w/2"/>
                                          </p:val>
                                        </p:tav>
                                        <p:tav tm="100000">
                                          <p:val>
                                            <p:strVal val="#ppt_x"/>
                                          </p:val>
                                        </p:tav>
                                      </p:tavLst>
                                    </p:anim>
                                    <p:anim calcmode="lin" valueType="num">
                                      <p:cBhvr additive="base">
                                        <p:cTn id="13" dur="500" fill="hold"/>
                                        <p:tgtEl>
                                          <p:spTgt spid="54989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549892"/>
                                        </p:tgtEl>
                                        <p:attrNameLst>
                                          <p:attrName>style.visibility</p:attrName>
                                        </p:attrNameLst>
                                      </p:cBhvr>
                                      <p:to>
                                        <p:strVal val="visible"/>
                                      </p:to>
                                    </p:set>
                                    <p:anim calcmode="lin" valueType="num">
                                      <p:cBhvr>
                                        <p:cTn id="17" dur="500" fill="hold"/>
                                        <p:tgtEl>
                                          <p:spTgt spid="549892"/>
                                        </p:tgtEl>
                                        <p:attrNameLst>
                                          <p:attrName>ppt_w</p:attrName>
                                        </p:attrNameLst>
                                      </p:cBhvr>
                                      <p:tavLst>
                                        <p:tav tm="0">
                                          <p:val>
                                            <p:fltVal val="0"/>
                                          </p:val>
                                        </p:tav>
                                        <p:tav tm="100000">
                                          <p:val>
                                            <p:strVal val="#ppt_w"/>
                                          </p:val>
                                        </p:tav>
                                      </p:tavLst>
                                    </p:anim>
                                    <p:anim calcmode="lin" valueType="num">
                                      <p:cBhvr>
                                        <p:cTn id="18" dur="500" fill="hold"/>
                                        <p:tgtEl>
                                          <p:spTgt spid="54989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1000"/>
                                  </p:stCondLst>
                                  <p:childTnLst>
                                    <p:set>
                                      <p:cBhvr>
                                        <p:cTn id="21" dur="1" fill="hold">
                                          <p:stCondLst>
                                            <p:cond delay="0"/>
                                          </p:stCondLst>
                                        </p:cTn>
                                        <p:tgtEl>
                                          <p:spTgt spid="549894"/>
                                        </p:tgtEl>
                                        <p:attrNameLst>
                                          <p:attrName>style.visibility</p:attrName>
                                        </p:attrNameLst>
                                      </p:cBhvr>
                                      <p:to>
                                        <p:strVal val="visible"/>
                                      </p:to>
                                    </p:set>
                                    <p:anim calcmode="lin" valueType="num">
                                      <p:cBhvr>
                                        <p:cTn id="22" dur="500" fill="hold"/>
                                        <p:tgtEl>
                                          <p:spTgt spid="549894"/>
                                        </p:tgtEl>
                                        <p:attrNameLst>
                                          <p:attrName>ppt_w</p:attrName>
                                        </p:attrNameLst>
                                      </p:cBhvr>
                                      <p:tavLst>
                                        <p:tav tm="0">
                                          <p:val>
                                            <p:fltVal val="0"/>
                                          </p:val>
                                        </p:tav>
                                        <p:tav tm="100000">
                                          <p:val>
                                            <p:strVal val="#ppt_w"/>
                                          </p:val>
                                        </p:tav>
                                      </p:tavLst>
                                    </p:anim>
                                    <p:anim calcmode="lin" valueType="num">
                                      <p:cBhvr>
                                        <p:cTn id="23" dur="500" fill="hold"/>
                                        <p:tgtEl>
                                          <p:spTgt spid="54989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00"/>
                            </p:stCondLst>
                            <p:childTnLst>
                              <p:par>
                                <p:cTn id="25" presetID="23" presetClass="entr" presetSubtype="16" fill="hold" grpId="0" nodeType="afterEffect">
                                  <p:stCondLst>
                                    <p:cond delay="1000"/>
                                  </p:stCondLst>
                                  <p:childTnLst>
                                    <p:set>
                                      <p:cBhvr>
                                        <p:cTn id="26" dur="1" fill="hold">
                                          <p:stCondLst>
                                            <p:cond delay="0"/>
                                          </p:stCondLst>
                                        </p:cTn>
                                        <p:tgtEl>
                                          <p:spTgt spid="549893"/>
                                        </p:tgtEl>
                                        <p:attrNameLst>
                                          <p:attrName>style.visibility</p:attrName>
                                        </p:attrNameLst>
                                      </p:cBhvr>
                                      <p:to>
                                        <p:strVal val="visible"/>
                                      </p:to>
                                    </p:set>
                                    <p:anim calcmode="lin" valueType="num">
                                      <p:cBhvr>
                                        <p:cTn id="27" dur="500" fill="hold"/>
                                        <p:tgtEl>
                                          <p:spTgt spid="549893"/>
                                        </p:tgtEl>
                                        <p:attrNameLst>
                                          <p:attrName>ppt_w</p:attrName>
                                        </p:attrNameLst>
                                      </p:cBhvr>
                                      <p:tavLst>
                                        <p:tav tm="0">
                                          <p:val>
                                            <p:fltVal val="0"/>
                                          </p:val>
                                        </p:tav>
                                        <p:tav tm="100000">
                                          <p:val>
                                            <p:strVal val="#ppt_w"/>
                                          </p:val>
                                        </p:tav>
                                      </p:tavLst>
                                    </p:anim>
                                    <p:anim calcmode="lin" valueType="num">
                                      <p:cBhvr>
                                        <p:cTn id="28" dur="500" fill="hold"/>
                                        <p:tgtEl>
                                          <p:spTgt spid="54989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0" grpId="0" autoUpdateAnimBg="0"/>
      <p:bldP spid="549891" grpId="0" autoUpdateAnimBg="0"/>
      <p:bldP spid="549893"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Text Box 2"/>
          <p:cNvSpPr txBox="1">
            <a:spLocks noChangeArrowheads="1"/>
          </p:cNvSpPr>
          <p:nvPr/>
        </p:nvSpPr>
        <p:spPr bwMode="auto">
          <a:xfrm>
            <a:off x="2424114" y="333375"/>
            <a:ext cx="74517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b="1" i="0"/>
              <a:t>Definición de producto vectorial. </a:t>
            </a:r>
            <a:endParaRPr lang="es-ES" b="1" i="0"/>
          </a:p>
        </p:txBody>
      </p:sp>
      <p:sp>
        <p:nvSpPr>
          <p:cNvPr id="312323" name="Text Box 3"/>
          <p:cNvSpPr txBox="1">
            <a:spLocks noChangeArrowheads="1"/>
          </p:cNvSpPr>
          <p:nvPr/>
        </p:nvSpPr>
        <p:spPr bwMode="auto">
          <a:xfrm>
            <a:off x="1847850" y="1268413"/>
            <a:ext cx="882015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Si                                 y                                 son dos vectores </a:t>
            </a:r>
          </a:p>
          <a:p>
            <a:pPr algn="l" eaLnBrk="1" hangingPunct="1"/>
            <a:r>
              <a:rPr lang="es-MX" sz="2400" b="1" i="0"/>
              <a:t>de R</a:t>
            </a:r>
            <a:r>
              <a:rPr lang="es-MX" sz="2400" b="1" i="0" baseline="30000"/>
              <a:t>3</a:t>
            </a:r>
            <a:r>
              <a:rPr lang="es-MX" sz="2400" b="1" i="0"/>
              <a:t>, llamaremos producto vectorial de     con      al vector   </a:t>
            </a:r>
          </a:p>
          <a:p>
            <a:pPr algn="l" eaLnBrk="1" hangingPunct="1"/>
            <a:r>
              <a:rPr lang="es-MX" sz="2400" b="1" i="0"/>
              <a:t>     x     definido por:</a:t>
            </a:r>
          </a:p>
          <a:p>
            <a:pPr algn="l" eaLnBrk="1" hangingPunct="1"/>
            <a:r>
              <a:rPr lang="es-ES_tradnl" sz="2400" b="1" i="0"/>
              <a:t>     x      = </a:t>
            </a:r>
            <a:endParaRPr lang="es-ES" sz="2400" b="1" i="0"/>
          </a:p>
        </p:txBody>
      </p:sp>
      <p:graphicFrame>
        <p:nvGraphicFramePr>
          <p:cNvPr id="312324" name="Object 4"/>
          <p:cNvGraphicFramePr>
            <a:graphicFrameLocks noChangeAspect="1"/>
          </p:cNvGraphicFramePr>
          <p:nvPr/>
        </p:nvGraphicFramePr>
        <p:xfrm>
          <a:off x="2279650" y="1268414"/>
          <a:ext cx="2592388" cy="503237"/>
        </p:xfrm>
        <a:graphic>
          <a:graphicData uri="http://schemas.openxmlformats.org/presentationml/2006/ole">
            <mc:AlternateContent xmlns:mc="http://schemas.openxmlformats.org/markup-compatibility/2006">
              <mc:Choice xmlns:v="urn:schemas-microsoft-com:vml" Requires="v">
                <p:oleObj spid="_x0000_s149542" name="Ecuación" r:id="rId3" imgW="1257300" imgH="228600" progId="Equation.3">
                  <p:embed/>
                </p:oleObj>
              </mc:Choice>
              <mc:Fallback>
                <p:oleObj name="Ecuación" r:id="rId3" imgW="1257300" imgH="228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79650" y="1268414"/>
                        <a:ext cx="2592388" cy="50323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2325" name="Object 5"/>
          <p:cNvGraphicFramePr>
            <a:graphicFrameLocks noChangeAspect="1"/>
          </p:cNvGraphicFramePr>
          <p:nvPr/>
        </p:nvGraphicFramePr>
        <p:xfrm>
          <a:off x="5232400" y="1268414"/>
          <a:ext cx="2592388" cy="515937"/>
        </p:xfrm>
        <a:graphic>
          <a:graphicData uri="http://schemas.openxmlformats.org/presentationml/2006/ole">
            <mc:AlternateContent xmlns:mc="http://schemas.openxmlformats.org/markup-compatibility/2006">
              <mc:Choice xmlns:v="urn:schemas-microsoft-com:vml" Requires="v">
                <p:oleObj spid="_x0000_s149543" name="Ecuación" r:id="rId5" imgW="1244600" imgH="228600" progId="Equation.3">
                  <p:embed/>
                </p:oleObj>
              </mc:Choice>
              <mc:Fallback>
                <p:oleObj name="Ecuación" r:id="rId5" imgW="12446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32400" y="1268414"/>
                        <a:ext cx="2592388" cy="51593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2326" name="Object 6"/>
          <p:cNvGraphicFramePr>
            <a:graphicFrameLocks noChangeAspect="1"/>
          </p:cNvGraphicFramePr>
          <p:nvPr/>
        </p:nvGraphicFramePr>
        <p:xfrm>
          <a:off x="1919289" y="2781301"/>
          <a:ext cx="407987" cy="633413"/>
        </p:xfrm>
        <a:graphic>
          <a:graphicData uri="http://schemas.openxmlformats.org/presentationml/2006/ole">
            <mc:AlternateContent xmlns:mc="http://schemas.openxmlformats.org/markup-compatibility/2006">
              <mc:Choice xmlns:v="urn:schemas-microsoft-com:vml" Requires="v">
                <p:oleObj spid="_x0000_s149544" name="Ecuación" r:id="rId7" imgW="139700" imgH="279400" progId="Equation.3">
                  <p:embed/>
                </p:oleObj>
              </mc:Choice>
              <mc:Fallback>
                <p:oleObj name="Ecuación" r:id="rId7" imgW="139700" imgH="2794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19289" y="2781301"/>
                        <a:ext cx="407987"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2327" name="Object 7"/>
          <p:cNvGraphicFramePr>
            <a:graphicFrameLocks noChangeAspect="1"/>
          </p:cNvGraphicFramePr>
          <p:nvPr/>
        </p:nvGraphicFramePr>
        <p:xfrm>
          <a:off x="2566989" y="2781301"/>
          <a:ext cx="249237" cy="665163"/>
        </p:xfrm>
        <a:graphic>
          <a:graphicData uri="http://schemas.openxmlformats.org/presentationml/2006/ole">
            <mc:AlternateContent xmlns:mc="http://schemas.openxmlformats.org/markup-compatibility/2006">
              <mc:Choice xmlns:v="urn:schemas-microsoft-com:vml" Requires="v">
                <p:oleObj spid="_x0000_s149545" name="Ecuación" r:id="rId9" imgW="139639" imgH="304668" progId="Equation.3">
                  <p:embed/>
                </p:oleObj>
              </mc:Choice>
              <mc:Fallback>
                <p:oleObj name="Ecuación" r:id="rId9" imgW="139639" imgH="30466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66989" y="2781301"/>
                        <a:ext cx="249237"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2328" name="Object 8"/>
          <p:cNvGraphicFramePr>
            <a:graphicFrameLocks noChangeAspect="1"/>
          </p:cNvGraphicFramePr>
          <p:nvPr/>
        </p:nvGraphicFramePr>
        <p:xfrm>
          <a:off x="3201989" y="2852738"/>
          <a:ext cx="7265987" cy="546100"/>
        </p:xfrm>
        <a:graphic>
          <a:graphicData uri="http://schemas.openxmlformats.org/presentationml/2006/ole">
            <mc:AlternateContent xmlns:mc="http://schemas.openxmlformats.org/markup-compatibility/2006">
              <mc:Choice xmlns:v="urn:schemas-microsoft-com:vml" Requires="v">
                <p:oleObj spid="_x0000_s149546" name="Ecuación" r:id="rId11" imgW="3073400" imgH="228600" progId="Equation.3">
                  <p:embed/>
                </p:oleObj>
              </mc:Choice>
              <mc:Fallback>
                <p:oleObj name="Ecuación" r:id="rId11" imgW="307340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01989" y="2852738"/>
                        <a:ext cx="7265987" cy="546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2329" name="Object 9"/>
          <p:cNvGraphicFramePr>
            <a:graphicFrameLocks noChangeAspect="1"/>
          </p:cNvGraphicFramePr>
          <p:nvPr/>
        </p:nvGraphicFramePr>
        <p:xfrm>
          <a:off x="7824789" y="1628776"/>
          <a:ext cx="407987" cy="633413"/>
        </p:xfrm>
        <a:graphic>
          <a:graphicData uri="http://schemas.openxmlformats.org/presentationml/2006/ole">
            <mc:AlternateContent xmlns:mc="http://schemas.openxmlformats.org/markup-compatibility/2006">
              <mc:Choice xmlns:v="urn:schemas-microsoft-com:vml" Requires="v">
                <p:oleObj spid="_x0000_s149547" name="Ecuación" r:id="rId13" imgW="139700" imgH="279400" progId="Equation.3">
                  <p:embed/>
                </p:oleObj>
              </mc:Choice>
              <mc:Fallback>
                <p:oleObj name="Ecuación" r:id="rId13" imgW="139700" imgH="2794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24789" y="1628776"/>
                        <a:ext cx="407987"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2330" name="Object 10"/>
          <p:cNvGraphicFramePr>
            <a:graphicFrameLocks noChangeAspect="1"/>
          </p:cNvGraphicFramePr>
          <p:nvPr/>
        </p:nvGraphicFramePr>
        <p:xfrm>
          <a:off x="8832850" y="1628776"/>
          <a:ext cx="249238" cy="665163"/>
        </p:xfrm>
        <a:graphic>
          <a:graphicData uri="http://schemas.openxmlformats.org/presentationml/2006/ole">
            <mc:AlternateContent xmlns:mc="http://schemas.openxmlformats.org/markup-compatibility/2006">
              <mc:Choice xmlns:v="urn:schemas-microsoft-com:vml" Requires="v">
                <p:oleObj spid="_x0000_s149548" name="Ecuación" r:id="rId14" imgW="139639" imgH="304668" progId="Equation.3">
                  <p:embed/>
                </p:oleObj>
              </mc:Choice>
              <mc:Fallback>
                <p:oleObj name="Ecuación" r:id="rId14" imgW="139639" imgH="30466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832850" y="1628776"/>
                        <a:ext cx="249238"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2331" name="Object 11"/>
          <p:cNvGraphicFramePr>
            <a:graphicFrameLocks noChangeAspect="1"/>
          </p:cNvGraphicFramePr>
          <p:nvPr/>
        </p:nvGraphicFramePr>
        <p:xfrm>
          <a:off x="2566989" y="2205038"/>
          <a:ext cx="249237" cy="665162"/>
        </p:xfrm>
        <a:graphic>
          <a:graphicData uri="http://schemas.openxmlformats.org/presentationml/2006/ole">
            <mc:AlternateContent xmlns:mc="http://schemas.openxmlformats.org/markup-compatibility/2006">
              <mc:Choice xmlns:v="urn:schemas-microsoft-com:vml" Requires="v">
                <p:oleObj spid="_x0000_s149549" name="Ecuación" r:id="rId15" imgW="139639" imgH="304668" progId="Equation.3">
                  <p:embed/>
                </p:oleObj>
              </mc:Choice>
              <mc:Fallback>
                <p:oleObj name="Ecuación" r:id="rId15" imgW="139639" imgH="30466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66989" y="2205038"/>
                        <a:ext cx="249237"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2332" name="Object 12"/>
          <p:cNvGraphicFramePr>
            <a:graphicFrameLocks noChangeAspect="1"/>
          </p:cNvGraphicFramePr>
          <p:nvPr/>
        </p:nvGraphicFramePr>
        <p:xfrm>
          <a:off x="1919289" y="2205038"/>
          <a:ext cx="407987" cy="633412"/>
        </p:xfrm>
        <a:graphic>
          <a:graphicData uri="http://schemas.openxmlformats.org/presentationml/2006/ole">
            <mc:AlternateContent xmlns:mc="http://schemas.openxmlformats.org/markup-compatibility/2006">
              <mc:Choice xmlns:v="urn:schemas-microsoft-com:vml" Requires="v">
                <p:oleObj spid="_x0000_s149550" name="Ecuación" r:id="rId16" imgW="139700" imgH="279400" progId="Equation.3">
                  <p:embed/>
                </p:oleObj>
              </mc:Choice>
              <mc:Fallback>
                <p:oleObj name="Ecuación" r:id="rId16" imgW="139700" imgH="2794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19289" y="2205038"/>
                        <a:ext cx="4079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33" name="Text Box 13"/>
          <p:cNvSpPr txBox="1">
            <a:spLocks noChangeArrowheads="1"/>
          </p:cNvSpPr>
          <p:nvPr/>
        </p:nvSpPr>
        <p:spPr bwMode="auto">
          <a:xfrm>
            <a:off x="1703388" y="4437063"/>
            <a:ext cx="8640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       x    =                      =                  -                  +    </a:t>
            </a:r>
            <a:endParaRPr lang="es-ES" sz="2400" b="1" i="0"/>
          </a:p>
        </p:txBody>
      </p:sp>
      <p:graphicFrame>
        <p:nvGraphicFramePr>
          <p:cNvPr id="312334" name="Object 14"/>
          <p:cNvGraphicFramePr>
            <a:graphicFrameLocks noChangeAspect="1"/>
          </p:cNvGraphicFramePr>
          <p:nvPr/>
        </p:nvGraphicFramePr>
        <p:xfrm>
          <a:off x="1992314" y="4221163"/>
          <a:ext cx="407987" cy="633412"/>
        </p:xfrm>
        <a:graphic>
          <a:graphicData uri="http://schemas.openxmlformats.org/presentationml/2006/ole">
            <mc:AlternateContent xmlns:mc="http://schemas.openxmlformats.org/markup-compatibility/2006">
              <mc:Choice xmlns:v="urn:schemas-microsoft-com:vml" Requires="v">
                <p:oleObj spid="_x0000_s149551" name="Ecuación" r:id="rId17" imgW="139700" imgH="279400" progId="Equation.3">
                  <p:embed/>
                </p:oleObj>
              </mc:Choice>
              <mc:Fallback>
                <p:oleObj name="Ecuación" r:id="rId17" imgW="139700" imgH="2794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92314" y="4221163"/>
                        <a:ext cx="4079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2335" name="Object 15"/>
          <p:cNvGraphicFramePr>
            <a:graphicFrameLocks noChangeAspect="1"/>
          </p:cNvGraphicFramePr>
          <p:nvPr/>
        </p:nvGraphicFramePr>
        <p:xfrm>
          <a:off x="2566989" y="4221163"/>
          <a:ext cx="249237" cy="665162"/>
        </p:xfrm>
        <a:graphic>
          <a:graphicData uri="http://schemas.openxmlformats.org/presentationml/2006/ole">
            <mc:AlternateContent xmlns:mc="http://schemas.openxmlformats.org/markup-compatibility/2006">
              <mc:Choice xmlns:v="urn:schemas-microsoft-com:vml" Requires="v">
                <p:oleObj spid="_x0000_s149552" name="Ecuación" r:id="rId18" imgW="139639" imgH="304668" progId="Equation.3">
                  <p:embed/>
                </p:oleObj>
              </mc:Choice>
              <mc:Fallback>
                <p:oleObj name="Ecuación" r:id="rId18" imgW="139639" imgH="30466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66989" y="4221163"/>
                        <a:ext cx="249237"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36" name="Rectangle 16"/>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37" name="Object 17"/>
          <p:cNvGraphicFramePr>
            <a:graphicFrameLocks noChangeAspect="1"/>
          </p:cNvGraphicFramePr>
          <p:nvPr/>
        </p:nvGraphicFramePr>
        <p:xfrm>
          <a:off x="3143250" y="3860800"/>
          <a:ext cx="1727200" cy="1728788"/>
        </p:xfrm>
        <a:graphic>
          <a:graphicData uri="http://schemas.openxmlformats.org/presentationml/2006/ole">
            <mc:AlternateContent xmlns:mc="http://schemas.openxmlformats.org/markup-compatibility/2006">
              <mc:Choice xmlns:v="urn:schemas-microsoft-com:vml" Requires="v">
                <p:oleObj spid="_x0000_s149553" name="Ecuación" r:id="rId19" imgW="825500" imgH="889000" progId="Equation.3">
                  <p:embed/>
                </p:oleObj>
              </mc:Choice>
              <mc:Fallback>
                <p:oleObj name="Ecuación" r:id="rId19" imgW="825500" imgH="88900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143250" y="3860800"/>
                        <a:ext cx="1727200" cy="172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38" name="Rectangle 18"/>
          <p:cNvSpPr>
            <a:spLocks noChangeArrowheads="1"/>
          </p:cNvSpPr>
          <p:nvPr/>
        </p:nvSpPr>
        <p:spPr bwMode="auto">
          <a:xfrm>
            <a:off x="6003635" y="-323165"/>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39" name="Object 19"/>
          <p:cNvGraphicFramePr>
            <a:graphicFrameLocks noChangeAspect="1"/>
          </p:cNvGraphicFramePr>
          <p:nvPr/>
        </p:nvGraphicFramePr>
        <p:xfrm>
          <a:off x="5159376" y="4149726"/>
          <a:ext cx="1223963" cy="1114425"/>
        </p:xfrm>
        <a:graphic>
          <a:graphicData uri="http://schemas.openxmlformats.org/presentationml/2006/ole">
            <mc:AlternateContent xmlns:mc="http://schemas.openxmlformats.org/markup-compatibility/2006">
              <mc:Choice xmlns:v="urn:schemas-microsoft-com:vml" Requires="v">
                <p:oleObj spid="_x0000_s149554" name="Ecuación" r:id="rId21" imgW="533169" imgH="482391" progId="Equation.3">
                  <p:embed/>
                </p:oleObj>
              </mc:Choice>
              <mc:Fallback>
                <p:oleObj name="Ecuación" r:id="rId21" imgW="533169" imgH="482391"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159376" y="4149726"/>
                        <a:ext cx="1223963"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40" name="Rectangle 20"/>
          <p:cNvSpPr>
            <a:spLocks noChangeArrowheads="1"/>
          </p:cNvSpPr>
          <p:nvPr/>
        </p:nvSpPr>
        <p:spPr bwMode="auto">
          <a:xfrm>
            <a:off x="6003635" y="2972486"/>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41" name="Object 21"/>
          <p:cNvGraphicFramePr>
            <a:graphicFrameLocks noChangeAspect="1"/>
          </p:cNvGraphicFramePr>
          <p:nvPr/>
        </p:nvGraphicFramePr>
        <p:xfrm>
          <a:off x="6383338" y="4437063"/>
          <a:ext cx="258762" cy="482600"/>
        </p:xfrm>
        <a:graphic>
          <a:graphicData uri="http://schemas.openxmlformats.org/presentationml/2006/ole">
            <mc:AlternateContent xmlns:mc="http://schemas.openxmlformats.org/markup-compatibility/2006">
              <mc:Choice xmlns:v="urn:schemas-microsoft-com:vml" Requires="v">
                <p:oleObj spid="_x0000_s149555" name="Ecuación" r:id="rId23" imgW="139579" imgH="266469" progId="Equation.3">
                  <p:embed/>
                </p:oleObj>
              </mc:Choice>
              <mc:Fallback>
                <p:oleObj name="Ecuación" r:id="rId23" imgW="139579" imgH="266469"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6383338" y="4437063"/>
                        <a:ext cx="25876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42" name="Rectangle 22"/>
          <p:cNvSpPr>
            <a:spLocks noChangeArrowheads="1"/>
          </p:cNvSpPr>
          <p:nvPr/>
        </p:nvSpPr>
        <p:spPr bwMode="auto">
          <a:xfrm>
            <a:off x="6003635" y="2862949"/>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43" name="Object 23"/>
          <p:cNvGraphicFramePr>
            <a:graphicFrameLocks noChangeAspect="1"/>
          </p:cNvGraphicFramePr>
          <p:nvPr/>
        </p:nvGraphicFramePr>
        <p:xfrm>
          <a:off x="6743701" y="4149726"/>
          <a:ext cx="1152525" cy="1108075"/>
        </p:xfrm>
        <a:graphic>
          <a:graphicData uri="http://schemas.openxmlformats.org/presentationml/2006/ole">
            <mc:AlternateContent xmlns:mc="http://schemas.openxmlformats.org/markup-compatibility/2006">
              <mc:Choice xmlns:v="urn:schemas-microsoft-com:vml" Requires="v">
                <p:oleObj spid="_x0000_s149556" name="Ecuación" r:id="rId25" imgW="507780" imgH="482391" progId="Equation.3">
                  <p:embed/>
                </p:oleObj>
              </mc:Choice>
              <mc:Fallback>
                <p:oleObj name="Ecuación" r:id="rId25" imgW="507780" imgH="482391"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743701" y="4149726"/>
                        <a:ext cx="115252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44" name="Rectangle 24"/>
          <p:cNvSpPr>
            <a:spLocks noChangeArrowheads="1"/>
          </p:cNvSpPr>
          <p:nvPr/>
        </p:nvSpPr>
        <p:spPr bwMode="auto">
          <a:xfrm>
            <a:off x="6003635" y="2953436"/>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45" name="Object 25"/>
          <p:cNvGraphicFramePr>
            <a:graphicFrameLocks noChangeAspect="1"/>
          </p:cNvGraphicFramePr>
          <p:nvPr/>
        </p:nvGraphicFramePr>
        <p:xfrm>
          <a:off x="7896226" y="4437063"/>
          <a:ext cx="244475" cy="520700"/>
        </p:xfrm>
        <a:graphic>
          <a:graphicData uri="http://schemas.openxmlformats.org/presentationml/2006/ole">
            <mc:AlternateContent xmlns:mc="http://schemas.openxmlformats.org/markup-compatibility/2006">
              <mc:Choice xmlns:v="urn:schemas-microsoft-com:vml" Requires="v">
                <p:oleObj spid="_x0000_s149557" name="Ecuación" r:id="rId27" imgW="139639" imgH="304668" progId="Equation.3">
                  <p:embed/>
                </p:oleObj>
              </mc:Choice>
              <mc:Fallback>
                <p:oleObj name="Ecuación" r:id="rId27" imgW="139639" imgH="304668"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896226" y="4437063"/>
                        <a:ext cx="244475"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46" name="Rectangle 26"/>
          <p:cNvSpPr>
            <a:spLocks noChangeArrowheads="1"/>
          </p:cNvSpPr>
          <p:nvPr/>
        </p:nvSpPr>
        <p:spPr bwMode="auto">
          <a:xfrm>
            <a:off x="6003635" y="2862949"/>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47" name="Object 27"/>
          <p:cNvGraphicFramePr>
            <a:graphicFrameLocks noChangeAspect="1"/>
          </p:cNvGraphicFramePr>
          <p:nvPr/>
        </p:nvGraphicFramePr>
        <p:xfrm>
          <a:off x="8472488" y="4149725"/>
          <a:ext cx="1223962" cy="1136650"/>
        </p:xfrm>
        <a:graphic>
          <a:graphicData uri="http://schemas.openxmlformats.org/presentationml/2006/ole">
            <mc:AlternateContent xmlns:mc="http://schemas.openxmlformats.org/markup-compatibility/2006">
              <mc:Choice xmlns:v="urn:schemas-microsoft-com:vml" Requires="v">
                <p:oleObj spid="_x0000_s149558" name="Ecuación" r:id="rId29" imgW="520474" imgH="482391" progId="Equation.3">
                  <p:embed/>
                </p:oleObj>
              </mc:Choice>
              <mc:Fallback>
                <p:oleObj name="Ecuación" r:id="rId29" imgW="520474" imgH="482391"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8472488" y="4149725"/>
                        <a:ext cx="1223962"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2348" name="Rectangle 28"/>
          <p:cNvSpPr>
            <a:spLocks noChangeArrowheads="1"/>
          </p:cNvSpPr>
          <p:nvPr/>
        </p:nvSpPr>
        <p:spPr bwMode="auto">
          <a:xfrm>
            <a:off x="6003635" y="2889936"/>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2349" name="Object 29"/>
          <p:cNvGraphicFramePr>
            <a:graphicFrameLocks noChangeAspect="1"/>
          </p:cNvGraphicFramePr>
          <p:nvPr/>
        </p:nvGraphicFramePr>
        <p:xfrm>
          <a:off x="9696451" y="4437063"/>
          <a:ext cx="252413" cy="493712"/>
        </p:xfrm>
        <a:graphic>
          <a:graphicData uri="http://schemas.openxmlformats.org/presentationml/2006/ole">
            <mc:AlternateContent xmlns:mc="http://schemas.openxmlformats.org/markup-compatibility/2006">
              <mc:Choice xmlns:v="urn:schemas-microsoft-com:vml" Requires="v">
                <p:oleObj spid="_x0000_s149559" name="Ecuación" r:id="rId31" imgW="139700" imgH="279400" progId="Equation.3">
                  <p:embed/>
                </p:oleObj>
              </mc:Choice>
              <mc:Fallback>
                <p:oleObj name="Ecuación" r:id="rId31" imgW="139700" imgH="2794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9696451" y="4437063"/>
                        <a:ext cx="252413"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39710" name="AutoShape 30">
            <a:hlinkClick r:id="rId33"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309516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39710"/>
                                        </p:tgtEl>
                                        <p:attrNameLst>
                                          <p:attrName>style.visibility</p:attrName>
                                        </p:attrNameLst>
                                      </p:cBhvr>
                                      <p:to>
                                        <p:strVal val="visible"/>
                                      </p:to>
                                    </p:set>
                                    <p:anim calcmode="lin" valueType="num">
                                      <p:cBhvr additive="base">
                                        <p:cTn id="7" dur="500" fill="hold"/>
                                        <p:tgtEl>
                                          <p:spTgt spid="839710"/>
                                        </p:tgtEl>
                                        <p:attrNameLst>
                                          <p:attrName>ppt_x</p:attrName>
                                        </p:attrNameLst>
                                      </p:cBhvr>
                                      <p:tavLst>
                                        <p:tav tm="0">
                                          <p:val>
                                            <p:strVal val="0-#ppt_w/2"/>
                                          </p:val>
                                        </p:tav>
                                        <p:tav tm="100000">
                                          <p:val>
                                            <p:strVal val="#ppt_x"/>
                                          </p:val>
                                        </p:tav>
                                      </p:tavLst>
                                    </p:anim>
                                    <p:anim calcmode="lin" valueType="num">
                                      <p:cBhvr additive="base">
                                        <p:cTn id="8" dur="500" fill="hold"/>
                                        <p:tgtEl>
                                          <p:spTgt spid="83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10"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1524001" y="290513"/>
            <a:ext cx="8964613" cy="437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49121" bIns="0" anchor="ctr">
            <a:spAutoFit/>
          </a:bodyPr>
          <a:lstStyle>
            <a:lvl1pPr indent="449263">
              <a:spcBef>
                <a:spcPct val="20000"/>
              </a:spcBef>
              <a:buChar char="•"/>
              <a:tabLst>
                <a:tab pos="685800" algn="l"/>
              </a:tabLst>
              <a:defRPr sz="3200">
                <a:solidFill>
                  <a:schemeClr val="tx1"/>
                </a:solidFill>
                <a:latin typeface="Arial" panose="020B0604020202020204" pitchFamily="34" charset="0"/>
              </a:defRPr>
            </a:lvl1pPr>
            <a:lvl2pPr marL="742950" indent="-285750">
              <a:spcBef>
                <a:spcPct val="20000"/>
              </a:spcBef>
              <a:buChar char="–"/>
              <a:tabLst>
                <a:tab pos="685800" algn="l"/>
              </a:tabLst>
              <a:defRPr sz="2800">
                <a:solidFill>
                  <a:schemeClr val="tx1"/>
                </a:solidFill>
                <a:latin typeface="Arial" panose="020B0604020202020204" pitchFamily="34" charset="0"/>
              </a:defRPr>
            </a:lvl2pPr>
            <a:lvl3pPr marL="1143000" indent="-228600">
              <a:spcBef>
                <a:spcPct val="20000"/>
              </a:spcBef>
              <a:buChar char="•"/>
              <a:tabLst>
                <a:tab pos="685800" algn="l"/>
              </a:tabLst>
              <a:defRPr sz="2400">
                <a:solidFill>
                  <a:schemeClr val="tx1"/>
                </a:solidFill>
                <a:latin typeface="Arial" panose="020B0604020202020204" pitchFamily="34" charset="0"/>
              </a:defRPr>
            </a:lvl3pPr>
            <a:lvl4pPr marL="1600200" indent="-228600">
              <a:spcBef>
                <a:spcPct val="20000"/>
              </a:spcBef>
              <a:buChar char="–"/>
              <a:tabLst>
                <a:tab pos="685800" algn="l"/>
              </a:tabLst>
              <a:defRPr sz="2000">
                <a:solidFill>
                  <a:schemeClr val="tx1"/>
                </a:solidFill>
                <a:latin typeface="Arial" panose="020B0604020202020204" pitchFamily="34" charset="0"/>
              </a:defRPr>
            </a:lvl4pPr>
            <a:lvl5pPr marL="2057400" indent="-228600">
              <a:spcBef>
                <a:spcPct val="20000"/>
              </a:spcBef>
              <a:buChar char="»"/>
              <a:tabLst>
                <a:tab pos="6858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685800" algn="l"/>
              </a:tabLst>
              <a:defRPr sz="2000">
                <a:solidFill>
                  <a:schemeClr val="tx1"/>
                </a:solidFill>
                <a:latin typeface="Arial" panose="020B0604020202020204" pitchFamily="34" charset="0"/>
              </a:defRPr>
            </a:lvl9pPr>
          </a:lstStyle>
          <a:p>
            <a:pPr eaLnBrk="1" hangingPunct="1">
              <a:spcBef>
                <a:spcPct val="50000"/>
              </a:spcBef>
              <a:buFontTx/>
              <a:buNone/>
            </a:pPr>
            <a:r>
              <a:rPr lang="es-ES" b="1">
                <a:solidFill>
                  <a:srgbClr val="FF0000"/>
                </a:solidFill>
                <a:sym typeface="Symbol" panose="05050102010706020507" pitchFamily="18" charset="2"/>
              </a:rPr>
              <a:t>Sistemas de vectores L.I. y L.D.</a:t>
            </a:r>
          </a:p>
          <a:p>
            <a:pPr eaLnBrk="1" hangingPunct="1">
              <a:spcBef>
                <a:spcPct val="50000"/>
              </a:spcBef>
            </a:pPr>
            <a:r>
              <a:rPr lang="es-ES" sz="2800" b="1">
                <a:solidFill>
                  <a:srgbClr val="FF0000"/>
                </a:solidFill>
                <a:sym typeface="Symbol" panose="05050102010706020507" pitchFamily="18" charset="2"/>
                <a:hlinkClick r:id="rId2" action="ppaction://hlinksldjump"/>
              </a:rPr>
              <a:t>Combinación lineal de un sistema de vectores</a:t>
            </a:r>
            <a:r>
              <a:rPr lang="es-ES" sz="2800">
                <a:solidFill>
                  <a:srgbClr val="FF0000"/>
                </a:solidFill>
                <a:sym typeface="Symbol" panose="05050102010706020507" pitchFamily="18" charset="2"/>
                <a:hlinkClick r:id="rId2" action="ppaction://hlinksldjump"/>
              </a:rPr>
              <a:t> </a:t>
            </a:r>
            <a:endParaRPr lang="es-ES" sz="2800" b="1">
              <a:solidFill>
                <a:srgbClr val="FF0000"/>
              </a:solidFill>
              <a:sym typeface="Symbol" panose="05050102010706020507" pitchFamily="18" charset="2"/>
            </a:endParaRPr>
          </a:p>
          <a:p>
            <a:pPr algn="just" eaLnBrk="1" hangingPunct="1">
              <a:spcBef>
                <a:spcPct val="50000"/>
              </a:spcBef>
            </a:pPr>
            <a:r>
              <a:rPr lang="es-ES" sz="2800" b="1">
                <a:solidFill>
                  <a:srgbClr val="FF0000"/>
                </a:solidFill>
                <a:sym typeface="Symbol" panose="05050102010706020507" pitchFamily="18" charset="2"/>
              </a:rPr>
              <a:t> </a:t>
            </a:r>
            <a:r>
              <a:rPr lang="es-ES" sz="2800" b="1">
                <a:solidFill>
                  <a:srgbClr val="FF0000"/>
                </a:solidFill>
                <a:sym typeface="Symbol" panose="05050102010706020507" pitchFamily="18" charset="2"/>
                <a:hlinkClick r:id="rId3" action="ppaction://hlinksldjump"/>
              </a:rPr>
              <a:t>Dependencia e independencia lineal de un sistema finito de vectores.</a:t>
            </a:r>
            <a:r>
              <a:rPr lang="es-ES" sz="2800">
                <a:solidFill>
                  <a:srgbClr val="FF0000"/>
                </a:solidFill>
                <a:sym typeface="Symbol" panose="05050102010706020507" pitchFamily="18" charset="2"/>
                <a:hlinkClick r:id="rId3" action="ppaction://hlinksldjump"/>
              </a:rPr>
              <a:t>   </a:t>
            </a:r>
            <a:endParaRPr lang="es-ES" sz="2800" b="1">
              <a:solidFill>
                <a:srgbClr val="FF0000"/>
              </a:solidFill>
              <a:sym typeface="Symbol" panose="05050102010706020507" pitchFamily="18" charset="2"/>
            </a:endParaRPr>
          </a:p>
          <a:p>
            <a:pPr algn="just" eaLnBrk="1" hangingPunct="1">
              <a:spcBef>
                <a:spcPct val="50000"/>
              </a:spcBef>
            </a:pPr>
            <a:r>
              <a:rPr lang="es-ES" sz="2800" b="1">
                <a:solidFill>
                  <a:srgbClr val="FF0000"/>
                </a:solidFill>
                <a:sym typeface="Symbol" panose="05050102010706020507" pitchFamily="18" charset="2"/>
                <a:hlinkClick r:id="rId4" action="ppaction://hlinksldjump"/>
              </a:rPr>
              <a:t>Número máximo de vectores l.i. en un sistema de vectores. </a:t>
            </a:r>
            <a:endParaRPr lang="es-ES" sz="2800">
              <a:solidFill>
                <a:srgbClr val="FF0000"/>
              </a:solidFill>
              <a:sym typeface="Symbol" panose="05050102010706020507" pitchFamily="18" charset="2"/>
            </a:endParaRPr>
          </a:p>
          <a:p>
            <a:pPr algn="just" eaLnBrk="1" hangingPunct="1">
              <a:spcBef>
                <a:spcPct val="50000"/>
              </a:spcBef>
            </a:pPr>
            <a:r>
              <a:rPr lang="es-ES" sz="2800" b="1">
                <a:solidFill>
                  <a:srgbClr val="FF0000"/>
                </a:solidFill>
                <a:sym typeface="Symbol" panose="05050102010706020507" pitchFamily="18" charset="2"/>
                <a:hlinkClick r:id="" action="ppaction://noaction"/>
              </a:rPr>
              <a:t>Dimensión de un espacio vectorial.</a:t>
            </a:r>
            <a:r>
              <a:rPr lang="es-ES" sz="2800" b="1">
                <a:sym typeface="Symbol" panose="05050102010706020507" pitchFamily="18" charset="2"/>
                <a:hlinkClick r:id="" action="ppaction://noaction"/>
              </a:rPr>
              <a:t>        </a:t>
            </a:r>
            <a:endParaRPr lang="es-ES" sz="2800">
              <a:sym typeface="Symbol" panose="05050102010706020507" pitchFamily="18" charset="2"/>
            </a:endParaRPr>
          </a:p>
          <a:p>
            <a:pPr algn="just">
              <a:spcBef>
                <a:spcPct val="0"/>
              </a:spcBef>
              <a:buFontTx/>
              <a:buNone/>
            </a:pPr>
            <a:endParaRPr lang="es-ES" sz="2800" b="1">
              <a:latin typeface="Times New Roman" panose="02020603050405020304" pitchFamily="18" charset="0"/>
              <a:cs typeface="Times New Roman" panose="02020603050405020304" pitchFamily="18" charset="0"/>
              <a:sym typeface="Symbol" panose="05050102010706020507" pitchFamily="18" charset="2"/>
            </a:endParaRPr>
          </a:p>
        </p:txBody>
      </p:sp>
      <p:sp>
        <p:nvSpPr>
          <p:cNvPr id="840707" name="AutoShape 3">
            <a:hlinkClick r:id="rId5"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5333911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40707"/>
                                        </p:tgtEl>
                                        <p:attrNameLst>
                                          <p:attrName>style.visibility</p:attrName>
                                        </p:attrNameLst>
                                      </p:cBhvr>
                                      <p:to>
                                        <p:strVal val="visible"/>
                                      </p:to>
                                    </p:set>
                                    <p:anim calcmode="lin" valueType="num">
                                      <p:cBhvr additive="base">
                                        <p:cTn id="7" dur="500" fill="hold"/>
                                        <p:tgtEl>
                                          <p:spTgt spid="840707"/>
                                        </p:tgtEl>
                                        <p:attrNameLst>
                                          <p:attrName>ppt_x</p:attrName>
                                        </p:attrNameLst>
                                      </p:cBhvr>
                                      <p:tavLst>
                                        <p:tav tm="0">
                                          <p:val>
                                            <p:strVal val="0-#ppt_w/2"/>
                                          </p:val>
                                        </p:tav>
                                        <p:tav tm="100000">
                                          <p:val>
                                            <p:strVal val="#ppt_x"/>
                                          </p:val>
                                        </p:tav>
                                      </p:tavLst>
                                    </p:anim>
                                    <p:anim calcmode="lin" valueType="num">
                                      <p:cBhvr additive="base">
                                        <p:cTn id="8" dur="500" fill="hold"/>
                                        <p:tgtEl>
                                          <p:spTgt spid="8407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0707"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Text Box 2"/>
          <p:cNvSpPr txBox="1">
            <a:spLocks noChangeArrowheads="1"/>
          </p:cNvSpPr>
          <p:nvPr/>
        </p:nvSpPr>
        <p:spPr bwMode="auto">
          <a:xfrm>
            <a:off x="1524000" y="260350"/>
            <a:ext cx="914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3200" b="1" i="0"/>
              <a:t>Sistema  de  vectores</a:t>
            </a:r>
          </a:p>
        </p:txBody>
      </p:sp>
      <p:sp>
        <p:nvSpPr>
          <p:cNvPr id="314371" name="Rectangle 3"/>
          <p:cNvSpPr>
            <a:spLocks noChangeArrowheads="1"/>
          </p:cNvSpPr>
          <p:nvPr/>
        </p:nvSpPr>
        <p:spPr bwMode="auto">
          <a:xfrm>
            <a:off x="6003635" y="1738204"/>
            <a:ext cx="18473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14372" name="Text Box 4"/>
          <p:cNvSpPr txBox="1">
            <a:spLocks noChangeArrowheads="1"/>
          </p:cNvSpPr>
          <p:nvPr/>
        </p:nvSpPr>
        <p:spPr bwMode="auto">
          <a:xfrm>
            <a:off x="1703388" y="5229225"/>
            <a:ext cx="89646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2400" b="1" i="0"/>
          </a:p>
        </p:txBody>
      </p:sp>
      <p:graphicFrame>
        <p:nvGraphicFramePr>
          <p:cNvPr id="314373" name="Object 5"/>
          <p:cNvGraphicFramePr>
            <a:graphicFrameLocks noChangeAspect="1"/>
          </p:cNvGraphicFramePr>
          <p:nvPr/>
        </p:nvGraphicFramePr>
        <p:xfrm>
          <a:off x="4872039" y="2060575"/>
          <a:ext cx="1584325" cy="565150"/>
        </p:xfrm>
        <a:graphic>
          <a:graphicData uri="http://schemas.openxmlformats.org/presentationml/2006/ole">
            <mc:AlternateContent xmlns:mc="http://schemas.openxmlformats.org/markup-compatibility/2006">
              <mc:Choice xmlns:v="urn:schemas-microsoft-com:vml" Requires="v">
                <p:oleObj spid="_x0000_s150538" name="Ecuación" r:id="rId3" imgW="533169" imgH="228501" progId="Equation.3">
                  <p:embed/>
                </p:oleObj>
              </mc:Choice>
              <mc:Fallback>
                <p:oleObj name="Ecuación" r:id="rId3" imgW="533169" imgH="22850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2039" y="2060575"/>
                        <a:ext cx="1584325" cy="565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4374" name="Text Box 6"/>
          <p:cNvSpPr txBox="1">
            <a:spLocks noChangeArrowheads="1"/>
          </p:cNvSpPr>
          <p:nvPr/>
        </p:nvSpPr>
        <p:spPr bwMode="auto">
          <a:xfrm>
            <a:off x="1524000" y="836613"/>
            <a:ext cx="91440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150000"/>
              </a:lnSpc>
            </a:pPr>
            <a:r>
              <a:rPr lang="es-MX" sz="2400" b="1" i="0"/>
              <a:t>Un   sistema  d</a:t>
            </a:r>
            <a:r>
              <a:rPr lang="es-ES" sz="2400" b="1" i="0"/>
              <a:t>e   vectores  es   todo  conjunto  ordenado  de vectores. Esto significa que, por ejemplo,  no son iguales los sistemas de vectores {                  } ; {                } y  {               } .</a:t>
            </a:r>
          </a:p>
          <a:p>
            <a:pPr algn="l" eaLnBrk="1" hangingPunct="1">
              <a:lnSpc>
                <a:spcPct val="150000"/>
              </a:lnSpc>
            </a:pPr>
            <a:endParaRPr lang="es-ES" sz="2400" b="1" i="0"/>
          </a:p>
        </p:txBody>
      </p:sp>
      <p:graphicFrame>
        <p:nvGraphicFramePr>
          <p:cNvPr id="314375" name="Object 7"/>
          <p:cNvGraphicFramePr>
            <a:graphicFrameLocks noChangeAspect="1"/>
          </p:cNvGraphicFramePr>
          <p:nvPr/>
        </p:nvGraphicFramePr>
        <p:xfrm>
          <a:off x="6888163" y="2060575"/>
          <a:ext cx="1439862" cy="514350"/>
        </p:xfrm>
        <a:graphic>
          <a:graphicData uri="http://schemas.openxmlformats.org/presentationml/2006/ole">
            <mc:AlternateContent xmlns:mc="http://schemas.openxmlformats.org/markup-compatibility/2006">
              <mc:Choice xmlns:v="urn:schemas-microsoft-com:vml" Requires="v">
                <p:oleObj spid="_x0000_s150539" name="Ecuación" r:id="rId5" imgW="533169" imgH="228501" progId="Equation.3">
                  <p:embed/>
                </p:oleObj>
              </mc:Choice>
              <mc:Fallback>
                <p:oleObj name="Ecuación" r:id="rId5" imgW="533169" imgH="22850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88163" y="2060575"/>
                        <a:ext cx="1439862" cy="514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4376" name="Object 8"/>
          <p:cNvGraphicFramePr>
            <a:graphicFrameLocks noChangeAspect="1"/>
          </p:cNvGraphicFramePr>
          <p:nvPr/>
        </p:nvGraphicFramePr>
        <p:xfrm>
          <a:off x="8975726" y="2060576"/>
          <a:ext cx="1223963" cy="523875"/>
        </p:xfrm>
        <a:graphic>
          <a:graphicData uri="http://schemas.openxmlformats.org/presentationml/2006/ole">
            <mc:AlternateContent xmlns:mc="http://schemas.openxmlformats.org/markup-compatibility/2006">
              <mc:Choice xmlns:v="urn:schemas-microsoft-com:vml" Requires="v">
                <p:oleObj spid="_x0000_s150540" name="Ecuación" r:id="rId7" imgW="533169" imgH="228501" progId="Equation.3">
                  <p:embed/>
                </p:oleObj>
              </mc:Choice>
              <mc:Fallback>
                <p:oleObj name="Ecuación" r:id="rId7" imgW="533169" imgH="22850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975726" y="2060576"/>
                        <a:ext cx="12239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4377" name="Text Box 9"/>
          <p:cNvSpPr txBox="1">
            <a:spLocks noChangeArrowheads="1"/>
          </p:cNvSpPr>
          <p:nvPr/>
        </p:nvSpPr>
        <p:spPr bwMode="auto">
          <a:xfrm>
            <a:off x="1524001" y="2924176"/>
            <a:ext cx="8785225"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lnSpc>
                <a:spcPct val="140000"/>
              </a:lnSpc>
            </a:pPr>
            <a:r>
              <a:rPr lang="es-ES" sz="2800" b="1" i="0" u="sng"/>
              <a:t>Combinación   lineal  de  un sistema de vectores.</a:t>
            </a:r>
          </a:p>
          <a:p>
            <a:pPr algn="l" eaLnBrk="1" hangingPunct="1">
              <a:lnSpc>
                <a:spcPct val="140000"/>
              </a:lnSpc>
            </a:pPr>
            <a:r>
              <a:rPr lang="es-ES" sz="2800" b="1" i="0"/>
              <a:t>Se     denomina    combinación     lineal    de    un     sistema   {                         } de n vectores de un espacio vectorial E con  λ</a:t>
            </a:r>
            <a:r>
              <a:rPr lang="es-ES" sz="2800" b="1" i="0" baseline="-25000"/>
              <a:t>1</a:t>
            </a:r>
            <a:r>
              <a:rPr lang="es-ES" sz="2800" b="1" i="0"/>
              <a:t>,  λ</a:t>
            </a:r>
            <a:r>
              <a:rPr lang="es-ES" sz="2800" b="1" i="0" baseline="-25000"/>
              <a:t>2</a:t>
            </a:r>
            <a:r>
              <a:rPr lang="es-ES" sz="2800" b="1" i="0"/>
              <a:t>, ... λ</a:t>
            </a:r>
            <a:r>
              <a:rPr lang="es-ES" sz="2800" b="1" i="0" baseline="-25000"/>
              <a:t>n</a:t>
            </a:r>
            <a:r>
              <a:rPr lang="es-ES" sz="2800" b="1" i="0"/>
              <a:t> escalares a la expresión  λ</a:t>
            </a:r>
            <a:r>
              <a:rPr lang="es-ES" sz="2800" b="1" i="0" baseline="-25000"/>
              <a:t>1</a:t>
            </a:r>
            <a:r>
              <a:rPr lang="es-ES" sz="2800" b="1" i="0"/>
              <a:t> x</a:t>
            </a:r>
            <a:r>
              <a:rPr lang="es-ES" sz="2800" b="1" i="0" baseline="-25000"/>
              <a:t>1</a:t>
            </a:r>
            <a:r>
              <a:rPr lang="es-ES" sz="2800" b="1" i="0"/>
              <a:t>+ λ</a:t>
            </a:r>
            <a:r>
              <a:rPr lang="es-ES" sz="2800" b="1" i="0" baseline="-25000"/>
              <a:t>2</a:t>
            </a:r>
            <a:r>
              <a:rPr lang="es-ES" sz="2800" b="1" i="0"/>
              <a:t> x</a:t>
            </a:r>
            <a:r>
              <a:rPr lang="es-ES" sz="2800" b="1" i="0" baseline="-25000"/>
              <a:t>2</a:t>
            </a:r>
            <a:r>
              <a:rPr lang="es-ES" sz="2800" b="1" i="0"/>
              <a:t> +  ..... + λ</a:t>
            </a:r>
            <a:r>
              <a:rPr lang="es-ES" sz="2800" b="1" i="0" baseline="-25000"/>
              <a:t>n</a:t>
            </a:r>
            <a:r>
              <a:rPr lang="es-ES" sz="2800" b="1" i="0"/>
              <a:t> x</a:t>
            </a:r>
            <a:r>
              <a:rPr lang="es-ES" sz="2800" b="1" i="0" baseline="-25000"/>
              <a:t>n</a:t>
            </a:r>
            <a:r>
              <a:rPr lang="es-ES" sz="2800" b="1" i="0"/>
              <a:t> .</a:t>
            </a:r>
          </a:p>
          <a:p>
            <a:pPr algn="just" eaLnBrk="1" hangingPunct="1">
              <a:lnSpc>
                <a:spcPct val="140000"/>
              </a:lnSpc>
            </a:pPr>
            <a:endParaRPr lang="es-ES" sz="2800" b="1" i="0"/>
          </a:p>
        </p:txBody>
      </p:sp>
      <p:graphicFrame>
        <p:nvGraphicFramePr>
          <p:cNvPr id="314378" name="Object 10"/>
          <p:cNvGraphicFramePr>
            <a:graphicFrameLocks noChangeAspect="1"/>
          </p:cNvGraphicFramePr>
          <p:nvPr/>
        </p:nvGraphicFramePr>
        <p:xfrm>
          <a:off x="3432176" y="4437063"/>
          <a:ext cx="2447925" cy="735012"/>
        </p:xfrm>
        <a:graphic>
          <a:graphicData uri="http://schemas.openxmlformats.org/presentationml/2006/ole">
            <mc:AlternateContent xmlns:mc="http://schemas.openxmlformats.org/markup-compatibility/2006">
              <mc:Choice xmlns:v="urn:schemas-microsoft-com:vml" Requires="v">
                <p:oleObj spid="_x0000_s150541" name="Ecuación" r:id="rId9" imgW="1333500" imgH="330200" progId="Equation.3">
                  <p:embed/>
                </p:oleObj>
              </mc:Choice>
              <mc:Fallback>
                <p:oleObj name="Ecuación" r:id="rId9" imgW="1333500" imgH="3302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432176" y="4437063"/>
                        <a:ext cx="2447925" cy="7350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1053675570"/>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Text Box 2"/>
          <p:cNvSpPr txBox="1">
            <a:spLocks noChangeArrowheads="1"/>
          </p:cNvSpPr>
          <p:nvPr/>
        </p:nvSpPr>
        <p:spPr bwMode="auto">
          <a:xfrm>
            <a:off x="1774825" y="188913"/>
            <a:ext cx="864235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3200" b="1" i="0"/>
              <a:t>Expresión  de  un  vector  cualquiera  como combinación  lineal   de  los vectores de un sistema.</a:t>
            </a:r>
          </a:p>
        </p:txBody>
      </p:sp>
      <p:sp>
        <p:nvSpPr>
          <p:cNvPr id="315395" name="Text Box 3"/>
          <p:cNvSpPr txBox="1">
            <a:spLocks noChangeArrowheads="1"/>
          </p:cNvSpPr>
          <p:nvPr/>
        </p:nvSpPr>
        <p:spPr bwMode="auto">
          <a:xfrm>
            <a:off x="1774825" y="2060575"/>
            <a:ext cx="8642350"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ES" sz="2400" b="1"/>
              <a:t>Ejemplo 1</a:t>
            </a:r>
          </a:p>
          <a:p>
            <a:pPr eaLnBrk="1" hangingPunct="1">
              <a:spcBef>
                <a:spcPct val="50000"/>
              </a:spcBef>
              <a:buFontTx/>
              <a:buNone/>
            </a:pPr>
            <a:r>
              <a:rPr lang="es-ES" sz="2400" b="1"/>
              <a:t>Expresar el vector     </a:t>
            </a:r>
            <a:r>
              <a:rPr lang="es-MX" sz="2400" b="1"/>
              <a:t>= (                               )  </a:t>
            </a:r>
            <a:r>
              <a:rPr lang="es-ES" sz="2400" b="1"/>
              <a:t>de </a:t>
            </a:r>
            <a:r>
              <a:rPr lang="es-ES" sz="2400" b="1">
                <a:sym typeface="Symbol" panose="05050102010706020507" pitchFamily="18" charset="2"/>
              </a:rPr>
              <a:t></a:t>
            </a:r>
            <a:r>
              <a:rPr lang="es-ES" sz="2400" b="1" baseline="30000"/>
              <a:t>n</a:t>
            </a:r>
            <a:r>
              <a:rPr lang="es-ES" sz="2400" b="1"/>
              <a:t>  como</a:t>
            </a:r>
          </a:p>
          <a:p>
            <a:pPr eaLnBrk="1" hangingPunct="1">
              <a:spcBef>
                <a:spcPct val="50000"/>
              </a:spcBef>
              <a:buFontTx/>
              <a:buNone/>
            </a:pPr>
            <a:r>
              <a:rPr lang="es-ES" sz="2400" b="1"/>
              <a:t> combinación lineal del sistema </a:t>
            </a:r>
            <a:r>
              <a:rPr lang="es-ES" sz="2400" b="1">
                <a:sym typeface="Symbol" panose="05050102010706020507" pitchFamily="18" charset="2"/>
              </a:rPr>
              <a:t></a:t>
            </a:r>
            <a:r>
              <a:rPr lang="es-ES" sz="2400" b="1"/>
              <a:t>                              </a:t>
            </a:r>
            <a:r>
              <a:rPr lang="es-ES" sz="2400" b="1">
                <a:sym typeface="Symbol" panose="05050102010706020507" pitchFamily="18" charset="2"/>
              </a:rPr>
              <a:t></a:t>
            </a:r>
            <a:r>
              <a:rPr lang="es-ES" sz="2400" b="1"/>
              <a:t> de</a:t>
            </a:r>
          </a:p>
          <a:p>
            <a:pPr eaLnBrk="1" hangingPunct="1">
              <a:spcBef>
                <a:spcPct val="50000"/>
              </a:spcBef>
              <a:buFontTx/>
              <a:buNone/>
            </a:pPr>
            <a:r>
              <a:rPr lang="es-ES" sz="2400" b="1"/>
              <a:t> vectores canónicos de  </a:t>
            </a:r>
            <a:r>
              <a:rPr lang="es-ES" sz="2400" b="1">
                <a:sym typeface="Symbol" panose="05050102010706020507" pitchFamily="18" charset="2"/>
              </a:rPr>
              <a:t></a:t>
            </a:r>
            <a:r>
              <a:rPr lang="es-ES" sz="2400" b="1" baseline="30000"/>
              <a:t>n </a:t>
            </a:r>
            <a:r>
              <a:rPr lang="es-ES" sz="2400" b="1"/>
              <a:t> </a:t>
            </a:r>
          </a:p>
          <a:p>
            <a:pPr eaLnBrk="1" hangingPunct="1">
              <a:spcBef>
                <a:spcPct val="50000"/>
              </a:spcBef>
              <a:buFontTx/>
              <a:buNone/>
            </a:pPr>
            <a:r>
              <a:rPr lang="es-ES" sz="2400" b="1"/>
              <a:t>	</a:t>
            </a:r>
            <a:r>
              <a:rPr lang="es-MX" sz="2400" b="1"/>
              <a:t> </a:t>
            </a:r>
            <a:endParaRPr lang="es-ES" sz="2400" b="1"/>
          </a:p>
        </p:txBody>
      </p:sp>
      <p:graphicFrame>
        <p:nvGraphicFramePr>
          <p:cNvPr id="315396" name="Object 4"/>
          <p:cNvGraphicFramePr>
            <a:graphicFrameLocks noChangeAspect="1"/>
          </p:cNvGraphicFramePr>
          <p:nvPr/>
        </p:nvGraphicFramePr>
        <p:xfrm>
          <a:off x="4511675" y="2420938"/>
          <a:ext cx="407988" cy="633412"/>
        </p:xfrm>
        <a:graphic>
          <a:graphicData uri="http://schemas.openxmlformats.org/presentationml/2006/ole">
            <mc:AlternateContent xmlns:mc="http://schemas.openxmlformats.org/markup-compatibility/2006">
              <mc:Choice xmlns:v="urn:schemas-microsoft-com:vml" Requires="v">
                <p:oleObj spid="_x0000_s151572" name="Ecuación" r:id="rId3" imgW="139700" imgH="279400" progId="Equation.3">
                  <p:embed/>
                </p:oleObj>
              </mc:Choice>
              <mc:Fallback>
                <p:oleObj name="Ecuación" r:id="rId3" imgW="139700" imgH="279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1675" y="2420938"/>
                        <a:ext cx="4079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5397" name="Object 5"/>
          <p:cNvGraphicFramePr>
            <a:graphicFrameLocks noChangeAspect="1"/>
          </p:cNvGraphicFramePr>
          <p:nvPr/>
        </p:nvGraphicFramePr>
        <p:xfrm>
          <a:off x="6038850" y="3321050"/>
          <a:ext cx="114300" cy="215900"/>
        </p:xfrm>
        <a:graphic>
          <a:graphicData uri="http://schemas.openxmlformats.org/presentationml/2006/ole">
            <mc:AlternateContent xmlns:mc="http://schemas.openxmlformats.org/markup-compatibility/2006">
              <mc:Choice xmlns:v="urn:schemas-microsoft-com:vml" Requires="v">
                <p:oleObj spid="_x0000_s151573" name="Ecuación" r:id="rId5" imgW="114151" imgH="215619" progId="Equation.3">
                  <p:embed/>
                </p:oleObj>
              </mc:Choice>
              <mc:Fallback>
                <p:oleObj name="Ecuación" r:id="rId5" imgW="114151" imgH="21561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38850" y="3321050"/>
                        <a:ext cx="114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398" name="Object 6"/>
          <p:cNvGraphicFramePr>
            <a:graphicFrameLocks noChangeAspect="1"/>
          </p:cNvGraphicFramePr>
          <p:nvPr/>
        </p:nvGraphicFramePr>
        <p:xfrm>
          <a:off x="6600826" y="3068638"/>
          <a:ext cx="2663825" cy="577850"/>
        </p:xfrm>
        <a:graphic>
          <a:graphicData uri="http://schemas.openxmlformats.org/presentationml/2006/ole">
            <mc:AlternateContent xmlns:mc="http://schemas.openxmlformats.org/markup-compatibility/2006">
              <mc:Choice xmlns:v="urn:schemas-microsoft-com:vml" Requires="v">
                <p:oleObj spid="_x0000_s151574" name="Ecuación" r:id="rId7" imgW="889000" imgH="228600" progId="Equation.3">
                  <p:embed/>
                </p:oleObj>
              </mc:Choice>
              <mc:Fallback>
                <p:oleObj name="Ecuación" r:id="rId7" imgW="8890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00826" y="3068638"/>
                        <a:ext cx="26638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5399" name="Text Box 7"/>
          <p:cNvSpPr txBox="1">
            <a:spLocks noChangeArrowheads="1"/>
          </p:cNvSpPr>
          <p:nvPr/>
        </p:nvSpPr>
        <p:spPr bwMode="auto">
          <a:xfrm>
            <a:off x="2819401" y="4579938"/>
            <a:ext cx="62642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a:t> </a:t>
            </a:r>
            <a:r>
              <a:rPr lang="es-MX" sz="2400" b="1" i="0"/>
              <a:t>= </a:t>
            </a:r>
            <a:r>
              <a:rPr lang="es-ES" sz="2400" b="1" i="0">
                <a:sym typeface="Symbol" panose="05050102010706020507" pitchFamily="18" charset="2"/>
              </a:rPr>
              <a:t></a:t>
            </a:r>
            <a:r>
              <a:rPr lang="es-MX" sz="2400" b="1" i="0" baseline="-25000"/>
              <a:t>1</a:t>
            </a:r>
            <a:r>
              <a:rPr lang="es-MX" sz="2400" b="1" i="0"/>
              <a:t>     + </a:t>
            </a:r>
            <a:r>
              <a:rPr lang="es-ES" sz="2400" b="1" i="0">
                <a:sym typeface="Symbol" panose="05050102010706020507" pitchFamily="18" charset="2"/>
              </a:rPr>
              <a:t></a:t>
            </a:r>
            <a:r>
              <a:rPr lang="es-MX" sz="2400" b="1" i="0" baseline="-25000"/>
              <a:t>2</a:t>
            </a:r>
            <a:r>
              <a:rPr lang="es-MX" sz="2400" b="1" i="0"/>
              <a:t>   </a:t>
            </a:r>
            <a:r>
              <a:rPr lang="es-ES" sz="2400" b="1" i="0"/>
              <a:t>  + </a:t>
            </a:r>
            <a:r>
              <a:rPr lang="es-ES" sz="2400" b="1" i="0">
                <a:sym typeface="Symbol" panose="05050102010706020507" pitchFamily="18" charset="2"/>
              </a:rPr>
              <a:t></a:t>
            </a:r>
            <a:r>
              <a:rPr lang="es-MX" sz="2400" b="1" i="0" baseline="-25000"/>
              <a:t>3</a:t>
            </a:r>
            <a:r>
              <a:rPr lang="es-MX" sz="2400" b="1" i="0"/>
              <a:t>     + ..... + </a:t>
            </a:r>
            <a:r>
              <a:rPr lang="es-ES" sz="2400" b="1" i="0">
                <a:sym typeface="Symbol" panose="05050102010706020507" pitchFamily="18" charset="2"/>
              </a:rPr>
              <a:t></a:t>
            </a:r>
            <a:r>
              <a:rPr lang="es-MX" sz="2400" b="1" i="0" baseline="-25000"/>
              <a:t>n</a:t>
            </a:r>
            <a:r>
              <a:rPr lang="es-MX" sz="2400" b="1" i="0"/>
              <a:t> </a:t>
            </a:r>
            <a:endParaRPr lang="es-ES" sz="2400" b="1" i="0"/>
          </a:p>
        </p:txBody>
      </p:sp>
      <p:graphicFrame>
        <p:nvGraphicFramePr>
          <p:cNvPr id="315400" name="Object 8"/>
          <p:cNvGraphicFramePr>
            <a:graphicFrameLocks noChangeAspect="1"/>
          </p:cNvGraphicFramePr>
          <p:nvPr/>
        </p:nvGraphicFramePr>
        <p:xfrm>
          <a:off x="2640014" y="4724400"/>
          <a:ext cx="382587" cy="452438"/>
        </p:xfrm>
        <a:graphic>
          <a:graphicData uri="http://schemas.openxmlformats.org/presentationml/2006/ole">
            <mc:AlternateContent xmlns:mc="http://schemas.openxmlformats.org/markup-compatibility/2006">
              <mc:Choice xmlns:v="urn:schemas-microsoft-com:vml" Requires="v">
                <p:oleObj spid="_x0000_s151575" name="Ecuación" r:id="rId9" imgW="139579" imgH="164957" progId="Equation.3">
                  <p:embed/>
                </p:oleObj>
              </mc:Choice>
              <mc:Fallback>
                <p:oleObj name="Ecuación" r:id="rId9" imgW="139579" imgH="164957"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40014" y="4724400"/>
                        <a:ext cx="382587" cy="452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1" name="Object 9"/>
          <p:cNvGraphicFramePr>
            <a:graphicFrameLocks noChangeAspect="1"/>
          </p:cNvGraphicFramePr>
          <p:nvPr/>
        </p:nvGraphicFramePr>
        <p:xfrm>
          <a:off x="3576638" y="4724400"/>
          <a:ext cx="431800" cy="611188"/>
        </p:xfrm>
        <a:graphic>
          <a:graphicData uri="http://schemas.openxmlformats.org/presentationml/2006/ole">
            <mc:AlternateContent xmlns:mc="http://schemas.openxmlformats.org/markup-compatibility/2006">
              <mc:Choice xmlns:v="urn:schemas-microsoft-com:vml" Requires="v">
                <p:oleObj spid="_x0000_s151576" name="Ecuación" r:id="rId11" imgW="152268" imgH="215713" progId="Equation.3">
                  <p:embed/>
                </p:oleObj>
              </mc:Choice>
              <mc:Fallback>
                <p:oleObj name="Ecuación" r:id="rId11" imgW="152268" imgH="215713"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76638" y="4724400"/>
                        <a:ext cx="431800" cy="611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2" name="Object 10"/>
          <p:cNvGraphicFramePr>
            <a:graphicFrameLocks noChangeAspect="1"/>
          </p:cNvGraphicFramePr>
          <p:nvPr/>
        </p:nvGraphicFramePr>
        <p:xfrm>
          <a:off x="4619626" y="4724400"/>
          <a:ext cx="493713" cy="647700"/>
        </p:xfrm>
        <a:graphic>
          <a:graphicData uri="http://schemas.openxmlformats.org/presentationml/2006/ole">
            <mc:AlternateContent xmlns:mc="http://schemas.openxmlformats.org/markup-compatibility/2006">
              <mc:Choice xmlns:v="urn:schemas-microsoft-com:vml" Requires="v">
                <p:oleObj spid="_x0000_s151577" name="Ecuación" r:id="rId13" imgW="164885" imgH="215619" progId="Equation.3">
                  <p:embed/>
                </p:oleObj>
              </mc:Choice>
              <mc:Fallback>
                <p:oleObj name="Ecuación" r:id="rId13" imgW="164885" imgH="215619"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619626" y="4724400"/>
                        <a:ext cx="493713"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3" name="Object 11"/>
          <p:cNvGraphicFramePr>
            <a:graphicFrameLocks noChangeAspect="1"/>
          </p:cNvGraphicFramePr>
          <p:nvPr/>
        </p:nvGraphicFramePr>
        <p:xfrm>
          <a:off x="5592763" y="4724400"/>
          <a:ext cx="468312" cy="647700"/>
        </p:xfrm>
        <a:graphic>
          <a:graphicData uri="http://schemas.openxmlformats.org/presentationml/2006/ole">
            <mc:AlternateContent xmlns:mc="http://schemas.openxmlformats.org/markup-compatibility/2006">
              <mc:Choice xmlns:v="urn:schemas-microsoft-com:vml" Requires="v">
                <p:oleObj spid="_x0000_s151578" name="Ecuación" r:id="rId15" imgW="165028" imgH="228501" progId="Equation.3">
                  <p:embed/>
                </p:oleObj>
              </mc:Choice>
              <mc:Fallback>
                <p:oleObj name="Ecuación" r:id="rId15" imgW="165028" imgH="228501"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592763" y="4724400"/>
                        <a:ext cx="468312"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4" name="Object 12"/>
          <p:cNvGraphicFramePr>
            <a:graphicFrameLocks noChangeAspect="1"/>
          </p:cNvGraphicFramePr>
          <p:nvPr/>
        </p:nvGraphicFramePr>
        <p:xfrm>
          <a:off x="7319963" y="4652964"/>
          <a:ext cx="468312" cy="649287"/>
        </p:xfrm>
        <a:graphic>
          <a:graphicData uri="http://schemas.openxmlformats.org/presentationml/2006/ole">
            <mc:AlternateContent xmlns:mc="http://schemas.openxmlformats.org/markup-compatibility/2006">
              <mc:Choice xmlns:v="urn:schemas-microsoft-com:vml" Requires="v">
                <p:oleObj spid="_x0000_s151579" name="Ecuación" r:id="rId17" imgW="165028" imgH="228501" progId="Equation.3">
                  <p:embed/>
                </p:oleObj>
              </mc:Choice>
              <mc:Fallback>
                <p:oleObj name="Ecuación" r:id="rId17" imgW="165028" imgH="228501"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319963" y="4652964"/>
                        <a:ext cx="468312" cy="649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5405" name="Object 13"/>
          <p:cNvGraphicFramePr>
            <a:graphicFrameLocks noChangeAspect="1"/>
          </p:cNvGraphicFramePr>
          <p:nvPr/>
        </p:nvGraphicFramePr>
        <p:xfrm>
          <a:off x="5303839" y="2492375"/>
          <a:ext cx="2592387" cy="660400"/>
        </p:xfrm>
        <a:graphic>
          <a:graphicData uri="http://schemas.openxmlformats.org/presentationml/2006/ole">
            <mc:AlternateContent xmlns:mc="http://schemas.openxmlformats.org/markup-compatibility/2006">
              <mc:Choice xmlns:v="urn:schemas-microsoft-com:vml" Requires="v">
                <p:oleObj spid="_x0000_s151580" name="Ecuación" r:id="rId19" imgW="939800" imgH="228600" progId="Equation.3">
                  <p:embed/>
                </p:oleObj>
              </mc:Choice>
              <mc:Fallback>
                <p:oleObj name="Ecuación" r:id="rId19" imgW="939800" imgH="22860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303839" y="2492375"/>
                        <a:ext cx="2592387" cy="660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5406" name="Text Box 14"/>
          <p:cNvSpPr txBox="1">
            <a:spLocks noChangeArrowheads="1"/>
          </p:cNvSpPr>
          <p:nvPr/>
        </p:nvSpPr>
        <p:spPr bwMode="auto">
          <a:xfrm>
            <a:off x="4295775" y="5661025"/>
            <a:ext cx="6121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a:p>
        </p:txBody>
      </p:sp>
    </p:spTree>
    <p:extLst>
      <p:ext uri="{BB962C8B-B14F-4D97-AF65-F5344CB8AC3E}">
        <p14:creationId xmlns:p14="http://schemas.microsoft.com/office/powerpoint/2010/main" val="3920367736"/>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Text Box 2"/>
          <p:cNvSpPr txBox="1">
            <a:spLocks noChangeArrowheads="1"/>
          </p:cNvSpPr>
          <p:nvPr/>
        </p:nvSpPr>
        <p:spPr bwMode="auto">
          <a:xfrm>
            <a:off x="2351088" y="1557338"/>
            <a:ext cx="77771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a:p>
        </p:txBody>
      </p:sp>
      <p:sp>
        <p:nvSpPr>
          <p:cNvPr id="316419" name="Text Box 3"/>
          <p:cNvSpPr txBox="1">
            <a:spLocks noChangeArrowheads="1"/>
          </p:cNvSpPr>
          <p:nvPr/>
        </p:nvSpPr>
        <p:spPr bwMode="auto">
          <a:xfrm>
            <a:off x="4367214" y="2492376"/>
            <a:ext cx="604837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 (</a:t>
            </a:r>
            <a:r>
              <a:rPr lang="es-ES" sz="2400" b="1" i="0">
                <a:sym typeface="Symbol" panose="05050102010706020507" pitchFamily="18" charset="2"/>
              </a:rPr>
              <a:t></a:t>
            </a:r>
            <a:r>
              <a:rPr lang="es-MX" sz="2400" b="1" i="0" baseline="-25000"/>
              <a:t>1</a:t>
            </a:r>
            <a:r>
              <a:rPr lang="es-ES" sz="2400" b="1" i="0"/>
              <a:t>, 0, ..., 0) </a:t>
            </a:r>
            <a:r>
              <a:rPr lang="es-MX" sz="2400" b="1" i="0"/>
              <a:t>+ </a:t>
            </a:r>
            <a:r>
              <a:rPr lang="es-ES" sz="2400" b="1" i="0"/>
              <a:t>(0, </a:t>
            </a:r>
            <a:r>
              <a:rPr lang="es-ES" sz="2400" b="1" i="0">
                <a:sym typeface="Symbol" panose="05050102010706020507" pitchFamily="18" charset="2"/>
              </a:rPr>
              <a:t></a:t>
            </a:r>
            <a:r>
              <a:rPr lang="es-MX" sz="2400" b="1" i="0" baseline="-25000"/>
              <a:t>2</a:t>
            </a:r>
            <a:r>
              <a:rPr lang="es-ES" sz="2400" b="1" i="0"/>
              <a:t>, 0, ..., 0) + (0, 0, </a:t>
            </a:r>
            <a:r>
              <a:rPr lang="es-ES" sz="2400" b="1" i="0">
                <a:sym typeface="Symbol" panose="05050102010706020507" pitchFamily="18" charset="2"/>
              </a:rPr>
              <a:t></a:t>
            </a:r>
            <a:r>
              <a:rPr lang="es-MX" sz="2400" b="1" i="0" baseline="-25000"/>
              <a:t>3</a:t>
            </a:r>
            <a:r>
              <a:rPr lang="es-ES" sz="2400" b="1" i="0"/>
              <a:t>, ..., 0) </a:t>
            </a:r>
            <a:r>
              <a:rPr lang="es-MX" sz="2400" b="1" i="0"/>
              <a:t>+ ..... + </a:t>
            </a:r>
            <a:r>
              <a:rPr lang="es-ES" sz="2400" b="1" i="0"/>
              <a:t>(0, 0,...., </a:t>
            </a:r>
            <a:r>
              <a:rPr lang="es-ES" sz="2400" b="1" i="0">
                <a:sym typeface="Symbol" panose="05050102010706020507" pitchFamily="18" charset="2"/>
              </a:rPr>
              <a:t></a:t>
            </a:r>
            <a:r>
              <a:rPr lang="es-MX" sz="2400" b="1" i="0" baseline="-25000"/>
              <a:t>n</a:t>
            </a:r>
            <a:r>
              <a:rPr lang="es-ES" sz="2400" b="1" i="0"/>
              <a:t>)</a:t>
            </a:r>
          </a:p>
        </p:txBody>
      </p:sp>
      <p:sp>
        <p:nvSpPr>
          <p:cNvPr id="316420" name="Text Box 4"/>
          <p:cNvSpPr txBox="1">
            <a:spLocks noChangeArrowheads="1"/>
          </p:cNvSpPr>
          <p:nvPr/>
        </p:nvSpPr>
        <p:spPr bwMode="auto">
          <a:xfrm>
            <a:off x="1992313" y="260350"/>
            <a:ext cx="84248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s-ES"/>
          </a:p>
        </p:txBody>
      </p:sp>
      <p:sp>
        <p:nvSpPr>
          <p:cNvPr id="316421" name="Text Box 5"/>
          <p:cNvSpPr txBox="1">
            <a:spLocks noChangeArrowheads="1"/>
          </p:cNvSpPr>
          <p:nvPr/>
        </p:nvSpPr>
        <p:spPr bwMode="auto">
          <a:xfrm>
            <a:off x="1919289" y="404814"/>
            <a:ext cx="83534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3200" b="1" i="0"/>
          </a:p>
        </p:txBody>
      </p:sp>
      <p:sp>
        <p:nvSpPr>
          <p:cNvPr id="316422" name="Text Box 6"/>
          <p:cNvSpPr txBox="1">
            <a:spLocks noChangeArrowheads="1"/>
          </p:cNvSpPr>
          <p:nvPr/>
        </p:nvSpPr>
        <p:spPr bwMode="auto">
          <a:xfrm>
            <a:off x="4367213" y="3284538"/>
            <a:ext cx="3097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 </a:t>
            </a:r>
            <a:r>
              <a:rPr lang="es-ES" sz="2400" b="1" i="0"/>
              <a:t>(</a:t>
            </a:r>
            <a:r>
              <a:rPr lang="es-ES" sz="2400" b="1" i="0">
                <a:sym typeface="Symbol" panose="05050102010706020507" pitchFamily="18" charset="2"/>
              </a:rPr>
              <a:t></a:t>
            </a:r>
            <a:r>
              <a:rPr lang="es-MX" sz="2400" b="1" i="0" baseline="-25000"/>
              <a:t>1</a:t>
            </a:r>
            <a:r>
              <a:rPr lang="es-ES" sz="2400" b="1" i="0"/>
              <a:t>, </a:t>
            </a:r>
            <a:r>
              <a:rPr lang="es-ES" sz="2400" b="1" i="0">
                <a:sym typeface="Symbol" panose="05050102010706020507" pitchFamily="18" charset="2"/>
              </a:rPr>
              <a:t></a:t>
            </a:r>
            <a:r>
              <a:rPr lang="es-MX" sz="2400" b="1" i="0" baseline="-25000"/>
              <a:t>2</a:t>
            </a:r>
            <a:r>
              <a:rPr lang="es-ES" sz="2400" b="1" i="0"/>
              <a:t>, </a:t>
            </a:r>
            <a:r>
              <a:rPr lang="es-ES" sz="2400" b="1" i="0">
                <a:sym typeface="Symbol" panose="05050102010706020507" pitchFamily="18" charset="2"/>
              </a:rPr>
              <a:t></a:t>
            </a:r>
            <a:r>
              <a:rPr lang="es-MX" sz="2400" b="1" i="0" baseline="-25000"/>
              <a:t>3</a:t>
            </a:r>
            <a:r>
              <a:rPr lang="es-MX" sz="2400" b="1" i="0"/>
              <a:t>, </a:t>
            </a:r>
            <a:r>
              <a:rPr lang="es-ES" sz="2400" b="1" i="0"/>
              <a:t>..., </a:t>
            </a:r>
            <a:r>
              <a:rPr lang="es-ES" sz="2400" b="1" i="0">
                <a:sym typeface="Symbol" panose="05050102010706020507" pitchFamily="18" charset="2"/>
              </a:rPr>
              <a:t></a:t>
            </a:r>
            <a:r>
              <a:rPr lang="es-MX" sz="2400" b="1" i="0" baseline="-25000"/>
              <a:t>n</a:t>
            </a:r>
            <a:r>
              <a:rPr lang="es-ES" sz="2400" b="1" i="0"/>
              <a:t>) </a:t>
            </a:r>
          </a:p>
        </p:txBody>
      </p:sp>
      <p:sp>
        <p:nvSpPr>
          <p:cNvPr id="316423" name="Text Box 7"/>
          <p:cNvSpPr txBox="1">
            <a:spLocks noChangeArrowheads="1"/>
          </p:cNvSpPr>
          <p:nvPr/>
        </p:nvSpPr>
        <p:spPr bwMode="auto">
          <a:xfrm>
            <a:off x="7967664" y="3284538"/>
            <a:ext cx="17287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2400" b="1" i="0"/>
              <a:t>De donde</a:t>
            </a:r>
            <a:r>
              <a:rPr lang="es-ES"/>
              <a:t> </a:t>
            </a:r>
          </a:p>
        </p:txBody>
      </p:sp>
      <p:sp>
        <p:nvSpPr>
          <p:cNvPr id="316424" name="Text Box 8"/>
          <p:cNvSpPr txBox="1">
            <a:spLocks noChangeArrowheads="1"/>
          </p:cNvSpPr>
          <p:nvPr/>
        </p:nvSpPr>
        <p:spPr bwMode="auto">
          <a:xfrm>
            <a:off x="2351088" y="4149725"/>
            <a:ext cx="7777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       = </a:t>
            </a:r>
            <a:r>
              <a:rPr lang="es-ES" sz="2400" b="1" i="0">
                <a:sym typeface="Symbol" panose="05050102010706020507" pitchFamily="18" charset="2"/>
              </a:rPr>
              <a:t></a:t>
            </a:r>
            <a:r>
              <a:rPr lang="es-ES" sz="2400" b="1" i="0" baseline="-25000"/>
              <a:t>1</a:t>
            </a:r>
            <a:r>
              <a:rPr lang="es-ES" sz="2400" b="1" i="0"/>
              <a:t>;     = </a:t>
            </a:r>
            <a:r>
              <a:rPr lang="es-ES" sz="2400" b="1" i="0">
                <a:sym typeface="Symbol" panose="05050102010706020507" pitchFamily="18" charset="2"/>
              </a:rPr>
              <a:t></a:t>
            </a:r>
            <a:r>
              <a:rPr lang="es-ES" sz="2400" b="1" i="0" baseline="-25000"/>
              <a:t>2</a:t>
            </a:r>
            <a:r>
              <a:rPr lang="es-ES" sz="2400" b="1" i="0"/>
              <a:t>;     = </a:t>
            </a:r>
            <a:r>
              <a:rPr lang="es-ES" sz="2400" b="1" i="0">
                <a:sym typeface="Symbol" panose="05050102010706020507" pitchFamily="18" charset="2"/>
              </a:rPr>
              <a:t></a:t>
            </a:r>
            <a:r>
              <a:rPr lang="es-ES" sz="2400" b="1" i="0" baseline="-25000"/>
              <a:t>3</a:t>
            </a:r>
            <a:r>
              <a:rPr lang="es-ES" sz="2400" b="1" i="0"/>
              <a:t>; ……….;      = </a:t>
            </a:r>
            <a:r>
              <a:rPr lang="es-ES" sz="2400" b="1" i="0">
                <a:sym typeface="Symbol" panose="05050102010706020507" pitchFamily="18" charset="2"/>
              </a:rPr>
              <a:t></a:t>
            </a:r>
            <a:r>
              <a:rPr lang="es-ES" sz="2400" b="1" i="0" baseline="-25000"/>
              <a:t>n</a:t>
            </a:r>
          </a:p>
        </p:txBody>
      </p:sp>
      <p:graphicFrame>
        <p:nvGraphicFramePr>
          <p:cNvPr id="316425" name="Object 9"/>
          <p:cNvGraphicFramePr>
            <a:graphicFrameLocks noChangeAspect="1"/>
          </p:cNvGraphicFramePr>
          <p:nvPr/>
        </p:nvGraphicFramePr>
        <p:xfrm>
          <a:off x="2566988" y="4149726"/>
          <a:ext cx="474662" cy="576263"/>
        </p:xfrm>
        <a:graphic>
          <a:graphicData uri="http://schemas.openxmlformats.org/presentationml/2006/ole">
            <mc:AlternateContent xmlns:mc="http://schemas.openxmlformats.org/markup-compatibility/2006">
              <mc:Choice xmlns:v="urn:schemas-microsoft-com:vml" Requires="v">
                <p:oleObj spid="_x0000_s152600" name="Ecuación" r:id="rId3" imgW="177569" imgH="215619" progId="Equation.3">
                  <p:embed/>
                </p:oleObj>
              </mc:Choice>
              <mc:Fallback>
                <p:oleObj name="Ecuación" r:id="rId3" imgW="177569" imgH="21561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8" y="4149726"/>
                        <a:ext cx="474662" cy="576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26" name="Object 10"/>
          <p:cNvGraphicFramePr>
            <a:graphicFrameLocks noChangeAspect="1"/>
          </p:cNvGraphicFramePr>
          <p:nvPr/>
        </p:nvGraphicFramePr>
        <p:xfrm>
          <a:off x="3719513" y="4149725"/>
          <a:ext cx="508000" cy="579438"/>
        </p:xfrm>
        <a:graphic>
          <a:graphicData uri="http://schemas.openxmlformats.org/presentationml/2006/ole">
            <mc:AlternateContent xmlns:mc="http://schemas.openxmlformats.org/markup-compatibility/2006">
              <mc:Choice xmlns:v="urn:schemas-microsoft-com:vml" Requires="v">
                <p:oleObj spid="_x0000_s152601" name="Ecuación" r:id="rId5" imgW="190335" imgH="215713" progId="Equation.3">
                  <p:embed/>
                </p:oleObj>
              </mc:Choice>
              <mc:Fallback>
                <p:oleObj name="Ecuación" r:id="rId5" imgW="190335" imgH="215713"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19513" y="4149725"/>
                        <a:ext cx="5080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27" name="Object 11"/>
          <p:cNvGraphicFramePr>
            <a:graphicFrameLocks noChangeAspect="1"/>
          </p:cNvGraphicFramePr>
          <p:nvPr/>
        </p:nvGraphicFramePr>
        <p:xfrm>
          <a:off x="4800600" y="4149726"/>
          <a:ext cx="490538" cy="588963"/>
        </p:xfrm>
        <a:graphic>
          <a:graphicData uri="http://schemas.openxmlformats.org/presentationml/2006/ole">
            <mc:AlternateContent xmlns:mc="http://schemas.openxmlformats.org/markup-compatibility/2006">
              <mc:Choice xmlns:v="urn:schemas-microsoft-com:vml" Requires="v">
                <p:oleObj spid="_x0000_s152602" name="Ecuación" r:id="rId7" imgW="190500" imgH="228600" progId="Equation.3">
                  <p:embed/>
                </p:oleObj>
              </mc:Choice>
              <mc:Fallback>
                <p:oleObj name="Ecuación" r:id="rId7" imgW="1905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00600" y="4149726"/>
                        <a:ext cx="490538" cy="588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28" name="Object 12"/>
          <p:cNvGraphicFramePr>
            <a:graphicFrameLocks noChangeAspect="1"/>
          </p:cNvGraphicFramePr>
          <p:nvPr/>
        </p:nvGraphicFramePr>
        <p:xfrm>
          <a:off x="7104064" y="4149726"/>
          <a:ext cx="490537" cy="588963"/>
        </p:xfrm>
        <a:graphic>
          <a:graphicData uri="http://schemas.openxmlformats.org/presentationml/2006/ole">
            <mc:AlternateContent xmlns:mc="http://schemas.openxmlformats.org/markup-compatibility/2006">
              <mc:Choice xmlns:v="urn:schemas-microsoft-com:vml" Requires="v">
                <p:oleObj spid="_x0000_s152603" name="Ecuación" r:id="rId9" imgW="190500" imgH="228600" progId="Equation.3">
                  <p:embed/>
                </p:oleObj>
              </mc:Choice>
              <mc:Fallback>
                <p:oleObj name="Ecuación" r:id="rId9" imgW="190500" imgH="2286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104064" y="4149726"/>
                        <a:ext cx="490537" cy="588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6429" name="Text Box 13"/>
          <p:cNvSpPr txBox="1">
            <a:spLocks noChangeArrowheads="1"/>
          </p:cNvSpPr>
          <p:nvPr/>
        </p:nvSpPr>
        <p:spPr bwMode="auto">
          <a:xfrm>
            <a:off x="3648076" y="5013325"/>
            <a:ext cx="1368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Luego </a:t>
            </a:r>
          </a:p>
        </p:txBody>
      </p:sp>
      <p:graphicFrame>
        <p:nvGraphicFramePr>
          <p:cNvPr id="316430" name="Object 14"/>
          <p:cNvGraphicFramePr>
            <a:graphicFrameLocks noChangeAspect="1"/>
          </p:cNvGraphicFramePr>
          <p:nvPr/>
        </p:nvGraphicFramePr>
        <p:xfrm>
          <a:off x="2424113" y="5516563"/>
          <a:ext cx="7848600" cy="576262"/>
        </p:xfrm>
        <a:graphic>
          <a:graphicData uri="http://schemas.openxmlformats.org/presentationml/2006/ole">
            <mc:AlternateContent xmlns:mc="http://schemas.openxmlformats.org/markup-compatibility/2006">
              <mc:Choice xmlns:v="urn:schemas-microsoft-com:vml" Requires="v">
                <p:oleObj spid="_x0000_s152604" name="Ecuación" r:id="rId11" imgW="3263900" imgH="228600" progId="Equation.3">
                  <p:embed/>
                </p:oleObj>
              </mc:Choice>
              <mc:Fallback>
                <p:oleObj name="Ecuación" r:id="rId11" imgW="326390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424113" y="5516563"/>
                        <a:ext cx="7848600" cy="5762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6431" name="Text Box 15"/>
          <p:cNvSpPr txBox="1">
            <a:spLocks noChangeArrowheads="1"/>
          </p:cNvSpPr>
          <p:nvPr/>
        </p:nvSpPr>
        <p:spPr bwMode="auto">
          <a:xfrm>
            <a:off x="4186239" y="476250"/>
            <a:ext cx="62642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a:t> </a:t>
            </a:r>
            <a:r>
              <a:rPr lang="es-MX" sz="2400" b="1" i="0"/>
              <a:t>= </a:t>
            </a:r>
            <a:r>
              <a:rPr lang="es-ES" sz="2400" b="1" i="0">
                <a:sym typeface="Symbol" panose="05050102010706020507" pitchFamily="18" charset="2"/>
              </a:rPr>
              <a:t></a:t>
            </a:r>
            <a:r>
              <a:rPr lang="es-MX" sz="2400" b="1" i="0" baseline="-25000"/>
              <a:t>1</a:t>
            </a:r>
            <a:r>
              <a:rPr lang="es-MX" sz="2400" b="1" i="0"/>
              <a:t>     + </a:t>
            </a:r>
            <a:r>
              <a:rPr lang="es-ES" sz="2400" b="1" i="0">
                <a:sym typeface="Symbol" panose="05050102010706020507" pitchFamily="18" charset="2"/>
              </a:rPr>
              <a:t></a:t>
            </a:r>
            <a:r>
              <a:rPr lang="es-MX" sz="2400" b="1" i="0" baseline="-25000"/>
              <a:t>2</a:t>
            </a:r>
            <a:r>
              <a:rPr lang="es-MX" sz="2400" b="1" i="0"/>
              <a:t>   </a:t>
            </a:r>
            <a:r>
              <a:rPr lang="es-ES" sz="2400" b="1" i="0"/>
              <a:t>  + </a:t>
            </a:r>
            <a:r>
              <a:rPr lang="es-ES" sz="2400" b="1" i="0">
                <a:sym typeface="Symbol" panose="05050102010706020507" pitchFamily="18" charset="2"/>
              </a:rPr>
              <a:t></a:t>
            </a:r>
            <a:r>
              <a:rPr lang="es-MX" sz="2400" b="1" i="0" baseline="-25000"/>
              <a:t>3</a:t>
            </a:r>
            <a:r>
              <a:rPr lang="es-MX" sz="2400" b="1" i="0"/>
              <a:t>     + ..... + </a:t>
            </a:r>
            <a:r>
              <a:rPr lang="es-ES" sz="2400" b="1" i="0">
                <a:sym typeface="Symbol" panose="05050102010706020507" pitchFamily="18" charset="2"/>
              </a:rPr>
              <a:t></a:t>
            </a:r>
            <a:r>
              <a:rPr lang="es-MX" sz="2400" b="1" i="0" baseline="-25000"/>
              <a:t>n</a:t>
            </a:r>
            <a:r>
              <a:rPr lang="es-MX" sz="2400" b="1" i="0"/>
              <a:t> </a:t>
            </a:r>
            <a:endParaRPr lang="es-ES" sz="2400" b="1" i="0"/>
          </a:p>
        </p:txBody>
      </p:sp>
      <p:graphicFrame>
        <p:nvGraphicFramePr>
          <p:cNvPr id="316432" name="Object 16"/>
          <p:cNvGraphicFramePr>
            <a:graphicFrameLocks noChangeAspect="1"/>
          </p:cNvGraphicFramePr>
          <p:nvPr/>
        </p:nvGraphicFramePr>
        <p:xfrm>
          <a:off x="4006850" y="620714"/>
          <a:ext cx="382588" cy="452437"/>
        </p:xfrm>
        <a:graphic>
          <a:graphicData uri="http://schemas.openxmlformats.org/presentationml/2006/ole">
            <mc:AlternateContent xmlns:mc="http://schemas.openxmlformats.org/markup-compatibility/2006">
              <mc:Choice xmlns:v="urn:schemas-microsoft-com:vml" Requires="v">
                <p:oleObj spid="_x0000_s152605" name="Ecuación" r:id="rId13" imgW="139579" imgH="164957" progId="Equation.3">
                  <p:embed/>
                </p:oleObj>
              </mc:Choice>
              <mc:Fallback>
                <p:oleObj name="Ecuación" r:id="rId13" imgW="139579" imgH="164957"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006850" y="620714"/>
                        <a:ext cx="38258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33" name="Object 17"/>
          <p:cNvGraphicFramePr>
            <a:graphicFrameLocks noChangeAspect="1"/>
          </p:cNvGraphicFramePr>
          <p:nvPr/>
        </p:nvGraphicFramePr>
        <p:xfrm>
          <a:off x="4943475" y="620714"/>
          <a:ext cx="431800" cy="611187"/>
        </p:xfrm>
        <a:graphic>
          <a:graphicData uri="http://schemas.openxmlformats.org/presentationml/2006/ole">
            <mc:AlternateContent xmlns:mc="http://schemas.openxmlformats.org/markup-compatibility/2006">
              <mc:Choice xmlns:v="urn:schemas-microsoft-com:vml" Requires="v">
                <p:oleObj spid="_x0000_s152606" name="Ecuación" r:id="rId15" imgW="152268" imgH="215713" progId="Equation.3">
                  <p:embed/>
                </p:oleObj>
              </mc:Choice>
              <mc:Fallback>
                <p:oleObj name="Ecuación" r:id="rId15" imgW="152268" imgH="215713"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943475" y="620714"/>
                        <a:ext cx="431800" cy="611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34" name="Object 18"/>
          <p:cNvGraphicFramePr>
            <a:graphicFrameLocks noChangeAspect="1"/>
          </p:cNvGraphicFramePr>
          <p:nvPr/>
        </p:nvGraphicFramePr>
        <p:xfrm>
          <a:off x="5951538" y="620713"/>
          <a:ext cx="493712" cy="647700"/>
        </p:xfrm>
        <a:graphic>
          <a:graphicData uri="http://schemas.openxmlformats.org/presentationml/2006/ole">
            <mc:AlternateContent xmlns:mc="http://schemas.openxmlformats.org/markup-compatibility/2006">
              <mc:Choice xmlns:v="urn:schemas-microsoft-com:vml" Requires="v">
                <p:oleObj spid="_x0000_s152607" name="Ecuación" r:id="rId17" imgW="164885" imgH="215619" progId="Equation.3">
                  <p:embed/>
                </p:oleObj>
              </mc:Choice>
              <mc:Fallback>
                <p:oleObj name="Ecuación" r:id="rId17" imgW="164885" imgH="215619"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951538" y="620713"/>
                        <a:ext cx="493712"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35" name="Object 19"/>
          <p:cNvGraphicFramePr>
            <a:graphicFrameLocks noChangeAspect="1"/>
          </p:cNvGraphicFramePr>
          <p:nvPr/>
        </p:nvGraphicFramePr>
        <p:xfrm>
          <a:off x="6959601" y="620713"/>
          <a:ext cx="468313" cy="647700"/>
        </p:xfrm>
        <a:graphic>
          <a:graphicData uri="http://schemas.openxmlformats.org/presentationml/2006/ole">
            <mc:AlternateContent xmlns:mc="http://schemas.openxmlformats.org/markup-compatibility/2006">
              <mc:Choice xmlns:v="urn:schemas-microsoft-com:vml" Requires="v">
                <p:oleObj spid="_x0000_s152608" name="Ecuación" r:id="rId19" imgW="165028" imgH="228501" progId="Equation.3">
                  <p:embed/>
                </p:oleObj>
              </mc:Choice>
              <mc:Fallback>
                <p:oleObj name="Ecuación" r:id="rId19" imgW="165028" imgH="228501"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959601" y="620713"/>
                        <a:ext cx="468313"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6436" name="Object 20"/>
          <p:cNvGraphicFramePr>
            <a:graphicFrameLocks noChangeAspect="1"/>
          </p:cNvGraphicFramePr>
          <p:nvPr/>
        </p:nvGraphicFramePr>
        <p:xfrm>
          <a:off x="8686801" y="549275"/>
          <a:ext cx="468313" cy="649288"/>
        </p:xfrm>
        <a:graphic>
          <a:graphicData uri="http://schemas.openxmlformats.org/presentationml/2006/ole">
            <mc:AlternateContent xmlns:mc="http://schemas.openxmlformats.org/markup-compatibility/2006">
              <mc:Choice xmlns:v="urn:schemas-microsoft-com:vml" Requires="v">
                <p:oleObj spid="_x0000_s152609" name="Ecuación" r:id="rId21" imgW="165028" imgH="228501" progId="Equation.3">
                  <p:embed/>
                </p:oleObj>
              </mc:Choice>
              <mc:Fallback>
                <p:oleObj name="Ecuación" r:id="rId21" imgW="165028" imgH="228501"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686801" y="549275"/>
                        <a:ext cx="468313" cy="649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6437" name="Text Box 21"/>
          <p:cNvSpPr txBox="1">
            <a:spLocks noChangeArrowheads="1"/>
          </p:cNvSpPr>
          <p:nvPr/>
        </p:nvSpPr>
        <p:spPr bwMode="auto">
          <a:xfrm>
            <a:off x="1847851" y="1196975"/>
            <a:ext cx="8208963"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t>(                               ) = </a:t>
            </a:r>
            <a:r>
              <a:rPr lang="es-ES" sz="2400" b="1" i="0">
                <a:sym typeface="Symbol" panose="05050102010706020507" pitchFamily="18" charset="2"/>
              </a:rPr>
              <a:t></a:t>
            </a:r>
            <a:r>
              <a:rPr lang="es-MX" sz="2400" b="1" i="0" baseline="-25000"/>
              <a:t>1</a:t>
            </a:r>
            <a:r>
              <a:rPr lang="es-ES" sz="2400" b="1" i="0"/>
              <a:t>(1, 0, ..., 0) </a:t>
            </a:r>
            <a:r>
              <a:rPr lang="es-MX" sz="2400" b="1" i="0"/>
              <a:t>+ </a:t>
            </a:r>
            <a:r>
              <a:rPr lang="es-ES" sz="2400" b="1" i="0">
                <a:sym typeface="Symbol" panose="05050102010706020507" pitchFamily="18" charset="2"/>
              </a:rPr>
              <a:t></a:t>
            </a:r>
            <a:r>
              <a:rPr lang="es-MX" sz="2400" b="1" i="0" baseline="-25000"/>
              <a:t>2</a:t>
            </a:r>
            <a:r>
              <a:rPr lang="es-MX" sz="2400" b="1" i="0"/>
              <a:t> </a:t>
            </a:r>
            <a:r>
              <a:rPr lang="es-ES" sz="2400" b="1" i="0"/>
              <a:t>(0, 1, 0, ..., 0) +</a:t>
            </a:r>
          </a:p>
          <a:p>
            <a:pPr algn="r" eaLnBrk="1" hangingPunct="1"/>
            <a:r>
              <a:rPr lang="es-ES" sz="2400" b="1" i="0"/>
              <a:t>    </a:t>
            </a:r>
            <a:r>
              <a:rPr lang="es-ES" sz="2400" b="1" i="0">
                <a:sym typeface="Symbol" panose="05050102010706020507" pitchFamily="18" charset="2"/>
              </a:rPr>
              <a:t></a:t>
            </a:r>
            <a:r>
              <a:rPr lang="es-MX" sz="2400" b="1" i="0" baseline="-25000"/>
              <a:t>3</a:t>
            </a:r>
            <a:r>
              <a:rPr lang="es-MX" sz="2400" b="1" i="0"/>
              <a:t> </a:t>
            </a:r>
            <a:r>
              <a:rPr lang="es-ES" sz="2400" b="1" i="0"/>
              <a:t>(0, 0, 1, ..., 0) </a:t>
            </a:r>
            <a:r>
              <a:rPr lang="es-MX" sz="2400" b="1" i="0"/>
              <a:t>+ ..... + </a:t>
            </a:r>
            <a:r>
              <a:rPr lang="es-ES" sz="2400" b="1" i="0">
                <a:sym typeface="Symbol" panose="05050102010706020507" pitchFamily="18" charset="2"/>
              </a:rPr>
              <a:t></a:t>
            </a:r>
            <a:r>
              <a:rPr lang="es-MX" sz="2400" b="1" i="0" baseline="-25000"/>
              <a:t>n</a:t>
            </a:r>
            <a:r>
              <a:rPr lang="es-MX" sz="2400" b="1" i="0"/>
              <a:t> </a:t>
            </a:r>
            <a:r>
              <a:rPr lang="es-ES" sz="2400" b="1" i="0"/>
              <a:t>(0, 0,....,1)</a:t>
            </a:r>
          </a:p>
          <a:p>
            <a:pPr algn="l" eaLnBrk="1" hangingPunct="1"/>
            <a:endParaRPr lang="es-ES" sz="2400" b="1" i="0"/>
          </a:p>
        </p:txBody>
      </p:sp>
      <p:graphicFrame>
        <p:nvGraphicFramePr>
          <p:cNvPr id="316438" name="Object 22"/>
          <p:cNvGraphicFramePr>
            <a:graphicFrameLocks noChangeAspect="1"/>
          </p:cNvGraphicFramePr>
          <p:nvPr/>
        </p:nvGraphicFramePr>
        <p:xfrm>
          <a:off x="2063750" y="1052513"/>
          <a:ext cx="2592388" cy="660400"/>
        </p:xfrm>
        <a:graphic>
          <a:graphicData uri="http://schemas.openxmlformats.org/presentationml/2006/ole">
            <mc:AlternateContent xmlns:mc="http://schemas.openxmlformats.org/markup-compatibility/2006">
              <mc:Choice xmlns:v="urn:schemas-microsoft-com:vml" Requires="v">
                <p:oleObj spid="_x0000_s152610" name="Ecuación" r:id="rId23" imgW="939800" imgH="228600" progId="Equation.3">
                  <p:embed/>
                </p:oleObj>
              </mc:Choice>
              <mc:Fallback>
                <p:oleObj name="Ecuación" r:id="rId23" imgW="939800" imgH="228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063750" y="1052513"/>
                        <a:ext cx="2592388" cy="660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4026867591"/>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Text Box 2"/>
          <p:cNvSpPr txBox="1">
            <a:spLocks noChangeArrowheads="1"/>
          </p:cNvSpPr>
          <p:nvPr/>
        </p:nvSpPr>
        <p:spPr bwMode="auto">
          <a:xfrm>
            <a:off x="1882776" y="188913"/>
            <a:ext cx="8785225"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Asi que, siempre es  posible expresar un vector  cualquiera </a:t>
            </a:r>
          </a:p>
          <a:p>
            <a:pPr algn="l" eaLnBrk="1" hangingPunct="1"/>
            <a:r>
              <a:rPr lang="es-ES" sz="2400" b="1" i="0"/>
              <a:t>como  combinación  lineal  de los vectores del sistema  del </a:t>
            </a:r>
          </a:p>
          <a:p>
            <a:pPr algn="l" eaLnBrk="1" hangingPunct="1"/>
            <a:r>
              <a:rPr lang="es-ES" sz="2400" b="1" i="0"/>
              <a:t>sistema  </a:t>
            </a:r>
            <a:r>
              <a:rPr lang="es-ES" sz="2400" b="1" i="0">
                <a:sym typeface="Symbol" panose="05050102010706020507" pitchFamily="18" charset="2"/>
              </a:rPr>
              <a:t></a:t>
            </a:r>
            <a:r>
              <a:rPr lang="es-ES" sz="2400" b="1" i="0"/>
              <a:t>                              </a:t>
            </a:r>
            <a:r>
              <a:rPr lang="es-ES" sz="2400" b="1" i="0">
                <a:sym typeface="Symbol" panose="05050102010706020507" pitchFamily="18" charset="2"/>
              </a:rPr>
              <a:t></a:t>
            </a:r>
            <a:r>
              <a:rPr lang="es-ES" sz="2400" b="1" i="0"/>
              <a:t> de vectores canónicos de  </a:t>
            </a:r>
            <a:r>
              <a:rPr lang="es-ES" sz="2400" b="1" i="0">
                <a:sym typeface="Symbol" panose="05050102010706020507" pitchFamily="18" charset="2"/>
              </a:rPr>
              <a:t></a:t>
            </a:r>
            <a:r>
              <a:rPr lang="es-ES" sz="2400" b="1" i="0" baseline="30000"/>
              <a:t>n</a:t>
            </a:r>
            <a:r>
              <a:rPr lang="es-ES" sz="2400" b="1" i="0"/>
              <a:t> </a:t>
            </a:r>
          </a:p>
          <a:p>
            <a:pPr algn="l" eaLnBrk="1" hangingPunct="1"/>
            <a:r>
              <a:rPr lang="es-ES" sz="2400" b="1" i="0"/>
              <a:t> y   que  los  coeficientes   de   la  combinación   lineal   son </a:t>
            </a:r>
          </a:p>
          <a:p>
            <a:pPr algn="l" eaLnBrk="1" hangingPunct="1"/>
            <a:r>
              <a:rPr lang="es-ES" sz="2400" b="1" i="0"/>
              <a:t>precisamente, las componentes del vector    </a:t>
            </a:r>
            <a:r>
              <a:rPr lang="es-MX" sz="2400" b="1" i="0"/>
              <a:t>.</a:t>
            </a:r>
            <a:endParaRPr lang="es-ES" sz="2400" b="1" i="0"/>
          </a:p>
        </p:txBody>
      </p:sp>
      <p:graphicFrame>
        <p:nvGraphicFramePr>
          <p:cNvPr id="317443" name="Object 3"/>
          <p:cNvGraphicFramePr>
            <a:graphicFrameLocks noChangeAspect="1"/>
          </p:cNvGraphicFramePr>
          <p:nvPr/>
        </p:nvGraphicFramePr>
        <p:xfrm>
          <a:off x="3359151" y="1268413"/>
          <a:ext cx="2663825" cy="577850"/>
        </p:xfrm>
        <a:graphic>
          <a:graphicData uri="http://schemas.openxmlformats.org/presentationml/2006/ole">
            <mc:AlternateContent xmlns:mc="http://schemas.openxmlformats.org/markup-compatibility/2006">
              <mc:Choice xmlns:v="urn:schemas-microsoft-com:vml" Requires="v">
                <p:oleObj spid="_x0000_s153610" name="Ecuación" r:id="rId3" imgW="889000" imgH="228600" progId="Equation.3">
                  <p:embed/>
                </p:oleObj>
              </mc:Choice>
              <mc:Fallback>
                <p:oleObj name="Ecuación" r:id="rId3" imgW="889000" imgH="228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9151" y="1268413"/>
                        <a:ext cx="266382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7444" name="Object 4"/>
          <p:cNvGraphicFramePr>
            <a:graphicFrameLocks noChangeAspect="1"/>
          </p:cNvGraphicFramePr>
          <p:nvPr/>
        </p:nvGraphicFramePr>
        <p:xfrm>
          <a:off x="8112125" y="2205038"/>
          <a:ext cx="407988" cy="633412"/>
        </p:xfrm>
        <a:graphic>
          <a:graphicData uri="http://schemas.openxmlformats.org/presentationml/2006/ole">
            <mc:AlternateContent xmlns:mc="http://schemas.openxmlformats.org/markup-compatibility/2006">
              <mc:Choice xmlns:v="urn:schemas-microsoft-com:vml" Requires="v">
                <p:oleObj spid="_x0000_s153611" name="Ecuación" r:id="rId5" imgW="139700" imgH="279400" progId="Equation.3">
                  <p:embed/>
                </p:oleObj>
              </mc:Choice>
              <mc:Fallback>
                <p:oleObj name="Ecuación" r:id="rId5" imgW="139700" imgH="279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12125" y="2205038"/>
                        <a:ext cx="4079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17445" name="Object 5"/>
          <p:cNvGraphicFramePr>
            <a:graphicFrameLocks noChangeAspect="1"/>
          </p:cNvGraphicFramePr>
          <p:nvPr/>
        </p:nvGraphicFramePr>
        <p:xfrm>
          <a:off x="6038850" y="3321050"/>
          <a:ext cx="114300" cy="215900"/>
        </p:xfrm>
        <a:graphic>
          <a:graphicData uri="http://schemas.openxmlformats.org/presentationml/2006/ole">
            <mc:AlternateContent xmlns:mc="http://schemas.openxmlformats.org/markup-compatibility/2006">
              <mc:Choice xmlns:v="urn:schemas-microsoft-com:vml" Requires="v">
                <p:oleObj spid="_x0000_s153612" name="Ecuación" r:id="rId7" imgW="114151" imgH="215619" progId="Equation.3">
                  <p:embed/>
                </p:oleObj>
              </mc:Choice>
              <mc:Fallback>
                <p:oleObj name="Ecuación" r:id="rId7" imgW="114151" imgH="21561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38850" y="3321050"/>
                        <a:ext cx="114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7446" name="Text Box 6"/>
          <p:cNvSpPr txBox="1">
            <a:spLocks noChangeArrowheads="1"/>
          </p:cNvSpPr>
          <p:nvPr/>
        </p:nvSpPr>
        <p:spPr bwMode="auto">
          <a:xfrm>
            <a:off x="1703389" y="3284538"/>
            <a:ext cx="8713787"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spcBef>
                <a:spcPct val="20000"/>
              </a:spcBef>
              <a:buChar char="•"/>
              <a:defRPr sz="3200">
                <a:solidFill>
                  <a:schemeClr val="tx1"/>
                </a:solidFill>
                <a:latin typeface="Arial" panose="020B0604020202020204" pitchFamily="34" charset="0"/>
              </a:defRPr>
            </a:lvl1pPr>
            <a:lvl2pPr marL="914400" indent="-457200">
              <a:spcBef>
                <a:spcPct val="20000"/>
              </a:spcBef>
              <a:buChar char="–"/>
              <a:defRPr sz="2800">
                <a:solidFill>
                  <a:schemeClr val="tx1"/>
                </a:solidFill>
                <a:latin typeface="Arial" panose="020B0604020202020204" pitchFamily="34" charset="0"/>
              </a:defRPr>
            </a:lvl2pPr>
            <a:lvl3pPr marL="1371600" indent="-457200">
              <a:spcBef>
                <a:spcPct val="20000"/>
              </a:spcBef>
              <a:buChar char="•"/>
              <a:defRPr sz="2400">
                <a:solidFill>
                  <a:schemeClr val="tx1"/>
                </a:solidFill>
                <a:latin typeface="Arial" panose="020B0604020202020204" pitchFamily="34" charset="0"/>
              </a:defRPr>
            </a:lvl3pPr>
            <a:lvl4pPr marL="1828800" indent="-457200">
              <a:spcBef>
                <a:spcPct val="20000"/>
              </a:spcBef>
              <a:buChar char="–"/>
              <a:defRPr sz="2000">
                <a:solidFill>
                  <a:schemeClr val="tx1"/>
                </a:solidFill>
                <a:latin typeface="Arial" panose="020B0604020202020204" pitchFamily="34" charset="0"/>
              </a:defRPr>
            </a:lvl4pPr>
            <a:lvl5pPr marL="2286000" indent="-457200">
              <a:spcBef>
                <a:spcPct val="20000"/>
              </a:spcBef>
              <a:buChar char="»"/>
              <a:defRPr sz="2000">
                <a:solidFill>
                  <a:schemeClr val="tx1"/>
                </a:solidFill>
                <a:latin typeface="Arial" panose="020B0604020202020204" pitchFamily="34" charset="0"/>
              </a:defRPr>
            </a:lvl5pPr>
            <a:lvl6pPr marL="2743200" indent="-457200" eaLnBrk="0" fontAlgn="base" hangingPunct="0">
              <a:spcBef>
                <a:spcPct val="20000"/>
              </a:spcBef>
              <a:spcAft>
                <a:spcPct val="0"/>
              </a:spcAft>
              <a:buChar char="»"/>
              <a:defRPr sz="2000">
                <a:solidFill>
                  <a:schemeClr val="tx1"/>
                </a:solidFill>
                <a:latin typeface="Arial" panose="020B0604020202020204" pitchFamily="34" charset="0"/>
              </a:defRPr>
            </a:lvl6pPr>
            <a:lvl7pPr marL="3200400" indent="-457200" eaLnBrk="0" fontAlgn="base" hangingPunct="0">
              <a:spcBef>
                <a:spcPct val="20000"/>
              </a:spcBef>
              <a:spcAft>
                <a:spcPct val="0"/>
              </a:spcAft>
              <a:buChar char="»"/>
              <a:defRPr sz="2000">
                <a:solidFill>
                  <a:schemeClr val="tx1"/>
                </a:solidFill>
                <a:latin typeface="Arial" panose="020B0604020202020204" pitchFamily="34" charset="0"/>
              </a:defRPr>
            </a:lvl7pPr>
            <a:lvl8pPr marL="3657600" indent="-457200" eaLnBrk="0" fontAlgn="base" hangingPunct="0">
              <a:spcBef>
                <a:spcPct val="20000"/>
              </a:spcBef>
              <a:spcAft>
                <a:spcPct val="0"/>
              </a:spcAft>
              <a:buChar char="»"/>
              <a:defRPr sz="2000">
                <a:solidFill>
                  <a:schemeClr val="tx1"/>
                </a:solidFill>
                <a:latin typeface="Arial" panose="020B0604020202020204" pitchFamily="34" charset="0"/>
              </a:defRPr>
            </a:lvl8pPr>
            <a:lvl9pPr marL="4114800" indent="-4572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s-ES" sz="2400" b="1"/>
              <a:t>Ejemplo 2</a:t>
            </a:r>
          </a:p>
          <a:p>
            <a:pPr eaLnBrk="1" hangingPunct="1">
              <a:spcBef>
                <a:spcPct val="50000"/>
              </a:spcBef>
              <a:buFontTx/>
              <a:buNone/>
            </a:pPr>
            <a:r>
              <a:rPr lang="es-ES" sz="2400" b="1"/>
              <a:t>Expresar el vector     = (0, 2, -1) como combinación lineal del sistema de vectores </a:t>
            </a:r>
            <a:endParaRPr lang="es-ES" sz="2400" b="1" u="sng"/>
          </a:p>
          <a:p>
            <a:pPr eaLnBrk="1" hangingPunct="1">
              <a:spcBef>
                <a:spcPct val="50000"/>
              </a:spcBef>
              <a:buFontTx/>
              <a:buNone/>
            </a:pPr>
            <a:r>
              <a:rPr lang="es-ES" sz="2400" b="1"/>
              <a:t>A={ (1, 3, 0); (2, 4, 1)} </a:t>
            </a:r>
            <a:r>
              <a:rPr lang="es-ES" sz="2400" b="1">
                <a:sym typeface="Symbol" panose="05050102010706020507" pitchFamily="18" charset="2"/>
              </a:rPr>
              <a:t></a:t>
            </a:r>
            <a:r>
              <a:rPr lang="es-ES" sz="2400" b="1"/>
              <a:t> </a:t>
            </a:r>
            <a:r>
              <a:rPr lang="es-ES" sz="2400" b="1">
                <a:sym typeface="Symbol" panose="05050102010706020507" pitchFamily="18" charset="2"/>
              </a:rPr>
              <a:t></a:t>
            </a:r>
            <a:r>
              <a:rPr lang="es-ES" sz="2400" b="1" baseline="30000"/>
              <a:t>3</a:t>
            </a:r>
            <a:r>
              <a:rPr lang="es-ES" sz="2400" b="1"/>
              <a:t>. </a:t>
            </a:r>
          </a:p>
        </p:txBody>
      </p:sp>
      <p:graphicFrame>
        <p:nvGraphicFramePr>
          <p:cNvPr id="317447" name="Object 7"/>
          <p:cNvGraphicFramePr>
            <a:graphicFrameLocks noChangeAspect="1"/>
          </p:cNvGraphicFramePr>
          <p:nvPr/>
        </p:nvGraphicFramePr>
        <p:xfrm>
          <a:off x="4440239" y="3573463"/>
          <a:ext cx="407987" cy="633412"/>
        </p:xfrm>
        <a:graphic>
          <a:graphicData uri="http://schemas.openxmlformats.org/presentationml/2006/ole">
            <mc:AlternateContent xmlns:mc="http://schemas.openxmlformats.org/markup-compatibility/2006">
              <mc:Choice xmlns:v="urn:schemas-microsoft-com:vml" Requires="v">
                <p:oleObj spid="_x0000_s153613" name="Ecuación" r:id="rId9" imgW="139700" imgH="279400" progId="Equation.3">
                  <p:embed/>
                </p:oleObj>
              </mc:Choice>
              <mc:Fallback>
                <p:oleObj name="Ecuación" r:id="rId9" imgW="139700" imgH="279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40239" y="3573463"/>
                        <a:ext cx="4079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4276829443"/>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Text Box 2"/>
          <p:cNvSpPr txBox="1">
            <a:spLocks noChangeArrowheads="1"/>
          </p:cNvSpPr>
          <p:nvPr/>
        </p:nvSpPr>
        <p:spPr bwMode="auto">
          <a:xfrm>
            <a:off x="1524000" y="260351"/>
            <a:ext cx="9144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eaLnBrk="1" hangingPunct="1"/>
            <a:r>
              <a:rPr lang="es-ES" sz="2400" b="1"/>
              <a:t>Si es posible hallar los coeficientes de </a:t>
            </a:r>
            <a:r>
              <a:rPr lang="es-ES" sz="2400" b="1">
                <a:sym typeface="Symbol" panose="05050102010706020507" pitchFamily="18" charset="2"/>
              </a:rPr>
              <a:t></a:t>
            </a:r>
            <a:r>
              <a:rPr lang="es-ES" sz="2400" b="1" baseline="-25000"/>
              <a:t>1</a:t>
            </a:r>
            <a:r>
              <a:rPr lang="es-ES" sz="2400" b="1"/>
              <a:t>, </a:t>
            </a:r>
            <a:r>
              <a:rPr lang="es-ES" sz="2400" b="1">
                <a:sym typeface="Symbol" panose="05050102010706020507" pitchFamily="18" charset="2"/>
              </a:rPr>
              <a:t></a:t>
            </a:r>
            <a:r>
              <a:rPr lang="es-ES" sz="2400" b="1" baseline="-25000"/>
              <a:t>2</a:t>
            </a:r>
            <a:r>
              <a:rPr lang="es-ES" sz="2400" b="1"/>
              <a:t> se podrá escribir la combinación lineal de los vectores de A:</a:t>
            </a:r>
            <a:endParaRPr lang="es-ES" sz="2400" b="1" i="0"/>
          </a:p>
        </p:txBody>
      </p:sp>
      <p:graphicFrame>
        <p:nvGraphicFramePr>
          <p:cNvPr id="318467" name="Object 3"/>
          <p:cNvGraphicFramePr>
            <a:graphicFrameLocks noChangeAspect="1"/>
          </p:cNvGraphicFramePr>
          <p:nvPr/>
        </p:nvGraphicFramePr>
        <p:xfrm>
          <a:off x="2351089" y="1268413"/>
          <a:ext cx="5184775" cy="996950"/>
        </p:xfrm>
        <a:graphic>
          <a:graphicData uri="http://schemas.openxmlformats.org/presentationml/2006/ole">
            <mc:AlternateContent xmlns:mc="http://schemas.openxmlformats.org/markup-compatibility/2006">
              <mc:Choice xmlns:v="urn:schemas-microsoft-com:vml" Requires="v">
                <p:oleObj spid="_x0000_s154636" name="Ecuación" r:id="rId3" imgW="2171700" imgH="444500" progId="Equation.3">
                  <p:embed/>
                </p:oleObj>
              </mc:Choice>
              <mc:Fallback>
                <p:oleObj name="Ecuación" r:id="rId3" imgW="2171700" imgH="4445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1089" y="1268413"/>
                        <a:ext cx="5184775" cy="996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8468" name="Object 4"/>
          <p:cNvGraphicFramePr>
            <a:graphicFrameLocks noChangeAspect="1"/>
          </p:cNvGraphicFramePr>
          <p:nvPr/>
        </p:nvGraphicFramePr>
        <p:xfrm>
          <a:off x="2927350" y="1773239"/>
          <a:ext cx="5329238" cy="554037"/>
        </p:xfrm>
        <a:graphic>
          <a:graphicData uri="http://schemas.openxmlformats.org/presentationml/2006/ole">
            <mc:AlternateContent xmlns:mc="http://schemas.openxmlformats.org/markup-compatibility/2006">
              <mc:Choice xmlns:v="urn:schemas-microsoft-com:vml" Requires="v">
                <p:oleObj spid="_x0000_s154637" name="Ecuación" r:id="rId5" imgW="2362200" imgH="215900" progId="Equation.3">
                  <p:embed/>
                </p:oleObj>
              </mc:Choice>
              <mc:Fallback>
                <p:oleObj name="Ecuación" r:id="rId5" imgW="2362200" imgH="2159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350" y="1773239"/>
                        <a:ext cx="5329238" cy="554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8469" name="Text Box 5"/>
          <p:cNvSpPr txBox="1">
            <a:spLocks noChangeArrowheads="1"/>
          </p:cNvSpPr>
          <p:nvPr/>
        </p:nvSpPr>
        <p:spPr bwMode="auto">
          <a:xfrm>
            <a:off x="2351089" y="2349500"/>
            <a:ext cx="7705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Pero la igualdad anterior significa que:</a:t>
            </a:r>
            <a:endParaRPr lang="es-ES" sz="2400" b="1" i="0"/>
          </a:p>
        </p:txBody>
      </p:sp>
      <p:graphicFrame>
        <p:nvGraphicFramePr>
          <p:cNvPr id="318470" name="Object 6"/>
          <p:cNvGraphicFramePr>
            <a:graphicFrameLocks noChangeAspect="1"/>
          </p:cNvGraphicFramePr>
          <p:nvPr/>
        </p:nvGraphicFramePr>
        <p:xfrm>
          <a:off x="4583113" y="2924175"/>
          <a:ext cx="3600450" cy="1225550"/>
        </p:xfrm>
        <a:graphic>
          <a:graphicData uri="http://schemas.openxmlformats.org/presentationml/2006/ole">
            <mc:AlternateContent xmlns:mc="http://schemas.openxmlformats.org/markup-compatibility/2006">
              <mc:Choice xmlns:v="urn:schemas-microsoft-com:vml" Requires="v">
                <p:oleObj spid="_x0000_s154638" name="Ecuación" r:id="rId7" imgW="863225" imgH="457002" progId="Equation.3">
                  <p:embed/>
                </p:oleObj>
              </mc:Choice>
              <mc:Fallback>
                <p:oleObj name="Ecuación" r:id="rId7" imgW="863225" imgH="457002"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83113" y="2924175"/>
                        <a:ext cx="3600450" cy="1225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8471" name="Object 7"/>
          <p:cNvGraphicFramePr>
            <a:graphicFrameLocks noChangeAspect="1"/>
          </p:cNvGraphicFramePr>
          <p:nvPr/>
        </p:nvGraphicFramePr>
        <p:xfrm>
          <a:off x="6311901" y="4076701"/>
          <a:ext cx="2449513" cy="593725"/>
        </p:xfrm>
        <a:graphic>
          <a:graphicData uri="http://schemas.openxmlformats.org/presentationml/2006/ole">
            <mc:AlternateContent xmlns:mc="http://schemas.openxmlformats.org/markup-compatibility/2006">
              <mc:Choice xmlns:v="urn:schemas-microsoft-com:vml" Requires="v">
                <p:oleObj spid="_x0000_s154639" name="Ecuación" r:id="rId9" imgW="507780" imgH="215806" progId="Equation.3">
                  <p:embed/>
                </p:oleObj>
              </mc:Choice>
              <mc:Fallback>
                <p:oleObj name="Ecuación" r:id="rId9" imgW="507780" imgH="215806"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311901" y="4076701"/>
                        <a:ext cx="2449513" cy="593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45832" name="AutoShape 8">
            <a:hlinkClick r:id="rId11"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318473" name="Object 9"/>
          <p:cNvGraphicFramePr>
            <a:graphicFrameLocks noChangeAspect="1"/>
          </p:cNvGraphicFramePr>
          <p:nvPr/>
        </p:nvGraphicFramePr>
        <p:xfrm>
          <a:off x="2279650" y="4941889"/>
          <a:ext cx="7272338" cy="935037"/>
        </p:xfrm>
        <a:graphic>
          <a:graphicData uri="http://schemas.openxmlformats.org/presentationml/2006/ole">
            <mc:AlternateContent xmlns:mc="http://schemas.openxmlformats.org/markup-compatibility/2006">
              <mc:Choice xmlns:v="urn:schemas-microsoft-com:vml" Requires="v">
                <p:oleObj spid="_x0000_s154640" name="Ecuación" r:id="rId12" imgW="3200400" imgH="685800" progId="Equation.3">
                  <p:embed/>
                </p:oleObj>
              </mc:Choice>
              <mc:Fallback>
                <p:oleObj name="Ecuación" r:id="rId12" imgW="3200400" imgH="6858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279650" y="4941889"/>
                        <a:ext cx="7272338" cy="935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33609123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45832"/>
                                        </p:tgtEl>
                                        <p:attrNameLst>
                                          <p:attrName>style.visibility</p:attrName>
                                        </p:attrNameLst>
                                      </p:cBhvr>
                                      <p:to>
                                        <p:strVal val="visible"/>
                                      </p:to>
                                    </p:set>
                                    <p:anim calcmode="lin" valueType="num">
                                      <p:cBhvr additive="base">
                                        <p:cTn id="7" dur="500" fill="hold"/>
                                        <p:tgtEl>
                                          <p:spTgt spid="845832"/>
                                        </p:tgtEl>
                                        <p:attrNameLst>
                                          <p:attrName>ppt_x</p:attrName>
                                        </p:attrNameLst>
                                      </p:cBhvr>
                                      <p:tavLst>
                                        <p:tav tm="0">
                                          <p:val>
                                            <p:strVal val="0-#ppt_w/2"/>
                                          </p:val>
                                        </p:tav>
                                        <p:tav tm="100000">
                                          <p:val>
                                            <p:strVal val="#ppt_x"/>
                                          </p:val>
                                        </p:tav>
                                      </p:tavLst>
                                    </p:anim>
                                    <p:anim calcmode="lin" valueType="num">
                                      <p:cBhvr additive="base">
                                        <p:cTn id="8" dur="500" fill="hold"/>
                                        <p:tgtEl>
                                          <p:spTgt spid="8458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5832"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Text Box 2"/>
          <p:cNvSpPr txBox="1">
            <a:spLocks noChangeArrowheads="1"/>
          </p:cNvSpPr>
          <p:nvPr/>
        </p:nvSpPr>
        <p:spPr bwMode="auto">
          <a:xfrm>
            <a:off x="1847851" y="404813"/>
            <a:ext cx="842486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_tradnl" sz="2800" b="1" i="0"/>
              <a:t>DEPENDENCIA LINEAL DE UN SISTEMA FINITO DE VECTORES</a:t>
            </a:r>
            <a:endParaRPr lang="es-ES" sz="2800" b="1" i="0"/>
          </a:p>
        </p:txBody>
      </p:sp>
      <p:sp>
        <p:nvSpPr>
          <p:cNvPr id="319491" name="Text Box 3"/>
          <p:cNvSpPr txBox="1">
            <a:spLocks noChangeArrowheads="1"/>
          </p:cNvSpPr>
          <p:nvPr/>
        </p:nvSpPr>
        <p:spPr bwMode="auto">
          <a:xfrm>
            <a:off x="1774825" y="1412875"/>
            <a:ext cx="8064500"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140000"/>
              </a:lnSpc>
            </a:pPr>
            <a:r>
              <a:rPr lang="es-ES_tradnl" sz="2400" b="1" i="0"/>
              <a:t>Dado       un     espacio     vectorial       real       E,    un    sistema    A =                               de k vectores de E es linealmente dependiente, si al menos un vector       </a:t>
            </a:r>
            <a:r>
              <a:rPr lang="es-ES_tradnl" sz="2400" b="1" i="0" baseline="-25000"/>
              <a:t>i </a:t>
            </a:r>
            <a:r>
              <a:rPr lang="es-ES_tradnl" sz="2400" b="1" i="0"/>
              <a:t>de A se puede expresar como combinación lineal de los restantes vectores de A.</a:t>
            </a:r>
            <a:endParaRPr lang="es-ES" sz="2400" b="1" i="0"/>
          </a:p>
        </p:txBody>
      </p:sp>
      <p:graphicFrame>
        <p:nvGraphicFramePr>
          <p:cNvPr id="319492" name="Object 4"/>
          <p:cNvGraphicFramePr>
            <a:graphicFrameLocks noChangeAspect="1"/>
          </p:cNvGraphicFramePr>
          <p:nvPr/>
        </p:nvGraphicFramePr>
        <p:xfrm>
          <a:off x="4008439" y="1989138"/>
          <a:ext cx="2447925" cy="588962"/>
        </p:xfrm>
        <a:graphic>
          <a:graphicData uri="http://schemas.openxmlformats.org/presentationml/2006/ole">
            <mc:AlternateContent xmlns:mc="http://schemas.openxmlformats.org/markup-compatibility/2006">
              <mc:Choice xmlns:v="urn:schemas-microsoft-com:vml" Requires="v">
                <p:oleObj spid="_x0000_s155656" name="Ecuación" r:id="rId3" imgW="838200" imgH="228600" progId="Equation.3">
                  <p:embed/>
                </p:oleObj>
              </mc:Choice>
              <mc:Fallback>
                <p:oleObj name="Ecuación" r:id="rId3" imgW="838200" imgH="228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08439" y="1989138"/>
                        <a:ext cx="2447925" cy="588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9493" name="Text Box 5"/>
          <p:cNvSpPr txBox="1">
            <a:spLocks noChangeArrowheads="1"/>
          </p:cNvSpPr>
          <p:nvPr/>
        </p:nvSpPr>
        <p:spPr bwMode="auto">
          <a:xfrm>
            <a:off x="1919289" y="4365626"/>
            <a:ext cx="8135937" cy="21605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lnSpc>
                <a:spcPct val="140000"/>
              </a:lnSpc>
            </a:pPr>
            <a:r>
              <a:rPr lang="es-ES_tradnl" sz="2400" b="1" i="0"/>
              <a:t>Sea E un espacio vectorial y A =                                 un sistema de vectores de E.  Entonces A es  linealmente dependiente,   si   y   solo   si,   existe   una relación de dependencia no trivial entre los vectores de A.</a:t>
            </a:r>
            <a:endParaRPr lang="es-ES" sz="2400" b="1" i="0"/>
          </a:p>
        </p:txBody>
      </p:sp>
      <p:graphicFrame>
        <p:nvGraphicFramePr>
          <p:cNvPr id="319494" name="Object 6"/>
          <p:cNvGraphicFramePr>
            <a:graphicFrameLocks noChangeAspect="1"/>
          </p:cNvGraphicFramePr>
          <p:nvPr/>
        </p:nvGraphicFramePr>
        <p:xfrm>
          <a:off x="6743701" y="4437063"/>
          <a:ext cx="2447925" cy="588962"/>
        </p:xfrm>
        <a:graphic>
          <a:graphicData uri="http://schemas.openxmlformats.org/presentationml/2006/ole">
            <mc:AlternateContent xmlns:mc="http://schemas.openxmlformats.org/markup-compatibility/2006">
              <mc:Choice xmlns:v="urn:schemas-microsoft-com:vml" Requires="v">
                <p:oleObj spid="_x0000_s155657" name="Ecuación" r:id="rId5" imgW="838200" imgH="228600" progId="Equation.3">
                  <p:embed/>
                </p:oleObj>
              </mc:Choice>
              <mc:Fallback>
                <p:oleObj name="Ecuación" r:id="rId5" imgW="838200" imgH="228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43701" y="4437063"/>
                        <a:ext cx="2447925" cy="588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9495" name="Object 7"/>
          <p:cNvGraphicFramePr>
            <a:graphicFrameLocks noChangeAspect="1"/>
          </p:cNvGraphicFramePr>
          <p:nvPr/>
        </p:nvGraphicFramePr>
        <p:xfrm>
          <a:off x="8832850" y="2349500"/>
          <a:ext cx="425450" cy="661988"/>
        </p:xfrm>
        <a:graphic>
          <a:graphicData uri="http://schemas.openxmlformats.org/presentationml/2006/ole">
            <mc:AlternateContent xmlns:mc="http://schemas.openxmlformats.org/markup-compatibility/2006">
              <mc:Choice xmlns:v="urn:schemas-microsoft-com:vml" Requires="v">
                <p:oleObj spid="_x0000_s155658" name="Ecuación" r:id="rId6" imgW="177569" imgH="355138" progId="Equation.3">
                  <p:embed/>
                </p:oleObj>
              </mc:Choice>
              <mc:Fallback>
                <p:oleObj name="Ecuación" r:id="rId6" imgW="177569" imgH="355138"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832850" y="2349500"/>
                        <a:ext cx="425450" cy="66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050695913"/>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Text Box 2"/>
          <p:cNvSpPr txBox="1">
            <a:spLocks noChangeArrowheads="1"/>
          </p:cNvSpPr>
          <p:nvPr/>
        </p:nvSpPr>
        <p:spPr bwMode="auto">
          <a:xfrm>
            <a:off x="1847851" y="765175"/>
            <a:ext cx="8353425"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Para determinar  si  el  sistema  de  vectores B = {(1,3,1), (0,2,1),  (1,1,0)}  </a:t>
            </a:r>
            <a:r>
              <a:rPr lang="es-ES" sz="2400" b="1" i="0">
                <a:sym typeface="Symbol" panose="05050102010706020507" pitchFamily="18" charset="2"/>
              </a:rPr>
              <a:t></a:t>
            </a:r>
            <a:r>
              <a:rPr lang="es-ES"/>
              <a:t>     </a:t>
            </a:r>
            <a:r>
              <a:rPr lang="es-ES" sz="2400" b="1" i="0"/>
              <a:t>es   linealmente   independiente  o linealmente  dependiente,   planteamos   la  relación  de dependencia lineal:</a:t>
            </a:r>
            <a:endParaRPr lang="es-ES"/>
          </a:p>
        </p:txBody>
      </p:sp>
      <p:graphicFrame>
        <p:nvGraphicFramePr>
          <p:cNvPr id="320515" name="Object 3"/>
          <p:cNvGraphicFramePr>
            <a:graphicFrameLocks noChangeAspect="1"/>
          </p:cNvGraphicFramePr>
          <p:nvPr/>
        </p:nvGraphicFramePr>
        <p:xfrm>
          <a:off x="4583113" y="1268414"/>
          <a:ext cx="468312" cy="441325"/>
        </p:xfrm>
        <a:graphic>
          <a:graphicData uri="http://schemas.openxmlformats.org/presentationml/2006/ole">
            <mc:AlternateContent xmlns:mc="http://schemas.openxmlformats.org/markup-compatibility/2006">
              <mc:Choice xmlns:v="urn:schemas-microsoft-com:vml" Requires="v">
                <p:oleObj spid="_x0000_s156690" name="Ecuación" r:id="rId3" imgW="215713" imgH="203024" progId="Equation.3">
                  <p:embed/>
                </p:oleObj>
              </mc:Choice>
              <mc:Fallback>
                <p:oleObj name="Ecuación" r:id="rId3" imgW="215713" imgH="203024"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3" y="1268414"/>
                        <a:ext cx="468312" cy="441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0516" name="Object 4"/>
          <p:cNvGraphicFramePr>
            <a:graphicFrameLocks noChangeAspect="1"/>
          </p:cNvGraphicFramePr>
          <p:nvPr/>
        </p:nvGraphicFramePr>
        <p:xfrm>
          <a:off x="2279650" y="2636839"/>
          <a:ext cx="6840538" cy="623887"/>
        </p:xfrm>
        <a:graphic>
          <a:graphicData uri="http://schemas.openxmlformats.org/presentationml/2006/ole">
            <mc:AlternateContent xmlns:mc="http://schemas.openxmlformats.org/markup-compatibility/2006">
              <mc:Choice xmlns:v="urn:schemas-microsoft-com:vml" Requires="v">
                <p:oleObj spid="_x0000_s156691" name="Ecuación" r:id="rId5" imgW="2501900" imgH="228600" progId="Equation.3">
                  <p:embed/>
                </p:oleObj>
              </mc:Choice>
              <mc:Fallback>
                <p:oleObj name="Ecuación" r:id="rId5" imgW="25019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79650" y="2636839"/>
                        <a:ext cx="6840538" cy="623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0517" name="Text Box 5"/>
          <p:cNvSpPr txBox="1">
            <a:spLocks noChangeArrowheads="1"/>
          </p:cNvSpPr>
          <p:nvPr/>
        </p:nvSpPr>
        <p:spPr bwMode="auto">
          <a:xfrm>
            <a:off x="2351089" y="3213100"/>
            <a:ext cx="74882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Efectuando las operaciones indicadas:</a:t>
            </a:r>
            <a:endParaRPr lang="es-ES" sz="2400" b="1" i="0"/>
          </a:p>
        </p:txBody>
      </p:sp>
      <p:graphicFrame>
        <p:nvGraphicFramePr>
          <p:cNvPr id="320518" name="Object 6"/>
          <p:cNvGraphicFramePr>
            <a:graphicFrameLocks noChangeAspect="1"/>
          </p:cNvGraphicFramePr>
          <p:nvPr/>
        </p:nvGraphicFramePr>
        <p:xfrm>
          <a:off x="2279651" y="3789363"/>
          <a:ext cx="7058025" cy="647700"/>
        </p:xfrm>
        <a:graphic>
          <a:graphicData uri="http://schemas.openxmlformats.org/presentationml/2006/ole">
            <mc:AlternateContent xmlns:mc="http://schemas.openxmlformats.org/markup-compatibility/2006">
              <mc:Choice xmlns:v="urn:schemas-microsoft-com:vml" Requires="v">
                <p:oleObj spid="_x0000_s156692" name="Ecuación" r:id="rId7" imgW="2641600" imgH="228600" progId="Equation.3">
                  <p:embed/>
                </p:oleObj>
              </mc:Choice>
              <mc:Fallback>
                <p:oleObj name="Ecuación" r:id="rId7" imgW="26416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79651" y="3789363"/>
                        <a:ext cx="7058025"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0519" name="Text Box 7"/>
          <p:cNvSpPr txBox="1">
            <a:spLocks noChangeArrowheads="1"/>
          </p:cNvSpPr>
          <p:nvPr/>
        </p:nvSpPr>
        <p:spPr bwMode="auto">
          <a:xfrm>
            <a:off x="2135188" y="4365625"/>
            <a:ext cx="6121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400" b="1" i="0"/>
              <a:t>de donde:</a:t>
            </a:r>
            <a:endParaRPr lang="es-ES" sz="2400" b="1" i="0"/>
          </a:p>
        </p:txBody>
      </p:sp>
      <p:graphicFrame>
        <p:nvGraphicFramePr>
          <p:cNvPr id="320520" name="Object 8"/>
          <p:cNvGraphicFramePr>
            <a:graphicFrameLocks noChangeAspect="1"/>
          </p:cNvGraphicFramePr>
          <p:nvPr/>
        </p:nvGraphicFramePr>
        <p:xfrm>
          <a:off x="4799014" y="4725988"/>
          <a:ext cx="2592387" cy="660400"/>
        </p:xfrm>
        <a:graphic>
          <a:graphicData uri="http://schemas.openxmlformats.org/presentationml/2006/ole">
            <mc:AlternateContent xmlns:mc="http://schemas.openxmlformats.org/markup-compatibility/2006">
              <mc:Choice xmlns:v="urn:schemas-microsoft-com:vml" Requires="v">
                <p:oleObj spid="_x0000_s156693" name="Ecuación" r:id="rId9" imgW="545863" imgH="228501" progId="Equation.3">
                  <p:embed/>
                </p:oleObj>
              </mc:Choice>
              <mc:Fallback>
                <p:oleObj name="Ecuación" r:id="rId9" imgW="545863" imgH="228501"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799014" y="4725988"/>
                        <a:ext cx="2592387" cy="660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0521" name="Object 9"/>
          <p:cNvGraphicFramePr>
            <a:graphicFrameLocks noChangeAspect="1"/>
          </p:cNvGraphicFramePr>
          <p:nvPr/>
        </p:nvGraphicFramePr>
        <p:xfrm>
          <a:off x="3503613" y="5445125"/>
          <a:ext cx="3744912" cy="698500"/>
        </p:xfrm>
        <a:graphic>
          <a:graphicData uri="http://schemas.openxmlformats.org/presentationml/2006/ole">
            <mc:AlternateContent xmlns:mc="http://schemas.openxmlformats.org/markup-compatibility/2006">
              <mc:Choice xmlns:v="urn:schemas-microsoft-com:vml" Requires="v">
                <p:oleObj spid="_x0000_s156694" name="Ecuación" r:id="rId11" imgW="1155700" imgH="228600" progId="Equation.3">
                  <p:embed/>
                </p:oleObj>
              </mc:Choice>
              <mc:Fallback>
                <p:oleObj name="Ecuación" r:id="rId11" imgW="115570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03613" y="5445125"/>
                        <a:ext cx="3744912" cy="698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0522" name="Object 10"/>
          <p:cNvGraphicFramePr>
            <a:graphicFrameLocks noChangeAspect="1"/>
          </p:cNvGraphicFramePr>
          <p:nvPr/>
        </p:nvGraphicFramePr>
        <p:xfrm>
          <a:off x="3432175" y="4797425"/>
          <a:ext cx="846138" cy="623888"/>
        </p:xfrm>
        <a:graphic>
          <a:graphicData uri="http://schemas.openxmlformats.org/presentationml/2006/ole">
            <mc:AlternateContent xmlns:mc="http://schemas.openxmlformats.org/markup-compatibility/2006">
              <mc:Choice xmlns:v="urn:schemas-microsoft-com:vml" Requires="v">
                <p:oleObj spid="_x0000_s156695" name="Ecuación" r:id="rId13" imgW="177569" imgH="215619" progId="Equation.3">
                  <p:embed/>
                </p:oleObj>
              </mc:Choice>
              <mc:Fallback>
                <p:oleObj name="Ecuación" r:id="rId13" imgW="177569" imgH="215619"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432175" y="4797425"/>
                        <a:ext cx="846138" cy="623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0523" name="Object 11"/>
          <p:cNvGraphicFramePr>
            <a:graphicFrameLocks noChangeAspect="1"/>
          </p:cNvGraphicFramePr>
          <p:nvPr/>
        </p:nvGraphicFramePr>
        <p:xfrm>
          <a:off x="3648076" y="5949950"/>
          <a:ext cx="1800225" cy="647700"/>
        </p:xfrm>
        <a:graphic>
          <a:graphicData uri="http://schemas.openxmlformats.org/presentationml/2006/ole">
            <mc:AlternateContent xmlns:mc="http://schemas.openxmlformats.org/markup-compatibility/2006">
              <mc:Choice xmlns:v="urn:schemas-microsoft-com:vml" Requires="v">
                <p:oleObj spid="_x0000_s156696" name="Ecuación" r:id="rId15" imgW="457002" imgH="215806" progId="Equation.3">
                  <p:embed/>
                </p:oleObj>
              </mc:Choice>
              <mc:Fallback>
                <p:oleObj name="Ecuación" r:id="rId15" imgW="457002" imgH="21580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648076" y="5949950"/>
                        <a:ext cx="1800225"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0524" name="Object 12"/>
          <p:cNvGraphicFramePr>
            <a:graphicFrameLocks noChangeAspect="1"/>
          </p:cNvGraphicFramePr>
          <p:nvPr/>
        </p:nvGraphicFramePr>
        <p:xfrm>
          <a:off x="6456364" y="6021389"/>
          <a:ext cx="865187" cy="549275"/>
        </p:xfrm>
        <a:graphic>
          <a:graphicData uri="http://schemas.openxmlformats.org/presentationml/2006/ole">
            <mc:AlternateContent xmlns:mc="http://schemas.openxmlformats.org/markup-compatibility/2006">
              <mc:Choice xmlns:v="urn:schemas-microsoft-com:vml" Requires="v">
                <p:oleObj spid="_x0000_s156697" name="Ecuación" r:id="rId17" imgW="241091" imgH="177646" progId="Equation.3">
                  <p:embed/>
                </p:oleObj>
              </mc:Choice>
              <mc:Fallback>
                <p:oleObj name="Ecuación" r:id="rId17" imgW="241091" imgH="177646"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456364" y="6021389"/>
                        <a:ext cx="865187" cy="549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4083480882"/>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Text Box 2"/>
          <p:cNvSpPr txBox="1">
            <a:spLocks noChangeArrowheads="1"/>
          </p:cNvSpPr>
          <p:nvPr/>
        </p:nvSpPr>
        <p:spPr bwMode="auto">
          <a:xfrm>
            <a:off x="1774825" y="476251"/>
            <a:ext cx="8713788"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000" b="1" i="0"/>
              <a:t>Resolvamos     este     sistema    de     ecuaciones   lineales homogéneo;  para  ello  transformaremos   en   escalón,  la matriz </a:t>
            </a:r>
            <a:r>
              <a:rPr lang="es-ES_tradnl" sz="2000" b="1"/>
              <a:t>M </a:t>
            </a:r>
            <a:r>
              <a:rPr lang="es-ES_tradnl" sz="2000" b="1" i="0"/>
              <a:t>del mismo:</a:t>
            </a:r>
            <a:endParaRPr lang="es-ES" sz="2000" b="1" i="0"/>
          </a:p>
        </p:txBody>
      </p:sp>
      <p:graphicFrame>
        <p:nvGraphicFramePr>
          <p:cNvPr id="321539" name="Object 3"/>
          <p:cNvGraphicFramePr>
            <a:graphicFrameLocks noChangeAspect="1"/>
          </p:cNvGraphicFramePr>
          <p:nvPr/>
        </p:nvGraphicFramePr>
        <p:xfrm>
          <a:off x="2711451" y="1412875"/>
          <a:ext cx="6481763" cy="1766888"/>
        </p:xfrm>
        <a:graphic>
          <a:graphicData uri="http://schemas.openxmlformats.org/presentationml/2006/ole">
            <mc:AlternateContent xmlns:mc="http://schemas.openxmlformats.org/markup-compatibility/2006">
              <mc:Choice xmlns:v="urn:schemas-microsoft-com:vml" Requires="v">
                <p:oleObj spid="_x0000_s157710" name="Ecuación" r:id="rId3" imgW="2857500" imgH="698500" progId="Equation.3">
                  <p:embed/>
                </p:oleObj>
              </mc:Choice>
              <mc:Fallback>
                <p:oleObj name="Ecuación" r:id="rId3" imgW="2857500" imgH="6985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11451" y="1412875"/>
                        <a:ext cx="6481763" cy="1766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1540" name="Text Box 4"/>
          <p:cNvSpPr txBox="1">
            <a:spLocks noChangeArrowheads="1"/>
          </p:cNvSpPr>
          <p:nvPr/>
        </p:nvSpPr>
        <p:spPr bwMode="auto">
          <a:xfrm>
            <a:off x="1524001" y="3141664"/>
            <a:ext cx="88931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000" b="1" i="0"/>
              <a:t>Como r(M) = 2 y n = 3 (r(M) &lt; n) este sistema de ecuaciones es indeterminado</a:t>
            </a:r>
            <a:endParaRPr lang="es-ES" sz="2000" b="1" i="0"/>
          </a:p>
        </p:txBody>
      </p:sp>
      <p:sp>
        <p:nvSpPr>
          <p:cNvPr id="321541" name="Text Box 5"/>
          <p:cNvSpPr txBox="1">
            <a:spLocks noChangeArrowheads="1"/>
          </p:cNvSpPr>
          <p:nvPr/>
        </p:nvSpPr>
        <p:spPr bwMode="auto">
          <a:xfrm>
            <a:off x="1774826" y="3860801"/>
            <a:ext cx="59039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000" b="1" i="0"/>
              <a:t>El sistema de ecuaciones equivalentes es:</a:t>
            </a:r>
            <a:endParaRPr lang="es-ES" sz="2000" b="1" i="0"/>
          </a:p>
        </p:txBody>
      </p:sp>
      <p:graphicFrame>
        <p:nvGraphicFramePr>
          <p:cNvPr id="321542" name="Object 6"/>
          <p:cNvGraphicFramePr>
            <a:graphicFrameLocks noChangeAspect="1"/>
          </p:cNvGraphicFramePr>
          <p:nvPr/>
        </p:nvGraphicFramePr>
        <p:xfrm>
          <a:off x="4440238" y="5300664"/>
          <a:ext cx="3167062" cy="663575"/>
        </p:xfrm>
        <a:graphic>
          <a:graphicData uri="http://schemas.openxmlformats.org/presentationml/2006/ole">
            <mc:AlternateContent xmlns:mc="http://schemas.openxmlformats.org/markup-compatibility/2006">
              <mc:Choice xmlns:v="urn:schemas-microsoft-com:vml" Requires="v">
                <p:oleObj spid="_x0000_s157711" name="Ecuación" r:id="rId5" imgW="990600" imgH="228600" progId="Equation.3">
                  <p:embed/>
                </p:oleObj>
              </mc:Choice>
              <mc:Fallback>
                <p:oleObj name="Ecuación" r:id="rId5" imgW="9906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40238" y="5300664"/>
                        <a:ext cx="3167062" cy="663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1543" name="Text Box 7"/>
          <p:cNvSpPr txBox="1">
            <a:spLocks noChangeArrowheads="1"/>
          </p:cNvSpPr>
          <p:nvPr/>
        </p:nvSpPr>
        <p:spPr bwMode="auto">
          <a:xfrm>
            <a:off x="1919289" y="5876926"/>
            <a:ext cx="23764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sz="2000" b="1" i="0"/>
              <a:t>y su solución:</a:t>
            </a:r>
            <a:endParaRPr lang="es-ES" sz="2000" b="1" i="0"/>
          </a:p>
        </p:txBody>
      </p:sp>
      <p:graphicFrame>
        <p:nvGraphicFramePr>
          <p:cNvPr id="321544" name="Object 8"/>
          <p:cNvGraphicFramePr>
            <a:graphicFrameLocks noChangeAspect="1"/>
          </p:cNvGraphicFramePr>
          <p:nvPr/>
        </p:nvGraphicFramePr>
        <p:xfrm>
          <a:off x="4295776" y="6186488"/>
          <a:ext cx="3457575" cy="671512"/>
        </p:xfrm>
        <a:graphic>
          <a:graphicData uri="http://schemas.openxmlformats.org/presentationml/2006/ole">
            <mc:AlternateContent xmlns:mc="http://schemas.openxmlformats.org/markup-compatibility/2006">
              <mc:Choice xmlns:v="urn:schemas-microsoft-com:vml" Requires="v">
                <p:oleObj spid="_x0000_s157712" name="Ecuación" r:id="rId7" imgW="1079500" imgH="228600" progId="Equation.3">
                  <p:embed/>
                </p:oleObj>
              </mc:Choice>
              <mc:Fallback>
                <p:oleObj name="Ecuación" r:id="rId7" imgW="10795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95776" y="6186488"/>
                        <a:ext cx="3457575" cy="671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1545" name="Object 9"/>
          <p:cNvGraphicFramePr>
            <a:graphicFrameLocks noChangeAspect="1"/>
          </p:cNvGraphicFramePr>
          <p:nvPr/>
        </p:nvGraphicFramePr>
        <p:xfrm>
          <a:off x="4008439" y="4221163"/>
          <a:ext cx="568325" cy="627062"/>
        </p:xfrm>
        <a:graphic>
          <a:graphicData uri="http://schemas.openxmlformats.org/presentationml/2006/ole">
            <mc:AlternateContent xmlns:mc="http://schemas.openxmlformats.org/markup-compatibility/2006">
              <mc:Choice xmlns:v="urn:schemas-microsoft-com:vml" Requires="v">
                <p:oleObj spid="_x0000_s157713" name="Ecuación" r:id="rId9" imgW="177569" imgH="215619" progId="Equation.3">
                  <p:embed/>
                </p:oleObj>
              </mc:Choice>
              <mc:Fallback>
                <p:oleObj name="Ecuación" r:id="rId9" imgW="177569" imgH="215619"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08439" y="4221163"/>
                        <a:ext cx="568325" cy="627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1546" name="Object 10"/>
          <p:cNvGraphicFramePr>
            <a:graphicFrameLocks noChangeAspect="1"/>
          </p:cNvGraphicFramePr>
          <p:nvPr/>
        </p:nvGraphicFramePr>
        <p:xfrm>
          <a:off x="5664200" y="4149726"/>
          <a:ext cx="1746250" cy="663575"/>
        </p:xfrm>
        <a:graphic>
          <a:graphicData uri="http://schemas.openxmlformats.org/presentationml/2006/ole">
            <mc:AlternateContent xmlns:mc="http://schemas.openxmlformats.org/markup-compatibility/2006">
              <mc:Choice xmlns:v="urn:schemas-microsoft-com:vml" Requires="v">
                <p:oleObj spid="_x0000_s157714" name="Ecuación" r:id="rId11" imgW="545863" imgH="228501" progId="Equation.3">
                  <p:embed/>
                </p:oleObj>
              </mc:Choice>
              <mc:Fallback>
                <p:oleObj name="Ecuación" r:id="rId11" imgW="545863" imgH="228501"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664200" y="4149726"/>
                        <a:ext cx="1746250" cy="663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1547" name="Object 11"/>
          <p:cNvGraphicFramePr>
            <a:graphicFrameLocks noChangeAspect="1"/>
          </p:cNvGraphicFramePr>
          <p:nvPr/>
        </p:nvGraphicFramePr>
        <p:xfrm>
          <a:off x="4295776" y="4724401"/>
          <a:ext cx="3167063" cy="663575"/>
        </p:xfrm>
        <a:graphic>
          <a:graphicData uri="http://schemas.openxmlformats.org/presentationml/2006/ole">
            <mc:AlternateContent xmlns:mc="http://schemas.openxmlformats.org/markup-compatibility/2006">
              <mc:Choice xmlns:v="urn:schemas-microsoft-com:vml" Requires="v">
                <p:oleObj spid="_x0000_s157715" name="Ecuación" r:id="rId13" imgW="990600" imgH="228600" progId="Equation.3">
                  <p:embed/>
                </p:oleObj>
              </mc:Choice>
              <mc:Fallback>
                <p:oleObj name="Ecuación" r:id="rId13" imgW="9906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5776" y="4724401"/>
                        <a:ext cx="3167063" cy="663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163884515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p>
        </p:txBody>
      </p:sp>
      <p:sp>
        <p:nvSpPr>
          <p:cNvPr id="550915" name="Text Box 3"/>
          <p:cNvSpPr txBox="1">
            <a:spLocks noChangeArrowheads="1"/>
          </p:cNvSpPr>
          <p:nvPr/>
        </p:nvSpPr>
        <p:spPr bwMode="auto">
          <a:xfrm>
            <a:off x="1524000" y="1143001"/>
            <a:ext cx="91440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TRIANGULAR: Es toda </a:t>
            </a:r>
            <a:r>
              <a:rPr lang="es-ES_tradnl" b="1" i="0">
                <a:solidFill>
                  <a:srgbClr val="FF0000"/>
                </a:solidFill>
              </a:rPr>
              <a:t>matriz cuadrada</a:t>
            </a:r>
            <a:r>
              <a:rPr lang="es-ES_tradnl" b="1" i="0"/>
              <a:t> donde </a:t>
            </a:r>
            <a:r>
              <a:rPr lang="es-ES_tradnl" b="1" i="0">
                <a:solidFill>
                  <a:srgbClr val="FF0000"/>
                </a:solidFill>
              </a:rPr>
              <a:t>todos los elementos que están por debajo (por encima) de la diagonal principal son iguales a cero</a:t>
            </a:r>
            <a:r>
              <a:rPr lang="es-ES_tradnl" b="1" i="0"/>
              <a:t>. </a:t>
            </a:r>
          </a:p>
        </p:txBody>
      </p:sp>
      <p:sp>
        <p:nvSpPr>
          <p:cNvPr id="550916" name="Text Box 4"/>
          <p:cNvSpPr txBox="1">
            <a:spLocks noChangeArrowheads="1"/>
          </p:cNvSpPr>
          <p:nvPr/>
        </p:nvSpPr>
        <p:spPr bwMode="auto">
          <a:xfrm>
            <a:off x="7315200" y="4114800"/>
            <a:ext cx="3352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Matriz </a:t>
            </a:r>
          </a:p>
          <a:p>
            <a:pPr>
              <a:spcBef>
                <a:spcPct val="0"/>
              </a:spcBef>
            </a:pPr>
            <a:r>
              <a:rPr lang="es-ES_tradnl" b="1" i="0"/>
              <a:t>TRIANGULAR INFERIOR</a:t>
            </a:r>
          </a:p>
        </p:txBody>
      </p:sp>
      <p:graphicFrame>
        <p:nvGraphicFramePr>
          <p:cNvPr id="550917" name="Object 5"/>
          <p:cNvGraphicFramePr>
            <a:graphicFrameLocks noChangeAspect="1"/>
          </p:cNvGraphicFramePr>
          <p:nvPr/>
        </p:nvGraphicFramePr>
        <p:xfrm>
          <a:off x="4495800" y="3886200"/>
          <a:ext cx="2667000" cy="2057400"/>
        </p:xfrm>
        <a:graphic>
          <a:graphicData uri="http://schemas.openxmlformats.org/presentationml/2006/ole">
            <mc:AlternateContent xmlns:mc="http://schemas.openxmlformats.org/markup-compatibility/2006">
              <mc:Choice xmlns:v="urn:schemas-microsoft-com:vml" Requires="v">
                <p:oleObj spid="_x0000_s9222" name="Ecuación" r:id="rId3" imgW="1308100" imgH="800100" progId="Equation.3">
                  <p:embed/>
                </p:oleObj>
              </mc:Choice>
              <mc:Fallback>
                <p:oleObj name="Ecuación" r:id="rId3" imgW="1308100" imgH="8001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3886200"/>
                        <a:ext cx="26670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50919" name="Object 7"/>
          <p:cNvGraphicFramePr>
            <a:graphicFrameLocks noChangeAspect="1"/>
          </p:cNvGraphicFramePr>
          <p:nvPr/>
        </p:nvGraphicFramePr>
        <p:xfrm>
          <a:off x="5461000" y="3886201"/>
          <a:ext cx="1549400" cy="1992313"/>
        </p:xfrm>
        <a:graphic>
          <a:graphicData uri="http://schemas.openxmlformats.org/presentationml/2006/ole">
            <mc:AlternateContent xmlns:mc="http://schemas.openxmlformats.org/markup-compatibility/2006">
              <mc:Choice xmlns:v="urn:schemas-microsoft-com:vml" Requires="v">
                <p:oleObj spid="_x0000_s9223" name="Ecuación" r:id="rId5" imgW="640107" imgH="769608" progId="Equation.3">
                  <p:embed/>
                </p:oleObj>
              </mc:Choice>
              <mc:Fallback>
                <p:oleObj name="Ecuación" r:id="rId5" imgW="640107" imgH="76960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61000" y="3886201"/>
                        <a:ext cx="1549400" cy="1992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0920" name="AutoShape 8">
            <a:hlinkClick r:id="rId7" action="ppaction://hlinksldjump" highlightClick="1"/>
          </p:cNvPr>
          <p:cNvSpPr>
            <a:spLocks noChangeArrowheads="1"/>
          </p:cNvSpPr>
          <p:nvPr/>
        </p:nvSpPr>
        <p:spPr bwMode="auto">
          <a:xfrm>
            <a:off x="9747754" y="6022073"/>
            <a:ext cx="184730" cy="646331"/>
          </a:xfrm>
          <a:prstGeom prst="actionButtonReturn">
            <a:avLst/>
          </a:prstGeom>
          <a:solidFill>
            <a:schemeClr val="accent1"/>
          </a:solidFill>
          <a:ln w="9525">
            <a:solidFill>
              <a:schemeClr val="accent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1773451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0914"/>
                                        </p:tgtEl>
                                        <p:attrNameLst>
                                          <p:attrName>style.visibility</p:attrName>
                                        </p:attrNameLst>
                                      </p:cBhvr>
                                      <p:to>
                                        <p:strVal val="visible"/>
                                      </p:to>
                                    </p:set>
                                    <p:anim calcmode="lin" valueType="num">
                                      <p:cBhvr additive="base">
                                        <p:cTn id="7" dur="500" fill="hold"/>
                                        <p:tgtEl>
                                          <p:spTgt spid="550914"/>
                                        </p:tgtEl>
                                        <p:attrNameLst>
                                          <p:attrName>ppt_x</p:attrName>
                                        </p:attrNameLst>
                                      </p:cBhvr>
                                      <p:tavLst>
                                        <p:tav tm="0">
                                          <p:val>
                                            <p:strVal val="0-#ppt_w/2"/>
                                          </p:val>
                                        </p:tav>
                                        <p:tav tm="100000">
                                          <p:val>
                                            <p:strVal val="#ppt_x"/>
                                          </p:val>
                                        </p:tav>
                                      </p:tavLst>
                                    </p:anim>
                                    <p:anim calcmode="lin" valueType="num">
                                      <p:cBhvr additive="base">
                                        <p:cTn id="8" dur="500" fill="hold"/>
                                        <p:tgtEl>
                                          <p:spTgt spid="55091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50915"/>
                                        </p:tgtEl>
                                        <p:attrNameLst>
                                          <p:attrName>style.visibility</p:attrName>
                                        </p:attrNameLst>
                                      </p:cBhvr>
                                      <p:to>
                                        <p:strVal val="visible"/>
                                      </p:to>
                                    </p:set>
                                    <p:anim calcmode="lin" valueType="num">
                                      <p:cBhvr additive="base">
                                        <p:cTn id="12" dur="500" fill="hold"/>
                                        <p:tgtEl>
                                          <p:spTgt spid="550915"/>
                                        </p:tgtEl>
                                        <p:attrNameLst>
                                          <p:attrName>ppt_x</p:attrName>
                                        </p:attrNameLst>
                                      </p:cBhvr>
                                      <p:tavLst>
                                        <p:tav tm="0">
                                          <p:val>
                                            <p:strVal val="0-#ppt_w/2"/>
                                          </p:val>
                                        </p:tav>
                                        <p:tav tm="100000">
                                          <p:val>
                                            <p:strVal val="#ppt_x"/>
                                          </p:val>
                                        </p:tav>
                                      </p:tavLst>
                                    </p:anim>
                                    <p:anim calcmode="lin" valueType="num">
                                      <p:cBhvr additive="base">
                                        <p:cTn id="13" dur="500" fill="hold"/>
                                        <p:tgtEl>
                                          <p:spTgt spid="55091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1" presetClass="entr" presetSubtype="0" fill="hold" nodeType="afterEffect">
                                  <p:stCondLst>
                                    <p:cond delay="0"/>
                                  </p:stCondLst>
                                  <p:childTnLst>
                                    <p:set>
                                      <p:cBhvr>
                                        <p:cTn id="16" dur="1" fill="hold">
                                          <p:stCondLst>
                                            <p:cond delay="499"/>
                                          </p:stCondLst>
                                        </p:cTn>
                                        <p:tgtEl>
                                          <p:spTgt spid="550917"/>
                                        </p:tgtEl>
                                        <p:attrNameLst>
                                          <p:attrName>style.visibility</p:attrName>
                                        </p:attrNameLst>
                                      </p:cBhvr>
                                      <p:to>
                                        <p:strVal val="visible"/>
                                      </p:to>
                                    </p:set>
                                  </p:childTnLst>
                                </p:cTn>
                              </p:par>
                            </p:childTnLst>
                          </p:cTn>
                        </p:par>
                        <p:par>
                          <p:cTn id="17" fill="hold" nodeType="afterGroup">
                            <p:stCondLst>
                              <p:cond delay="1500"/>
                            </p:stCondLst>
                            <p:childTnLst>
                              <p:par>
                                <p:cTn id="18" presetID="1" presetClass="entr" presetSubtype="0" fill="hold" nodeType="afterEffect">
                                  <p:stCondLst>
                                    <p:cond delay="1000"/>
                                  </p:stCondLst>
                                  <p:childTnLst>
                                    <p:set>
                                      <p:cBhvr>
                                        <p:cTn id="19" dur="1" fill="hold">
                                          <p:stCondLst>
                                            <p:cond delay="499"/>
                                          </p:stCondLst>
                                        </p:cTn>
                                        <p:tgtEl>
                                          <p:spTgt spid="550919"/>
                                        </p:tgtEl>
                                        <p:attrNameLst>
                                          <p:attrName>style.visibility</p:attrName>
                                        </p:attrNameLst>
                                      </p:cBhvr>
                                      <p:to>
                                        <p:strVal val="visible"/>
                                      </p:to>
                                    </p:set>
                                  </p:childTnLst>
                                </p:cTn>
                              </p:par>
                            </p:childTnLst>
                          </p:cTn>
                        </p:par>
                        <p:par>
                          <p:cTn id="20" fill="hold" nodeType="afterGroup">
                            <p:stCondLst>
                              <p:cond delay="3000"/>
                            </p:stCondLst>
                            <p:childTnLst>
                              <p:par>
                                <p:cTn id="21" presetID="23" presetClass="entr" presetSubtype="16" fill="hold" grpId="0" nodeType="afterEffect">
                                  <p:stCondLst>
                                    <p:cond delay="0"/>
                                  </p:stCondLst>
                                  <p:childTnLst>
                                    <p:set>
                                      <p:cBhvr>
                                        <p:cTn id="22" dur="1" fill="hold">
                                          <p:stCondLst>
                                            <p:cond delay="0"/>
                                          </p:stCondLst>
                                        </p:cTn>
                                        <p:tgtEl>
                                          <p:spTgt spid="550916"/>
                                        </p:tgtEl>
                                        <p:attrNameLst>
                                          <p:attrName>style.visibility</p:attrName>
                                        </p:attrNameLst>
                                      </p:cBhvr>
                                      <p:to>
                                        <p:strVal val="visible"/>
                                      </p:to>
                                    </p:set>
                                    <p:anim calcmode="lin" valueType="num">
                                      <p:cBhvr>
                                        <p:cTn id="23" dur="500" fill="hold"/>
                                        <p:tgtEl>
                                          <p:spTgt spid="550916"/>
                                        </p:tgtEl>
                                        <p:attrNameLst>
                                          <p:attrName>ppt_w</p:attrName>
                                        </p:attrNameLst>
                                      </p:cBhvr>
                                      <p:tavLst>
                                        <p:tav tm="0">
                                          <p:val>
                                            <p:fltVal val="0"/>
                                          </p:val>
                                        </p:tav>
                                        <p:tav tm="100000">
                                          <p:val>
                                            <p:strVal val="#ppt_w"/>
                                          </p:val>
                                        </p:tav>
                                      </p:tavLst>
                                    </p:anim>
                                    <p:anim calcmode="lin" valueType="num">
                                      <p:cBhvr>
                                        <p:cTn id="24" dur="500" fill="hold"/>
                                        <p:tgtEl>
                                          <p:spTgt spid="550916"/>
                                        </p:tgtEl>
                                        <p:attrNameLst>
                                          <p:attrName>ppt_h</p:attrName>
                                        </p:attrNameLst>
                                      </p:cBhvr>
                                      <p:tavLst>
                                        <p:tav tm="0">
                                          <p:val>
                                            <p:fltVal val="0"/>
                                          </p:val>
                                        </p:tav>
                                        <p:tav tm="100000">
                                          <p:val>
                                            <p:strVal val="#ppt_h"/>
                                          </p:val>
                                        </p:tav>
                                      </p:tavLst>
                                    </p:anim>
                                  </p:childTnLst>
                                </p:cTn>
                              </p:par>
                            </p:childTnLst>
                          </p:cTn>
                        </p:par>
                        <p:par>
                          <p:cTn id="25" fill="hold" nodeType="afterGroup">
                            <p:stCondLst>
                              <p:cond delay="3500"/>
                            </p:stCondLst>
                            <p:childTnLst>
                              <p:par>
                                <p:cTn id="26" presetID="2" presetClass="entr" presetSubtype="8" fill="hold" grpId="0" nodeType="afterEffect">
                                  <p:stCondLst>
                                    <p:cond delay="0"/>
                                  </p:stCondLst>
                                  <p:childTnLst>
                                    <p:set>
                                      <p:cBhvr>
                                        <p:cTn id="27" dur="1" fill="hold">
                                          <p:stCondLst>
                                            <p:cond delay="0"/>
                                          </p:stCondLst>
                                        </p:cTn>
                                        <p:tgtEl>
                                          <p:spTgt spid="550920"/>
                                        </p:tgtEl>
                                        <p:attrNameLst>
                                          <p:attrName>style.visibility</p:attrName>
                                        </p:attrNameLst>
                                      </p:cBhvr>
                                      <p:to>
                                        <p:strVal val="visible"/>
                                      </p:to>
                                    </p:set>
                                    <p:anim calcmode="lin" valueType="num">
                                      <p:cBhvr additive="base">
                                        <p:cTn id="28" dur="500" fill="hold"/>
                                        <p:tgtEl>
                                          <p:spTgt spid="550920"/>
                                        </p:tgtEl>
                                        <p:attrNameLst>
                                          <p:attrName>ppt_x</p:attrName>
                                        </p:attrNameLst>
                                      </p:cBhvr>
                                      <p:tavLst>
                                        <p:tav tm="0">
                                          <p:val>
                                            <p:strVal val="0-#ppt_w/2"/>
                                          </p:val>
                                        </p:tav>
                                        <p:tav tm="100000">
                                          <p:val>
                                            <p:strVal val="#ppt_x"/>
                                          </p:val>
                                        </p:tav>
                                      </p:tavLst>
                                    </p:anim>
                                    <p:anim calcmode="lin" valueType="num">
                                      <p:cBhvr additive="base">
                                        <p:cTn id="29" dur="500" fill="hold"/>
                                        <p:tgtEl>
                                          <p:spTgt spid="5509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4" grpId="0" autoUpdateAnimBg="0"/>
      <p:bldP spid="550915" grpId="0" autoUpdateAnimBg="0"/>
      <p:bldP spid="550916" grpId="0" autoUpdateAnimBg="0"/>
      <p:bldP spid="550920"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body" idx="1"/>
          </p:nvPr>
        </p:nvSpPr>
        <p:spPr>
          <a:xfrm>
            <a:off x="1919288" y="836614"/>
            <a:ext cx="8229600" cy="5545137"/>
          </a:xfrm>
        </p:spPr>
        <p:txBody>
          <a:bodyPr/>
          <a:lstStyle/>
          <a:p>
            <a:pPr eaLnBrk="1" hangingPunct="1">
              <a:lnSpc>
                <a:spcPct val="130000"/>
              </a:lnSpc>
              <a:buFontTx/>
              <a:buNone/>
            </a:pPr>
            <a:r>
              <a:rPr lang="es-ES" sz="2000"/>
              <a:t>     </a:t>
            </a:r>
            <a:r>
              <a:rPr lang="es-ES" sz="2000" b="1"/>
              <a:t>Lo anterior permite afirmar que además de la relación trivial, existe una relación no trivial entre los vectores del sistema dado y por tanto es L.D.</a:t>
            </a:r>
          </a:p>
          <a:p>
            <a:pPr eaLnBrk="1" hangingPunct="1">
              <a:lnSpc>
                <a:spcPct val="130000"/>
              </a:lnSpc>
              <a:buFontTx/>
              <a:buNone/>
            </a:pPr>
            <a:r>
              <a:rPr lang="es-ES" sz="2000" b="1"/>
              <a:t>     Una relación de dependencia lineal entre los vectores del sistema anterior es </a:t>
            </a:r>
          </a:p>
          <a:p>
            <a:pPr eaLnBrk="1" hangingPunct="1">
              <a:lnSpc>
                <a:spcPct val="130000"/>
              </a:lnSpc>
              <a:buFontTx/>
              <a:buNone/>
            </a:pPr>
            <a:r>
              <a:rPr lang="es-ES" sz="2000" b="1"/>
              <a:t>    (1, 3, 1) -</a:t>
            </a:r>
            <a:r>
              <a:rPr lang="es-MX" sz="2000" b="1"/>
              <a:t>  </a:t>
            </a:r>
            <a:r>
              <a:rPr lang="es-ES" sz="2000" b="1"/>
              <a:t>(0, 2, 1) - </a:t>
            </a:r>
            <a:r>
              <a:rPr lang="es-MX" sz="2000" b="1"/>
              <a:t> </a:t>
            </a:r>
            <a:r>
              <a:rPr lang="es-ES" sz="2000" b="1"/>
              <a:t>(1, 1, 0) </a:t>
            </a:r>
            <a:r>
              <a:rPr lang="es-MX" sz="2000" b="1"/>
              <a:t>= (0, 0, 0) .</a:t>
            </a:r>
          </a:p>
          <a:p>
            <a:pPr eaLnBrk="1" hangingPunct="1">
              <a:lnSpc>
                <a:spcPct val="130000"/>
              </a:lnSpc>
              <a:buFontTx/>
              <a:buNone/>
            </a:pPr>
            <a:r>
              <a:rPr lang="es-ES" sz="2000" b="1"/>
              <a:t>    En resumen,</a:t>
            </a:r>
          </a:p>
          <a:p>
            <a:pPr eaLnBrk="1" hangingPunct="1">
              <a:lnSpc>
                <a:spcPct val="130000"/>
              </a:lnSpc>
              <a:buFontTx/>
              <a:buNone/>
            </a:pPr>
            <a:r>
              <a:rPr lang="es-ES" sz="1400" b="1"/>
              <a:t>      </a:t>
            </a:r>
            <a:r>
              <a:rPr lang="es-ES" sz="2000" b="1"/>
              <a:t>la relación de dependencia lineal, conduce a un sistema de ecuaciones lineales homogéneos, por lo tanto:</a:t>
            </a:r>
          </a:p>
          <a:p>
            <a:pPr eaLnBrk="1" hangingPunct="1">
              <a:lnSpc>
                <a:spcPct val="130000"/>
              </a:lnSpc>
              <a:buFontTx/>
              <a:buNone/>
            </a:pPr>
            <a:r>
              <a:rPr lang="es-ES" sz="2000" b="1"/>
              <a:t>      si    r(A) = k = n  (número de incógnitas)  el sistema de vectores dado es  L.I.</a:t>
            </a:r>
          </a:p>
          <a:p>
            <a:pPr eaLnBrk="1" hangingPunct="1">
              <a:lnSpc>
                <a:spcPct val="130000"/>
              </a:lnSpc>
              <a:buFontTx/>
              <a:buNone/>
            </a:pPr>
            <a:r>
              <a:rPr lang="es-ES" sz="2000" b="1"/>
              <a:t>     si   r(A)  &lt;  n   el sistema de vectores dado es L.D.</a:t>
            </a:r>
          </a:p>
        </p:txBody>
      </p:sp>
      <p:sp>
        <p:nvSpPr>
          <p:cNvPr id="849923" name="AutoShape 3">
            <a:hlinkClick r:id="rId2"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1032474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49923"/>
                                        </p:tgtEl>
                                        <p:attrNameLst>
                                          <p:attrName>style.visibility</p:attrName>
                                        </p:attrNameLst>
                                      </p:cBhvr>
                                      <p:to>
                                        <p:strVal val="visible"/>
                                      </p:to>
                                    </p:set>
                                    <p:anim calcmode="lin" valueType="num">
                                      <p:cBhvr additive="base">
                                        <p:cTn id="7" dur="500" fill="hold"/>
                                        <p:tgtEl>
                                          <p:spTgt spid="849923"/>
                                        </p:tgtEl>
                                        <p:attrNameLst>
                                          <p:attrName>ppt_x</p:attrName>
                                        </p:attrNameLst>
                                      </p:cBhvr>
                                      <p:tavLst>
                                        <p:tav tm="0">
                                          <p:val>
                                            <p:strVal val="0-#ppt_w/2"/>
                                          </p:val>
                                        </p:tav>
                                        <p:tav tm="100000">
                                          <p:val>
                                            <p:strVal val="#ppt_x"/>
                                          </p:val>
                                        </p:tav>
                                      </p:tavLst>
                                    </p:anim>
                                    <p:anim calcmode="lin" valueType="num">
                                      <p:cBhvr additive="base">
                                        <p:cTn id="8" dur="500" fill="hold"/>
                                        <p:tgtEl>
                                          <p:spTgt spid="8499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23"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ChangeArrowheads="1"/>
          </p:cNvSpPr>
          <p:nvPr/>
        </p:nvSpPr>
        <p:spPr bwMode="auto">
          <a:xfrm>
            <a:off x="1524001" y="-638181"/>
            <a:ext cx="8893175" cy="648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7938">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s-ES" sz="2400" b="1" u="sng"/>
              <a:t>Número máximo de vectores l.i. en un sistema de vectores. </a:t>
            </a:r>
          </a:p>
          <a:p>
            <a:pPr algn="ctr" eaLnBrk="1" hangingPunct="1">
              <a:spcBef>
                <a:spcPct val="50000"/>
              </a:spcBef>
              <a:buFontTx/>
              <a:buNone/>
            </a:pPr>
            <a:endParaRPr lang="es-ES" sz="2400"/>
          </a:p>
          <a:p>
            <a:pPr algn="just" eaLnBrk="1" hangingPunct="1">
              <a:lnSpc>
                <a:spcPct val="130000"/>
              </a:lnSpc>
              <a:spcBef>
                <a:spcPct val="50000"/>
              </a:spcBef>
              <a:buFontTx/>
              <a:buNone/>
            </a:pPr>
            <a:r>
              <a:rPr lang="es-ES" sz="2400" b="1"/>
              <a:t>Para determinar si un sistema de vectores de </a:t>
            </a:r>
            <a:r>
              <a:rPr lang="es-ES" sz="2400" b="1">
                <a:sym typeface="Symbol" panose="05050102010706020507" pitchFamily="18" charset="2"/>
              </a:rPr>
              <a:t></a:t>
            </a:r>
            <a:r>
              <a:rPr lang="es-ES" sz="2400" b="1" baseline="30000"/>
              <a:t>n</a:t>
            </a:r>
            <a:r>
              <a:rPr lang="es-ES" sz="2400" b="1">
                <a:sym typeface="Symbol" panose="05050102010706020507" pitchFamily="18" charset="2"/>
              </a:rPr>
              <a:t>  es linealmente independiente o linealmente dependiente, basta con calcular el rango r(A) de la matriz del sistema que se obtiene al plantear la relación de dependencia lineal y compararlo con el número de incógnitas del sistema de ecuaciones. Pero al calcular el r(A), como sabemos, estamos hallando el </a:t>
            </a:r>
            <a:r>
              <a:rPr lang="es-ES" sz="2400" b="1" u="sng">
                <a:sym typeface="Symbol" panose="05050102010706020507" pitchFamily="18" charset="2"/>
              </a:rPr>
              <a:t>número máximo de vectores l.i. </a:t>
            </a:r>
            <a:r>
              <a:rPr lang="es-ES" sz="2400" b="1">
                <a:sym typeface="Symbol" panose="05050102010706020507" pitchFamily="18" charset="2"/>
              </a:rPr>
              <a:t>de la matriz A, y como dichas columnas están formadas por las componentes de los vectores del sistema de vectores dado, al calcular r(A) estamos hallando el </a:t>
            </a:r>
            <a:r>
              <a:rPr lang="es-ES" sz="2400" b="1" u="sng">
                <a:sym typeface="Symbol" panose="05050102010706020507" pitchFamily="18" charset="2"/>
              </a:rPr>
              <a:t>número máximo de vectores l.i. </a:t>
            </a:r>
            <a:r>
              <a:rPr lang="es-ES" sz="2400" b="1">
                <a:sym typeface="Symbol" panose="05050102010706020507" pitchFamily="18" charset="2"/>
              </a:rPr>
              <a:t>del sistema de vectores dado.</a:t>
            </a:r>
          </a:p>
        </p:txBody>
      </p:sp>
    </p:spTree>
    <p:extLst>
      <p:ext uri="{BB962C8B-B14F-4D97-AF65-F5344CB8AC3E}">
        <p14:creationId xmlns:p14="http://schemas.microsoft.com/office/powerpoint/2010/main" val="1529203921"/>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4610" name="Object 2"/>
          <p:cNvGraphicFramePr>
            <a:graphicFrameLocks noChangeAspect="1"/>
          </p:cNvGraphicFramePr>
          <p:nvPr/>
        </p:nvGraphicFramePr>
        <p:xfrm>
          <a:off x="3071813" y="3500439"/>
          <a:ext cx="1655762" cy="1512887"/>
        </p:xfrm>
        <a:graphic>
          <a:graphicData uri="http://schemas.openxmlformats.org/presentationml/2006/ole">
            <mc:AlternateContent xmlns:mc="http://schemas.openxmlformats.org/markup-compatibility/2006">
              <mc:Choice xmlns:v="urn:schemas-microsoft-com:vml" Requires="v">
                <p:oleObj spid="_x0000_s158728" name="Ecuación" r:id="rId3" imgW="1003300" imgH="914400" progId="Equation.3">
                  <p:embed/>
                </p:oleObj>
              </mc:Choice>
              <mc:Fallback>
                <p:oleObj name="Ecuación" r:id="rId3" imgW="1003300" imgH="914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1813" y="3500439"/>
                        <a:ext cx="1655762" cy="151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24611" name="Object 3"/>
          <p:cNvGraphicFramePr>
            <a:graphicFrameLocks noChangeAspect="1"/>
          </p:cNvGraphicFramePr>
          <p:nvPr/>
        </p:nvGraphicFramePr>
        <p:xfrm>
          <a:off x="5303838" y="3429000"/>
          <a:ext cx="1655762" cy="1512888"/>
        </p:xfrm>
        <a:graphic>
          <a:graphicData uri="http://schemas.openxmlformats.org/presentationml/2006/ole">
            <mc:AlternateContent xmlns:mc="http://schemas.openxmlformats.org/markup-compatibility/2006">
              <mc:Choice xmlns:v="urn:schemas-microsoft-com:vml" Requires="v">
                <p:oleObj spid="_x0000_s158729" name="Ecuación" r:id="rId5" imgW="914400" imgH="914400" progId="Equation.3">
                  <p:embed/>
                </p:oleObj>
              </mc:Choice>
              <mc:Fallback>
                <p:oleObj name="Ecuación" r:id="rId5" imgW="914400" imgH="914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03838" y="3429000"/>
                        <a:ext cx="1655762"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24612" name="Object 4"/>
          <p:cNvGraphicFramePr>
            <a:graphicFrameLocks noChangeAspect="1"/>
          </p:cNvGraphicFramePr>
          <p:nvPr/>
        </p:nvGraphicFramePr>
        <p:xfrm>
          <a:off x="7608888" y="3284539"/>
          <a:ext cx="1568450" cy="1584325"/>
        </p:xfrm>
        <a:graphic>
          <a:graphicData uri="http://schemas.openxmlformats.org/presentationml/2006/ole">
            <mc:AlternateContent xmlns:mc="http://schemas.openxmlformats.org/markup-compatibility/2006">
              <mc:Choice xmlns:v="urn:schemas-microsoft-com:vml" Requires="v">
                <p:oleObj spid="_x0000_s158730" name="Ecuación" r:id="rId7" imgW="901700" imgH="914400" progId="Equation.3">
                  <p:embed/>
                </p:oleObj>
              </mc:Choice>
              <mc:Fallback>
                <p:oleObj name="Ecuación" r:id="rId7" imgW="901700" imgH="9144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08888" y="3284539"/>
                        <a:ext cx="1568450"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24613" name="Rectangle 5"/>
          <p:cNvSpPr>
            <a:spLocks noChangeArrowheads="1"/>
          </p:cNvSpPr>
          <p:nvPr/>
        </p:nvSpPr>
        <p:spPr bwMode="auto">
          <a:xfrm>
            <a:off x="1992313" y="318522"/>
            <a:ext cx="7848600"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7938">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s-ES" sz="2400">
                <a:latin typeface="Times New Roman" panose="02020603050405020304" pitchFamily="18" charset="0"/>
                <a:cs typeface="Times New Roman" panose="02020603050405020304" pitchFamily="18" charset="0"/>
              </a:rPr>
              <a:t>Ejemplo:</a:t>
            </a:r>
            <a:endParaRPr lang="es-ES" sz="2400">
              <a:latin typeface="Times New Roman" panose="02020603050405020304" pitchFamily="18" charset="0"/>
            </a:endParaRPr>
          </a:p>
          <a:p>
            <a:pPr algn="just">
              <a:spcBef>
                <a:spcPct val="0"/>
              </a:spcBef>
              <a:buFontTx/>
              <a:buNone/>
            </a:pPr>
            <a:r>
              <a:rPr lang="es-ES" sz="2400">
                <a:latin typeface="Times New Roman" panose="02020603050405020304" pitchFamily="18" charset="0"/>
                <a:cs typeface="Times New Roman" panose="02020603050405020304" pitchFamily="18" charset="0"/>
              </a:rPr>
              <a:t>Determinar el número máximo de vectores l.i del sistema de vectores</a:t>
            </a:r>
            <a:endParaRPr lang="es-ES" sz="2400">
              <a:latin typeface="Times New Roman" panose="02020603050405020304" pitchFamily="18" charset="0"/>
            </a:endParaRPr>
          </a:p>
          <a:p>
            <a:pPr algn="just">
              <a:spcBef>
                <a:spcPct val="0"/>
              </a:spcBef>
              <a:buFontTx/>
              <a:buNone/>
            </a:pPr>
            <a:r>
              <a:rPr lang="es-MX" sz="2400">
                <a:latin typeface="Times New Roman" panose="02020603050405020304" pitchFamily="18" charset="0"/>
                <a:cs typeface="Times New Roman" panose="02020603050405020304" pitchFamily="18" charset="0"/>
              </a:rPr>
              <a:t>D=</a:t>
            </a:r>
            <a:r>
              <a:rPr lang="es-ES" sz="2400" b="1">
                <a:latin typeface="Times New Roman" panose="02020603050405020304" pitchFamily="18" charset="0"/>
                <a:cs typeface="Times New Roman" panose="02020603050405020304" pitchFamily="18" charset="0"/>
                <a:sym typeface="Symbol" panose="05050102010706020507" pitchFamily="18" charset="2"/>
              </a:rPr>
              <a:t></a:t>
            </a:r>
            <a:r>
              <a:rPr lang="es-MX" sz="2400" b="1">
                <a:cs typeface="Times New Roman" panose="02020603050405020304" pitchFamily="18" charset="0"/>
              </a:rPr>
              <a:t>( </a:t>
            </a:r>
            <a:r>
              <a:rPr lang="es-MX" sz="2400" b="1">
                <a:latin typeface="Times New Roman" panose="02020603050405020304" pitchFamily="18" charset="0"/>
                <a:cs typeface="Times New Roman" panose="02020603050405020304" pitchFamily="18" charset="0"/>
                <a:sym typeface="Symbol" panose="05050102010706020507" pitchFamily="18" charset="2"/>
              </a:rPr>
              <a:t>1,0, 2, 1 ) </a:t>
            </a:r>
            <a:r>
              <a:rPr lang="es-ES" sz="2400" b="1">
                <a:latin typeface="Times New Roman" panose="02020603050405020304" pitchFamily="18" charset="0"/>
                <a:cs typeface="Times New Roman" panose="02020603050405020304" pitchFamily="18" charset="0"/>
                <a:sym typeface="Symbol" panose="05050102010706020507" pitchFamily="18" charset="2"/>
              </a:rPr>
              <a:t>;</a:t>
            </a:r>
            <a:r>
              <a:rPr lang="es-MX" sz="2400" b="1">
                <a:latin typeface="Times New Roman" panose="02020603050405020304" pitchFamily="18" charset="0"/>
                <a:cs typeface="Times New Roman" panose="02020603050405020304" pitchFamily="18" charset="0"/>
                <a:sym typeface="Symbol" panose="05050102010706020507" pitchFamily="18" charset="2"/>
              </a:rPr>
              <a:t> ( 1, 1, 0, -1 )</a:t>
            </a:r>
            <a:r>
              <a:rPr lang="es-ES" sz="2400" b="1">
                <a:latin typeface="Times New Roman" panose="02020603050405020304" pitchFamily="18" charset="0"/>
                <a:cs typeface="Times New Roman" panose="02020603050405020304" pitchFamily="18" charset="0"/>
                <a:sym typeface="Symbol" panose="05050102010706020507" pitchFamily="18" charset="2"/>
              </a:rPr>
              <a:t> ;</a:t>
            </a:r>
            <a:r>
              <a:rPr lang="es-MX" sz="2400" b="1">
                <a:latin typeface="Times New Roman" panose="02020603050405020304" pitchFamily="18" charset="0"/>
                <a:cs typeface="Times New Roman" panose="02020603050405020304" pitchFamily="18" charset="0"/>
                <a:sym typeface="Symbol" panose="05050102010706020507" pitchFamily="18" charset="2"/>
              </a:rPr>
              <a:t> ( 2, 1, 2, 0 ) </a:t>
            </a:r>
            <a:r>
              <a:rPr lang="es-ES" sz="2400" b="1">
                <a:latin typeface="Times New Roman" panose="02020603050405020304" pitchFamily="18" charset="0"/>
                <a:cs typeface="Times New Roman" panose="02020603050405020304" pitchFamily="18" charset="0"/>
                <a:sym typeface="Symbol" panose="05050102010706020507" pitchFamily="18" charset="2"/>
              </a:rPr>
              <a:t> ; </a:t>
            </a:r>
            <a:r>
              <a:rPr lang="es-MX" sz="2400" b="1">
                <a:latin typeface="Times New Roman" panose="02020603050405020304" pitchFamily="18" charset="0"/>
                <a:cs typeface="Times New Roman" panose="02020603050405020304" pitchFamily="18" charset="0"/>
                <a:sym typeface="Symbol" panose="05050102010706020507" pitchFamily="18" charset="2"/>
              </a:rPr>
              <a:t>( 2 ,0, 4, 2) </a:t>
            </a:r>
            <a:r>
              <a:rPr lang="es-ES" sz="2400" b="1">
                <a:latin typeface="Times New Roman" panose="02020603050405020304" pitchFamily="18" charset="0"/>
                <a:cs typeface="Times New Roman" panose="02020603050405020304" pitchFamily="18" charset="0"/>
                <a:sym typeface="Symbol" panose="05050102010706020507" pitchFamily="18" charset="2"/>
              </a:rPr>
              <a:t></a:t>
            </a:r>
            <a:r>
              <a:rPr lang="es-ES" sz="2400" b="1">
                <a:cs typeface="Times New Roman" panose="02020603050405020304" pitchFamily="18" charset="0"/>
              </a:rPr>
              <a:t> </a:t>
            </a:r>
            <a:r>
              <a:rPr lang="es-MX" sz="2400" b="1">
                <a:latin typeface="Times New Roman" panose="02020603050405020304" pitchFamily="18" charset="0"/>
                <a:cs typeface="Times New Roman" panose="02020603050405020304" pitchFamily="18" charset="0"/>
                <a:sym typeface="Symbol" panose="05050102010706020507" pitchFamily="18" charset="2"/>
              </a:rPr>
              <a:t>de </a:t>
            </a:r>
            <a:r>
              <a:rPr lang="es-ES" sz="2400" b="1">
                <a:latin typeface="Times New Roman" panose="02020603050405020304" pitchFamily="18" charset="0"/>
                <a:cs typeface="Times New Roman" panose="02020603050405020304" pitchFamily="18" charset="0"/>
                <a:sym typeface="Symbol" panose="05050102010706020507" pitchFamily="18" charset="2"/>
              </a:rPr>
              <a:t></a:t>
            </a:r>
            <a:r>
              <a:rPr lang="es-ES" sz="2400" b="1" baseline="30000">
                <a:cs typeface="Times New Roman" panose="02020603050405020304" pitchFamily="18" charset="0"/>
              </a:rPr>
              <a:t>4</a:t>
            </a:r>
            <a:r>
              <a:rPr lang="es-ES" sz="2400" b="1">
                <a:latin typeface="Times New Roman" panose="02020603050405020304" pitchFamily="18" charset="0"/>
                <a:cs typeface="Times New Roman" panose="02020603050405020304" pitchFamily="18" charset="0"/>
                <a:sym typeface="Symbol" panose="05050102010706020507" pitchFamily="18" charset="2"/>
              </a:rPr>
              <a:t>. Consideremos la matriz A cuyas columnas están formadas</a:t>
            </a:r>
            <a:r>
              <a:rPr lang="es-ES" sz="2400">
                <a:latin typeface="Times New Roman" panose="02020603050405020304" pitchFamily="18" charset="0"/>
                <a:cs typeface="Times New Roman" panose="02020603050405020304" pitchFamily="18" charset="0"/>
                <a:sym typeface="Symbol" panose="05050102010706020507" pitchFamily="18" charset="2"/>
              </a:rPr>
              <a:t> por las componentes de los vectores del sistema de vectores dado.</a:t>
            </a:r>
          </a:p>
        </p:txBody>
      </p:sp>
      <p:sp>
        <p:nvSpPr>
          <p:cNvPr id="324614" name="Rectangle 6"/>
          <p:cNvSpPr>
            <a:spLocks noChangeArrowheads="1"/>
          </p:cNvSpPr>
          <p:nvPr/>
        </p:nvSpPr>
        <p:spPr bwMode="auto">
          <a:xfrm>
            <a:off x="4583113" y="3860800"/>
            <a:ext cx="1092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a:spcBef>
                <a:spcPct val="0"/>
              </a:spcBef>
            </a:pPr>
            <a:r>
              <a:rPr lang="es-ES" sz="2400" b="1" i="0">
                <a:latin typeface="Times New Roman" panose="02020603050405020304" pitchFamily="18" charset="0"/>
                <a:cs typeface="Times New Roman" panose="02020603050405020304" pitchFamily="18" charset="0"/>
              </a:rPr>
              <a:t>   </a:t>
            </a:r>
            <a:r>
              <a:rPr lang="es-ES" sz="2400" b="1" i="0">
                <a:latin typeface="Times New Roman" panose="02020603050405020304" pitchFamily="18" charset="0"/>
                <a:cs typeface="Times New Roman" panose="02020603050405020304" pitchFamily="18" charset="0"/>
                <a:sym typeface="Symbol" panose="05050102010706020507" pitchFamily="18" charset="2"/>
              </a:rPr>
              <a:t></a:t>
            </a:r>
            <a:r>
              <a:rPr lang="es-ES" sz="2400" b="1" i="0">
                <a:cs typeface="Times New Roman" panose="02020603050405020304" pitchFamily="18" charset="0"/>
              </a:rPr>
              <a:t>      </a:t>
            </a:r>
            <a:endParaRPr lang="es-ES" sz="2400" b="1" i="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24615" name="Rectangle 7"/>
          <p:cNvSpPr>
            <a:spLocks noChangeArrowheads="1"/>
          </p:cNvSpPr>
          <p:nvPr/>
        </p:nvSpPr>
        <p:spPr bwMode="auto">
          <a:xfrm>
            <a:off x="6672263" y="3860800"/>
            <a:ext cx="1160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a:spcBef>
                <a:spcPct val="0"/>
              </a:spcBef>
            </a:pPr>
            <a:r>
              <a:rPr lang="es-ES" sz="2400" b="1" i="0">
                <a:latin typeface="Times New Roman" panose="02020603050405020304" pitchFamily="18" charset="0"/>
                <a:cs typeface="Times New Roman" panose="02020603050405020304" pitchFamily="18" charset="0"/>
              </a:rPr>
              <a:t>     </a:t>
            </a:r>
            <a:r>
              <a:rPr lang="es-ES" sz="2400" b="1" i="0">
                <a:latin typeface="Times New Roman" panose="02020603050405020304" pitchFamily="18" charset="0"/>
                <a:cs typeface="Times New Roman" panose="02020603050405020304" pitchFamily="18" charset="0"/>
                <a:sym typeface="Symbol" panose="05050102010706020507" pitchFamily="18" charset="2"/>
              </a:rPr>
              <a:t></a:t>
            </a:r>
            <a:r>
              <a:rPr lang="es-ES" sz="2400" b="1" i="0">
                <a:cs typeface="Times New Roman" panose="02020603050405020304" pitchFamily="18" charset="0"/>
              </a:rPr>
              <a:t>     </a:t>
            </a:r>
            <a:endParaRPr lang="es-ES" sz="2400" b="1" i="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24616" name="Rectangle 8"/>
          <p:cNvSpPr>
            <a:spLocks noChangeArrowheads="1"/>
          </p:cNvSpPr>
          <p:nvPr/>
        </p:nvSpPr>
        <p:spPr bwMode="auto">
          <a:xfrm>
            <a:off x="2135188" y="4933346"/>
            <a:ext cx="7777162"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a:spcBef>
                <a:spcPct val="0"/>
              </a:spcBef>
            </a:pPr>
            <a:endParaRPr lang="es-ES" sz="2400" b="1" i="0">
              <a:latin typeface="Times New Roman" panose="02020603050405020304" pitchFamily="18" charset="0"/>
              <a:cs typeface="Times New Roman" panose="02020603050405020304" pitchFamily="18" charset="0"/>
            </a:endParaRPr>
          </a:p>
          <a:p>
            <a:pPr algn="just">
              <a:spcBef>
                <a:spcPct val="0"/>
              </a:spcBef>
            </a:pPr>
            <a:r>
              <a:rPr lang="es-ES" sz="2400" b="1" i="0">
                <a:latin typeface="Times New Roman" panose="02020603050405020304" pitchFamily="18" charset="0"/>
                <a:cs typeface="Times New Roman" panose="02020603050405020304" pitchFamily="18" charset="0"/>
              </a:rPr>
              <a:t>Como   r(A) = 2,  el número máximo de vectores l.i. </a:t>
            </a:r>
          </a:p>
          <a:p>
            <a:pPr algn="just">
              <a:spcBef>
                <a:spcPct val="0"/>
              </a:spcBef>
            </a:pPr>
            <a:endParaRPr lang="es-ES" sz="2400" b="1" i="0">
              <a:latin typeface="Times New Roman" panose="02020603050405020304" pitchFamily="18" charset="0"/>
              <a:cs typeface="Times New Roman" panose="02020603050405020304" pitchFamily="18" charset="0"/>
            </a:endParaRPr>
          </a:p>
          <a:p>
            <a:pPr algn="just">
              <a:spcBef>
                <a:spcPct val="0"/>
              </a:spcBef>
            </a:pPr>
            <a:r>
              <a:rPr lang="es-ES" sz="2400" b="1" i="0">
                <a:latin typeface="Times New Roman" panose="02020603050405020304" pitchFamily="18" charset="0"/>
                <a:cs typeface="Times New Roman" panose="02020603050405020304" pitchFamily="18" charset="0"/>
              </a:rPr>
              <a:t>del sistema de vectores D es 2.</a:t>
            </a:r>
            <a:endParaRPr lang="es-ES" sz="2400" b="1" i="0">
              <a:latin typeface="Times New Roman" panose="02020603050405020304" pitchFamily="18" charset="0"/>
            </a:endParaRPr>
          </a:p>
        </p:txBody>
      </p:sp>
      <p:sp>
        <p:nvSpPr>
          <p:cNvPr id="324617" name="Rectangle 9"/>
          <p:cNvSpPr>
            <a:spLocks noChangeArrowheads="1"/>
          </p:cNvSpPr>
          <p:nvPr/>
        </p:nvSpPr>
        <p:spPr bwMode="auto">
          <a:xfrm>
            <a:off x="2208213" y="4005263"/>
            <a:ext cx="8826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i="0">
                <a:sym typeface="Symbol" panose="05050102010706020507" pitchFamily="18" charset="2"/>
              </a:rPr>
              <a:t>A =</a:t>
            </a:r>
          </a:p>
        </p:txBody>
      </p:sp>
      <p:sp>
        <p:nvSpPr>
          <p:cNvPr id="851978" name="AutoShape 10">
            <a:hlinkClick r:id="rId9" action="ppaction://hlinksldjump" highlightClick="1"/>
          </p:cNvPr>
          <p:cNvSpPr>
            <a:spLocks noChangeArrowheads="1"/>
          </p:cNvSpPr>
          <p:nvPr/>
        </p:nvSpPr>
        <p:spPr bwMode="auto">
          <a:xfrm>
            <a:off x="9819985" y="6058586"/>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867267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51978"/>
                                        </p:tgtEl>
                                        <p:attrNameLst>
                                          <p:attrName>style.visibility</p:attrName>
                                        </p:attrNameLst>
                                      </p:cBhvr>
                                      <p:to>
                                        <p:strVal val="visible"/>
                                      </p:to>
                                    </p:set>
                                    <p:anim calcmode="lin" valueType="num">
                                      <p:cBhvr additive="base">
                                        <p:cTn id="7" dur="500" fill="hold"/>
                                        <p:tgtEl>
                                          <p:spTgt spid="851978"/>
                                        </p:tgtEl>
                                        <p:attrNameLst>
                                          <p:attrName>ppt_x</p:attrName>
                                        </p:attrNameLst>
                                      </p:cBhvr>
                                      <p:tavLst>
                                        <p:tav tm="0">
                                          <p:val>
                                            <p:strVal val="0-#ppt_w/2"/>
                                          </p:val>
                                        </p:tav>
                                        <p:tav tm="100000">
                                          <p:val>
                                            <p:strVal val="#ppt_x"/>
                                          </p:val>
                                        </p:tav>
                                      </p:tavLst>
                                    </p:anim>
                                    <p:anim calcmode="lin" valueType="num">
                                      <p:cBhvr additive="base">
                                        <p:cTn id="8" dur="500" fill="hold"/>
                                        <p:tgtEl>
                                          <p:spTgt spid="8519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1978"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2"/>
          <p:cNvSpPr>
            <a:spLocks noChangeArrowheads="1"/>
          </p:cNvSpPr>
          <p:nvPr/>
        </p:nvSpPr>
        <p:spPr bwMode="auto">
          <a:xfrm>
            <a:off x="1992313" y="573089"/>
            <a:ext cx="8424862"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7938">
              <a:spcBef>
                <a:spcPct val="20000"/>
              </a:spcBef>
              <a:buChar char="•"/>
              <a:tabLst>
                <a:tab pos="457200" algn="l"/>
              </a:tabLst>
              <a:defRPr sz="3200">
                <a:solidFill>
                  <a:schemeClr val="tx1"/>
                </a:solidFill>
                <a:latin typeface="Arial" panose="020B0604020202020204" pitchFamily="34" charset="0"/>
              </a:defRPr>
            </a:lvl1pPr>
            <a:lvl2pPr marL="742950" indent="-285750">
              <a:spcBef>
                <a:spcPct val="20000"/>
              </a:spcBef>
              <a:buChar char="–"/>
              <a:tabLst>
                <a:tab pos="457200" algn="l"/>
              </a:tabLst>
              <a:defRPr sz="2800">
                <a:solidFill>
                  <a:schemeClr val="tx1"/>
                </a:solidFill>
                <a:latin typeface="Arial" panose="020B0604020202020204" pitchFamily="34" charset="0"/>
              </a:defRPr>
            </a:lvl2pPr>
            <a:lvl3pPr marL="1143000" indent="-228600">
              <a:spcBef>
                <a:spcPct val="20000"/>
              </a:spcBef>
              <a:buChar char="•"/>
              <a:tabLst>
                <a:tab pos="457200" algn="l"/>
              </a:tabLst>
              <a:defRPr sz="2400">
                <a:solidFill>
                  <a:schemeClr val="tx1"/>
                </a:solidFill>
                <a:latin typeface="Arial" panose="020B0604020202020204" pitchFamily="34" charset="0"/>
              </a:defRPr>
            </a:lvl3pPr>
            <a:lvl4pPr marL="1600200" indent="-228600">
              <a:spcBef>
                <a:spcPct val="20000"/>
              </a:spcBef>
              <a:buChar char="–"/>
              <a:tabLst>
                <a:tab pos="457200" algn="l"/>
              </a:tabLst>
              <a:defRPr sz="2000">
                <a:solidFill>
                  <a:schemeClr val="tx1"/>
                </a:solidFill>
                <a:latin typeface="Arial" panose="020B0604020202020204" pitchFamily="34" charset="0"/>
              </a:defRPr>
            </a:lvl4pPr>
            <a:lvl5pPr marL="2057400" indent="-228600">
              <a:spcBef>
                <a:spcPct val="20000"/>
              </a:spcBef>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tabLst>
                <a:tab pos="457200" algn="l"/>
              </a:tabLst>
              <a:defRPr sz="2000">
                <a:solidFill>
                  <a:schemeClr val="tx1"/>
                </a:solidFill>
                <a:latin typeface="Arial" panose="020B0604020202020204" pitchFamily="34" charset="0"/>
              </a:defRPr>
            </a:lvl9pPr>
          </a:lstStyle>
          <a:p>
            <a:pPr algn="ctr" eaLnBrk="1" hangingPunct="1">
              <a:spcBef>
                <a:spcPct val="50000"/>
              </a:spcBef>
              <a:buFontTx/>
              <a:buNone/>
            </a:pPr>
            <a:r>
              <a:rPr lang="es-ES" sz="2800" b="1" u="sng"/>
              <a:t>Dimensión de un espacio vectorial.        </a:t>
            </a:r>
            <a:endParaRPr lang="es-ES" sz="2800" b="1"/>
          </a:p>
          <a:p>
            <a:pPr algn="just" eaLnBrk="1" hangingPunct="1">
              <a:lnSpc>
                <a:spcPct val="135000"/>
              </a:lnSpc>
              <a:spcBef>
                <a:spcPct val="50000"/>
              </a:spcBef>
              <a:buFontTx/>
              <a:buNone/>
            </a:pPr>
            <a:r>
              <a:rPr lang="es-ES" sz="2800" b="1"/>
              <a:t>La dimensión de un espacio vectorial E, es igual al número máximo de vectores linealmente independientes de  E. </a:t>
            </a:r>
          </a:p>
          <a:p>
            <a:pPr algn="just" eaLnBrk="1" hangingPunct="1">
              <a:lnSpc>
                <a:spcPct val="135000"/>
              </a:lnSpc>
              <a:spcBef>
                <a:spcPct val="50000"/>
              </a:spcBef>
              <a:buFontTx/>
              <a:buNone/>
            </a:pPr>
            <a:endParaRPr lang="es-ES" sz="2800" b="1"/>
          </a:p>
          <a:p>
            <a:pPr algn="just" eaLnBrk="1" hangingPunct="1">
              <a:spcBef>
                <a:spcPct val="50000"/>
              </a:spcBef>
              <a:buFontTx/>
              <a:buNone/>
            </a:pPr>
            <a:r>
              <a:rPr lang="es-ES" sz="2800" b="1"/>
              <a:t>El número  máximo de vectores linealmente </a:t>
            </a:r>
          </a:p>
          <a:p>
            <a:pPr algn="just" eaLnBrk="1" hangingPunct="1">
              <a:spcBef>
                <a:spcPct val="50000"/>
              </a:spcBef>
              <a:buFontTx/>
              <a:buNone/>
            </a:pPr>
            <a:r>
              <a:rPr lang="es-ES" sz="2800" b="1"/>
              <a:t>independientes de  </a:t>
            </a:r>
            <a:r>
              <a:rPr lang="es-ES" sz="2800" b="1">
                <a:sym typeface="Symbol" panose="05050102010706020507" pitchFamily="18" charset="2"/>
              </a:rPr>
              <a:t></a:t>
            </a:r>
            <a:r>
              <a:rPr lang="es-ES" sz="2800" b="1" baseline="30000"/>
              <a:t>n</a:t>
            </a:r>
            <a:r>
              <a:rPr lang="es-ES" sz="2800" b="1">
                <a:sym typeface="Symbol" panose="05050102010706020507" pitchFamily="18" charset="2"/>
              </a:rPr>
              <a:t> es n. </a:t>
            </a:r>
          </a:p>
        </p:txBody>
      </p:sp>
      <p:sp>
        <p:nvSpPr>
          <p:cNvPr id="852995" name="AutoShape 3">
            <a:hlinkClick r:id="" action="ppaction://hlinkshowjump?jump=firstslide"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517254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52995"/>
                                        </p:tgtEl>
                                        <p:attrNameLst>
                                          <p:attrName>style.visibility</p:attrName>
                                        </p:attrNameLst>
                                      </p:cBhvr>
                                      <p:to>
                                        <p:strVal val="visible"/>
                                      </p:to>
                                    </p:set>
                                    <p:anim calcmode="lin" valueType="num">
                                      <p:cBhvr additive="base">
                                        <p:cTn id="7" dur="500" fill="hold"/>
                                        <p:tgtEl>
                                          <p:spTgt spid="852995"/>
                                        </p:tgtEl>
                                        <p:attrNameLst>
                                          <p:attrName>ppt_x</p:attrName>
                                        </p:attrNameLst>
                                      </p:cBhvr>
                                      <p:tavLst>
                                        <p:tav tm="0">
                                          <p:val>
                                            <p:strVal val="0-#ppt_w/2"/>
                                          </p:val>
                                        </p:tav>
                                        <p:tav tm="100000">
                                          <p:val>
                                            <p:strVal val="#ppt_x"/>
                                          </p:val>
                                        </p:tav>
                                      </p:tavLst>
                                    </p:anim>
                                    <p:anim calcmode="lin" valueType="num">
                                      <p:cBhvr additive="base">
                                        <p:cTn id="8" dur="500" fill="hold"/>
                                        <p:tgtEl>
                                          <p:spTgt spid="8529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99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IGUALDAD DE MATRICES</a:t>
            </a:r>
            <a:endParaRPr lang="es-ES_tradnl" b="1">
              <a:effectLst>
                <a:outerShdw blurRad="38100" dist="38100" dir="2700000" algn="tl">
                  <a:srgbClr val="C0C0C0"/>
                </a:outerShdw>
              </a:effectLst>
            </a:endParaRPr>
          </a:p>
        </p:txBody>
      </p:sp>
      <p:sp>
        <p:nvSpPr>
          <p:cNvPr id="551939" name="Text Box 3"/>
          <p:cNvSpPr txBox="1">
            <a:spLocks noChangeArrowheads="1"/>
          </p:cNvSpPr>
          <p:nvPr/>
        </p:nvSpPr>
        <p:spPr bwMode="auto">
          <a:xfrm>
            <a:off x="1524000" y="1143000"/>
            <a:ext cx="91440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t>Dos matrices  “A”  y  “B” del mismo orden son iguales si sus elementos correspondientes son iguales.</a:t>
            </a:r>
          </a:p>
        </p:txBody>
      </p:sp>
      <p:graphicFrame>
        <p:nvGraphicFramePr>
          <p:cNvPr id="551940" name="Object 4"/>
          <p:cNvGraphicFramePr>
            <a:graphicFrameLocks noChangeAspect="1"/>
          </p:cNvGraphicFramePr>
          <p:nvPr/>
        </p:nvGraphicFramePr>
        <p:xfrm>
          <a:off x="2057400" y="3276600"/>
          <a:ext cx="8153400" cy="533400"/>
        </p:xfrm>
        <a:graphic>
          <a:graphicData uri="http://schemas.openxmlformats.org/presentationml/2006/ole">
            <mc:AlternateContent xmlns:mc="http://schemas.openxmlformats.org/markup-compatibility/2006">
              <mc:Choice xmlns:v="urn:schemas-microsoft-com:vml" Requires="v">
                <p:oleObj spid="_x0000_s10258" name="Ecuación" r:id="rId3" imgW="3543300" imgH="266700" progId="Equation.3">
                  <p:embed/>
                </p:oleObj>
              </mc:Choice>
              <mc:Fallback>
                <p:oleObj name="Ecuación" r:id="rId3" imgW="3543300" imgH="2667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7400" y="3276600"/>
                        <a:ext cx="81534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51941" name="Object 5"/>
          <p:cNvGraphicFramePr>
            <a:graphicFrameLocks noChangeAspect="1"/>
          </p:cNvGraphicFramePr>
          <p:nvPr/>
        </p:nvGraphicFramePr>
        <p:xfrm>
          <a:off x="1524001" y="3733800"/>
          <a:ext cx="1857375" cy="2852738"/>
        </p:xfrm>
        <a:graphic>
          <a:graphicData uri="http://schemas.openxmlformats.org/presentationml/2006/ole">
            <mc:AlternateContent xmlns:mc="http://schemas.openxmlformats.org/markup-compatibility/2006">
              <mc:Choice xmlns:v="urn:schemas-microsoft-com:vml" Requires="v">
                <p:oleObj spid="_x0000_s10259" name="Imagen" r:id="rId5" imgW="1857375" imgH="3995738" progId="MS_ClipArt_Gallery.2">
                  <p:embed/>
                </p:oleObj>
              </mc:Choice>
              <mc:Fallback>
                <p:oleObj name="Imagen" r:id="rId5" imgW="1857375" imgH="3995738"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1" y="3733800"/>
                        <a:ext cx="1857375" cy="2852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51942" name="Object 6"/>
          <p:cNvGraphicFramePr>
            <a:graphicFrameLocks noChangeAspect="1"/>
          </p:cNvGraphicFramePr>
          <p:nvPr/>
        </p:nvGraphicFramePr>
        <p:xfrm>
          <a:off x="3792538" y="5876925"/>
          <a:ext cx="2286000" cy="762000"/>
        </p:xfrm>
        <a:graphic>
          <a:graphicData uri="http://schemas.openxmlformats.org/presentationml/2006/ole">
            <mc:AlternateContent xmlns:mc="http://schemas.openxmlformats.org/markup-compatibility/2006">
              <mc:Choice xmlns:v="urn:schemas-microsoft-com:vml" Requires="v">
                <p:oleObj spid="_x0000_s10260" name="Ecuación" r:id="rId7" imgW="761669" imgH="241195" progId="Equation.3">
                  <p:embed/>
                </p:oleObj>
              </mc:Choice>
              <mc:Fallback>
                <p:oleObj name="Ecuación" r:id="rId7" imgW="761669" imgH="24119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92538" y="5876925"/>
                        <a:ext cx="2286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551943" name="Group 7"/>
          <p:cNvGrpSpPr>
            <a:grpSpLocks/>
          </p:cNvGrpSpPr>
          <p:nvPr/>
        </p:nvGrpSpPr>
        <p:grpSpPr bwMode="auto">
          <a:xfrm>
            <a:off x="3657601" y="3962401"/>
            <a:ext cx="6069013" cy="1662113"/>
            <a:chOff x="1344" y="2496"/>
            <a:chExt cx="3823" cy="1047"/>
          </a:xfrm>
        </p:grpSpPr>
        <p:graphicFrame>
          <p:nvGraphicFramePr>
            <p:cNvPr id="27661" name="Object 8"/>
            <p:cNvGraphicFramePr>
              <a:graphicFrameLocks noChangeAspect="1"/>
            </p:cNvGraphicFramePr>
            <p:nvPr/>
          </p:nvGraphicFramePr>
          <p:xfrm>
            <a:off x="1344" y="2544"/>
            <a:ext cx="1632" cy="999"/>
          </p:xfrm>
          <a:graphic>
            <a:graphicData uri="http://schemas.openxmlformats.org/presentationml/2006/ole">
              <mc:AlternateContent xmlns:mc="http://schemas.openxmlformats.org/markup-compatibility/2006">
                <mc:Choice xmlns:v="urn:schemas-microsoft-com:vml" Requires="v">
                  <p:oleObj spid="_x0000_s10261" name="Ecuación" r:id="rId9" imgW="1308100" imgH="800100" progId="Equation.3">
                    <p:embed/>
                  </p:oleObj>
                </mc:Choice>
                <mc:Fallback>
                  <p:oleObj name="Ecuación" r:id="rId9" imgW="1308100" imgH="8001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344" y="2544"/>
                          <a:ext cx="1632" cy="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662" name="Object 9"/>
            <p:cNvGraphicFramePr>
              <a:graphicFrameLocks noChangeAspect="1"/>
            </p:cNvGraphicFramePr>
            <p:nvPr/>
          </p:nvGraphicFramePr>
          <p:xfrm>
            <a:off x="3456" y="2496"/>
            <a:ext cx="1711" cy="999"/>
          </p:xfrm>
          <a:graphic>
            <a:graphicData uri="http://schemas.openxmlformats.org/presentationml/2006/ole">
              <mc:AlternateContent xmlns:mc="http://schemas.openxmlformats.org/markup-compatibility/2006">
                <mc:Choice xmlns:v="urn:schemas-microsoft-com:vml" Requires="v">
                  <p:oleObj spid="_x0000_s10262" name="Ecuación" r:id="rId11" imgW="1371600" imgH="800100" progId="Equation.3">
                    <p:embed/>
                  </p:oleObj>
                </mc:Choice>
                <mc:Fallback>
                  <p:oleObj name="Ecuación" r:id="rId11" imgW="1371600" imgH="8001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456" y="2496"/>
                          <a:ext cx="1711" cy="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51946" name="Group 10"/>
          <p:cNvGrpSpPr>
            <a:grpSpLocks/>
          </p:cNvGrpSpPr>
          <p:nvPr/>
        </p:nvGrpSpPr>
        <p:grpSpPr bwMode="auto">
          <a:xfrm>
            <a:off x="5794376" y="4524375"/>
            <a:ext cx="3751263" cy="476250"/>
            <a:chOff x="2690" y="2850"/>
            <a:chExt cx="2363" cy="300"/>
          </a:xfrm>
        </p:grpSpPr>
        <p:graphicFrame>
          <p:nvGraphicFramePr>
            <p:cNvPr id="27659" name="Object 11"/>
            <p:cNvGraphicFramePr>
              <a:graphicFrameLocks noChangeAspect="1"/>
            </p:cNvGraphicFramePr>
            <p:nvPr/>
          </p:nvGraphicFramePr>
          <p:xfrm>
            <a:off x="2690" y="2928"/>
            <a:ext cx="190" cy="222"/>
          </p:xfrm>
          <a:graphic>
            <a:graphicData uri="http://schemas.openxmlformats.org/presentationml/2006/ole">
              <mc:AlternateContent xmlns:mc="http://schemas.openxmlformats.org/markup-compatibility/2006">
                <mc:Choice xmlns:v="urn:schemas-microsoft-com:vml" Requires="v">
                  <p:oleObj spid="_x0000_s10263" name="Ecuación" r:id="rId13" imgW="144791" imgH="167616" progId="Equation.3">
                    <p:embed/>
                  </p:oleObj>
                </mc:Choice>
                <mc:Fallback>
                  <p:oleObj name="Ecuación" r:id="rId13" imgW="144791" imgH="16761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690" y="2928"/>
                          <a:ext cx="190" cy="22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7660" name="Object 12"/>
            <p:cNvGraphicFramePr>
              <a:graphicFrameLocks noChangeAspect="1"/>
            </p:cNvGraphicFramePr>
            <p:nvPr/>
          </p:nvGraphicFramePr>
          <p:xfrm>
            <a:off x="4752" y="2850"/>
            <a:ext cx="301" cy="222"/>
          </p:xfrm>
          <a:graphic>
            <a:graphicData uri="http://schemas.openxmlformats.org/presentationml/2006/ole">
              <mc:AlternateContent xmlns:mc="http://schemas.openxmlformats.org/markup-compatibility/2006">
                <mc:Choice xmlns:v="urn:schemas-microsoft-com:vml" Requires="v">
                  <p:oleObj spid="_x0000_s10264" name="Ecuación" r:id="rId15" imgW="236204" imgH="167616" progId="Equation.3">
                    <p:embed/>
                  </p:oleObj>
                </mc:Choice>
                <mc:Fallback>
                  <p:oleObj name="Ecuación" r:id="rId15" imgW="236204" imgH="16761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752" y="2850"/>
                          <a:ext cx="301" cy="22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551949" name="Object 13"/>
          <p:cNvGraphicFramePr>
            <a:graphicFrameLocks noChangeAspect="1"/>
          </p:cNvGraphicFramePr>
          <p:nvPr/>
        </p:nvGraphicFramePr>
        <p:xfrm>
          <a:off x="6456364" y="5949951"/>
          <a:ext cx="2447925" cy="614363"/>
        </p:xfrm>
        <a:graphic>
          <a:graphicData uri="http://schemas.openxmlformats.org/presentationml/2006/ole">
            <mc:AlternateContent xmlns:mc="http://schemas.openxmlformats.org/markup-compatibility/2006">
              <mc:Choice xmlns:v="urn:schemas-microsoft-com:vml" Requires="v">
                <p:oleObj spid="_x0000_s10265" name="Ecuación" r:id="rId17" imgW="2159000" imgH="533400" progId="Equation.3">
                  <p:embed/>
                </p:oleObj>
              </mc:Choice>
              <mc:Fallback>
                <p:oleObj name="Ecuación" r:id="rId17" imgW="2159000" imgH="5334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456364" y="5949951"/>
                        <a:ext cx="2447925" cy="614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1950" name="AutoShape 14">
            <a:hlinkClick r:id="rId19" action="ppaction://hlinksldjump" highlightClick="1"/>
          </p:cNvPr>
          <p:cNvSpPr>
            <a:spLocks noChangeArrowheads="1"/>
          </p:cNvSpPr>
          <p:nvPr/>
        </p:nvSpPr>
        <p:spPr bwMode="auto">
          <a:xfrm>
            <a:off x="9784267" y="5949842"/>
            <a:ext cx="184731"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344935541"/>
      </p:ext>
    </p:extLst>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551938"/>
                                        </p:tgtEl>
                                        <p:attrNameLst>
                                          <p:attrName>style.visibility</p:attrName>
                                        </p:attrNameLst>
                                      </p:cBhvr>
                                      <p:to>
                                        <p:strVal val="visible"/>
                                      </p:to>
                                    </p:set>
                                    <p:anim calcmode="lin" valueType="num">
                                      <p:cBhvr>
                                        <p:cTn id="7" dur="500" fill="hold"/>
                                        <p:tgtEl>
                                          <p:spTgt spid="551938"/>
                                        </p:tgtEl>
                                        <p:attrNameLst>
                                          <p:attrName>ppt_w</p:attrName>
                                        </p:attrNameLst>
                                      </p:cBhvr>
                                      <p:tavLst>
                                        <p:tav tm="0">
                                          <p:val>
                                            <p:fltVal val="0"/>
                                          </p:val>
                                        </p:tav>
                                        <p:tav tm="100000">
                                          <p:val>
                                            <p:strVal val="#ppt_w"/>
                                          </p:val>
                                        </p:tav>
                                      </p:tavLst>
                                    </p:anim>
                                    <p:anim calcmode="lin" valueType="num">
                                      <p:cBhvr>
                                        <p:cTn id="8" dur="500" fill="hold"/>
                                        <p:tgtEl>
                                          <p:spTgt spid="551938"/>
                                        </p:tgtEl>
                                        <p:attrNameLst>
                                          <p:attrName>ppt_h</p:attrName>
                                        </p:attrNameLst>
                                      </p:cBhvr>
                                      <p:tavLst>
                                        <p:tav tm="0">
                                          <p:val>
                                            <p:fltVal val="0"/>
                                          </p:val>
                                        </p:tav>
                                        <p:tav tm="100000">
                                          <p:val>
                                            <p:strVal val="#ppt_h"/>
                                          </p:val>
                                        </p:tav>
                                      </p:tavLst>
                                    </p:anim>
                                    <p:anim calcmode="lin" valueType="num">
                                      <p:cBhvr>
                                        <p:cTn id="9" dur="500" fill="hold"/>
                                        <p:tgtEl>
                                          <p:spTgt spid="551938"/>
                                        </p:tgtEl>
                                        <p:attrNameLst>
                                          <p:attrName>ppt_x</p:attrName>
                                        </p:attrNameLst>
                                      </p:cBhvr>
                                      <p:tavLst>
                                        <p:tav tm="0">
                                          <p:val>
                                            <p:fltVal val="0.5"/>
                                          </p:val>
                                        </p:tav>
                                        <p:tav tm="100000">
                                          <p:val>
                                            <p:strVal val="#ppt_x"/>
                                          </p:val>
                                        </p:tav>
                                      </p:tavLst>
                                    </p:anim>
                                    <p:anim calcmode="lin" valueType="num">
                                      <p:cBhvr>
                                        <p:cTn id="10" dur="500" fill="hold"/>
                                        <p:tgtEl>
                                          <p:spTgt spid="55193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551939"/>
                                        </p:tgtEl>
                                        <p:attrNameLst>
                                          <p:attrName>style.visibility</p:attrName>
                                        </p:attrNameLst>
                                      </p:cBhvr>
                                      <p:to>
                                        <p:strVal val="visible"/>
                                      </p:to>
                                    </p:set>
                                    <p:anim calcmode="lin" valueType="num">
                                      <p:cBhvr>
                                        <p:cTn id="14" dur="500" fill="hold"/>
                                        <p:tgtEl>
                                          <p:spTgt spid="551939"/>
                                        </p:tgtEl>
                                        <p:attrNameLst>
                                          <p:attrName>ppt_w</p:attrName>
                                        </p:attrNameLst>
                                      </p:cBhvr>
                                      <p:tavLst>
                                        <p:tav tm="0">
                                          <p:val>
                                            <p:fltVal val="0"/>
                                          </p:val>
                                        </p:tav>
                                        <p:tav tm="100000">
                                          <p:val>
                                            <p:strVal val="#ppt_w"/>
                                          </p:val>
                                        </p:tav>
                                      </p:tavLst>
                                    </p:anim>
                                    <p:anim calcmode="lin" valueType="num">
                                      <p:cBhvr>
                                        <p:cTn id="15" dur="500" fill="hold"/>
                                        <p:tgtEl>
                                          <p:spTgt spid="551939"/>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000"/>
                            </p:stCondLst>
                            <p:childTnLst>
                              <p:par>
                                <p:cTn id="17" presetID="1" presetClass="entr" presetSubtype="0" fill="hold" nodeType="afterEffect">
                                  <p:stCondLst>
                                    <p:cond delay="0"/>
                                  </p:stCondLst>
                                  <p:childTnLst>
                                    <p:set>
                                      <p:cBhvr>
                                        <p:cTn id="18" dur="1" fill="hold">
                                          <p:stCondLst>
                                            <p:cond delay="499"/>
                                          </p:stCondLst>
                                        </p:cTn>
                                        <p:tgtEl>
                                          <p:spTgt spid="551940"/>
                                        </p:tgtEl>
                                        <p:attrNameLst>
                                          <p:attrName>style.visibility</p:attrName>
                                        </p:attrNameLst>
                                      </p:cBhvr>
                                      <p:to>
                                        <p:strVal val="visible"/>
                                      </p:to>
                                    </p:set>
                                  </p:childTnLst>
                                </p:cTn>
                              </p:par>
                            </p:childTnLst>
                          </p:cTn>
                        </p:par>
                        <p:par>
                          <p:cTn id="19" fill="hold" nodeType="afterGroup">
                            <p:stCondLst>
                              <p:cond delay="1500"/>
                            </p:stCondLst>
                            <p:childTnLst>
                              <p:par>
                                <p:cTn id="20" presetID="2" presetClass="entr" presetSubtype="8" fill="hold" nodeType="afterEffect">
                                  <p:stCondLst>
                                    <p:cond delay="0"/>
                                  </p:stCondLst>
                                  <p:childTnLst>
                                    <p:set>
                                      <p:cBhvr>
                                        <p:cTn id="21" dur="1" fill="hold">
                                          <p:stCondLst>
                                            <p:cond delay="0"/>
                                          </p:stCondLst>
                                        </p:cTn>
                                        <p:tgtEl>
                                          <p:spTgt spid="551941"/>
                                        </p:tgtEl>
                                        <p:attrNameLst>
                                          <p:attrName>style.visibility</p:attrName>
                                        </p:attrNameLst>
                                      </p:cBhvr>
                                      <p:to>
                                        <p:strVal val="visible"/>
                                      </p:to>
                                    </p:set>
                                    <p:anim calcmode="lin" valueType="num">
                                      <p:cBhvr additive="base">
                                        <p:cTn id="22" dur="500" fill="hold"/>
                                        <p:tgtEl>
                                          <p:spTgt spid="551941"/>
                                        </p:tgtEl>
                                        <p:attrNameLst>
                                          <p:attrName>ppt_x</p:attrName>
                                        </p:attrNameLst>
                                      </p:cBhvr>
                                      <p:tavLst>
                                        <p:tav tm="0">
                                          <p:val>
                                            <p:strVal val="0-#ppt_w/2"/>
                                          </p:val>
                                        </p:tav>
                                        <p:tav tm="100000">
                                          <p:val>
                                            <p:strVal val="#ppt_x"/>
                                          </p:val>
                                        </p:tav>
                                      </p:tavLst>
                                    </p:anim>
                                    <p:anim calcmode="lin" valueType="num">
                                      <p:cBhvr additive="base">
                                        <p:cTn id="23" dur="500" fill="hold"/>
                                        <p:tgtEl>
                                          <p:spTgt spid="551941"/>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3" presetClass="entr" presetSubtype="16" fill="hold" nodeType="afterEffect">
                                  <p:stCondLst>
                                    <p:cond delay="0"/>
                                  </p:stCondLst>
                                  <p:childTnLst>
                                    <p:set>
                                      <p:cBhvr>
                                        <p:cTn id="26" dur="1" fill="hold">
                                          <p:stCondLst>
                                            <p:cond delay="0"/>
                                          </p:stCondLst>
                                        </p:cTn>
                                        <p:tgtEl>
                                          <p:spTgt spid="551943"/>
                                        </p:tgtEl>
                                        <p:attrNameLst>
                                          <p:attrName>style.visibility</p:attrName>
                                        </p:attrNameLst>
                                      </p:cBhvr>
                                      <p:to>
                                        <p:strVal val="visible"/>
                                      </p:to>
                                    </p:set>
                                    <p:anim calcmode="lin" valueType="num">
                                      <p:cBhvr>
                                        <p:cTn id="27" dur="500" fill="hold"/>
                                        <p:tgtEl>
                                          <p:spTgt spid="551943"/>
                                        </p:tgtEl>
                                        <p:attrNameLst>
                                          <p:attrName>ppt_w</p:attrName>
                                        </p:attrNameLst>
                                      </p:cBhvr>
                                      <p:tavLst>
                                        <p:tav tm="0">
                                          <p:val>
                                            <p:fltVal val="0"/>
                                          </p:val>
                                        </p:tav>
                                        <p:tav tm="100000">
                                          <p:val>
                                            <p:strVal val="#ppt_w"/>
                                          </p:val>
                                        </p:tav>
                                      </p:tavLst>
                                    </p:anim>
                                    <p:anim calcmode="lin" valueType="num">
                                      <p:cBhvr>
                                        <p:cTn id="28" dur="500" fill="hold"/>
                                        <p:tgtEl>
                                          <p:spTgt spid="55194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1" presetClass="entr" presetSubtype="0" fill="hold" nodeType="afterEffect">
                                  <p:stCondLst>
                                    <p:cond delay="1000"/>
                                  </p:stCondLst>
                                  <p:childTnLst>
                                    <p:set>
                                      <p:cBhvr>
                                        <p:cTn id="31" dur="1" fill="hold">
                                          <p:stCondLst>
                                            <p:cond delay="499"/>
                                          </p:stCondLst>
                                        </p:cTn>
                                        <p:tgtEl>
                                          <p:spTgt spid="551946"/>
                                        </p:tgtEl>
                                        <p:attrNameLst>
                                          <p:attrName>style.visibility</p:attrName>
                                        </p:attrNameLst>
                                      </p:cBhvr>
                                      <p:to>
                                        <p:strVal val="visible"/>
                                      </p:to>
                                    </p:set>
                                  </p:childTnLst>
                                </p:cTn>
                              </p:par>
                            </p:childTnLst>
                          </p:cTn>
                        </p:par>
                        <p:par>
                          <p:cTn id="32" fill="hold" nodeType="afterGroup">
                            <p:stCondLst>
                              <p:cond delay="4000"/>
                            </p:stCondLst>
                            <p:childTnLst>
                              <p:par>
                                <p:cTn id="33" presetID="1" presetClass="entr" presetSubtype="0" fill="hold" nodeType="afterEffect">
                                  <p:stCondLst>
                                    <p:cond delay="0"/>
                                  </p:stCondLst>
                                  <p:childTnLst>
                                    <p:set>
                                      <p:cBhvr>
                                        <p:cTn id="34" dur="1" fill="hold">
                                          <p:stCondLst>
                                            <p:cond delay="499"/>
                                          </p:stCondLst>
                                        </p:cTn>
                                        <p:tgtEl>
                                          <p:spTgt spid="551942"/>
                                        </p:tgtEl>
                                        <p:attrNameLst>
                                          <p:attrName>style.visibility</p:attrName>
                                        </p:attrNameLst>
                                      </p:cBhvr>
                                      <p:to>
                                        <p:strVal val="visible"/>
                                      </p:to>
                                    </p:set>
                                  </p:childTnLst>
                                </p:cTn>
                              </p:par>
                            </p:childTnLst>
                          </p:cTn>
                        </p:par>
                        <p:par>
                          <p:cTn id="35" fill="hold" nodeType="afterGroup">
                            <p:stCondLst>
                              <p:cond delay="4500"/>
                            </p:stCondLst>
                            <p:childTnLst>
                              <p:par>
                                <p:cTn id="36" presetID="1" presetClass="entr" presetSubtype="0" fill="hold" nodeType="afterEffect">
                                  <p:stCondLst>
                                    <p:cond delay="0"/>
                                  </p:stCondLst>
                                  <p:childTnLst>
                                    <p:set>
                                      <p:cBhvr>
                                        <p:cTn id="37" dur="1" fill="hold">
                                          <p:stCondLst>
                                            <p:cond delay="499"/>
                                          </p:stCondLst>
                                        </p:cTn>
                                        <p:tgtEl>
                                          <p:spTgt spid="551949"/>
                                        </p:tgtEl>
                                        <p:attrNameLst>
                                          <p:attrName>style.visibility</p:attrName>
                                        </p:attrNameLst>
                                      </p:cBhvr>
                                      <p:to>
                                        <p:strVal val="visible"/>
                                      </p:to>
                                    </p:set>
                                  </p:childTnLst>
                                </p:cTn>
                              </p:par>
                            </p:childTnLst>
                          </p:cTn>
                        </p:par>
                        <p:par>
                          <p:cTn id="38" fill="hold" nodeType="afterGroup">
                            <p:stCondLst>
                              <p:cond delay="5000"/>
                            </p:stCondLst>
                            <p:childTnLst>
                              <p:par>
                                <p:cTn id="39" presetID="1" presetClass="entr" presetSubtype="0" fill="hold" grpId="0" nodeType="afterEffect">
                                  <p:stCondLst>
                                    <p:cond delay="0"/>
                                  </p:stCondLst>
                                  <p:childTnLst>
                                    <p:set>
                                      <p:cBhvr>
                                        <p:cTn id="40" dur="1" fill="hold">
                                          <p:stCondLst>
                                            <p:cond delay="499"/>
                                          </p:stCondLst>
                                        </p:cTn>
                                        <p:tgtEl>
                                          <p:spTgt spid="5519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938" grpId="0" autoUpdateAnimBg="0"/>
      <p:bldP spid="551939" grpId="0" autoUpdateAnimBg="0"/>
      <p:bldP spid="55195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Text Box 2"/>
          <p:cNvSpPr txBox="1">
            <a:spLocks noChangeArrowheads="1"/>
          </p:cNvSpPr>
          <p:nvPr/>
        </p:nvSpPr>
        <p:spPr bwMode="auto">
          <a:xfrm>
            <a:off x="2063750" y="304800"/>
            <a:ext cx="76327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OPERACIONES CON MATRICES</a:t>
            </a:r>
          </a:p>
        </p:txBody>
      </p:sp>
      <p:sp>
        <p:nvSpPr>
          <p:cNvPr id="552963" name="Text Box 3"/>
          <p:cNvSpPr txBox="1">
            <a:spLocks noChangeArrowheads="1"/>
          </p:cNvSpPr>
          <p:nvPr/>
        </p:nvSpPr>
        <p:spPr bwMode="auto">
          <a:xfrm>
            <a:off x="1524000" y="2060575"/>
            <a:ext cx="9144000"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sz="4400" b="1" i="0"/>
              <a:t> Adición y Sustracción de matrices.</a:t>
            </a:r>
          </a:p>
        </p:txBody>
      </p:sp>
    </p:spTree>
    <p:extLst>
      <p:ext uri="{BB962C8B-B14F-4D97-AF65-F5344CB8AC3E}">
        <p14:creationId xmlns:p14="http://schemas.microsoft.com/office/powerpoint/2010/main" val="19407480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552962"/>
                                        </p:tgtEl>
                                        <p:attrNameLst>
                                          <p:attrName>style.visibility</p:attrName>
                                        </p:attrNameLst>
                                      </p:cBhvr>
                                      <p:to>
                                        <p:strVal val="visible"/>
                                      </p:to>
                                    </p:set>
                                    <p:anim calcmode="lin" valueType="num">
                                      <p:cBhvr>
                                        <p:cTn id="7" dur="500" fill="hold"/>
                                        <p:tgtEl>
                                          <p:spTgt spid="552962"/>
                                        </p:tgtEl>
                                        <p:attrNameLst>
                                          <p:attrName>ppt_w</p:attrName>
                                        </p:attrNameLst>
                                      </p:cBhvr>
                                      <p:tavLst>
                                        <p:tav tm="0">
                                          <p:val>
                                            <p:fltVal val="0"/>
                                          </p:val>
                                        </p:tav>
                                        <p:tav tm="100000">
                                          <p:val>
                                            <p:strVal val="#ppt_w"/>
                                          </p:val>
                                        </p:tav>
                                      </p:tavLst>
                                    </p:anim>
                                    <p:anim calcmode="lin" valueType="num">
                                      <p:cBhvr>
                                        <p:cTn id="8" dur="500" fill="hold"/>
                                        <p:tgtEl>
                                          <p:spTgt spid="552962"/>
                                        </p:tgtEl>
                                        <p:attrNameLst>
                                          <p:attrName>ppt_h</p:attrName>
                                        </p:attrNameLst>
                                      </p:cBhvr>
                                      <p:tavLst>
                                        <p:tav tm="0">
                                          <p:val>
                                            <p:fltVal val="0"/>
                                          </p:val>
                                        </p:tav>
                                        <p:tav tm="100000">
                                          <p:val>
                                            <p:strVal val="#ppt_h"/>
                                          </p:val>
                                        </p:tav>
                                      </p:tavLst>
                                    </p:anim>
                                    <p:anim calcmode="lin" valueType="num">
                                      <p:cBhvr>
                                        <p:cTn id="9" dur="500" fill="hold"/>
                                        <p:tgtEl>
                                          <p:spTgt spid="552962"/>
                                        </p:tgtEl>
                                        <p:attrNameLst>
                                          <p:attrName>ppt_x</p:attrName>
                                        </p:attrNameLst>
                                      </p:cBhvr>
                                      <p:tavLst>
                                        <p:tav tm="0">
                                          <p:val>
                                            <p:fltVal val="0.5"/>
                                          </p:val>
                                        </p:tav>
                                        <p:tav tm="100000">
                                          <p:val>
                                            <p:strVal val="#ppt_x"/>
                                          </p:val>
                                        </p:tav>
                                      </p:tavLst>
                                    </p:anim>
                                    <p:anim calcmode="lin" valueType="num">
                                      <p:cBhvr>
                                        <p:cTn id="10" dur="500" fill="hold"/>
                                        <p:tgtEl>
                                          <p:spTgt spid="5529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552963"/>
                                        </p:tgtEl>
                                        <p:attrNameLst>
                                          <p:attrName>style.visibility</p:attrName>
                                        </p:attrNameLst>
                                      </p:cBhvr>
                                      <p:to>
                                        <p:strVal val="visible"/>
                                      </p:to>
                                    </p:set>
                                    <p:anim calcmode="lin" valueType="num">
                                      <p:cBhvr>
                                        <p:cTn id="14" dur="500" fill="hold"/>
                                        <p:tgtEl>
                                          <p:spTgt spid="552963"/>
                                        </p:tgtEl>
                                        <p:attrNameLst>
                                          <p:attrName>ppt_w</p:attrName>
                                        </p:attrNameLst>
                                      </p:cBhvr>
                                      <p:tavLst>
                                        <p:tav tm="0">
                                          <p:val>
                                            <p:fltVal val="0"/>
                                          </p:val>
                                        </p:tav>
                                        <p:tav tm="100000">
                                          <p:val>
                                            <p:strVal val="#ppt_w"/>
                                          </p:val>
                                        </p:tav>
                                      </p:tavLst>
                                    </p:anim>
                                    <p:anim calcmode="lin" valueType="num">
                                      <p:cBhvr>
                                        <p:cTn id="15" dur="500" fill="hold"/>
                                        <p:tgtEl>
                                          <p:spTgt spid="55296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62" grpId="0" autoUpdateAnimBg="0"/>
      <p:bldP spid="552963"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Text Box 2"/>
          <p:cNvSpPr txBox="1">
            <a:spLocks noChangeArrowheads="1"/>
          </p:cNvSpPr>
          <p:nvPr/>
        </p:nvSpPr>
        <p:spPr bwMode="auto">
          <a:xfrm>
            <a:off x="1524000" y="3048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OPERACIONES CON MATRICES</a:t>
            </a:r>
          </a:p>
        </p:txBody>
      </p:sp>
      <p:sp>
        <p:nvSpPr>
          <p:cNvPr id="555011" name="Text Box 3"/>
          <p:cNvSpPr txBox="1">
            <a:spLocks noChangeArrowheads="1"/>
          </p:cNvSpPr>
          <p:nvPr/>
        </p:nvSpPr>
        <p:spPr bwMode="auto">
          <a:xfrm>
            <a:off x="1524000" y="1447800"/>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a:buFontTx/>
              <a:buChar char="•"/>
            </a:pPr>
            <a:r>
              <a:rPr lang="es-ES_tradnl" sz="4400" b="1" i="0"/>
              <a:t> </a:t>
            </a:r>
            <a:r>
              <a:rPr lang="es-ES_tradnl" b="1" i="0">
                <a:solidFill>
                  <a:srgbClr val="FF0000"/>
                </a:solidFill>
              </a:rPr>
              <a:t>Adición</a:t>
            </a:r>
            <a:r>
              <a:rPr lang="es-ES_tradnl" b="1" i="0"/>
              <a:t> y </a:t>
            </a:r>
            <a:r>
              <a:rPr lang="es-ES_tradnl" b="1" i="0">
                <a:solidFill>
                  <a:srgbClr val="FF0000"/>
                </a:solidFill>
              </a:rPr>
              <a:t>Sustracción</a:t>
            </a:r>
            <a:r>
              <a:rPr lang="es-ES_tradnl" b="1" i="0"/>
              <a:t> de matrices.</a:t>
            </a:r>
          </a:p>
        </p:txBody>
      </p:sp>
      <p:sp>
        <p:nvSpPr>
          <p:cNvPr id="555012" name="Text Box 4"/>
          <p:cNvSpPr txBox="1">
            <a:spLocks noChangeArrowheads="1"/>
          </p:cNvSpPr>
          <p:nvPr/>
        </p:nvSpPr>
        <p:spPr bwMode="auto">
          <a:xfrm>
            <a:off x="1524000" y="3429001"/>
            <a:ext cx="91440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a:buFontTx/>
              <a:buChar char="•"/>
            </a:pPr>
            <a:r>
              <a:rPr lang="es-ES_tradnl" sz="4400" b="1" i="0"/>
              <a:t> </a:t>
            </a:r>
            <a:r>
              <a:rPr lang="es-ES_tradnl" b="1" i="0">
                <a:solidFill>
                  <a:srgbClr val="FF0000"/>
                </a:solidFill>
              </a:rPr>
              <a:t>Producto de un número real </a:t>
            </a:r>
            <a:r>
              <a:rPr lang="es-ES_tradnl" b="1" i="0"/>
              <a:t>por una matriz.</a:t>
            </a:r>
          </a:p>
        </p:txBody>
      </p:sp>
      <p:sp>
        <p:nvSpPr>
          <p:cNvPr id="555013" name="Text Box 5"/>
          <p:cNvSpPr txBox="1">
            <a:spLocks noChangeArrowheads="1"/>
          </p:cNvSpPr>
          <p:nvPr/>
        </p:nvSpPr>
        <p:spPr bwMode="auto">
          <a:xfrm>
            <a:off x="1524000" y="5334000"/>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just">
              <a:buFontTx/>
              <a:buChar char="•"/>
            </a:pPr>
            <a:r>
              <a:rPr lang="es-ES_tradnl" sz="4400" b="1" i="0"/>
              <a:t> </a:t>
            </a:r>
            <a:r>
              <a:rPr lang="es-ES_tradnl" b="1" i="0">
                <a:solidFill>
                  <a:srgbClr val="FF5050"/>
                </a:solidFill>
              </a:rPr>
              <a:t>Producto</a:t>
            </a:r>
            <a:r>
              <a:rPr lang="es-ES_tradnl" b="1" i="0"/>
              <a:t> de matrices.</a:t>
            </a:r>
          </a:p>
        </p:txBody>
      </p:sp>
    </p:spTree>
    <p:extLst>
      <p:ext uri="{BB962C8B-B14F-4D97-AF65-F5344CB8AC3E}">
        <p14:creationId xmlns:p14="http://schemas.microsoft.com/office/powerpoint/2010/main" val="36545399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5010"/>
                                        </p:tgtEl>
                                        <p:attrNameLst>
                                          <p:attrName>style.visibility</p:attrName>
                                        </p:attrNameLst>
                                      </p:cBhvr>
                                      <p:to>
                                        <p:strVal val="visible"/>
                                      </p:to>
                                    </p:set>
                                    <p:anim calcmode="lin" valueType="num">
                                      <p:cBhvr additive="base">
                                        <p:cTn id="7" dur="500" fill="hold"/>
                                        <p:tgtEl>
                                          <p:spTgt spid="555010"/>
                                        </p:tgtEl>
                                        <p:attrNameLst>
                                          <p:attrName>ppt_x</p:attrName>
                                        </p:attrNameLst>
                                      </p:cBhvr>
                                      <p:tavLst>
                                        <p:tav tm="0">
                                          <p:val>
                                            <p:strVal val="0-#ppt_w/2"/>
                                          </p:val>
                                        </p:tav>
                                        <p:tav tm="100000">
                                          <p:val>
                                            <p:strVal val="#ppt_x"/>
                                          </p:val>
                                        </p:tav>
                                      </p:tavLst>
                                    </p:anim>
                                    <p:anim calcmode="lin" valueType="num">
                                      <p:cBhvr additive="base">
                                        <p:cTn id="8" dur="500" fill="hold"/>
                                        <p:tgtEl>
                                          <p:spTgt spid="55501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55011"/>
                                        </p:tgtEl>
                                        <p:attrNameLst>
                                          <p:attrName>style.visibility</p:attrName>
                                        </p:attrNameLst>
                                      </p:cBhvr>
                                      <p:to>
                                        <p:strVal val="visible"/>
                                      </p:to>
                                    </p:set>
                                    <p:anim calcmode="lin" valueType="num">
                                      <p:cBhvr additive="base">
                                        <p:cTn id="12" dur="500" fill="hold"/>
                                        <p:tgtEl>
                                          <p:spTgt spid="555011"/>
                                        </p:tgtEl>
                                        <p:attrNameLst>
                                          <p:attrName>ppt_x</p:attrName>
                                        </p:attrNameLst>
                                      </p:cBhvr>
                                      <p:tavLst>
                                        <p:tav tm="0">
                                          <p:val>
                                            <p:strVal val="0-#ppt_w/2"/>
                                          </p:val>
                                        </p:tav>
                                        <p:tav tm="100000">
                                          <p:val>
                                            <p:strVal val="#ppt_x"/>
                                          </p:val>
                                        </p:tav>
                                      </p:tavLst>
                                    </p:anim>
                                    <p:anim calcmode="lin" valueType="num">
                                      <p:cBhvr additive="base">
                                        <p:cTn id="13" dur="500" fill="hold"/>
                                        <p:tgtEl>
                                          <p:spTgt spid="55501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55012"/>
                                        </p:tgtEl>
                                        <p:attrNameLst>
                                          <p:attrName>style.visibility</p:attrName>
                                        </p:attrNameLst>
                                      </p:cBhvr>
                                      <p:to>
                                        <p:strVal val="visible"/>
                                      </p:to>
                                    </p:set>
                                    <p:anim calcmode="lin" valueType="num">
                                      <p:cBhvr additive="base">
                                        <p:cTn id="17" dur="500" fill="hold"/>
                                        <p:tgtEl>
                                          <p:spTgt spid="555012"/>
                                        </p:tgtEl>
                                        <p:attrNameLst>
                                          <p:attrName>ppt_x</p:attrName>
                                        </p:attrNameLst>
                                      </p:cBhvr>
                                      <p:tavLst>
                                        <p:tav tm="0">
                                          <p:val>
                                            <p:strVal val="0-#ppt_w/2"/>
                                          </p:val>
                                        </p:tav>
                                        <p:tav tm="100000">
                                          <p:val>
                                            <p:strVal val="#ppt_x"/>
                                          </p:val>
                                        </p:tav>
                                      </p:tavLst>
                                    </p:anim>
                                    <p:anim calcmode="lin" valueType="num">
                                      <p:cBhvr additive="base">
                                        <p:cTn id="18" dur="500" fill="hold"/>
                                        <p:tgtEl>
                                          <p:spTgt spid="555012"/>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55013"/>
                                        </p:tgtEl>
                                        <p:attrNameLst>
                                          <p:attrName>style.visibility</p:attrName>
                                        </p:attrNameLst>
                                      </p:cBhvr>
                                      <p:to>
                                        <p:strVal val="visible"/>
                                      </p:to>
                                    </p:set>
                                    <p:anim calcmode="lin" valueType="num">
                                      <p:cBhvr>
                                        <p:cTn id="22" dur="500" fill="hold"/>
                                        <p:tgtEl>
                                          <p:spTgt spid="555013"/>
                                        </p:tgtEl>
                                        <p:attrNameLst>
                                          <p:attrName>ppt_w</p:attrName>
                                        </p:attrNameLst>
                                      </p:cBhvr>
                                      <p:tavLst>
                                        <p:tav tm="0">
                                          <p:val>
                                            <p:fltVal val="0"/>
                                          </p:val>
                                        </p:tav>
                                        <p:tav tm="100000">
                                          <p:val>
                                            <p:strVal val="#ppt_w"/>
                                          </p:val>
                                        </p:tav>
                                      </p:tavLst>
                                    </p:anim>
                                    <p:anim calcmode="lin" valueType="num">
                                      <p:cBhvr>
                                        <p:cTn id="23" dur="500" fill="hold"/>
                                        <p:tgtEl>
                                          <p:spTgt spid="5550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0" grpId="0" autoUpdateAnimBg="0"/>
      <p:bldP spid="555011" grpId="0" autoUpdateAnimBg="0"/>
      <p:bldP spid="555012" grpId="0" autoUpdateAnimBg="0"/>
      <p:bldP spid="555013"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Text Box 2"/>
          <p:cNvSpPr txBox="1">
            <a:spLocks noChangeArrowheads="1"/>
          </p:cNvSpPr>
          <p:nvPr/>
        </p:nvSpPr>
        <p:spPr bwMode="auto">
          <a:xfrm>
            <a:off x="3429000" y="1219200"/>
            <a:ext cx="59436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pSp>
        <p:nvGrpSpPr>
          <p:cNvPr id="557059" name="Group 3"/>
          <p:cNvGrpSpPr>
            <a:grpSpLocks/>
          </p:cNvGrpSpPr>
          <p:nvPr/>
        </p:nvGrpSpPr>
        <p:grpSpPr bwMode="auto">
          <a:xfrm>
            <a:off x="6858000" y="4602164"/>
            <a:ext cx="3200400" cy="1646237"/>
            <a:chOff x="2016" y="2755"/>
            <a:chExt cx="2016" cy="1037"/>
          </a:xfrm>
        </p:grpSpPr>
        <p:graphicFrame>
          <p:nvGraphicFramePr>
            <p:cNvPr id="30727" name="Object 4"/>
            <p:cNvGraphicFramePr>
              <a:graphicFrameLocks noChangeAspect="1"/>
            </p:cNvGraphicFramePr>
            <p:nvPr/>
          </p:nvGraphicFramePr>
          <p:xfrm>
            <a:off x="2016" y="2755"/>
            <a:ext cx="1876" cy="925"/>
          </p:xfrm>
          <a:graphic>
            <a:graphicData uri="http://schemas.openxmlformats.org/presentationml/2006/ole">
              <mc:AlternateContent xmlns:mc="http://schemas.openxmlformats.org/markup-compatibility/2006">
                <mc:Choice xmlns:v="urn:schemas-microsoft-com:vml" Requires="v">
                  <p:oleObj spid="_x0000_s11268" name="Ecuación" r:id="rId3" imgW="927100" imgH="457200" progId="Equation.3">
                    <p:embed/>
                  </p:oleObj>
                </mc:Choice>
                <mc:Fallback>
                  <p:oleObj name="Ecuación" r:id="rId3" imgW="9271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6" y="2755"/>
                          <a:ext cx="1876" cy="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728" name="Text Box 5"/>
            <p:cNvSpPr txBox="1">
              <a:spLocks noChangeArrowheads="1"/>
            </p:cNvSpPr>
            <p:nvPr/>
          </p:nvSpPr>
          <p:spPr bwMode="auto">
            <a:xfrm>
              <a:off x="3792" y="3427"/>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pSp>
      <p:sp>
        <p:nvSpPr>
          <p:cNvPr id="557062" name="Text Box 6"/>
          <p:cNvSpPr txBox="1">
            <a:spLocks noChangeArrowheads="1"/>
          </p:cNvSpPr>
          <p:nvPr/>
        </p:nvSpPr>
        <p:spPr bwMode="auto">
          <a:xfrm>
            <a:off x="1774826" y="1989139"/>
            <a:ext cx="8569325"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b="1" i="0"/>
              <a:t>Dos  matrices  pueden  sumarse cuando son del mismo orden (tienen el mismo número de filas y de   columnas)    y    esta   operación   se  realiza elemento  a  elemento.</a:t>
            </a:r>
            <a:endParaRPr lang="es-ES_tradnl" sz="2400" b="1" i="0"/>
          </a:p>
        </p:txBody>
      </p:sp>
      <p:sp>
        <p:nvSpPr>
          <p:cNvPr id="557063" name="Text Box 7"/>
          <p:cNvSpPr txBox="1">
            <a:spLocks noChangeArrowheads="1"/>
          </p:cNvSpPr>
          <p:nvPr/>
        </p:nvSpPr>
        <p:spPr bwMode="auto">
          <a:xfrm>
            <a:off x="2819400" y="4343400"/>
            <a:ext cx="38862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solidFill>
                  <a:srgbClr val="FF0000"/>
                </a:solidFill>
              </a:rPr>
              <a:t>Por ejemplo</a:t>
            </a:r>
            <a:r>
              <a:rPr lang="es-ES_tradnl" sz="2400" b="1" i="0"/>
              <a:t> : esta matriz de orden dos, solo puede ser sumada con matrices de igual orden que ella.</a:t>
            </a:r>
          </a:p>
        </p:txBody>
      </p:sp>
      <p:sp>
        <p:nvSpPr>
          <p:cNvPr id="557064" name="Text Box 8"/>
          <p:cNvSpPr txBox="1">
            <a:spLocks noChangeArrowheads="1"/>
          </p:cNvSpPr>
          <p:nvPr/>
        </p:nvSpPr>
        <p:spPr bwMode="auto">
          <a:xfrm>
            <a:off x="2495550" y="404813"/>
            <a:ext cx="78486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24883339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7064"/>
                                        </p:tgtEl>
                                        <p:attrNameLst>
                                          <p:attrName>style.visibility</p:attrName>
                                        </p:attrNameLst>
                                      </p:cBhvr>
                                      <p:to>
                                        <p:strVal val="visible"/>
                                      </p:to>
                                    </p:set>
                                    <p:anim calcmode="lin" valueType="num">
                                      <p:cBhvr additive="base">
                                        <p:cTn id="7" dur="500" fill="hold"/>
                                        <p:tgtEl>
                                          <p:spTgt spid="557064"/>
                                        </p:tgtEl>
                                        <p:attrNameLst>
                                          <p:attrName>ppt_x</p:attrName>
                                        </p:attrNameLst>
                                      </p:cBhvr>
                                      <p:tavLst>
                                        <p:tav tm="0">
                                          <p:val>
                                            <p:strVal val="0-#ppt_w/2"/>
                                          </p:val>
                                        </p:tav>
                                        <p:tav tm="100000">
                                          <p:val>
                                            <p:strVal val="#ppt_x"/>
                                          </p:val>
                                        </p:tav>
                                      </p:tavLst>
                                    </p:anim>
                                    <p:anim calcmode="lin" valueType="num">
                                      <p:cBhvr additive="base">
                                        <p:cTn id="8" dur="500" fill="hold"/>
                                        <p:tgtEl>
                                          <p:spTgt spid="55706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557058"/>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499"/>
                                          </p:stCondLst>
                                        </p:cTn>
                                        <p:tgtEl>
                                          <p:spTgt spid="557062"/>
                                        </p:tgtEl>
                                        <p:attrNameLst>
                                          <p:attrName>style.visibility</p:attrName>
                                        </p:attrNameLst>
                                      </p:cBhvr>
                                      <p:to>
                                        <p:strVal val="visible"/>
                                      </p:to>
                                    </p:set>
                                  </p:childTnLst>
                                </p:cTn>
                              </p:par>
                            </p:childTnLst>
                          </p:cTn>
                        </p:par>
                        <p:par>
                          <p:cTn id="15" fill="hold" nodeType="afterGroup">
                            <p:stCondLst>
                              <p:cond delay="1500"/>
                            </p:stCondLst>
                            <p:childTnLst>
                              <p:par>
                                <p:cTn id="16" presetID="1" presetClass="entr" presetSubtype="0" fill="hold" grpId="0" nodeType="afterEffect">
                                  <p:stCondLst>
                                    <p:cond delay="3000"/>
                                  </p:stCondLst>
                                  <p:childTnLst>
                                    <p:set>
                                      <p:cBhvr>
                                        <p:cTn id="17" dur="1" fill="hold">
                                          <p:stCondLst>
                                            <p:cond delay="499"/>
                                          </p:stCondLst>
                                        </p:cTn>
                                        <p:tgtEl>
                                          <p:spTgt spid="557063"/>
                                        </p:tgtEl>
                                        <p:attrNameLst>
                                          <p:attrName>style.visibility</p:attrName>
                                        </p:attrNameLst>
                                      </p:cBhvr>
                                      <p:to>
                                        <p:strVal val="visible"/>
                                      </p:to>
                                    </p:set>
                                  </p:childTnLst>
                                </p:cTn>
                              </p:par>
                            </p:childTnLst>
                          </p:cTn>
                        </p:par>
                        <p:par>
                          <p:cTn id="18" fill="hold" nodeType="afterGroup">
                            <p:stCondLst>
                              <p:cond delay="5000"/>
                            </p:stCondLst>
                            <p:childTnLst>
                              <p:par>
                                <p:cTn id="19" presetID="1" presetClass="entr" presetSubtype="0" fill="hold" nodeType="afterEffect">
                                  <p:stCondLst>
                                    <p:cond delay="2000"/>
                                  </p:stCondLst>
                                  <p:childTnLst>
                                    <p:set>
                                      <p:cBhvr>
                                        <p:cTn id="20" dur="1" fill="hold">
                                          <p:stCondLst>
                                            <p:cond delay="499"/>
                                          </p:stCondLst>
                                        </p:cTn>
                                        <p:tgtEl>
                                          <p:spTgt spid="5570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058" grpId="0" autoUpdateAnimBg="0"/>
      <p:bldP spid="557062" grpId="0" autoUpdateAnimBg="0"/>
      <p:bldP spid="557063" grpId="0" autoUpdateAnimBg="0"/>
      <p:bldP spid="557064"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5046" name="Text Box 6"/>
          <p:cNvSpPr txBox="1">
            <a:spLocks noChangeArrowheads="1"/>
          </p:cNvSpPr>
          <p:nvPr/>
        </p:nvSpPr>
        <p:spPr bwMode="auto">
          <a:xfrm>
            <a:off x="1992314" y="981075"/>
            <a:ext cx="8675687"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Suma de matrices</a:t>
            </a:r>
          </a:p>
        </p:txBody>
      </p:sp>
      <p:sp>
        <p:nvSpPr>
          <p:cNvPr id="31747" name="Text Box 7"/>
          <p:cNvSpPr txBox="1">
            <a:spLocks noChangeArrowheads="1"/>
          </p:cNvSpPr>
          <p:nvPr/>
        </p:nvSpPr>
        <p:spPr bwMode="auto">
          <a:xfrm>
            <a:off x="2239964" y="1743075"/>
            <a:ext cx="76850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sz="2400" b="1" i="0"/>
          </a:p>
        </p:txBody>
      </p:sp>
      <p:sp>
        <p:nvSpPr>
          <p:cNvPr id="855048" name="Text Box 8"/>
          <p:cNvSpPr txBox="1">
            <a:spLocks noChangeArrowheads="1"/>
          </p:cNvSpPr>
          <p:nvPr/>
        </p:nvSpPr>
        <p:spPr bwMode="auto">
          <a:xfrm>
            <a:off x="2208213" y="2420939"/>
            <a:ext cx="80645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Veamos con cual de las siguientes matrices podemos sumar a la matriz “A” dada</a:t>
            </a:r>
          </a:p>
        </p:txBody>
      </p:sp>
      <p:sp>
        <p:nvSpPr>
          <p:cNvPr id="855049" name="Rectangle 9"/>
          <p:cNvSpPr>
            <a:spLocks noChangeArrowheads="1"/>
          </p:cNvSpPr>
          <p:nvPr/>
        </p:nvSpPr>
        <p:spPr bwMode="auto">
          <a:xfrm>
            <a:off x="4649750"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82575452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55049"/>
                                        </p:tgtEl>
                                        <p:attrNameLst>
                                          <p:attrName>style.visibility</p:attrName>
                                        </p:attrNameLst>
                                      </p:cBhvr>
                                      <p:to>
                                        <p:strVal val="visible"/>
                                      </p:to>
                                    </p:set>
                                    <p:anim calcmode="lin" valueType="num">
                                      <p:cBhvr additive="base">
                                        <p:cTn id="7" dur="500" fill="hold"/>
                                        <p:tgtEl>
                                          <p:spTgt spid="855049"/>
                                        </p:tgtEl>
                                        <p:attrNameLst>
                                          <p:attrName>ppt_x</p:attrName>
                                        </p:attrNameLst>
                                      </p:cBhvr>
                                      <p:tavLst>
                                        <p:tav tm="0">
                                          <p:val>
                                            <p:strVal val="0-#ppt_w/2"/>
                                          </p:val>
                                        </p:tav>
                                        <p:tav tm="100000">
                                          <p:val>
                                            <p:strVal val="#ppt_x"/>
                                          </p:val>
                                        </p:tav>
                                      </p:tavLst>
                                    </p:anim>
                                    <p:anim calcmode="lin" valueType="num">
                                      <p:cBhvr additive="base">
                                        <p:cTn id="8" dur="500" fill="hold"/>
                                        <p:tgtEl>
                                          <p:spTgt spid="8550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855046"/>
                                        </p:tgtEl>
                                        <p:attrNameLst>
                                          <p:attrName>style.visibility</p:attrName>
                                        </p:attrNameLst>
                                      </p:cBhvr>
                                      <p:to>
                                        <p:strVal val="visible"/>
                                      </p:to>
                                    </p:set>
                                    <p:anim calcmode="lin" valueType="num">
                                      <p:cBhvr additive="base">
                                        <p:cTn id="12" dur="500" fill="hold"/>
                                        <p:tgtEl>
                                          <p:spTgt spid="855046"/>
                                        </p:tgtEl>
                                        <p:attrNameLst>
                                          <p:attrName>ppt_x</p:attrName>
                                        </p:attrNameLst>
                                      </p:cBhvr>
                                      <p:tavLst>
                                        <p:tav tm="0">
                                          <p:val>
                                            <p:strVal val="0-#ppt_w/2"/>
                                          </p:val>
                                        </p:tav>
                                        <p:tav tm="100000">
                                          <p:val>
                                            <p:strVal val="#ppt_x"/>
                                          </p:val>
                                        </p:tav>
                                      </p:tavLst>
                                    </p:anim>
                                    <p:anim calcmode="lin" valueType="num">
                                      <p:cBhvr additive="base">
                                        <p:cTn id="13" dur="500" fill="hold"/>
                                        <p:tgtEl>
                                          <p:spTgt spid="85504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1" presetClass="entr" presetSubtype="0" fill="hold" grpId="0" nodeType="afterEffect">
                                  <p:stCondLst>
                                    <p:cond delay="0"/>
                                  </p:stCondLst>
                                  <p:childTnLst>
                                    <p:set>
                                      <p:cBhvr>
                                        <p:cTn id="16" dur="1" fill="hold">
                                          <p:stCondLst>
                                            <p:cond delay="499"/>
                                          </p:stCondLst>
                                        </p:cTn>
                                        <p:tgtEl>
                                          <p:spTgt spid="8550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5046" grpId="0" autoUpdateAnimBg="0"/>
      <p:bldP spid="855048" grpId="0" autoUpdateAnimBg="0"/>
      <p:bldP spid="855049"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6082" name="Group 18"/>
          <p:cNvGrpSpPr>
            <a:grpSpLocks/>
          </p:cNvGrpSpPr>
          <p:nvPr/>
        </p:nvGrpSpPr>
        <p:grpSpPr bwMode="auto">
          <a:xfrm>
            <a:off x="4572000" y="476250"/>
            <a:ext cx="3900488" cy="2439988"/>
            <a:chOff x="1920" y="300"/>
            <a:chExt cx="2457" cy="1537"/>
          </a:xfrm>
        </p:grpSpPr>
        <p:graphicFrame>
          <p:nvGraphicFramePr>
            <p:cNvPr id="32780" name="Object 5"/>
            <p:cNvGraphicFramePr>
              <a:graphicFrameLocks noChangeAspect="1"/>
            </p:cNvGraphicFramePr>
            <p:nvPr/>
          </p:nvGraphicFramePr>
          <p:xfrm>
            <a:off x="1920" y="300"/>
            <a:ext cx="1780" cy="925"/>
          </p:xfrm>
          <a:graphic>
            <a:graphicData uri="http://schemas.openxmlformats.org/presentationml/2006/ole">
              <mc:AlternateContent xmlns:mc="http://schemas.openxmlformats.org/markup-compatibility/2006">
                <mc:Choice xmlns:v="urn:schemas-microsoft-com:vml" Requires="v">
                  <p:oleObj spid="_x0000_s12298" name="Ecuación" r:id="rId3" imgW="927100" imgH="457200" progId="Equation.3">
                    <p:embed/>
                  </p:oleObj>
                </mc:Choice>
                <mc:Fallback>
                  <p:oleObj name="Ecuación" r:id="rId3" imgW="9271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0" y="300"/>
                          <a:ext cx="1780" cy="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2781" name="Text Box 6"/>
            <p:cNvSpPr txBox="1">
              <a:spLocks noChangeArrowheads="1"/>
            </p:cNvSpPr>
            <p:nvPr/>
          </p:nvSpPr>
          <p:spPr bwMode="auto">
            <a:xfrm>
              <a:off x="3605" y="972"/>
              <a:ext cx="772" cy="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66FF"/>
                  </a:solidFill>
                </a:rPr>
                <a:t>2</a:t>
              </a:r>
              <a:r>
                <a:rPr lang="es-ES_tradnl" b="1" i="0">
                  <a:solidFill>
                    <a:srgbClr val="000000"/>
                  </a:solidFill>
                </a:rPr>
                <a:t>x</a:t>
              </a:r>
              <a:r>
                <a:rPr lang="es-ES_tradnl" b="1" i="0">
                  <a:solidFill>
                    <a:srgbClr val="6600CC"/>
                  </a:solidFill>
                </a:rPr>
                <a:t>2</a:t>
              </a:r>
            </a:p>
            <a:p>
              <a:pPr algn="l"/>
              <a:endParaRPr lang="es-ES_tradnl" sz="3200" b="1" i="0">
                <a:solidFill>
                  <a:srgbClr val="FF5050"/>
                </a:solidFill>
              </a:endParaRPr>
            </a:p>
          </p:txBody>
        </p:sp>
      </p:grpSp>
      <p:grpSp>
        <p:nvGrpSpPr>
          <p:cNvPr id="856071" name="Group 7"/>
          <p:cNvGrpSpPr>
            <a:grpSpLocks/>
          </p:cNvGrpSpPr>
          <p:nvPr/>
        </p:nvGrpSpPr>
        <p:grpSpPr bwMode="auto">
          <a:xfrm>
            <a:off x="2286000" y="2133600"/>
            <a:ext cx="4114800" cy="2559050"/>
            <a:chOff x="480" y="1200"/>
            <a:chExt cx="2592" cy="1612"/>
          </a:xfrm>
        </p:grpSpPr>
        <p:graphicFrame>
          <p:nvGraphicFramePr>
            <p:cNvPr id="32778" name="Object 8"/>
            <p:cNvGraphicFramePr>
              <a:graphicFrameLocks noChangeAspect="1"/>
            </p:cNvGraphicFramePr>
            <p:nvPr/>
          </p:nvGraphicFramePr>
          <p:xfrm>
            <a:off x="480" y="1200"/>
            <a:ext cx="2016" cy="1612"/>
          </p:xfrm>
          <a:graphic>
            <a:graphicData uri="http://schemas.openxmlformats.org/presentationml/2006/ole">
              <mc:AlternateContent xmlns:mc="http://schemas.openxmlformats.org/markup-compatibility/2006">
                <mc:Choice xmlns:v="urn:schemas-microsoft-com:vml" Requires="v">
                  <p:oleObj spid="_x0000_s12299" name="Ecuación" r:id="rId5" imgW="888614" imgH="710891" progId="Equation.3">
                    <p:embed/>
                  </p:oleObj>
                </mc:Choice>
                <mc:Fallback>
                  <p:oleObj name="Ecuación" r:id="rId5" imgW="888614" imgH="71089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 y="1200"/>
                          <a:ext cx="2016" cy="1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2779" name="Text Box 9"/>
            <p:cNvSpPr txBox="1">
              <a:spLocks noChangeArrowheads="1"/>
            </p:cNvSpPr>
            <p:nvPr/>
          </p:nvSpPr>
          <p:spPr bwMode="auto">
            <a:xfrm>
              <a:off x="2448" y="240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3</a:t>
              </a:r>
              <a:r>
                <a:rPr lang="es-ES_tradnl" sz="3200" b="1" i="0">
                  <a:solidFill>
                    <a:srgbClr val="000000"/>
                  </a:solidFill>
                </a:rPr>
                <a:t>x</a:t>
              </a:r>
              <a:r>
                <a:rPr lang="es-ES_tradnl" sz="3200" b="1" i="0">
                  <a:solidFill>
                    <a:srgbClr val="6600CC"/>
                  </a:solidFill>
                </a:rPr>
                <a:t>2</a:t>
              </a:r>
              <a:endParaRPr lang="es-ES_tradnl" sz="3200" b="1" i="0">
                <a:solidFill>
                  <a:srgbClr val="000000"/>
                </a:solidFill>
              </a:endParaRPr>
            </a:p>
          </p:txBody>
        </p:sp>
      </p:grpSp>
      <p:grpSp>
        <p:nvGrpSpPr>
          <p:cNvPr id="856074" name="Group 10"/>
          <p:cNvGrpSpPr>
            <a:grpSpLocks/>
          </p:cNvGrpSpPr>
          <p:nvPr/>
        </p:nvGrpSpPr>
        <p:grpSpPr bwMode="auto">
          <a:xfrm>
            <a:off x="3733800" y="4941889"/>
            <a:ext cx="5943600" cy="1798637"/>
            <a:chOff x="1392" y="2976"/>
            <a:chExt cx="3744" cy="1133"/>
          </a:xfrm>
        </p:grpSpPr>
        <p:graphicFrame>
          <p:nvGraphicFramePr>
            <p:cNvPr id="32776" name="Object 11"/>
            <p:cNvGraphicFramePr>
              <a:graphicFrameLocks noChangeAspect="1"/>
            </p:cNvGraphicFramePr>
            <p:nvPr/>
          </p:nvGraphicFramePr>
          <p:xfrm>
            <a:off x="1392" y="2976"/>
            <a:ext cx="3072" cy="1096"/>
          </p:xfrm>
          <a:graphic>
            <a:graphicData uri="http://schemas.openxmlformats.org/presentationml/2006/ole">
              <mc:AlternateContent xmlns:mc="http://schemas.openxmlformats.org/markup-compatibility/2006">
                <mc:Choice xmlns:v="urn:schemas-microsoft-com:vml" Requires="v">
                  <p:oleObj spid="_x0000_s12300" name="Ecuación" r:id="rId7" imgW="1282700" imgH="457200" progId="Equation.3">
                    <p:embed/>
                  </p:oleObj>
                </mc:Choice>
                <mc:Fallback>
                  <p:oleObj name="Ecuación" r:id="rId7" imgW="12827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392" y="2976"/>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2777" name="Text Box 12"/>
            <p:cNvSpPr txBox="1">
              <a:spLocks noChangeArrowheads="1"/>
            </p:cNvSpPr>
            <p:nvPr/>
          </p:nvSpPr>
          <p:spPr bwMode="auto">
            <a:xfrm>
              <a:off x="4368" y="3744"/>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2</a:t>
              </a:r>
              <a:r>
                <a:rPr lang="es-ES_tradnl" sz="3200" b="1" i="0">
                  <a:solidFill>
                    <a:srgbClr val="000000"/>
                  </a:solidFill>
                </a:rPr>
                <a:t>x</a:t>
              </a:r>
              <a:r>
                <a:rPr lang="es-ES_tradnl" sz="3200" b="1" i="0">
                  <a:solidFill>
                    <a:srgbClr val="6600CC"/>
                  </a:solidFill>
                </a:rPr>
                <a:t>3</a:t>
              </a:r>
            </a:p>
          </p:txBody>
        </p:sp>
      </p:grpSp>
      <p:grpSp>
        <p:nvGrpSpPr>
          <p:cNvPr id="856081" name="Group 17"/>
          <p:cNvGrpSpPr>
            <a:grpSpLocks/>
          </p:cNvGrpSpPr>
          <p:nvPr/>
        </p:nvGrpSpPr>
        <p:grpSpPr bwMode="auto">
          <a:xfrm>
            <a:off x="6629401" y="2565400"/>
            <a:ext cx="4003675" cy="2592388"/>
            <a:chOff x="3216" y="1616"/>
            <a:chExt cx="2522" cy="1633"/>
          </a:xfrm>
        </p:grpSpPr>
        <p:graphicFrame>
          <p:nvGraphicFramePr>
            <p:cNvPr id="32774" name="Object 14"/>
            <p:cNvGraphicFramePr>
              <a:graphicFrameLocks noChangeAspect="1"/>
            </p:cNvGraphicFramePr>
            <p:nvPr/>
          </p:nvGraphicFramePr>
          <p:xfrm>
            <a:off x="3216" y="1616"/>
            <a:ext cx="1872" cy="1069"/>
          </p:xfrm>
          <a:graphic>
            <a:graphicData uri="http://schemas.openxmlformats.org/presentationml/2006/ole">
              <mc:AlternateContent xmlns:mc="http://schemas.openxmlformats.org/markup-compatibility/2006">
                <mc:Choice xmlns:v="urn:schemas-microsoft-com:vml" Requires="v">
                  <p:oleObj spid="_x0000_s12301" name="Ecuación" r:id="rId9" imgW="800100" imgH="457200" progId="Equation.3">
                    <p:embed/>
                  </p:oleObj>
                </mc:Choice>
                <mc:Fallback>
                  <p:oleObj name="Ecuación" r:id="rId9" imgW="800100" imgH="4572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216" y="1616"/>
                          <a:ext cx="1872" cy="10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2775" name="Text Box 16"/>
            <p:cNvSpPr txBox="1">
              <a:spLocks noChangeArrowheads="1"/>
            </p:cNvSpPr>
            <p:nvPr/>
          </p:nvSpPr>
          <p:spPr bwMode="auto">
            <a:xfrm>
              <a:off x="4966" y="2384"/>
              <a:ext cx="772" cy="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66FF"/>
                  </a:solidFill>
                </a:rPr>
                <a:t>2</a:t>
              </a:r>
              <a:r>
                <a:rPr lang="es-ES_tradnl" b="1" i="0">
                  <a:solidFill>
                    <a:srgbClr val="000000"/>
                  </a:solidFill>
                </a:rPr>
                <a:t>x</a:t>
              </a:r>
              <a:r>
                <a:rPr lang="es-ES_tradnl" b="1" i="0">
                  <a:solidFill>
                    <a:srgbClr val="6600CC"/>
                  </a:solidFill>
                </a:rPr>
                <a:t>2</a:t>
              </a:r>
            </a:p>
            <a:p>
              <a:pPr algn="l"/>
              <a:endParaRPr lang="es-ES_tradnl" sz="3200" b="1" i="0">
                <a:solidFill>
                  <a:srgbClr val="FF5050"/>
                </a:solidFill>
              </a:endParaRPr>
            </a:p>
          </p:txBody>
        </p:sp>
      </p:grpSp>
    </p:spTree>
    <p:extLst>
      <p:ext uri="{BB962C8B-B14F-4D97-AF65-F5344CB8AC3E}">
        <p14:creationId xmlns:p14="http://schemas.microsoft.com/office/powerpoint/2010/main" val="2868713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856082"/>
                                        </p:tgtEl>
                                        <p:attrNameLst>
                                          <p:attrName>style.visibility</p:attrName>
                                        </p:attrNameLst>
                                      </p:cBhvr>
                                      <p:to>
                                        <p:strVal val="visible"/>
                                      </p:to>
                                    </p:set>
                                    <p:anim calcmode="lin" valueType="num">
                                      <p:cBhvr additive="base">
                                        <p:cTn id="7" dur="500" fill="hold"/>
                                        <p:tgtEl>
                                          <p:spTgt spid="856082"/>
                                        </p:tgtEl>
                                        <p:attrNameLst>
                                          <p:attrName>ppt_x</p:attrName>
                                        </p:attrNameLst>
                                      </p:cBhvr>
                                      <p:tavLst>
                                        <p:tav tm="0">
                                          <p:val>
                                            <p:strVal val="0-#ppt_w/2"/>
                                          </p:val>
                                        </p:tav>
                                        <p:tav tm="100000">
                                          <p:val>
                                            <p:strVal val="#ppt_x"/>
                                          </p:val>
                                        </p:tav>
                                      </p:tavLst>
                                    </p:anim>
                                    <p:anim calcmode="lin" valueType="num">
                                      <p:cBhvr additive="base">
                                        <p:cTn id="8" dur="500" fill="hold"/>
                                        <p:tgtEl>
                                          <p:spTgt spid="85608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499"/>
                                          </p:stCondLst>
                                        </p:cTn>
                                        <p:tgtEl>
                                          <p:spTgt spid="856071"/>
                                        </p:tgtEl>
                                        <p:attrNameLst>
                                          <p:attrName>style.visibility</p:attrName>
                                        </p:attrNameLst>
                                      </p:cBhvr>
                                      <p:to>
                                        <p:strVal val="visible"/>
                                      </p:to>
                                    </p:set>
                                  </p:childTnLst>
                                </p:cTn>
                              </p:par>
                            </p:childTnLst>
                          </p:cTn>
                        </p:par>
                        <p:par>
                          <p:cTn id="12" fill="hold" nodeType="afterGroup">
                            <p:stCondLst>
                              <p:cond delay="1000"/>
                            </p:stCondLst>
                            <p:childTnLst>
                              <p:par>
                                <p:cTn id="13" presetID="2" presetClass="entr" presetSubtype="8" fill="hold" nodeType="afterEffect">
                                  <p:stCondLst>
                                    <p:cond delay="0"/>
                                  </p:stCondLst>
                                  <p:childTnLst>
                                    <p:set>
                                      <p:cBhvr>
                                        <p:cTn id="14" dur="1" fill="hold">
                                          <p:stCondLst>
                                            <p:cond delay="0"/>
                                          </p:stCondLst>
                                        </p:cTn>
                                        <p:tgtEl>
                                          <p:spTgt spid="856081"/>
                                        </p:tgtEl>
                                        <p:attrNameLst>
                                          <p:attrName>style.visibility</p:attrName>
                                        </p:attrNameLst>
                                      </p:cBhvr>
                                      <p:to>
                                        <p:strVal val="visible"/>
                                      </p:to>
                                    </p:set>
                                    <p:anim calcmode="lin" valueType="num">
                                      <p:cBhvr additive="base">
                                        <p:cTn id="15" dur="500" fill="hold"/>
                                        <p:tgtEl>
                                          <p:spTgt spid="856081"/>
                                        </p:tgtEl>
                                        <p:attrNameLst>
                                          <p:attrName>ppt_x</p:attrName>
                                        </p:attrNameLst>
                                      </p:cBhvr>
                                      <p:tavLst>
                                        <p:tav tm="0">
                                          <p:val>
                                            <p:strVal val="0-#ppt_w/2"/>
                                          </p:val>
                                        </p:tav>
                                        <p:tav tm="100000">
                                          <p:val>
                                            <p:strVal val="#ppt_x"/>
                                          </p:val>
                                        </p:tav>
                                      </p:tavLst>
                                    </p:anim>
                                    <p:anim calcmode="lin" valueType="num">
                                      <p:cBhvr additive="base">
                                        <p:cTn id="16" dur="500" fill="hold"/>
                                        <p:tgtEl>
                                          <p:spTgt spid="856081"/>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1" presetClass="entr" presetSubtype="0" fill="hold" nodeType="afterEffect">
                                  <p:stCondLst>
                                    <p:cond delay="0"/>
                                  </p:stCondLst>
                                  <p:childTnLst>
                                    <p:set>
                                      <p:cBhvr>
                                        <p:cTn id="19" dur="1" fill="hold">
                                          <p:stCondLst>
                                            <p:cond delay="499"/>
                                          </p:stCondLst>
                                        </p:cTn>
                                        <p:tgtEl>
                                          <p:spTgt spid="856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8082" name="Group 2"/>
          <p:cNvGrpSpPr>
            <a:grpSpLocks/>
          </p:cNvGrpSpPr>
          <p:nvPr/>
        </p:nvGrpSpPr>
        <p:grpSpPr bwMode="auto">
          <a:xfrm>
            <a:off x="4572000" y="381000"/>
            <a:ext cx="3200400" cy="1646238"/>
            <a:chOff x="1920" y="240"/>
            <a:chExt cx="2016" cy="1037"/>
          </a:xfrm>
        </p:grpSpPr>
        <p:graphicFrame>
          <p:nvGraphicFramePr>
            <p:cNvPr id="33810" name="Object 3"/>
            <p:cNvGraphicFramePr>
              <a:graphicFrameLocks noChangeAspect="1"/>
            </p:cNvGraphicFramePr>
            <p:nvPr/>
          </p:nvGraphicFramePr>
          <p:xfrm>
            <a:off x="1920" y="240"/>
            <a:ext cx="1876" cy="925"/>
          </p:xfrm>
          <a:graphic>
            <a:graphicData uri="http://schemas.openxmlformats.org/presentationml/2006/ole">
              <mc:AlternateContent xmlns:mc="http://schemas.openxmlformats.org/markup-compatibility/2006">
                <mc:Choice xmlns:v="urn:schemas-microsoft-com:vml" Requires="v">
                  <p:oleObj spid="_x0000_s13322" name="Ecuación" r:id="rId3" imgW="927100" imgH="457200" progId="Equation.3">
                    <p:embed/>
                  </p:oleObj>
                </mc:Choice>
                <mc:Fallback>
                  <p:oleObj name="Ecuación" r:id="rId3" imgW="9271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0" y="240"/>
                          <a:ext cx="1876" cy="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3811" name="Text Box 4"/>
            <p:cNvSpPr txBox="1">
              <a:spLocks noChangeArrowheads="1"/>
            </p:cNvSpPr>
            <p:nvPr/>
          </p:nvSpPr>
          <p:spPr bwMode="auto">
            <a:xfrm>
              <a:off x="3696" y="912"/>
              <a:ext cx="24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pSp>
      <p:grpSp>
        <p:nvGrpSpPr>
          <p:cNvPr id="558085" name="Group 5"/>
          <p:cNvGrpSpPr>
            <a:grpSpLocks/>
          </p:cNvGrpSpPr>
          <p:nvPr/>
        </p:nvGrpSpPr>
        <p:grpSpPr bwMode="auto">
          <a:xfrm>
            <a:off x="3733800" y="4724400"/>
            <a:ext cx="5943600" cy="1798638"/>
            <a:chOff x="1392" y="2976"/>
            <a:chExt cx="3744" cy="1133"/>
          </a:xfrm>
        </p:grpSpPr>
        <p:graphicFrame>
          <p:nvGraphicFramePr>
            <p:cNvPr id="33808" name="Object 6"/>
            <p:cNvGraphicFramePr>
              <a:graphicFrameLocks noChangeAspect="1"/>
            </p:cNvGraphicFramePr>
            <p:nvPr/>
          </p:nvGraphicFramePr>
          <p:xfrm>
            <a:off x="1392" y="2976"/>
            <a:ext cx="3072" cy="1096"/>
          </p:xfrm>
          <a:graphic>
            <a:graphicData uri="http://schemas.openxmlformats.org/presentationml/2006/ole">
              <mc:AlternateContent xmlns:mc="http://schemas.openxmlformats.org/markup-compatibility/2006">
                <mc:Choice xmlns:v="urn:schemas-microsoft-com:vml" Requires="v">
                  <p:oleObj spid="_x0000_s13323"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2" y="2976"/>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3809" name="Text Box 7"/>
            <p:cNvSpPr txBox="1">
              <a:spLocks noChangeArrowheads="1"/>
            </p:cNvSpPr>
            <p:nvPr/>
          </p:nvSpPr>
          <p:spPr bwMode="auto">
            <a:xfrm>
              <a:off x="4368" y="3744"/>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2</a:t>
              </a:r>
              <a:r>
                <a:rPr lang="es-ES_tradnl" sz="3200" b="1" i="0">
                  <a:solidFill>
                    <a:srgbClr val="000000"/>
                  </a:solidFill>
                </a:rPr>
                <a:t>x</a:t>
              </a:r>
              <a:r>
                <a:rPr lang="es-ES_tradnl" sz="3200" b="1" i="0">
                  <a:solidFill>
                    <a:srgbClr val="6600CC"/>
                  </a:solidFill>
                </a:rPr>
                <a:t>3</a:t>
              </a:r>
            </a:p>
          </p:txBody>
        </p:sp>
      </p:grpSp>
      <p:grpSp>
        <p:nvGrpSpPr>
          <p:cNvPr id="558088" name="Group 8"/>
          <p:cNvGrpSpPr>
            <a:grpSpLocks/>
          </p:cNvGrpSpPr>
          <p:nvPr/>
        </p:nvGrpSpPr>
        <p:grpSpPr bwMode="auto">
          <a:xfrm>
            <a:off x="6629400" y="2438400"/>
            <a:ext cx="3733800" cy="1798638"/>
            <a:chOff x="3216" y="1536"/>
            <a:chExt cx="2352" cy="1133"/>
          </a:xfrm>
        </p:grpSpPr>
        <p:graphicFrame>
          <p:nvGraphicFramePr>
            <p:cNvPr id="33806" name="Object 9"/>
            <p:cNvGraphicFramePr>
              <a:graphicFrameLocks noChangeAspect="1"/>
            </p:cNvGraphicFramePr>
            <p:nvPr/>
          </p:nvGraphicFramePr>
          <p:xfrm>
            <a:off x="3216" y="1536"/>
            <a:ext cx="1872" cy="1069"/>
          </p:xfrm>
          <a:graphic>
            <a:graphicData uri="http://schemas.openxmlformats.org/presentationml/2006/ole">
              <mc:AlternateContent xmlns:mc="http://schemas.openxmlformats.org/markup-compatibility/2006">
                <mc:Choice xmlns:v="urn:schemas-microsoft-com:vml" Requires="v">
                  <p:oleObj spid="_x0000_s13324" name="Ecuación" r:id="rId7" imgW="800100" imgH="457200" progId="Equation.3">
                    <p:embed/>
                  </p:oleObj>
                </mc:Choice>
                <mc:Fallback>
                  <p:oleObj name="Ecuación" r:id="rId7" imgW="8001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16" y="1536"/>
                          <a:ext cx="1872" cy="10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3807" name="Text Box 10"/>
            <p:cNvSpPr txBox="1">
              <a:spLocks noChangeArrowheads="1"/>
            </p:cNvSpPr>
            <p:nvPr/>
          </p:nvSpPr>
          <p:spPr bwMode="auto">
            <a:xfrm>
              <a:off x="4944" y="2304"/>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pSp>
      <p:grpSp>
        <p:nvGrpSpPr>
          <p:cNvPr id="558091" name="Group 11"/>
          <p:cNvGrpSpPr>
            <a:grpSpLocks/>
          </p:cNvGrpSpPr>
          <p:nvPr/>
        </p:nvGrpSpPr>
        <p:grpSpPr bwMode="auto">
          <a:xfrm>
            <a:off x="2286000" y="1905000"/>
            <a:ext cx="4114800" cy="2559050"/>
            <a:chOff x="480" y="1200"/>
            <a:chExt cx="2592" cy="1612"/>
          </a:xfrm>
        </p:grpSpPr>
        <p:graphicFrame>
          <p:nvGraphicFramePr>
            <p:cNvPr id="33804" name="Object 12"/>
            <p:cNvGraphicFramePr>
              <a:graphicFrameLocks noChangeAspect="1"/>
            </p:cNvGraphicFramePr>
            <p:nvPr/>
          </p:nvGraphicFramePr>
          <p:xfrm>
            <a:off x="480" y="1200"/>
            <a:ext cx="2016" cy="1612"/>
          </p:xfrm>
          <a:graphic>
            <a:graphicData uri="http://schemas.openxmlformats.org/presentationml/2006/ole">
              <mc:AlternateContent xmlns:mc="http://schemas.openxmlformats.org/markup-compatibility/2006">
                <mc:Choice xmlns:v="urn:schemas-microsoft-com:vml" Requires="v">
                  <p:oleObj spid="_x0000_s13325" name="Ecuación" r:id="rId9" imgW="888614" imgH="710891" progId="Equation.3">
                    <p:embed/>
                  </p:oleObj>
                </mc:Choice>
                <mc:Fallback>
                  <p:oleObj name="Ecuación" r:id="rId9" imgW="888614" imgH="710891"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 y="1200"/>
                          <a:ext cx="2016" cy="1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3805" name="Text Box 13"/>
            <p:cNvSpPr txBox="1">
              <a:spLocks noChangeArrowheads="1"/>
            </p:cNvSpPr>
            <p:nvPr/>
          </p:nvSpPr>
          <p:spPr bwMode="auto">
            <a:xfrm>
              <a:off x="2448" y="240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3</a:t>
              </a:r>
              <a:r>
                <a:rPr lang="es-ES_tradnl" sz="3200" b="1" i="0">
                  <a:solidFill>
                    <a:srgbClr val="000000"/>
                  </a:solidFill>
                </a:rPr>
                <a:t>x</a:t>
              </a:r>
              <a:r>
                <a:rPr lang="es-ES_tradnl" sz="3200" b="1" i="0">
                  <a:solidFill>
                    <a:srgbClr val="6600CC"/>
                  </a:solidFill>
                </a:rPr>
                <a:t>2</a:t>
              </a:r>
              <a:endParaRPr lang="es-ES_tradnl" sz="3200" b="1" i="0">
                <a:solidFill>
                  <a:srgbClr val="000000"/>
                </a:solidFill>
              </a:endParaRPr>
            </a:p>
          </p:txBody>
        </p:sp>
      </p:grpSp>
      <p:grpSp>
        <p:nvGrpSpPr>
          <p:cNvPr id="558094" name="Group 14"/>
          <p:cNvGrpSpPr>
            <a:grpSpLocks/>
          </p:cNvGrpSpPr>
          <p:nvPr/>
        </p:nvGrpSpPr>
        <p:grpSpPr bwMode="auto">
          <a:xfrm>
            <a:off x="2438400" y="1981200"/>
            <a:ext cx="3810000" cy="2514600"/>
            <a:chOff x="576" y="1296"/>
            <a:chExt cx="2400" cy="1584"/>
          </a:xfrm>
        </p:grpSpPr>
        <p:sp>
          <p:nvSpPr>
            <p:cNvPr id="33802" name="Line 15"/>
            <p:cNvSpPr>
              <a:spLocks noChangeShapeType="1"/>
            </p:cNvSpPr>
            <p:nvPr/>
          </p:nvSpPr>
          <p:spPr bwMode="auto">
            <a:xfrm>
              <a:off x="576" y="1296"/>
              <a:ext cx="2304" cy="148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803" name="Line 16"/>
            <p:cNvSpPr>
              <a:spLocks noChangeShapeType="1"/>
            </p:cNvSpPr>
            <p:nvPr/>
          </p:nvSpPr>
          <p:spPr bwMode="auto">
            <a:xfrm flipH="1">
              <a:off x="672" y="1392"/>
              <a:ext cx="2304" cy="148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58097" name="Group 17"/>
          <p:cNvGrpSpPr>
            <a:grpSpLocks/>
          </p:cNvGrpSpPr>
          <p:nvPr/>
        </p:nvGrpSpPr>
        <p:grpSpPr bwMode="auto">
          <a:xfrm>
            <a:off x="4800600" y="4648200"/>
            <a:ext cx="3810000" cy="1828800"/>
            <a:chOff x="576" y="1296"/>
            <a:chExt cx="2400" cy="1584"/>
          </a:xfrm>
        </p:grpSpPr>
        <p:sp>
          <p:nvSpPr>
            <p:cNvPr id="33800" name="Line 18"/>
            <p:cNvSpPr>
              <a:spLocks noChangeShapeType="1"/>
            </p:cNvSpPr>
            <p:nvPr/>
          </p:nvSpPr>
          <p:spPr bwMode="auto">
            <a:xfrm>
              <a:off x="576" y="1296"/>
              <a:ext cx="2304" cy="148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801" name="Line 19"/>
            <p:cNvSpPr>
              <a:spLocks noChangeShapeType="1"/>
            </p:cNvSpPr>
            <p:nvPr/>
          </p:nvSpPr>
          <p:spPr bwMode="auto">
            <a:xfrm flipH="1">
              <a:off x="672" y="1392"/>
              <a:ext cx="2304" cy="148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84402301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558082"/>
                                        </p:tgtEl>
                                        <p:attrNameLst>
                                          <p:attrName>style.visibility</p:attrName>
                                        </p:attrNameLst>
                                      </p:cBhvr>
                                      <p:to>
                                        <p:strVal val="visible"/>
                                      </p:to>
                                    </p:set>
                                    <p:anim calcmode="lin" valueType="num">
                                      <p:cBhvr additive="base">
                                        <p:cTn id="7" dur="500" fill="hold"/>
                                        <p:tgtEl>
                                          <p:spTgt spid="558082"/>
                                        </p:tgtEl>
                                        <p:attrNameLst>
                                          <p:attrName>ppt_x</p:attrName>
                                        </p:attrNameLst>
                                      </p:cBhvr>
                                      <p:tavLst>
                                        <p:tav tm="0">
                                          <p:val>
                                            <p:strVal val="0-#ppt_w/2"/>
                                          </p:val>
                                        </p:tav>
                                        <p:tav tm="100000">
                                          <p:val>
                                            <p:strVal val="#ppt_x"/>
                                          </p:val>
                                        </p:tav>
                                      </p:tavLst>
                                    </p:anim>
                                    <p:anim calcmode="lin" valueType="num">
                                      <p:cBhvr additive="base">
                                        <p:cTn id="8" dur="500" fill="hold"/>
                                        <p:tgtEl>
                                          <p:spTgt spid="55808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499"/>
                                          </p:stCondLst>
                                        </p:cTn>
                                        <p:tgtEl>
                                          <p:spTgt spid="558091"/>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nodeType="afterEffect">
                                  <p:stCondLst>
                                    <p:cond delay="1000"/>
                                  </p:stCondLst>
                                  <p:childTnLst>
                                    <p:set>
                                      <p:cBhvr>
                                        <p:cTn id="14" dur="1" fill="hold">
                                          <p:stCondLst>
                                            <p:cond delay="499"/>
                                          </p:stCondLst>
                                        </p:cTn>
                                        <p:tgtEl>
                                          <p:spTgt spid="558094"/>
                                        </p:tgtEl>
                                        <p:attrNameLst>
                                          <p:attrName>style.visibility</p:attrName>
                                        </p:attrNameLst>
                                      </p:cBhvr>
                                      <p:to>
                                        <p:strVal val="visible"/>
                                      </p:to>
                                    </p:set>
                                  </p:childTnLst>
                                </p:cTn>
                              </p:par>
                            </p:childTnLst>
                          </p:cTn>
                        </p:par>
                        <p:par>
                          <p:cTn id="15" fill="hold" nodeType="afterGroup">
                            <p:stCondLst>
                              <p:cond delay="2500"/>
                            </p:stCondLst>
                            <p:childTnLst>
                              <p:par>
                                <p:cTn id="16" presetID="1" presetClass="entr" presetSubtype="0" fill="hold" nodeType="afterEffect">
                                  <p:stCondLst>
                                    <p:cond delay="0"/>
                                  </p:stCondLst>
                                  <p:childTnLst>
                                    <p:set>
                                      <p:cBhvr>
                                        <p:cTn id="17" dur="1" fill="hold">
                                          <p:stCondLst>
                                            <p:cond delay="499"/>
                                          </p:stCondLst>
                                        </p:cTn>
                                        <p:tgtEl>
                                          <p:spTgt spid="558085"/>
                                        </p:tgtEl>
                                        <p:attrNameLst>
                                          <p:attrName>style.visibility</p:attrName>
                                        </p:attrNameLst>
                                      </p:cBhvr>
                                      <p:to>
                                        <p:strVal val="visible"/>
                                      </p:to>
                                    </p:set>
                                  </p:childTnLst>
                                </p:cTn>
                              </p:par>
                            </p:childTnLst>
                          </p:cTn>
                        </p:par>
                        <p:par>
                          <p:cTn id="18" fill="hold" nodeType="afterGroup">
                            <p:stCondLst>
                              <p:cond delay="3000"/>
                            </p:stCondLst>
                            <p:childTnLst>
                              <p:par>
                                <p:cTn id="19" presetID="1" presetClass="entr" presetSubtype="0" fill="hold" nodeType="afterEffect">
                                  <p:stCondLst>
                                    <p:cond delay="1000"/>
                                  </p:stCondLst>
                                  <p:childTnLst>
                                    <p:set>
                                      <p:cBhvr>
                                        <p:cTn id="20" dur="1" fill="hold">
                                          <p:stCondLst>
                                            <p:cond delay="499"/>
                                          </p:stCondLst>
                                        </p:cTn>
                                        <p:tgtEl>
                                          <p:spTgt spid="558097"/>
                                        </p:tgtEl>
                                        <p:attrNameLst>
                                          <p:attrName>style.visibility</p:attrName>
                                        </p:attrNameLst>
                                      </p:cBhvr>
                                      <p:to>
                                        <p:strVal val="visible"/>
                                      </p:to>
                                    </p:set>
                                  </p:childTnLst>
                                </p:cTn>
                              </p:par>
                            </p:childTnLst>
                          </p:cTn>
                        </p:par>
                        <p:par>
                          <p:cTn id="21" fill="hold" nodeType="afterGroup">
                            <p:stCondLst>
                              <p:cond delay="4500"/>
                            </p:stCondLst>
                            <p:childTnLst>
                              <p:par>
                                <p:cTn id="22" presetID="1" presetClass="entr" presetSubtype="0" fill="hold" nodeType="afterEffect">
                                  <p:stCondLst>
                                    <p:cond delay="0"/>
                                  </p:stCondLst>
                                  <p:childTnLst>
                                    <p:set>
                                      <p:cBhvr>
                                        <p:cTn id="23" dur="1" fill="hold">
                                          <p:stCondLst>
                                            <p:cond delay="499"/>
                                          </p:stCondLst>
                                        </p:cTn>
                                        <p:tgtEl>
                                          <p:spTgt spid="5580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2208214" y="1412876"/>
            <a:ext cx="7704137" cy="3108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800" b="1" i="0" dirty="0">
                <a:hlinkClick r:id="rId2" action="ppaction://hlinksldjump"/>
              </a:rPr>
              <a:t>DEFINICIÓN DE MATRIZ.</a:t>
            </a:r>
            <a:endParaRPr lang="es-ES" sz="2800" b="1" i="0" dirty="0"/>
          </a:p>
          <a:p>
            <a:pPr algn="l" eaLnBrk="1" hangingPunct="1">
              <a:buFontTx/>
              <a:buChar char="-"/>
            </a:pPr>
            <a:r>
              <a:rPr lang="es-ES" sz="2800" b="1" i="0" dirty="0">
                <a:hlinkClick r:id="rId3" action="ppaction://hlinksldjump"/>
              </a:rPr>
              <a:t>ALGUNOS TIPOS DE MATRICES.</a:t>
            </a:r>
            <a:endParaRPr lang="es-ES" sz="2800" b="1" i="0" dirty="0"/>
          </a:p>
          <a:p>
            <a:pPr algn="l" eaLnBrk="1" hangingPunct="1">
              <a:buFontTx/>
              <a:buChar char="-"/>
            </a:pPr>
            <a:r>
              <a:rPr lang="es-ES" sz="2800" b="1" i="0" dirty="0">
                <a:hlinkClick r:id="rId4" action="ppaction://hlinksldjump"/>
              </a:rPr>
              <a:t>IGUALDAD DE MATRICES.</a:t>
            </a:r>
            <a:endParaRPr lang="es-ES" sz="2800" b="1" i="0" dirty="0"/>
          </a:p>
          <a:p>
            <a:pPr algn="l" eaLnBrk="1" hangingPunct="1">
              <a:buFontTx/>
              <a:buChar char="-"/>
            </a:pPr>
            <a:r>
              <a:rPr lang="es-ES" sz="2800" b="1" i="0" dirty="0">
                <a:hlinkClick r:id="rId5" action="ppaction://hlinksldjump"/>
              </a:rPr>
              <a:t>OPERACIONES CON MATRICES.</a:t>
            </a:r>
            <a:endParaRPr lang="es-ES" sz="2800" b="1" i="0" dirty="0"/>
          </a:p>
          <a:p>
            <a:pPr algn="l" eaLnBrk="1" hangingPunct="1">
              <a:buFontTx/>
              <a:buChar char="-"/>
            </a:pPr>
            <a:r>
              <a:rPr lang="es-ES" sz="2800" b="1" i="0" dirty="0" smtClean="0">
                <a:hlinkClick r:id="rId6" action="ppaction://hlinksldjump"/>
              </a:rPr>
              <a:t>RANGO </a:t>
            </a:r>
            <a:r>
              <a:rPr lang="es-ES" sz="2800" b="1" i="0" dirty="0">
                <a:hlinkClick r:id="rId6" action="ppaction://hlinksldjump"/>
              </a:rPr>
              <a:t>DE UNA MATRIZ.</a:t>
            </a:r>
            <a:endParaRPr lang="es-ES" sz="3200" b="1" i="0" dirty="0"/>
          </a:p>
        </p:txBody>
      </p:sp>
      <p:sp>
        <p:nvSpPr>
          <p:cNvPr id="531459" name="Text Box 3"/>
          <p:cNvSpPr txBox="1">
            <a:spLocks noChangeArrowheads="1"/>
          </p:cNvSpPr>
          <p:nvPr/>
        </p:nvSpPr>
        <p:spPr bwMode="auto">
          <a:xfrm>
            <a:off x="4008438" y="404814"/>
            <a:ext cx="40322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MATRICES</a:t>
            </a:r>
          </a:p>
        </p:txBody>
      </p:sp>
    </p:spTree>
    <p:extLst>
      <p:ext uri="{BB962C8B-B14F-4D97-AF65-F5344CB8AC3E}">
        <p14:creationId xmlns:p14="http://schemas.microsoft.com/office/powerpoint/2010/main" val="42093939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Text Box 2"/>
          <p:cNvSpPr txBox="1">
            <a:spLocks noChangeArrowheads="1"/>
          </p:cNvSpPr>
          <p:nvPr/>
        </p:nvSpPr>
        <p:spPr bwMode="auto">
          <a:xfrm>
            <a:off x="3429000" y="1219200"/>
            <a:ext cx="59436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559107" name="Object 3"/>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14344" name="Ecuación" r:id="rId3" imgW="927100" imgH="457200" progId="Equation.3">
                  <p:embed/>
                </p:oleObj>
              </mc:Choice>
              <mc:Fallback>
                <p:oleObj name="Ecuación" r:id="rId3" imgW="9271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9108" name="Text Box 4"/>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559109" name="Object 5"/>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14345" name="Ecuación" r:id="rId5" imgW="800100" imgH="457200" progId="Equation.3">
                  <p:embed/>
                </p:oleObj>
              </mc:Choice>
              <mc:Fallback>
                <p:oleObj name="Ecuación" r:id="rId5" imgW="800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9110" name="Text Box 6"/>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559111" name="Text Box 7"/>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559112" name="Group 8"/>
          <p:cNvGrpSpPr>
            <a:grpSpLocks/>
          </p:cNvGrpSpPr>
          <p:nvPr/>
        </p:nvGrpSpPr>
        <p:grpSpPr bwMode="auto">
          <a:xfrm>
            <a:off x="2133600" y="4708526"/>
            <a:ext cx="1828800" cy="701675"/>
            <a:chOff x="384" y="2832"/>
            <a:chExt cx="1152" cy="442"/>
          </a:xfrm>
        </p:grpSpPr>
        <p:sp>
          <p:nvSpPr>
            <p:cNvPr id="34830" name="Text Box 9"/>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34831" name="Text Box 10"/>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34832" name="Text Box 11"/>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559116" name="Group 12"/>
          <p:cNvGrpSpPr>
            <a:grpSpLocks/>
          </p:cNvGrpSpPr>
          <p:nvPr/>
        </p:nvGrpSpPr>
        <p:grpSpPr bwMode="auto">
          <a:xfrm>
            <a:off x="3962400" y="1981200"/>
            <a:ext cx="4419600" cy="762000"/>
            <a:chOff x="1536" y="1248"/>
            <a:chExt cx="2784" cy="480"/>
          </a:xfrm>
        </p:grpSpPr>
        <p:sp>
          <p:nvSpPr>
            <p:cNvPr id="34828" name="Oval 13"/>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4829" name="Oval 14"/>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graphicFrame>
        <p:nvGraphicFramePr>
          <p:cNvPr id="559119" name="Object 15"/>
          <p:cNvGraphicFramePr>
            <a:graphicFrameLocks noChangeAspect="1"/>
          </p:cNvGraphicFramePr>
          <p:nvPr/>
        </p:nvGraphicFramePr>
        <p:xfrm>
          <a:off x="4114800" y="4171950"/>
          <a:ext cx="5867400" cy="1847850"/>
        </p:xfrm>
        <a:graphic>
          <a:graphicData uri="http://schemas.openxmlformats.org/presentationml/2006/ole">
            <mc:AlternateContent xmlns:mc="http://schemas.openxmlformats.org/markup-compatibility/2006">
              <mc:Choice xmlns:v="urn:schemas-microsoft-com:vml" Requires="v">
                <p:oleObj spid="_x0000_s14346" name="Ecuación" r:id="rId7" imgW="736600" imgH="457200" progId="Equation.3">
                  <p:embed/>
                </p:oleObj>
              </mc:Choice>
              <mc:Fallback>
                <p:oleObj name="Ecuación" r:id="rId7" imgW="7366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14800" y="4171950"/>
                        <a:ext cx="5867400" cy="184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9120" name="Text Box 16"/>
          <p:cNvSpPr txBox="1">
            <a:spLocks noChangeArrowheads="1"/>
          </p:cNvSpPr>
          <p:nvPr/>
        </p:nvSpPr>
        <p:spPr bwMode="auto">
          <a:xfrm>
            <a:off x="2208214" y="476250"/>
            <a:ext cx="770413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75940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0"/>
                                        </p:tgtEl>
                                        <p:attrNameLst>
                                          <p:attrName>style.visibility</p:attrName>
                                        </p:attrNameLst>
                                      </p:cBhvr>
                                      <p:to>
                                        <p:strVal val="visible"/>
                                      </p:to>
                                    </p:set>
                                    <p:anim calcmode="lin" valueType="num">
                                      <p:cBhvr additive="base">
                                        <p:cTn id="7" dur="500" fill="hold"/>
                                        <p:tgtEl>
                                          <p:spTgt spid="559120"/>
                                        </p:tgtEl>
                                        <p:attrNameLst>
                                          <p:attrName>ppt_x</p:attrName>
                                        </p:attrNameLst>
                                      </p:cBhvr>
                                      <p:tavLst>
                                        <p:tav tm="0">
                                          <p:val>
                                            <p:strVal val="0-#ppt_w/2"/>
                                          </p:val>
                                        </p:tav>
                                        <p:tav tm="100000">
                                          <p:val>
                                            <p:strVal val="#ppt_x"/>
                                          </p:val>
                                        </p:tav>
                                      </p:tavLst>
                                    </p:anim>
                                    <p:anim calcmode="lin" valueType="num">
                                      <p:cBhvr additive="base">
                                        <p:cTn id="8" dur="500" fill="hold"/>
                                        <p:tgtEl>
                                          <p:spTgt spid="5591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59106"/>
                                        </p:tgtEl>
                                        <p:attrNameLst>
                                          <p:attrName>style.visibility</p:attrName>
                                        </p:attrNameLst>
                                      </p:cBhvr>
                                      <p:to>
                                        <p:strVal val="visible"/>
                                      </p:to>
                                    </p:set>
                                    <p:anim calcmode="lin" valueType="num">
                                      <p:cBhvr additive="base">
                                        <p:cTn id="12" dur="500" fill="hold"/>
                                        <p:tgtEl>
                                          <p:spTgt spid="559106"/>
                                        </p:tgtEl>
                                        <p:attrNameLst>
                                          <p:attrName>ppt_x</p:attrName>
                                        </p:attrNameLst>
                                      </p:cBhvr>
                                      <p:tavLst>
                                        <p:tav tm="0">
                                          <p:val>
                                            <p:strVal val="0-#ppt_w/2"/>
                                          </p:val>
                                        </p:tav>
                                        <p:tav tm="100000">
                                          <p:val>
                                            <p:strVal val="#ppt_x"/>
                                          </p:val>
                                        </p:tav>
                                      </p:tavLst>
                                    </p:anim>
                                    <p:anim calcmode="lin" valueType="num">
                                      <p:cBhvr additive="base">
                                        <p:cTn id="13" dur="500" fill="hold"/>
                                        <p:tgtEl>
                                          <p:spTgt spid="55910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0"/>
                                  </p:stCondLst>
                                  <p:childTnLst>
                                    <p:set>
                                      <p:cBhvr>
                                        <p:cTn id="16" dur="1" fill="hold">
                                          <p:stCondLst>
                                            <p:cond delay="0"/>
                                          </p:stCondLst>
                                        </p:cTn>
                                        <p:tgtEl>
                                          <p:spTgt spid="559107"/>
                                        </p:tgtEl>
                                        <p:attrNameLst>
                                          <p:attrName>style.visibility</p:attrName>
                                        </p:attrNameLst>
                                      </p:cBhvr>
                                      <p:to>
                                        <p:strVal val="visible"/>
                                      </p:to>
                                    </p:set>
                                    <p:anim calcmode="lin" valueType="num">
                                      <p:cBhvr additive="base">
                                        <p:cTn id="17" dur="500" fill="hold"/>
                                        <p:tgtEl>
                                          <p:spTgt spid="559107"/>
                                        </p:tgtEl>
                                        <p:attrNameLst>
                                          <p:attrName>ppt_x</p:attrName>
                                        </p:attrNameLst>
                                      </p:cBhvr>
                                      <p:tavLst>
                                        <p:tav tm="0">
                                          <p:val>
                                            <p:strVal val="0-#ppt_w/2"/>
                                          </p:val>
                                        </p:tav>
                                        <p:tav tm="100000">
                                          <p:val>
                                            <p:strVal val="#ppt_x"/>
                                          </p:val>
                                        </p:tav>
                                      </p:tavLst>
                                    </p:anim>
                                    <p:anim calcmode="lin" valueType="num">
                                      <p:cBhvr additive="base">
                                        <p:cTn id="18" dur="500" fill="hold"/>
                                        <p:tgtEl>
                                          <p:spTgt spid="559107"/>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559108"/>
                                        </p:tgtEl>
                                        <p:attrNameLst>
                                          <p:attrName>style.visibility</p:attrName>
                                        </p:attrNameLst>
                                      </p:cBhvr>
                                      <p:to>
                                        <p:strVal val="visible"/>
                                      </p:to>
                                    </p:set>
                                    <p:anim calcmode="lin" valueType="num">
                                      <p:cBhvr additive="base">
                                        <p:cTn id="22" dur="500" fill="hold"/>
                                        <p:tgtEl>
                                          <p:spTgt spid="559108"/>
                                        </p:tgtEl>
                                        <p:attrNameLst>
                                          <p:attrName>ppt_x</p:attrName>
                                        </p:attrNameLst>
                                      </p:cBhvr>
                                      <p:tavLst>
                                        <p:tav tm="0">
                                          <p:val>
                                            <p:strVal val="0-#ppt_w/2"/>
                                          </p:val>
                                        </p:tav>
                                        <p:tav tm="100000">
                                          <p:val>
                                            <p:strVal val="#ppt_x"/>
                                          </p:val>
                                        </p:tav>
                                      </p:tavLst>
                                    </p:anim>
                                    <p:anim calcmode="lin" valueType="num">
                                      <p:cBhvr additive="base">
                                        <p:cTn id="23" dur="500" fill="hold"/>
                                        <p:tgtEl>
                                          <p:spTgt spid="559108"/>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nodeType="afterEffect">
                                  <p:stCondLst>
                                    <p:cond delay="0"/>
                                  </p:stCondLst>
                                  <p:childTnLst>
                                    <p:set>
                                      <p:cBhvr>
                                        <p:cTn id="26" dur="1" fill="hold">
                                          <p:stCondLst>
                                            <p:cond delay="0"/>
                                          </p:stCondLst>
                                        </p:cTn>
                                        <p:tgtEl>
                                          <p:spTgt spid="559109"/>
                                        </p:tgtEl>
                                        <p:attrNameLst>
                                          <p:attrName>style.visibility</p:attrName>
                                        </p:attrNameLst>
                                      </p:cBhvr>
                                      <p:to>
                                        <p:strVal val="visible"/>
                                      </p:to>
                                    </p:set>
                                    <p:anim calcmode="lin" valueType="num">
                                      <p:cBhvr additive="base">
                                        <p:cTn id="27" dur="500" fill="hold"/>
                                        <p:tgtEl>
                                          <p:spTgt spid="559109"/>
                                        </p:tgtEl>
                                        <p:attrNameLst>
                                          <p:attrName>ppt_x</p:attrName>
                                        </p:attrNameLst>
                                      </p:cBhvr>
                                      <p:tavLst>
                                        <p:tav tm="0">
                                          <p:val>
                                            <p:strVal val="0-#ppt_w/2"/>
                                          </p:val>
                                        </p:tav>
                                        <p:tav tm="100000">
                                          <p:val>
                                            <p:strVal val="#ppt_x"/>
                                          </p:val>
                                        </p:tav>
                                      </p:tavLst>
                                    </p:anim>
                                    <p:anim calcmode="lin" valueType="num">
                                      <p:cBhvr additive="base">
                                        <p:cTn id="28" dur="500" fill="hold"/>
                                        <p:tgtEl>
                                          <p:spTgt spid="559109"/>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559110"/>
                                        </p:tgtEl>
                                        <p:attrNameLst>
                                          <p:attrName>style.visibility</p:attrName>
                                        </p:attrNameLst>
                                      </p:cBhvr>
                                      <p:to>
                                        <p:strVal val="visible"/>
                                      </p:to>
                                    </p:set>
                                    <p:anim calcmode="lin" valueType="num">
                                      <p:cBhvr additive="base">
                                        <p:cTn id="32" dur="500" fill="hold"/>
                                        <p:tgtEl>
                                          <p:spTgt spid="559110"/>
                                        </p:tgtEl>
                                        <p:attrNameLst>
                                          <p:attrName>ppt_x</p:attrName>
                                        </p:attrNameLst>
                                      </p:cBhvr>
                                      <p:tavLst>
                                        <p:tav tm="0">
                                          <p:val>
                                            <p:strVal val="0-#ppt_w/2"/>
                                          </p:val>
                                        </p:tav>
                                        <p:tav tm="100000">
                                          <p:val>
                                            <p:strVal val="#ppt_x"/>
                                          </p:val>
                                        </p:tav>
                                      </p:tavLst>
                                    </p:anim>
                                    <p:anim calcmode="lin" valueType="num">
                                      <p:cBhvr additive="base">
                                        <p:cTn id="33" dur="500" fill="hold"/>
                                        <p:tgtEl>
                                          <p:spTgt spid="559110"/>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559111"/>
                                        </p:tgtEl>
                                        <p:attrNameLst>
                                          <p:attrName>style.visibility</p:attrName>
                                        </p:attrNameLst>
                                      </p:cBhvr>
                                      <p:to>
                                        <p:strVal val="visible"/>
                                      </p:to>
                                    </p:set>
                                    <p:anim calcmode="lin" valueType="num">
                                      <p:cBhvr additive="base">
                                        <p:cTn id="37" dur="500" fill="hold"/>
                                        <p:tgtEl>
                                          <p:spTgt spid="559111"/>
                                        </p:tgtEl>
                                        <p:attrNameLst>
                                          <p:attrName>ppt_x</p:attrName>
                                        </p:attrNameLst>
                                      </p:cBhvr>
                                      <p:tavLst>
                                        <p:tav tm="0">
                                          <p:val>
                                            <p:strVal val="0-#ppt_w/2"/>
                                          </p:val>
                                        </p:tav>
                                        <p:tav tm="100000">
                                          <p:val>
                                            <p:strVal val="#ppt_x"/>
                                          </p:val>
                                        </p:tav>
                                      </p:tavLst>
                                    </p:anim>
                                    <p:anim calcmode="lin" valueType="num">
                                      <p:cBhvr additive="base">
                                        <p:cTn id="38" dur="500" fill="hold"/>
                                        <p:tgtEl>
                                          <p:spTgt spid="559111"/>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3500"/>
                            </p:stCondLst>
                            <p:childTnLst>
                              <p:par>
                                <p:cTn id="40" presetID="2" presetClass="entr" presetSubtype="8" fill="hold" nodeType="afterEffect">
                                  <p:stCondLst>
                                    <p:cond delay="0"/>
                                  </p:stCondLst>
                                  <p:childTnLst>
                                    <p:set>
                                      <p:cBhvr>
                                        <p:cTn id="41" dur="1" fill="hold">
                                          <p:stCondLst>
                                            <p:cond delay="0"/>
                                          </p:stCondLst>
                                        </p:cTn>
                                        <p:tgtEl>
                                          <p:spTgt spid="559112"/>
                                        </p:tgtEl>
                                        <p:attrNameLst>
                                          <p:attrName>style.visibility</p:attrName>
                                        </p:attrNameLst>
                                      </p:cBhvr>
                                      <p:to>
                                        <p:strVal val="visible"/>
                                      </p:to>
                                    </p:set>
                                    <p:anim calcmode="lin" valueType="num">
                                      <p:cBhvr additive="base">
                                        <p:cTn id="42" dur="500" fill="hold"/>
                                        <p:tgtEl>
                                          <p:spTgt spid="559112"/>
                                        </p:tgtEl>
                                        <p:attrNameLst>
                                          <p:attrName>ppt_x</p:attrName>
                                        </p:attrNameLst>
                                      </p:cBhvr>
                                      <p:tavLst>
                                        <p:tav tm="0">
                                          <p:val>
                                            <p:strVal val="0-#ppt_w/2"/>
                                          </p:val>
                                        </p:tav>
                                        <p:tav tm="100000">
                                          <p:val>
                                            <p:strVal val="#ppt_x"/>
                                          </p:val>
                                        </p:tav>
                                      </p:tavLst>
                                    </p:anim>
                                    <p:anim calcmode="lin" valueType="num">
                                      <p:cBhvr additive="base">
                                        <p:cTn id="43" dur="500" fill="hold"/>
                                        <p:tgtEl>
                                          <p:spTgt spid="559112"/>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4000"/>
                            </p:stCondLst>
                            <p:childTnLst>
                              <p:par>
                                <p:cTn id="45" presetID="23" presetClass="entr" presetSubtype="16" fill="hold" nodeType="afterEffect">
                                  <p:stCondLst>
                                    <p:cond delay="0"/>
                                  </p:stCondLst>
                                  <p:childTnLst>
                                    <p:set>
                                      <p:cBhvr>
                                        <p:cTn id="46" dur="1" fill="hold">
                                          <p:stCondLst>
                                            <p:cond delay="0"/>
                                          </p:stCondLst>
                                        </p:cTn>
                                        <p:tgtEl>
                                          <p:spTgt spid="559116"/>
                                        </p:tgtEl>
                                        <p:attrNameLst>
                                          <p:attrName>style.visibility</p:attrName>
                                        </p:attrNameLst>
                                      </p:cBhvr>
                                      <p:to>
                                        <p:strVal val="visible"/>
                                      </p:to>
                                    </p:set>
                                    <p:anim calcmode="lin" valueType="num">
                                      <p:cBhvr>
                                        <p:cTn id="47" dur="500" fill="hold"/>
                                        <p:tgtEl>
                                          <p:spTgt spid="559116"/>
                                        </p:tgtEl>
                                        <p:attrNameLst>
                                          <p:attrName>ppt_w</p:attrName>
                                        </p:attrNameLst>
                                      </p:cBhvr>
                                      <p:tavLst>
                                        <p:tav tm="0">
                                          <p:val>
                                            <p:fltVal val="0"/>
                                          </p:val>
                                        </p:tav>
                                        <p:tav tm="100000">
                                          <p:val>
                                            <p:strVal val="#ppt_w"/>
                                          </p:val>
                                        </p:tav>
                                      </p:tavLst>
                                    </p:anim>
                                    <p:anim calcmode="lin" valueType="num">
                                      <p:cBhvr>
                                        <p:cTn id="48" dur="500" fill="hold"/>
                                        <p:tgtEl>
                                          <p:spTgt spid="559116"/>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500"/>
                            </p:stCondLst>
                            <p:childTnLst>
                              <p:par>
                                <p:cTn id="50" presetID="23" presetClass="entr" presetSubtype="16" fill="hold" nodeType="afterEffect">
                                  <p:stCondLst>
                                    <p:cond delay="0"/>
                                  </p:stCondLst>
                                  <p:childTnLst>
                                    <p:set>
                                      <p:cBhvr>
                                        <p:cTn id="51" dur="1" fill="hold">
                                          <p:stCondLst>
                                            <p:cond delay="0"/>
                                          </p:stCondLst>
                                        </p:cTn>
                                        <p:tgtEl>
                                          <p:spTgt spid="559119"/>
                                        </p:tgtEl>
                                        <p:attrNameLst>
                                          <p:attrName>style.visibility</p:attrName>
                                        </p:attrNameLst>
                                      </p:cBhvr>
                                      <p:to>
                                        <p:strVal val="visible"/>
                                      </p:to>
                                    </p:set>
                                    <p:anim calcmode="lin" valueType="num">
                                      <p:cBhvr>
                                        <p:cTn id="52" dur="500" fill="hold"/>
                                        <p:tgtEl>
                                          <p:spTgt spid="559119"/>
                                        </p:tgtEl>
                                        <p:attrNameLst>
                                          <p:attrName>ppt_w</p:attrName>
                                        </p:attrNameLst>
                                      </p:cBhvr>
                                      <p:tavLst>
                                        <p:tav tm="0">
                                          <p:val>
                                            <p:fltVal val="0"/>
                                          </p:val>
                                        </p:tav>
                                        <p:tav tm="100000">
                                          <p:val>
                                            <p:strVal val="#ppt_w"/>
                                          </p:val>
                                        </p:tav>
                                      </p:tavLst>
                                    </p:anim>
                                    <p:anim calcmode="lin" valueType="num">
                                      <p:cBhvr>
                                        <p:cTn id="53" dur="500" fill="hold"/>
                                        <p:tgtEl>
                                          <p:spTgt spid="559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6" grpId="0" autoUpdateAnimBg="0"/>
      <p:bldP spid="559108" grpId="0" autoUpdateAnimBg="0"/>
      <p:bldP spid="559110" grpId="0" autoUpdateAnimBg="0"/>
      <p:bldP spid="559111" grpId="0" autoUpdateAnimBg="0"/>
      <p:bldP spid="559120"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3429000" y="1219201"/>
            <a:ext cx="5943600" cy="519113"/>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800" b="1" i="0">
                <a:solidFill>
                  <a:srgbClr val="000000"/>
                </a:solidFill>
              </a:rPr>
              <a:t>Suma de matrices.</a:t>
            </a:r>
          </a:p>
        </p:txBody>
      </p:sp>
      <p:graphicFrame>
        <p:nvGraphicFramePr>
          <p:cNvPr id="35843" name="Object 3"/>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15368" name="Ecuación" r:id="rId3" imgW="927100" imgH="457200" progId="Equation.3">
                  <p:embed/>
                </p:oleObj>
              </mc:Choice>
              <mc:Fallback>
                <p:oleObj name="Ecuación" r:id="rId3" imgW="9271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5844" name="Text Box 4"/>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35845" name="Object 5"/>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15369" name="Ecuación" r:id="rId5" imgW="800100" imgH="457200" progId="Equation.3">
                  <p:embed/>
                </p:oleObj>
              </mc:Choice>
              <mc:Fallback>
                <p:oleObj name="Ecuación" r:id="rId5" imgW="800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5846" name="Text Box 6"/>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35847" name="Text Box 7"/>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35848" name="Group 8"/>
          <p:cNvGrpSpPr>
            <a:grpSpLocks/>
          </p:cNvGrpSpPr>
          <p:nvPr/>
        </p:nvGrpSpPr>
        <p:grpSpPr bwMode="auto">
          <a:xfrm>
            <a:off x="2133600" y="4708526"/>
            <a:ext cx="1828800" cy="701675"/>
            <a:chOff x="384" y="2832"/>
            <a:chExt cx="1152" cy="442"/>
          </a:xfrm>
        </p:grpSpPr>
        <p:sp>
          <p:nvSpPr>
            <p:cNvPr id="35854" name="Text Box 9"/>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35855" name="Text Box 10"/>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35856" name="Text Box 11"/>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560140" name="Group 12"/>
          <p:cNvGrpSpPr>
            <a:grpSpLocks/>
          </p:cNvGrpSpPr>
          <p:nvPr/>
        </p:nvGrpSpPr>
        <p:grpSpPr bwMode="auto">
          <a:xfrm>
            <a:off x="4953000" y="1981200"/>
            <a:ext cx="4419600" cy="762000"/>
            <a:chOff x="1536" y="1248"/>
            <a:chExt cx="2784" cy="480"/>
          </a:xfrm>
        </p:grpSpPr>
        <p:sp>
          <p:nvSpPr>
            <p:cNvPr id="35852" name="Oval 13"/>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5853" name="Oval 14"/>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graphicFrame>
        <p:nvGraphicFramePr>
          <p:cNvPr id="35850" name="Object 15"/>
          <p:cNvGraphicFramePr>
            <a:graphicFrameLocks noChangeAspect="1"/>
          </p:cNvGraphicFramePr>
          <p:nvPr/>
        </p:nvGraphicFramePr>
        <p:xfrm>
          <a:off x="4114800" y="4171950"/>
          <a:ext cx="5867400" cy="1847850"/>
        </p:xfrm>
        <a:graphic>
          <a:graphicData uri="http://schemas.openxmlformats.org/presentationml/2006/ole">
            <mc:AlternateContent xmlns:mc="http://schemas.openxmlformats.org/markup-compatibility/2006">
              <mc:Choice xmlns:v="urn:schemas-microsoft-com:vml" Requires="v">
                <p:oleObj spid="_x0000_s15370" name="Ecuación" r:id="rId7" imgW="736600" imgH="457200" progId="Equation.3">
                  <p:embed/>
                </p:oleObj>
              </mc:Choice>
              <mc:Fallback>
                <p:oleObj name="Ecuación" r:id="rId7" imgW="7366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14800" y="4171950"/>
                        <a:ext cx="5867400" cy="184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60144" name="Rectangle 16"/>
          <p:cNvSpPr>
            <a:spLocks noChangeArrowheads="1"/>
          </p:cNvSpPr>
          <p:nvPr/>
        </p:nvSpPr>
        <p:spPr bwMode="auto">
          <a:xfrm>
            <a:off x="2566988" y="404813"/>
            <a:ext cx="72199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4222621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560140"/>
                                        </p:tgtEl>
                                        <p:attrNameLst>
                                          <p:attrName>style.visibility</p:attrName>
                                        </p:attrNameLst>
                                      </p:cBhvr>
                                      <p:to>
                                        <p:strVal val="visible"/>
                                      </p:to>
                                    </p:set>
                                    <p:anim calcmode="lin" valueType="num">
                                      <p:cBhvr>
                                        <p:cTn id="7" dur="500" fill="hold"/>
                                        <p:tgtEl>
                                          <p:spTgt spid="560140"/>
                                        </p:tgtEl>
                                        <p:attrNameLst>
                                          <p:attrName>ppt_w</p:attrName>
                                        </p:attrNameLst>
                                      </p:cBhvr>
                                      <p:tavLst>
                                        <p:tav tm="0">
                                          <p:val>
                                            <p:fltVal val="0"/>
                                          </p:val>
                                        </p:tav>
                                        <p:tav tm="100000">
                                          <p:val>
                                            <p:strVal val="#ppt_w"/>
                                          </p:val>
                                        </p:tav>
                                      </p:tavLst>
                                    </p:anim>
                                    <p:anim calcmode="lin" valueType="num">
                                      <p:cBhvr>
                                        <p:cTn id="8" dur="500" fill="hold"/>
                                        <p:tgtEl>
                                          <p:spTgt spid="56014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866" name="Object 2"/>
          <p:cNvGraphicFramePr>
            <a:graphicFrameLocks noChangeAspect="1"/>
          </p:cNvGraphicFramePr>
          <p:nvPr/>
        </p:nvGraphicFramePr>
        <p:xfrm>
          <a:off x="4156075" y="4144963"/>
          <a:ext cx="5634038" cy="1909762"/>
        </p:xfrm>
        <a:graphic>
          <a:graphicData uri="http://schemas.openxmlformats.org/presentationml/2006/ole">
            <mc:AlternateContent xmlns:mc="http://schemas.openxmlformats.org/markup-compatibility/2006">
              <mc:Choice xmlns:v="urn:schemas-microsoft-com:vml" Requires="v">
                <p:oleObj spid="_x0000_s16392" name="Ecuación" r:id="rId3" imgW="990600" imgH="457200" progId="Equation.3">
                  <p:embed/>
                </p:oleObj>
              </mc:Choice>
              <mc:Fallback>
                <p:oleObj name="Ecuación" r:id="rId3" imgW="9906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6075" y="4144963"/>
                        <a:ext cx="5634038" cy="190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6867" name="Text Box 3"/>
          <p:cNvSpPr txBox="1">
            <a:spLocks noChangeArrowheads="1"/>
          </p:cNvSpPr>
          <p:nvPr/>
        </p:nvSpPr>
        <p:spPr bwMode="auto">
          <a:xfrm>
            <a:off x="3359150" y="1052514"/>
            <a:ext cx="5943600" cy="579437"/>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36868" name="Object 4"/>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16393"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6869" name="Text Box 5"/>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36870" name="Object 6"/>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16394" name="Ecuación" r:id="rId7" imgW="800100" imgH="457200" progId="Equation.3">
                  <p:embed/>
                </p:oleObj>
              </mc:Choice>
              <mc:Fallback>
                <p:oleObj name="Ecuación" r:id="rId7" imgW="8001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6871" name="Text Box 7"/>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36872" name="Text Box 8"/>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36873" name="Group 9"/>
          <p:cNvGrpSpPr>
            <a:grpSpLocks/>
          </p:cNvGrpSpPr>
          <p:nvPr/>
        </p:nvGrpSpPr>
        <p:grpSpPr bwMode="auto">
          <a:xfrm>
            <a:off x="2133600" y="4708526"/>
            <a:ext cx="1828800" cy="701675"/>
            <a:chOff x="384" y="2832"/>
            <a:chExt cx="1152" cy="442"/>
          </a:xfrm>
        </p:grpSpPr>
        <p:sp>
          <p:nvSpPr>
            <p:cNvPr id="36878" name="Text Box 10"/>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36879" name="Text Box 11"/>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36880" name="Text Box 12"/>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36874" name="Group 13"/>
          <p:cNvGrpSpPr>
            <a:grpSpLocks/>
          </p:cNvGrpSpPr>
          <p:nvPr/>
        </p:nvGrpSpPr>
        <p:grpSpPr bwMode="auto">
          <a:xfrm>
            <a:off x="4953000" y="1981200"/>
            <a:ext cx="4419600" cy="762000"/>
            <a:chOff x="1536" y="1248"/>
            <a:chExt cx="2784" cy="480"/>
          </a:xfrm>
        </p:grpSpPr>
        <p:sp>
          <p:nvSpPr>
            <p:cNvPr id="36876" name="Oval 14"/>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6877" name="Oval 15"/>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561168" name="Rectangle 16"/>
          <p:cNvSpPr>
            <a:spLocks noChangeArrowheads="1"/>
          </p:cNvSpPr>
          <p:nvPr/>
        </p:nvSpPr>
        <p:spPr bwMode="auto">
          <a:xfrm>
            <a:off x="4506875"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213764523"/>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890" name="Object 2"/>
          <p:cNvGraphicFramePr>
            <a:graphicFrameLocks noChangeAspect="1"/>
          </p:cNvGraphicFramePr>
          <p:nvPr/>
        </p:nvGraphicFramePr>
        <p:xfrm>
          <a:off x="4156075" y="4144963"/>
          <a:ext cx="5634038" cy="1909762"/>
        </p:xfrm>
        <a:graphic>
          <a:graphicData uri="http://schemas.openxmlformats.org/presentationml/2006/ole">
            <mc:AlternateContent xmlns:mc="http://schemas.openxmlformats.org/markup-compatibility/2006">
              <mc:Choice xmlns:v="urn:schemas-microsoft-com:vml" Requires="v">
                <p:oleObj spid="_x0000_s17416" name="Ecuación" r:id="rId3" imgW="990600" imgH="457200" progId="Equation.3">
                  <p:embed/>
                </p:oleObj>
              </mc:Choice>
              <mc:Fallback>
                <p:oleObj name="Ecuación" r:id="rId3" imgW="9906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6075" y="4144963"/>
                        <a:ext cx="5634038" cy="190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7891" name="Text Box 3"/>
          <p:cNvSpPr txBox="1">
            <a:spLocks noChangeArrowheads="1"/>
          </p:cNvSpPr>
          <p:nvPr/>
        </p:nvSpPr>
        <p:spPr bwMode="auto">
          <a:xfrm>
            <a:off x="3432175" y="1052514"/>
            <a:ext cx="5943600" cy="579437"/>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37892" name="Object 4"/>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17417"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7893" name="Text Box 5"/>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37894" name="Object 6"/>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17418" name="Ecuación" r:id="rId7" imgW="800100" imgH="457200" progId="Equation.3">
                  <p:embed/>
                </p:oleObj>
              </mc:Choice>
              <mc:Fallback>
                <p:oleObj name="Ecuación" r:id="rId7" imgW="8001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7895" name="Text Box 7"/>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37896" name="Text Box 8"/>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37897" name="Group 9"/>
          <p:cNvGrpSpPr>
            <a:grpSpLocks/>
          </p:cNvGrpSpPr>
          <p:nvPr/>
        </p:nvGrpSpPr>
        <p:grpSpPr bwMode="auto">
          <a:xfrm>
            <a:off x="2133600" y="4708526"/>
            <a:ext cx="1828800" cy="701675"/>
            <a:chOff x="384" y="2832"/>
            <a:chExt cx="1152" cy="442"/>
          </a:xfrm>
        </p:grpSpPr>
        <p:sp>
          <p:nvSpPr>
            <p:cNvPr id="37902" name="Text Box 10"/>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37903" name="Text Box 11"/>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37904" name="Text Box 12"/>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562189" name="Group 13"/>
          <p:cNvGrpSpPr>
            <a:grpSpLocks/>
          </p:cNvGrpSpPr>
          <p:nvPr/>
        </p:nvGrpSpPr>
        <p:grpSpPr bwMode="auto">
          <a:xfrm>
            <a:off x="3962400" y="2743200"/>
            <a:ext cx="4419600" cy="762000"/>
            <a:chOff x="1536" y="1248"/>
            <a:chExt cx="2784" cy="480"/>
          </a:xfrm>
        </p:grpSpPr>
        <p:sp>
          <p:nvSpPr>
            <p:cNvPr id="37900" name="Oval 14"/>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7901" name="Oval 15"/>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562192" name="Rectangle 16"/>
          <p:cNvSpPr>
            <a:spLocks noChangeArrowheads="1"/>
          </p:cNvSpPr>
          <p:nvPr/>
        </p:nvSpPr>
        <p:spPr bwMode="auto">
          <a:xfrm>
            <a:off x="47227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7325789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562189"/>
                                        </p:tgtEl>
                                        <p:attrNameLst>
                                          <p:attrName>style.visibility</p:attrName>
                                        </p:attrNameLst>
                                      </p:cBhvr>
                                      <p:to>
                                        <p:strVal val="visible"/>
                                      </p:to>
                                    </p:set>
                                    <p:anim calcmode="lin" valueType="num">
                                      <p:cBhvr>
                                        <p:cTn id="7" dur="500" fill="hold"/>
                                        <p:tgtEl>
                                          <p:spTgt spid="562189"/>
                                        </p:tgtEl>
                                        <p:attrNameLst>
                                          <p:attrName>ppt_w</p:attrName>
                                        </p:attrNameLst>
                                      </p:cBhvr>
                                      <p:tavLst>
                                        <p:tav tm="0">
                                          <p:val>
                                            <p:fltVal val="0"/>
                                          </p:val>
                                        </p:tav>
                                        <p:tav tm="100000">
                                          <p:val>
                                            <p:strVal val="#ppt_w"/>
                                          </p:val>
                                        </p:tav>
                                      </p:tavLst>
                                    </p:anim>
                                    <p:anim calcmode="lin" valueType="num">
                                      <p:cBhvr>
                                        <p:cTn id="8" dur="500" fill="hold"/>
                                        <p:tgtEl>
                                          <p:spTgt spid="5621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914" name="Object 2"/>
          <p:cNvGraphicFramePr>
            <a:graphicFrameLocks noChangeAspect="1"/>
          </p:cNvGraphicFramePr>
          <p:nvPr/>
        </p:nvGraphicFramePr>
        <p:xfrm>
          <a:off x="4159250" y="4119564"/>
          <a:ext cx="5549900" cy="1976437"/>
        </p:xfrm>
        <a:graphic>
          <a:graphicData uri="http://schemas.openxmlformats.org/presentationml/2006/ole">
            <mc:AlternateContent xmlns:mc="http://schemas.openxmlformats.org/markup-compatibility/2006">
              <mc:Choice xmlns:v="urn:schemas-microsoft-com:vml" Requires="v">
                <p:oleObj spid="_x0000_s18440" name="Ecuación" r:id="rId3" imgW="1104900" imgH="457200" progId="Equation.3">
                  <p:embed/>
                </p:oleObj>
              </mc:Choice>
              <mc:Fallback>
                <p:oleObj name="Ecuación" r:id="rId3" imgW="11049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9250" y="4119564"/>
                        <a:ext cx="5549900" cy="197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915" name="Text Box 3"/>
          <p:cNvSpPr txBox="1">
            <a:spLocks noChangeArrowheads="1"/>
          </p:cNvSpPr>
          <p:nvPr/>
        </p:nvSpPr>
        <p:spPr bwMode="auto">
          <a:xfrm>
            <a:off x="3429000" y="1219200"/>
            <a:ext cx="59436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38916" name="Object 4"/>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18441"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917" name="Text Box 5"/>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38918" name="Object 6"/>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18442" name="Ecuación" r:id="rId7" imgW="800100" imgH="457200" progId="Equation.3">
                  <p:embed/>
                </p:oleObj>
              </mc:Choice>
              <mc:Fallback>
                <p:oleObj name="Ecuación" r:id="rId7" imgW="8001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919" name="Text Box 7"/>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38920" name="Text Box 8"/>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38921" name="Group 9"/>
          <p:cNvGrpSpPr>
            <a:grpSpLocks/>
          </p:cNvGrpSpPr>
          <p:nvPr/>
        </p:nvGrpSpPr>
        <p:grpSpPr bwMode="auto">
          <a:xfrm>
            <a:off x="2133600" y="4708526"/>
            <a:ext cx="1828800" cy="701675"/>
            <a:chOff x="384" y="2832"/>
            <a:chExt cx="1152" cy="442"/>
          </a:xfrm>
        </p:grpSpPr>
        <p:sp>
          <p:nvSpPr>
            <p:cNvPr id="38926" name="Text Box 10"/>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38927" name="Text Box 11"/>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38928" name="Text Box 12"/>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38922" name="Group 13"/>
          <p:cNvGrpSpPr>
            <a:grpSpLocks/>
          </p:cNvGrpSpPr>
          <p:nvPr/>
        </p:nvGrpSpPr>
        <p:grpSpPr bwMode="auto">
          <a:xfrm>
            <a:off x="3962400" y="2743200"/>
            <a:ext cx="4419600" cy="762000"/>
            <a:chOff x="1536" y="1248"/>
            <a:chExt cx="2784" cy="480"/>
          </a:xfrm>
        </p:grpSpPr>
        <p:sp>
          <p:nvSpPr>
            <p:cNvPr id="38924" name="Oval 14"/>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8925" name="Oval 15"/>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563216" name="Rectangle 16"/>
          <p:cNvSpPr>
            <a:spLocks noChangeArrowheads="1"/>
          </p:cNvSpPr>
          <p:nvPr/>
        </p:nvSpPr>
        <p:spPr bwMode="auto">
          <a:xfrm>
            <a:off x="4578312"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93185062"/>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938" name="Object 2"/>
          <p:cNvGraphicFramePr>
            <a:graphicFrameLocks noChangeAspect="1"/>
          </p:cNvGraphicFramePr>
          <p:nvPr/>
        </p:nvGraphicFramePr>
        <p:xfrm>
          <a:off x="4159250" y="4119564"/>
          <a:ext cx="5549900" cy="1976437"/>
        </p:xfrm>
        <a:graphic>
          <a:graphicData uri="http://schemas.openxmlformats.org/presentationml/2006/ole">
            <mc:AlternateContent xmlns:mc="http://schemas.openxmlformats.org/markup-compatibility/2006">
              <mc:Choice xmlns:v="urn:schemas-microsoft-com:vml" Requires="v">
                <p:oleObj spid="_x0000_s19464" name="Ecuación" r:id="rId3" imgW="1104900" imgH="457200" progId="Equation.3">
                  <p:embed/>
                </p:oleObj>
              </mc:Choice>
              <mc:Fallback>
                <p:oleObj name="Ecuación" r:id="rId3" imgW="11049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9250" y="4119564"/>
                        <a:ext cx="5549900" cy="197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9939" name="Text Box 3"/>
          <p:cNvSpPr txBox="1">
            <a:spLocks noChangeArrowheads="1"/>
          </p:cNvSpPr>
          <p:nvPr/>
        </p:nvSpPr>
        <p:spPr bwMode="auto">
          <a:xfrm>
            <a:off x="3429000" y="1219200"/>
            <a:ext cx="59436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39940" name="Object 4"/>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19465"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9941" name="Text Box 5"/>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39942" name="Object 6"/>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19466" name="Ecuación" r:id="rId7" imgW="800100" imgH="457200" progId="Equation.3">
                  <p:embed/>
                </p:oleObj>
              </mc:Choice>
              <mc:Fallback>
                <p:oleObj name="Ecuación" r:id="rId7" imgW="8001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9943" name="Text Box 7"/>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39944" name="Text Box 8"/>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39945" name="Group 9"/>
          <p:cNvGrpSpPr>
            <a:grpSpLocks/>
          </p:cNvGrpSpPr>
          <p:nvPr/>
        </p:nvGrpSpPr>
        <p:grpSpPr bwMode="auto">
          <a:xfrm>
            <a:off x="2133600" y="4708526"/>
            <a:ext cx="1828800" cy="701675"/>
            <a:chOff x="384" y="2832"/>
            <a:chExt cx="1152" cy="442"/>
          </a:xfrm>
        </p:grpSpPr>
        <p:sp>
          <p:nvSpPr>
            <p:cNvPr id="39950" name="Text Box 10"/>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39951" name="Text Box 11"/>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39952" name="Text Box 12"/>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564237" name="Group 13"/>
          <p:cNvGrpSpPr>
            <a:grpSpLocks/>
          </p:cNvGrpSpPr>
          <p:nvPr/>
        </p:nvGrpSpPr>
        <p:grpSpPr bwMode="auto">
          <a:xfrm>
            <a:off x="4953000" y="2743200"/>
            <a:ext cx="4419600" cy="762000"/>
            <a:chOff x="1536" y="1248"/>
            <a:chExt cx="2784" cy="480"/>
          </a:xfrm>
        </p:grpSpPr>
        <p:sp>
          <p:nvSpPr>
            <p:cNvPr id="39948" name="Oval 14"/>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39949" name="Oval 15"/>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564240" name="Rectangle 16"/>
          <p:cNvSpPr>
            <a:spLocks noChangeArrowheads="1"/>
          </p:cNvSpPr>
          <p:nvPr/>
        </p:nvSpPr>
        <p:spPr bwMode="auto">
          <a:xfrm>
            <a:off x="4649750"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278418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564237"/>
                                        </p:tgtEl>
                                        <p:attrNameLst>
                                          <p:attrName>style.visibility</p:attrName>
                                        </p:attrNameLst>
                                      </p:cBhvr>
                                      <p:to>
                                        <p:strVal val="visible"/>
                                      </p:to>
                                    </p:set>
                                    <p:anim calcmode="lin" valueType="num">
                                      <p:cBhvr>
                                        <p:cTn id="7" dur="500" fill="hold"/>
                                        <p:tgtEl>
                                          <p:spTgt spid="564237"/>
                                        </p:tgtEl>
                                        <p:attrNameLst>
                                          <p:attrName>ppt_w</p:attrName>
                                        </p:attrNameLst>
                                      </p:cBhvr>
                                      <p:tavLst>
                                        <p:tav tm="0">
                                          <p:val>
                                            <p:fltVal val="0"/>
                                          </p:val>
                                        </p:tav>
                                        <p:tav tm="100000">
                                          <p:val>
                                            <p:strVal val="#ppt_w"/>
                                          </p:val>
                                        </p:tav>
                                      </p:tavLst>
                                    </p:anim>
                                    <p:anim calcmode="lin" valueType="num">
                                      <p:cBhvr>
                                        <p:cTn id="8" dur="500" fill="hold"/>
                                        <p:tgtEl>
                                          <p:spTgt spid="5642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62" name="Object 2"/>
          <p:cNvGraphicFramePr>
            <a:graphicFrameLocks noChangeAspect="1"/>
          </p:cNvGraphicFramePr>
          <p:nvPr/>
        </p:nvGraphicFramePr>
        <p:xfrm>
          <a:off x="4160838" y="4044950"/>
          <a:ext cx="5472112" cy="2076450"/>
        </p:xfrm>
        <a:graphic>
          <a:graphicData uri="http://schemas.openxmlformats.org/presentationml/2006/ole">
            <mc:AlternateContent xmlns:mc="http://schemas.openxmlformats.org/markup-compatibility/2006">
              <mc:Choice xmlns:v="urn:schemas-microsoft-com:vml" Requires="v">
                <p:oleObj spid="_x0000_s20488" name="Ecuación" r:id="rId3" imgW="1104900" imgH="457200" progId="Equation.3">
                  <p:embed/>
                </p:oleObj>
              </mc:Choice>
              <mc:Fallback>
                <p:oleObj name="Ecuación" r:id="rId3" imgW="11049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0838" y="4044950"/>
                        <a:ext cx="5472112" cy="207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0963" name="Text Box 3"/>
          <p:cNvSpPr txBox="1">
            <a:spLocks noChangeArrowheads="1"/>
          </p:cNvSpPr>
          <p:nvPr/>
        </p:nvSpPr>
        <p:spPr bwMode="auto">
          <a:xfrm>
            <a:off x="3429000" y="1219200"/>
            <a:ext cx="5943600" cy="5794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40964" name="Object 4"/>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20489"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0965" name="Text Box 5"/>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40966" name="Object 6"/>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20490" name="Ecuación" r:id="rId7" imgW="800100" imgH="457200" progId="Equation.3">
                  <p:embed/>
                </p:oleObj>
              </mc:Choice>
              <mc:Fallback>
                <p:oleObj name="Ecuación" r:id="rId7" imgW="8001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0967" name="Text Box 7"/>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40968" name="Text Box 8"/>
          <p:cNvSpPr txBox="1">
            <a:spLocks noChangeArrowheads="1"/>
          </p:cNvSpPr>
          <p:nvPr/>
        </p:nvSpPr>
        <p:spPr bwMode="auto">
          <a:xfrm>
            <a:off x="25908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40969" name="Group 9"/>
          <p:cNvGrpSpPr>
            <a:grpSpLocks/>
          </p:cNvGrpSpPr>
          <p:nvPr/>
        </p:nvGrpSpPr>
        <p:grpSpPr bwMode="auto">
          <a:xfrm>
            <a:off x="2133600" y="4708526"/>
            <a:ext cx="1828800" cy="701675"/>
            <a:chOff x="384" y="2832"/>
            <a:chExt cx="1152" cy="442"/>
          </a:xfrm>
        </p:grpSpPr>
        <p:sp>
          <p:nvSpPr>
            <p:cNvPr id="40974" name="Text Box 10"/>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40975" name="Text Box 11"/>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40976" name="Text Box 12"/>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pSp>
        <p:nvGrpSpPr>
          <p:cNvPr id="40970" name="Group 13"/>
          <p:cNvGrpSpPr>
            <a:grpSpLocks/>
          </p:cNvGrpSpPr>
          <p:nvPr/>
        </p:nvGrpSpPr>
        <p:grpSpPr bwMode="auto">
          <a:xfrm>
            <a:off x="4953000" y="2743200"/>
            <a:ext cx="4419600" cy="762000"/>
            <a:chOff x="1536" y="1248"/>
            <a:chExt cx="2784" cy="480"/>
          </a:xfrm>
        </p:grpSpPr>
        <p:sp>
          <p:nvSpPr>
            <p:cNvPr id="40972" name="Oval 14"/>
            <p:cNvSpPr>
              <a:spLocks noChangeArrowheads="1"/>
            </p:cNvSpPr>
            <p:nvPr/>
          </p:nvSpPr>
          <p:spPr bwMode="auto">
            <a:xfrm>
              <a:off x="1536"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40973" name="Oval 15"/>
            <p:cNvSpPr>
              <a:spLocks noChangeArrowheads="1"/>
            </p:cNvSpPr>
            <p:nvPr/>
          </p:nvSpPr>
          <p:spPr bwMode="auto">
            <a:xfrm>
              <a:off x="3888" y="1248"/>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565264" name="Rectangle 16"/>
          <p:cNvSpPr>
            <a:spLocks noChangeArrowheads="1"/>
          </p:cNvSpPr>
          <p:nvPr/>
        </p:nvSpPr>
        <p:spPr bwMode="auto">
          <a:xfrm>
            <a:off x="4722775"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2506196041"/>
      </p:ext>
    </p:ext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2"/>
          <p:cNvSpPr txBox="1">
            <a:spLocks noChangeArrowheads="1"/>
          </p:cNvSpPr>
          <p:nvPr/>
        </p:nvSpPr>
        <p:spPr bwMode="auto">
          <a:xfrm>
            <a:off x="3143250" y="1125539"/>
            <a:ext cx="5943600" cy="579437"/>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Suma de Matrices</a:t>
            </a:r>
          </a:p>
        </p:txBody>
      </p:sp>
      <p:graphicFrame>
        <p:nvGraphicFramePr>
          <p:cNvPr id="41987" name="Object 3"/>
          <p:cNvGraphicFramePr>
            <a:graphicFrameLocks noChangeAspect="1"/>
          </p:cNvGraphicFramePr>
          <p:nvPr/>
        </p:nvGraphicFramePr>
        <p:xfrm>
          <a:off x="2819400" y="2057400"/>
          <a:ext cx="2978150" cy="1468438"/>
        </p:xfrm>
        <a:graphic>
          <a:graphicData uri="http://schemas.openxmlformats.org/presentationml/2006/ole">
            <mc:AlternateContent xmlns:mc="http://schemas.openxmlformats.org/markup-compatibility/2006">
              <mc:Choice xmlns:v="urn:schemas-microsoft-com:vml" Requires="v">
                <p:oleObj spid="_x0000_s21512" name="Ecuación" r:id="rId3" imgW="927100" imgH="457200" progId="Equation.3">
                  <p:embed/>
                </p:oleObj>
              </mc:Choice>
              <mc:Fallback>
                <p:oleObj name="Ecuación" r:id="rId3" imgW="9271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20574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1988" name="Text Box 4"/>
          <p:cNvSpPr txBox="1">
            <a:spLocks noChangeArrowheads="1"/>
          </p:cNvSpPr>
          <p:nvPr/>
        </p:nvSpPr>
        <p:spPr bwMode="auto">
          <a:xfrm>
            <a:off x="5638800" y="312420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graphicFrame>
        <p:nvGraphicFramePr>
          <p:cNvPr id="41989" name="Object 5"/>
          <p:cNvGraphicFramePr>
            <a:graphicFrameLocks noChangeAspect="1"/>
          </p:cNvGraphicFramePr>
          <p:nvPr/>
        </p:nvGraphicFramePr>
        <p:xfrm>
          <a:off x="6629400" y="1981200"/>
          <a:ext cx="2971800" cy="1697038"/>
        </p:xfrm>
        <a:graphic>
          <a:graphicData uri="http://schemas.openxmlformats.org/presentationml/2006/ole">
            <mc:AlternateContent xmlns:mc="http://schemas.openxmlformats.org/markup-compatibility/2006">
              <mc:Choice xmlns:v="urn:schemas-microsoft-com:vml" Requires="v">
                <p:oleObj spid="_x0000_s21513" name="Ecuación" r:id="rId5" imgW="800100" imgH="457200" progId="Equation.3">
                  <p:embed/>
                </p:oleObj>
              </mc:Choice>
              <mc:Fallback>
                <p:oleObj name="Ecuación" r:id="rId5" imgW="800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1981200"/>
                        <a:ext cx="2971800" cy="169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1990" name="Text Box 6"/>
          <p:cNvSpPr txBox="1">
            <a:spLocks noChangeArrowheads="1"/>
          </p:cNvSpPr>
          <p:nvPr/>
        </p:nvSpPr>
        <p:spPr bwMode="auto">
          <a:xfrm>
            <a:off x="9372600" y="32004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000000"/>
              </a:solidFill>
            </a:endParaRPr>
          </a:p>
        </p:txBody>
      </p:sp>
      <p:sp>
        <p:nvSpPr>
          <p:cNvPr id="41991" name="Text Box 7"/>
          <p:cNvSpPr txBox="1">
            <a:spLocks noChangeArrowheads="1"/>
          </p:cNvSpPr>
          <p:nvPr/>
        </p:nvSpPr>
        <p:spPr bwMode="auto">
          <a:xfrm>
            <a:off x="3962400" y="4708526"/>
            <a:ext cx="4572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nvGrpSpPr>
          <p:cNvPr id="41992" name="Group 8"/>
          <p:cNvGrpSpPr>
            <a:grpSpLocks/>
          </p:cNvGrpSpPr>
          <p:nvPr/>
        </p:nvGrpSpPr>
        <p:grpSpPr bwMode="auto">
          <a:xfrm>
            <a:off x="3505200" y="4708526"/>
            <a:ext cx="1828800" cy="701675"/>
            <a:chOff x="384" y="2832"/>
            <a:chExt cx="1152" cy="442"/>
          </a:xfrm>
        </p:grpSpPr>
        <p:sp>
          <p:nvSpPr>
            <p:cNvPr id="41996" name="Text Box 9"/>
            <p:cNvSpPr txBox="1">
              <a:spLocks noChangeArrowheads="1"/>
            </p:cNvSpPr>
            <p:nvPr/>
          </p:nvSpPr>
          <p:spPr bwMode="auto">
            <a:xfrm>
              <a:off x="384"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a:t>
              </a:r>
              <a:endParaRPr lang="es-ES_tradnl" b="1" i="0">
                <a:solidFill>
                  <a:srgbClr val="000000"/>
                </a:solidFill>
              </a:endParaRPr>
            </a:p>
          </p:txBody>
        </p:sp>
        <p:sp>
          <p:nvSpPr>
            <p:cNvPr id="41997" name="Text Box 10"/>
            <p:cNvSpPr txBox="1">
              <a:spLocks noChangeArrowheads="1"/>
            </p:cNvSpPr>
            <p:nvPr/>
          </p:nvSpPr>
          <p:spPr bwMode="auto">
            <a:xfrm>
              <a:off x="960"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B</a:t>
              </a:r>
              <a:endParaRPr lang="es-ES_tradnl" b="1" i="0">
                <a:solidFill>
                  <a:srgbClr val="000000"/>
                </a:solidFill>
              </a:endParaRPr>
            </a:p>
          </p:txBody>
        </p:sp>
        <p:sp>
          <p:nvSpPr>
            <p:cNvPr id="41998" name="Text Box 11"/>
            <p:cNvSpPr txBox="1">
              <a:spLocks noChangeArrowheads="1"/>
            </p:cNvSpPr>
            <p:nvPr/>
          </p:nvSpPr>
          <p:spPr bwMode="auto">
            <a:xfrm>
              <a:off x="1248" y="2832"/>
              <a:ext cx="28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rgbClr val="000000"/>
                  </a:solidFill>
                </a:rPr>
                <a:t>=</a:t>
              </a:r>
              <a:endParaRPr lang="es-ES_tradnl" b="1" i="0">
                <a:solidFill>
                  <a:srgbClr val="000000"/>
                </a:solidFill>
              </a:endParaRPr>
            </a:p>
          </p:txBody>
        </p:sp>
      </p:grpSp>
      <p:graphicFrame>
        <p:nvGraphicFramePr>
          <p:cNvPr id="566284" name="Object 12"/>
          <p:cNvGraphicFramePr>
            <a:graphicFrameLocks noChangeAspect="1"/>
          </p:cNvGraphicFramePr>
          <p:nvPr/>
        </p:nvGraphicFramePr>
        <p:xfrm>
          <a:off x="5257800" y="3886200"/>
          <a:ext cx="3733800" cy="2344738"/>
        </p:xfrm>
        <a:graphic>
          <a:graphicData uri="http://schemas.openxmlformats.org/presentationml/2006/ole">
            <mc:AlternateContent xmlns:mc="http://schemas.openxmlformats.org/markup-compatibility/2006">
              <mc:Choice xmlns:v="urn:schemas-microsoft-com:vml" Requires="v">
                <p:oleObj spid="_x0000_s21514" name="Ecuación" r:id="rId7" imgW="660400" imgH="457200" progId="Equation.3">
                  <p:embed/>
                </p:oleObj>
              </mc:Choice>
              <mc:Fallback>
                <p:oleObj name="Ecuación" r:id="rId7" imgW="6604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57800" y="3886200"/>
                        <a:ext cx="3733800" cy="2344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66285" name="Text Box 13"/>
          <p:cNvSpPr txBox="1">
            <a:spLocks noChangeArrowheads="1"/>
          </p:cNvSpPr>
          <p:nvPr/>
        </p:nvSpPr>
        <p:spPr bwMode="auto">
          <a:xfrm>
            <a:off x="8686800" y="5562601"/>
            <a:ext cx="1219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000" b="1" i="0">
                <a:solidFill>
                  <a:schemeClr val="tx2"/>
                </a:solidFill>
              </a:rPr>
              <a:t>2</a:t>
            </a:r>
            <a:endParaRPr lang="es-ES_tradnl" sz="4000" b="1" i="0">
              <a:solidFill>
                <a:srgbClr val="000000"/>
              </a:solidFill>
            </a:endParaRPr>
          </a:p>
        </p:txBody>
      </p:sp>
      <p:sp>
        <p:nvSpPr>
          <p:cNvPr id="566286" name="Rectangle 14"/>
          <p:cNvSpPr>
            <a:spLocks noChangeArrowheads="1"/>
          </p:cNvSpPr>
          <p:nvPr/>
        </p:nvSpPr>
        <p:spPr bwMode="auto">
          <a:xfrm>
            <a:off x="4578312"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2274592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566284"/>
                                        </p:tgtEl>
                                        <p:attrNameLst>
                                          <p:attrName>style.visibility</p:attrName>
                                        </p:attrNameLst>
                                      </p:cBhvr>
                                      <p:to>
                                        <p:strVal val="visible"/>
                                      </p:to>
                                    </p:set>
                                    <p:anim calcmode="lin" valueType="num">
                                      <p:cBhvr>
                                        <p:cTn id="7" dur="500" fill="hold"/>
                                        <p:tgtEl>
                                          <p:spTgt spid="566284"/>
                                        </p:tgtEl>
                                        <p:attrNameLst>
                                          <p:attrName>ppt_w</p:attrName>
                                        </p:attrNameLst>
                                      </p:cBhvr>
                                      <p:tavLst>
                                        <p:tav tm="0">
                                          <p:val>
                                            <p:fltVal val="0"/>
                                          </p:val>
                                        </p:tav>
                                        <p:tav tm="100000">
                                          <p:val>
                                            <p:strVal val="#ppt_w"/>
                                          </p:val>
                                        </p:tav>
                                      </p:tavLst>
                                    </p:anim>
                                    <p:anim calcmode="lin" valueType="num">
                                      <p:cBhvr>
                                        <p:cTn id="8" dur="500" fill="hold"/>
                                        <p:tgtEl>
                                          <p:spTgt spid="56628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66285"/>
                                        </p:tgtEl>
                                        <p:attrNameLst>
                                          <p:attrName>style.visibility</p:attrName>
                                        </p:attrNameLst>
                                      </p:cBhvr>
                                      <p:to>
                                        <p:strVal val="visible"/>
                                      </p:to>
                                    </p:set>
                                    <p:anim calcmode="lin" valueType="num">
                                      <p:cBhvr>
                                        <p:cTn id="13" dur="500" fill="hold"/>
                                        <p:tgtEl>
                                          <p:spTgt spid="566285"/>
                                        </p:tgtEl>
                                        <p:attrNameLst>
                                          <p:attrName>ppt_w</p:attrName>
                                        </p:attrNameLst>
                                      </p:cBhvr>
                                      <p:tavLst>
                                        <p:tav tm="0">
                                          <p:val>
                                            <p:fltVal val="0"/>
                                          </p:val>
                                        </p:tav>
                                        <p:tav tm="100000">
                                          <p:val>
                                            <p:strVal val="#ppt_w"/>
                                          </p:val>
                                        </p:tav>
                                      </p:tavLst>
                                    </p:anim>
                                    <p:anim calcmode="lin" valueType="num">
                                      <p:cBhvr>
                                        <p:cTn id="14" dur="500" fill="hold"/>
                                        <p:tgtEl>
                                          <p:spTgt spid="56628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5"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Text Box 2"/>
          <p:cNvSpPr txBox="1">
            <a:spLocks noChangeArrowheads="1"/>
          </p:cNvSpPr>
          <p:nvPr/>
        </p:nvSpPr>
        <p:spPr bwMode="auto">
          <a:xfrm>
            <a:off x="1992313" y="1196975"/>
            <a:ext cx="8001000" cy="10668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un escalar cualquiera por una matriz.</a:t>
            </a:r>
          </a:p>
        </p:txBody>
      </p:sp>
      <p:grpSp>
        <p:nvGrpSpPr>
          <p:cNvPr id="567299" name="Group 3"/>
          <p:cNvGrpSpPr>
            <a:grpSpLocks/>
          </p:cNvGrpSpPr>
          <p:nvPr/>
        </p:nvGrpSpPr>
        <p:grpSpPr bwMode="auto">
          <a:xfrm>
            <a:off x="3581400" y="4678364"/>
            <a:ext cx="5943600" cy="1798637"/>
            <a:chOff x="1344" y="1440"/>
            <a:chExt cx="3744" cy="1133"/>
          </a:xfrm>
        </p:grpSpPr>
        <p:graphicFrame>
          <p:nvGraphicFramePr>
            <p:cNvPr id="43020" name="Object 4"/>
            <p:cNvGraphicFramePr>
              <a:graphicFrameLocks noChangeAspect="1"/>
            </p:cNvGraphicFramePr>
            <p:nvPr/>
          </p:nvGraphicFramePr>
          <p:xfrm>
            <a:off x="1344" y="1440"/>
            <a:ext cx="3072" cy="1096"/>
          </p:xfrm>
          <a:graphic>
            <a:graphicData uri="http://schemas.openxmlformats.org/presentationml/2006/ole">
              <mc:AlternateContent xmlns:mc="http://schemas.openxmlformats.org/markup-compatibility/2006">
                <mc:Choice xmlns:v="urn:schemas-microsoft-com:vml" Requires="v">
                  <p:oleObj spid="_x0000_s22532"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4" y="1440"/>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3021" name="Text Box 5"/>
            <p:cNvSpPr txBox="1">
              <a:spLocks noChangeArrowheads="1"/>
            </p:cNvSpPr>
            <p:nvPr/>
          </p:nvSpPr>
          <p:spPr bwMode="auto">
            <a:xfrm>
              <a:off x="4320" y="22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sp>
        <p:nvSpPr>
          <p:cNvPr id="567302" name="Text Box 6"/>
          <p:cNvSpPr txBox="1">
            <a:spLocks noChangeArrowheads="1"/>
          </p:cNvSpPr>
          <p:nvPr/>
        </p:nvSpPr>
        <p:spPr bwMode="auto">
          <a:xfrm>
            <a:off x="2895600" y="2590801"/>
            <a:ext cx="70104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400" b="1" i="0"/>
              <a:t>Se puede efectuar siempre y se realiza multiplicando cada elemento de la matriz por el escalar.</a:t>
            </a:r>
            <a:endParaRPr lang="es-ES_tradnl" sz="2400" i="0"/>
          </a:p>
        </p:txBody>
      </p:sp>
      <p:grpSp>
        <p:nvGrpSpPr>
          <p:cNvPr id="567303" name="Group 7"/>
          <p:cNvGrpSpPr>
            <a:grpSpLocks/>
          </p:cNvGrpSpPr>
          <p:nvPr/>
        </p:nvGrpSpPr>
        <p:grpSpPr bwMode="auto">
          <a:xfrm>
            <a:off x="2819400" y="3581400"/>
            <a:ext cx="7239000" cy="1066800"/>
            <a:chOff x="768" y="2544"/>
            <a:chExt cx="4560" cy="672"/>
          </a:xfrm>
        </p:grpSpPr>
        <p:sp>
          <p:nvSpPr>
            <p:cNvPr id="43015" name="Text Box 8"/>
            <p:cNvSpPr txBox="1">
              <a:spLocks noChangeArrowheads="1"/>
            </p:cNvSpPr>
            <p:nvPr/>
          </p:nvSpPr>
          <p:spPr bwMode="auto">
            <a:xfrm>
              <a:off x="4944" y="2544"/>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latin typeface="Comic Sans MS" panose="030F0702030302020204" pitchFamily="66" charset="0"/>
                </a:rPr>
                <a:t>1</a:t>
              </a:r>
            </a:p>
          </p:txBody>
        </p:sp>
        <p:grpSp>
          <p:nvGrpSpPr>
            <p:cNvPr id="43016" name="Group 9"/>
            <p:cNvGrpSpPr>
              <a:grpSpLocks/>
            </p:cNvGrpSpPr>
            <p:nvPr/>
          </p:nvGrpSpPr>
          <p:grpSpPr bwMode="auto">
            <a:xfrm>
              <a:off x="768" y="2640"/>
              <a:ext cx="4560" cy="576"/>
              <a:chOff x="960" y="2400"/>
              <a:chExt cx="4560" cy="576"/>
            </a:xfrm>
          </p:grpSpPr>
          <p:sp>
            <p:nvSpPr>
              <p:cNvPr id="43017" name="Text Box 10"/>
              <p:cNvSpPr txBox="1">
                <a:spLocks noChangeArrowheads="1"/>
              </p:cNvSpPr>
              <p:nvPr/>
            </p:nvSpPr>
            <p:spPr bwMode="auto">
              <a:xfrm>
                <a:off x="960" y="2448"/>
                <a:ext cx="40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Multipliquemos esta matriz por el escalar</a:t>
                </a:r>
              </a:p>
            </p:txBody>
          </p:sp>
          <p:sp>
            <p:nvSpPr>
              <p:cNvPr id="43018" name="Text Box 11"/>
              <p:cNvSpPr txBox="1">
                <a:spLocks noChangeArrowheads="1"/>
              </p:cNvSpPr>
              <p:nvPr/>
            </p:nvSpPr>
            <p:spPr bwMode="auto">
              <a:xfrm>
                <a:off x="5088" y="2400"/>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latin typeface="Comic Sans MS" panose="030F0702030302020204" pitchFamily="66" charset="0"/>
                  </a:rPr>
                  <a:t>__</a:t>
                </a:r>
              </a:p>
            </p:txBody>
          </p:sp>
          <p:sp>
            <p:nvSpPr>
              <p:cNvPr id="43019" name="Text Box 12"/>
              <p:cNvSpPr txBox="1">
                <a:spLocks noChangeArrowheads="1"/>
              </p:cNvSpPr>
              <p:nvPr/>
            </p:nvSpPr>
            <p:spPr bwMode="auto">
              <a:xfrm>
                <a:off x="5136" y="2688"/>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latin typeface="Comic Sans MS" panose="030F0702030302020204" pitchFamily="66" charset="0"/>
                  </a:rPr>
                  <a:t>2</a:t>
                </a:r>
                <a:endParaRPr lang="es-ES_tradnl" sz="2400" i="0">
                  <a:latin typeface="Times New Roman" panose="02020603050405020304" pitchFamily="18" charset="0"/>
                </a:endParaRPr>
              </a:p>
            </p:txBody>
          </p:sp>
        </p:grpSp>
      </p:grpSp>
      <p:sp>
        <p:nvSpPr>
          <p:cNvPr id="567309" name="Rectangle 13"/>
          <p:cNvSpPr>
            <a:spLocks noChangeArrowheads="1"/>
          </p:cNvSpPr>
          <p:nvPr/>
        </p:nvSpPr>
        <p:spPr bwMode="auto">
          <a:xfrm>
            <a:off x="47227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144195342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67309"/>
                                        </p:tgtEl>
                                        <p:attrNameLst>
                                          <p:attrName>style.visibility</p:attrName>
                                        </p:attrNameLst>
                                      </p:cBhvr>
                                      <p:to>
                                        <p:strVal val="visible"/>
                                      </p:to>
                                    </p:set>
                                    <p:anim calcmode="lin" valueType="num">
                                      <p:cBhvr additive="base">
                                        <p:cTn id="7" dur="500" fill="hold"/>
                                        <p:tgtEl>
                                          <p:spTgt spid="567309"/>
                                        </p:tgtEl>
                                        <p:attrNameLst>
                                          <p:attrName>ppt_x</p:attrName>
                                        </p:attrNameLst>
                                      </p:cBhvr>
                                      <p:tavLst>
                                        <p:tav tm="0">
                                          <p:val>
                                            <p:strVal val="0-#ppt_w/2"/>
                                          </p:val>
                                        </p:tav>
                                        <p:tav tm="100000">
                                          <p:val>
                                            <p:strVal val="#ppt_x"/>
                                          </p:val>
                                        </p:tav>
                                      </p:tavLst>
                                    </p:anim>
                                    <p:anim calcmode="lin" valueType="num">
                                      <p:cBhvr additive="base">
                                        <p:cTn id="8" dur="500" fill="hold"/>
                                        <p:tgtEl>
                                          <p:spTgt spid="56730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567298"/>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499"/>
                                          </p:stCondLst>
                                        </p:cTn>
                                        <p:tgtEl>
                                          <p:spTgt spid="567302"/>
                                        </p:tgtEl>
                                        <p:attrNameLst>
                                          <p:attrName>style.visibility</p:attrName>
                                        </p:attrNameLst>
                                      </p:cBhvr>
                                      <p:to>
                                        <p:strVal val="visible"/>
                                      </p:to>
                                    </p:set>
                                  </p:childTnLst>
                                </p:cTn>
                              </p:par>
                            </p:childTnLst>
                          </p:cTn>
                        </p:par>
                        <p:par>
                          <p:cTn id="15" fill="hold" nodeType="afterGroup">
                            <p:stCondLst>
                              <p:cond delay="1500"/>
                            </p:stCondLst>
                            <p:childTnLst>
                              <p:par>
                                <p:cTn id="16" presetID="1" presetClass="entr" presetSubtype="0" fill="hold" nodeType="afterEffect">
                                  <p:stCondLst>
                                    <p:cond delay="0"/>
                                  </p:stCondLst>
                                  <p:childTnLst>
                                    <p:set>
                                      <p:cBhvr>
                                        <p:cTn id="17" dur="1" fill="hold">
                                          <p:stCondLst>
                                            <p:cond delay="499"/>
                                          </p:stCondLst>
                                        </p:cTn>
                                        <p:tgtEl>
                                          <p:spTgt spid="567303"/>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ntr" presetSubtype="0" fill="hold" nodeType="afterEffect">
                                  <p:stCondLst>
                                    <p:cond delay="0"/>
                                  </p:stCondLst>
                                  <p:childTnLst>
                                    <p:set>
                                      <p:cBhvr>
                                        <p:cTn id="20" dur="1" fill="hold">
                                          <p:stCondLst>
                                            <p:cond delay="499"/>
                                          </p:stCondLst>
                                        </p:cTn>
                                        <p:tgtEl>
                                          <p:spTgt spid="5672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7298" grpId="0" autoUpdateAnimBg="0"/>
      <p:bldP spid="567302" grpId="0" autoUpdateAnimBg="0"/>
      <p:bldP spid="567309"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nvSpPr>
        <p:spPr bwMode="auto">
          <a:xfrm>
            <a:off x="1992313" y="1125538"/>
            <a:ext cx="8001000" cy="10668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   Producto de un escalar cualquiera por una matriz</a:t>
            </a:r>
          </a:p>
        </p:txBody>
      </p:sp>
      <p:sp>
        <p:nvSpPr>
          <p:cNvPr id="44035" name="Text Box 3"/>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grpSp>
        <p:nvGrpSpPr>
          <p:cNvPr id="44036" name="Group 4"/>
          <p:cNvGrpSpPr>
            <a:grpSpLocks/>
          </p:cNvGrpSpPr>
          <p:nvPr/>
        </p:nvGrpSpPr>
        <p:grpSpPr bwMode="auto">
          <a:xfrm>
            <a:off x="2819400" y="2773364"/>
            <a:ext cx="6781800" cy="3398837"/>
            <a:chOff x="816" y="1651"/>
            <a:chExt cx="4272" cy="2141"/>
          </a:xfrm>
        </p:grpSpPr>
        <p:sp>
          <p:nvSpPr>
            <p:cNvPr id="44040" name="Text Box 5"/>
            <p:cNvSpPr txBox="1">
              <a:spLocks noChangeArrowheads="1"/>
            </p:cNvSpPr>
            <p:nvPr/>
          </p:nvSpPr>
          <p:spPr bwMode="auto">
            <a:xfrm>
              <a:off x="4320" y="2371"/>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44041" name="Group 6"/>
            <p:cNvGrpSpPr>
              <a:grpSpLocks/>
            </p:cNvGrpSpPr>
            <p:nvPr/>
          </p:nvGrpSpPr>
          <p:grpSpPr bwMode="auto">
            <a:xfrm>
              <a:off x="816" y="1651"/>
              <a:ext cx="3600" cy="2141"/>
              <a:chOff x="816" y="1603"/>
              <a:chExt cx="3600" cy="2141"/>
            </a:xfrm>
          </p:grpSpPr>
          <p:graphicFrame>
            <p:nvGraphicFramePr>
              <p:cNvPr id="44042" name="Object 7"/>
              <p:cNvGraphicFramePr>
                <a:graphicFrameLocks noChangeAspect="1"/>
              </p:cNvGraphicFramePr>
              <p:nvPr/>
            </p:nvGraphicFramePr>
            <p:xfrm>
              <a:off x="1344" y="1603"/>
              <a:ext cx="3072" cy="1096"/>
            </p:xfrm>
            <a:graphic>
              <a:graphicData uri="http://schemas.openxmlformats.org/presentationml/2006/ole">
                <mc:AlternateContent xmlns:mc="http://schemas.openxmlformats.org/markup-compatibility/2006">
                  <mc:Choice xmlns:v="urn:schemas-microsoft-com:vml" Requires="v">
                    <p:oleObj spid="_x0000_s23560"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4" y="1603"/>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4043" name="Group 8"/>
              <p:cNvGrpSpPr>
                <a:grpSpLocks/>
              </p:cNvGrpSpPr>
              <p:nvPr/>
            </p:nvGrpSpPr>
            <p:grpSpPr bwMode="auto">
              <a:xfrm>
                <a:off x="816" y="3072"/>
                <a:ext cx="1152" cy="480"/>
                <a:chOff x="384" y="2832"/>
                <a:chExt cx="1152" cy="480"/>
              </a:xfrm>
            </p:grpSpPr>
            <p:sp>
              <p:nvSpPr>
                <p:cNvPr id="44046" name="Text Box 9"/>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4047" name="Text Box 10"/>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44048" name="Text Box 11"/>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44044" name="Object 12"/>
              <p:cNvGraphicFramePr>
                <a:graphicFrameLocks noChangeAspect="1"/>
              </p:cNvGraphicFramePr>
              <p:nvPr/>
            </p:nvGraphicFramePr>
            <p:xfrm>
              <a:off x="816" y="2928"/>
              <a:ext cx="499" cy="816"/>
            </p:xfrm>
            <a:graphic>
              <a:graphicData uri="http://schemas.openxmlformats.org/presentationml/2006/ole">
                <mc:AlternateContent xmlns:mc="http://schemas.openxmlformats.org/markup-compatibility/2006">
                  <mc:Choice xmlns:v="urn:schemas-microsoft-com:vml" Requires="v">
                    <p:oleObj spid="_x0000_s23561" name="Ecuación" r:id="rId5" imgW="152334" imgH="393529" progId="Equation.3">
                      <p:embed/>
                    </p:oleObj>
                  </mc:Choice>
                  <mc:Fallback>
                    <p:oleObj name="Ecuación" r:id="rId5" imgW="152334" imgH="39352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6" y="2928"/>
                            <a:ext cx="499" cy="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4045" name="Text Box 13"/>
              <p:cNvSpPr txBox="1">
                <a:spLocks noChangeArrowheads="1"/>
              </p:cNvSpPr>
              <p:nvPr/>
            </p:nvSpPr>
            <p:spPr bwMode="auto">
              <a:xfrm>
                <a:off x="1200" y="2832"/>
                <a:ext cx="288" cy="692"/>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grpSp>
      </p:grpSp>
      <p:sp>
        <p:nvSpPr>
          <p:cNvPr id="568334" name="Oval 14"/>
          <p:cNvSpPr>
            <a:spLocks noChangeArrowheads="1"/>
          </p:cNvSpPr>
          <p:nvPr/>
        </p:nvSpPr>
        <p:spPr bwMode="auto">
          <a:xfrm>
            <a:off x="4876800" y="2819400"/>
            <a:ext cx="9906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568335" name="Object 15"/>
          <p:cNvGraphicFramePr>
            <a:graphicFrameLocks noChangeAspect="1"/>
          </p:cNvGraphicFramePr>
          <p:nvPr/>
        </p:nvGraphicFramePr>
        <p:xfrm>
          <a:off x="4724400" y="4495800"/>
          <a:ext cx="5715000" cy="1968500"/>
        </p:xfrm>
        <a:graphic>
          <a:graphicData uri="http://schemas.openxmlformats.org/presentationml/2006/ole">
            <mc:AlternateContent xmlns:mc="http://schemas.openxmlformats.org/markup-compatibility/2006">
              <mc:Choice xmlns:v="urn:schemas-microsoft-com:vml" Requires="v">
                <p:oleObj spid="_x0000_s23562" name="Ecuación" r:id="rId7" imgW="1104900" imgH="609600" progId="Equation.3">
                  <p:embed/>
                </p:oleObj>
              </mc:Choice>
              <mc:Fallback>
                <p:oleObj name="Ecuación" r:id="rId7" imgW="1104900" imgH="609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24400" y="4495800"/>
                        <a:ext cx="5715000" cy="1968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68336" name="Rectangle 16"/>
          <p:cNvSpPr>
            <a:spLocks noChangeArrowheads="1"/>
          </p:cNvSpPr>
          <p:nvPr/>
        </p:nvSpPr>
        <p:spPr bwMode="auto">
          <a:xfrm>
            <a:off x="4722775"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843351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68334"/>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1000"/>
                                  </p:stCondLst>
                                  <p:childTnLst>
                                    <p:set>
                                      <p:cBhvr>
                                        <p:cTn id="9" dur="1" fill="hold">
                                          <p:stCondLst>
                                            <p:cond delay="499"/>
                                          </p:stCondLst>
                                        </p:cTn>
                                        <p:tgtEl>
                                          <p:spTgt spid="5683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Text Box 2"/>
          <p:cNvSpPr txBox="1">
            <a:spLocks noChangeArrowheads="1"/>
          </p:cNvSpPr>
          <p:nvPr/>
        </p:nvSpPr>
        <p:spPr bwMode="auto">
          <a:xfrm>
            <a:off x="1524000" y="1196975"/>
            <a:ext cx="9144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t>Una tabla rectangular del tipo </a:t>
            </a:r>
          </a:p>
        </p:txBody>
      </p:sp>
      <p:graphicFrame>
        <p:nvGraphicFramePr>
          <p:cNvPr id="532483" name="Object 3"/>
          <p:cNvGraphicFramePr>
            <a:graphicFrameLocks noChangeAspect="1"/>
          </p:cNvGraphicFramePr>
          <p:nvPr/>
        </p:nvGraphicFramePr>
        <p:xfrm>
          <a:off x="2895600" y="2438400"/>
          <a:ext cx="6324600" cy="2895600"/>
        </p:xfrm>
        <a:graphic>
          <a:graphicData uri="http://schemas.openxmlformats.org/presentationml/2006/ole">
            <mc:AlternateContent xmlns:mc="http://schemas.openxmlformats.org/markup-compatibility/2006">
              <mc:Choice xmlns:v="urn:schemas-microsoft-com:vml" Requires="v">
                <p:oleObj spid="_x0000_s1028" name="Ecuación" r:id="rId3" imgW="2819400" imgH="1333500" progId="Equation.3">
                  <p:embed/>
                </p:oleObj>
              </mc:Choice>
              <mc:Fallback>
                <p:oleObj name="Ecuación" r:id="rId3" imgW="2819400" imgH="13335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5600" y="2438400"/>
                        <a:ext cx="6324600"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2484" name="Text Box 4"/>
          <p:cNvSpPr txBox="1">
            <a:spLocks noChangeArrowheads="1"/>
          </p:cNvSpPr>
          <p:nvPr/>
        </p:nvSpPr>
        <p:spPr bwMode="auto">
          <a:xfrm>
            <a:off x="1524000" y="5638800"/>
            <a:ext cx="9144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t>se denomina MATRIZ</a:t>
            </a:r>
          </a:p>
        </p:txBody>
      </p:sp>
      <p:sp>
        <p:nvSpPr>
          <p:cNvPr id="532485" name="Rectangle 5"/>
          <p:cNvSpPr>
            <a:spLocks noChangeArrowheads="1"/>
          </p:cNvSpPr>
          <p:nvPr/>
        </p:nvSpPr>
        <p:spPr bwMode="auto">
          <a:xfrm>
            <a:off x="2063750" y="260350"/>
            <a:ext cx="8135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DEFINICIÓN DE MATRIZ</a:t>
            </a:r>
          </a:p>
        </p:txBody>
      </p:sp>
    </p:spTree>
    <p:extLst>
      <p:ext uri="{BB962C8B-B14F-4D97-AF65-F5344CB8AC3E}">
        <p14:creationId xmlns:p14="http://schemas.microsoft.com/office/powerpoint/2010/main" val="20745770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32482"/>
                                        </p:tgtEl>
                                        <p:attrNameLst>
                                          <p:attrName>style.visibility</p:attrName>
                                        </p:attrNameLst>
                                      </p:cBhvr>
                                      <p:to>
                                        <p:strVal val="visible"/>
                                      </p:to>
                                    </p:set>
                                    <p:anim calcmode="lin" valueType="num">
                                      <p:cBhvr>
                                        <p:cTn id="7" dur="500" fill="hold"/>
                                        <p:tgtEl>
                                          <p:spTgt spid="532482"/>
                                        </p:tgtEl>
                                        <p:attrNameLst>
                                          <p:attrName>ppt_w</p:attrName>
                                        </p:attrNameLst>
                                      </p:cBhvr>
                                      <p:tavLst>
                                        <p:tav tm="0">
                                          <p:val>
                                            <p:fltVal val="0"/>
                                          </p:val>
                                        </p:tav>
                                        <p:tav tm="100000">
                                          <p:val>
                                            <p:strVal val="#ppt_w"/>
                                          </p:val>
                                        </p:tav>
                                      </p:tavLst>
                                    </p:anim>
                                    <p:anim calcmode="lin" valueType="num">
                                      <p:cBhvr>
                                        <p:cTn id="8" dur="500" fill="hold"/>
                                        <p:tgtEl>
                                          <p:spTgt spid="53248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532483"/>
                                        </p:tgtEl>
                                        <p:attrNameLst>
                                          <p:attrName>style.visibility</p:attrName>
                                        </p:attrNameLst>
                                      </p:cBhvr>
                                      <p:to>
                                        <p:strVal val="visible"/>
                                      </p:to>
                                    </p:set>
                                    <p:anim calcmode="lin" valueType="num">
                                      <p:cBhvr>
                                        <p:cTn id="12" dur="500" fill="hold"/>
                                        <p:tgtEl>
                                          <p:spTgt spid="532483"/>
                                        </p:tgtEl>
                                        <p:attrNameLst>
                                          <p:attrName>ppt_w</p:attrName>
                                        </p:attrNameLst>
                                      </p:cBhvr>
                                      <p:tavLst>
                                        <p:tav tm="0">
                                          <p:val>
                                            <p:fltVal val="0"/>
                                          </p:val>
                                        </p:tav>
                                        <p:tav tm="100000">
                                          <p:val>
                                            <p:strVal val="#ppt_w"/>
                                          </p:val>
                                        </p:tav>
                                      </p:tavLst>
                                    </p:anim>
                                    <p:anim calcmode="lin" valueType="num">
                                      <p:cBhvr>
                                        <p:cTn id="13" dur="500" fill="hold"/>
                                        <p:tgtEl>
                                          <p:spTgt spid="53248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32484"/>
                                        </p:tgtEl>
                                        <p:attrNameLst>
                                          <p:attrName>style.visibility</p:attrName>
                                        </p:attrNameLst>
                                      </p:cBhvr>
                                      <p:to>
                                        <p:strVal val="visible"/>
                                      </p:to>
                                    </p:set>
                                    <p:anim calcmode="lin" valueType="num">
                                      <p:cBhvr>
                                        <p:cTn id="17" dur="500" fill="hold"/>
                                        <p:tgtEl>
                                          <p:spTgt spid="532484"/>
                                        </p:tgtEl>
                                        <p:attrNameLst>
                                          <p:attrName>ppt_w</p:attrName>
                                        </p:attrNameLst>
                                      </p:cBhvr>
                                      <p:tavLst>
                                        <p:tav tm="0">
                                          <p:val>
                                            <p:fltVal val="0"/>
                                          </p:val>
                                        </p:tav>
                                        <p:tav tm="100000">
                                          <p:val>
                                            <p:strVal val="#ppt_w"/>
                                          </p:val>
                                        </p:tav>
                                      </p:tavLst>
                                    </p:anim>
                                    <p:anim calcmode="lin" valueType="num">
                                      <p:cBhvr>
                                        <p:cTn id="18" dur="500" fill="hold"/>
                                        <p:tgtEl>
                                          <p:spTgt spid="53248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82" grpId="0" autoUpdateAnimBg="0"/>
      <p:bldP spid="532484"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2"/>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5059" name="Text Box 3"/>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69348" name="Oval 4"/>
          <p:cNvSpPr>
            <a:spLocks noChangeArrowheads="1"/>
          </p:cNvSpPr>
          <p:nvPr/>
        </p:nvSpPr>
        <p:spPr bwMode="auto">
          <a:xfrm>
            <a:off x="6096000" y="2590800"/>
            <a:ext cx="9144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nvGrpSpPr>
          <p:cNvPr id="45061" name="Group 5"/>
          <p:cNvGrpSpPr>
            <a:grpSpLocks/>
          </p:cNvGrpSpPr>
          <p:nvPr/>
        </p:nvGrpSpPr>
        <p:grpSpPr bwMode="auto">
          <a:xfrm>
            <a:off x="2640013" y="2636838"/>
            <a:ext cx="7620000" cy="3949700"/>
            <a:chOff x="816" y="1056"/>
            <a:chExt cx="4800" cy="2488"/>
          </a:xfrm>
        </p:grpSpPr>
        <p:grpSp>
          <p:nvGrpSpPr>
            <p:cNvPr id="45064" name="Group 6"/>
            <p:cNvGrpSpPr>
              <a:grpSpLocks/>
            </p:cNvGrpSpPr>
            <p:nvPr/>
          </p:nvGrpSpPr>
          <p:grpSpPr bwMode="auto">
            <a:xfrm>
              <a:off x="816" y="1056"/>
              <a:ext cx="4272" cy="2304"/>
              <a:chOff x="816" y="1440"/>
              <a:chExt cx="4272" cy="2304"/>
            </a:xfrm>
          </p:grpSpPr>
          <p:graphicFrame>
            <p:nvGraphicFramePr>
              <p:cNvPr id="45066" name="Object 7"/>
              <p:cNvGraphicFramePr>
                <a:graphicFrameLocks noChangeAspect="1"/>
              </p:cNvGraphicFramePr>
              <p:nvPr/>
            </p:nvGraphicFramePr>
            <p:xfrm>
              <a:off x="1344" y="1440"/>
              <a:ext cx="3072" cy="1096"/>
            </p:xfrm>
            <a:graphic>
              <a:graphicData uri="http://schemas.openxmlformats.org/presentationml/2006/ole">
                <mc:AlternateContent xmlns:mc="http://schemas.openxmlformats.org/markup-compatibility/2006">
                  <mc:Choice xmlns:v="urn:schemas-microsoft-com:vml" Requires="v">
                    <p:oleObj spid="_x0000_s24584"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4" y="1440"/>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5067" name="Text Box 8"/>
              <p:cNvSpPr txBox="1">
                <a:spLocks noChangeArrowheads="1"/>
              </p:cNvSpPr>
              <p:nvPr/>
            </p:nvSpPr>
            <p:spPr bwMode="auto">
              <a:xfrm>
                <a:off x="4320" y="22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45068" name="Group 9"/>
              <p:cNvGrpSpPr>
                <a:grpSpLocks/>
              </p:cNvGrpSpPr>
              <p:nvPr/>
            </p:nvGrpSpPr>
            <p:grpSpPr bwMode="auto">
              <a:xfrm>
                <a:off x="816" y="3072"/>
                <a:ext cx="1152" cy="480"/>
                <a:chOff x="384" y="2832"/>
                <a:chExt cx="1152" cy="480"/>
              </a:xfrm>
            </p:grpSpPr>
            <p:sp>
              <p:nvSpPr>
                <p:cNvPr id="45071" name="Text Box 10"/>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5072" name="Text Box 11"/>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45073" name="Text Box 12"/>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45069" name="Object 13"/>
              <p:cNvGraphicFramePr>
                <a:graphicFrameLocks noChangeAspect="1"/>
              </p:cNvGraphicFramePr>
              <p:nvPr/>
            </p:nvGraphicFramePr>
            <p:xfrm>
              <a:off x="816" y="2928"/>
              <a:ext cx="499" cy="816"/>
            </p:xfrm>
            <a:graphic>
              <a:graphicData uri="http://schemas.openxmlformats.org/presentationml/2006/ole">
                <mc:AlternateContent xmlns:mc="http://schemas.openxmlformats.org/markup-compatibility/2006">
                  <mc:Choice xmlns:v="urn:schemas-microsoft-com:vml" Requires="v">
                    <p:oleObj spid="_x0000_s24585" name="Ecuación" r:id="rId5" imgW="152334" imgH="393529" progId="Equation.3">
                      <p:embed/>
                    </p:oleObj>
                  </mc:Choice>
                  <mc:Fallback>
                    <p:oleObj name="Ecuación" r:id="rId5" imgW="152334" imgH="39352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6" y="2928"/>
                            <a:ext cx="499" cy="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5070" name="Text Box 14"/>
              <p:cNvSpPr txBox="1">
                <a:spLocks noChangeArrowheads="1"/>
              </p:cNvSpPr>
              <p:nvPr/>
            </p:nvSpPr>
            <p:spPr bwMode="auto">
              <a:xfrm>
                <a:off x="1200" y="2832"/>
                <a:ext cx="288" cy="692"/>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grpSp>
        <p:graphicFrame>
          <p:nvGraphicFramePr>
            <p:cNvPr id="45065" name="Object 15"/>
            <p:cNvGraphicFramePr>
              <a:graphicFrameLocks noChangeAspect="1"/>
            </p:cNvGraphicFramePr>
            <p:nvPr/>
          </p:nvGraphicFramePr>
          <p:xfrm>
            <a:off x="2016" y="2304"/>
            <a:ext cx="3600" cy="1240"/>
          </p:xfrm>
          <a:graphic>
            <a:graphicData uri="http://schemas.openxmlformats.org/presentationml/2006/ole">
              <mc:AlternateContent xmlns:mc="http://schemas.openxmlformats.org/markup-compatibility/2006">
                <mc:Choice xmlns:v="urn:schemas-microsoft-com:vml" Requires="v">
                  <p:oleObj spid="_x0000_s24586" name="Ecuación" r:id="rId7" imgW="1104900" imgH="609600" progId="Equation.3">
                    <p:embed/>
                  </p:oleObj>
                </mc:Choice>
                <mc:Fallback>
                  <p:oleObj name="Ecuación" r:id="rId7" imgW="1104900" imgH="609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16" y="2304"/>
                          <a:ext cx="3600" cy="1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45062" name="Text Box 16"/>
          <p:cNvSpPr txBox="1">
            <a:spLocks noChangeArrowheads="1"/>
          </p:cNvSpPr>
          <p:nvPr/>
        </p:nvSpPr>
        <p:spPr bwMode="auto">
          <a:xfrm>
            <a:off x="1992313" y="1125538"/>
            <a:ext cx="8001000" cy="10668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un escalar cualquiera por una matriz.</a:t>
            </a:r>
          </a:p>
        </p:txBody>
      </p:sp>
      <p:sp>
        <p:nvSpPr>
          <p:cNvPr id="569361" name="Rectangle 17"/>
          <p:cNvSpPr>
            <a:spLocks noChangeArrowheads="1"/>
          </p:cNvSpPr>
          <p:nvPr/>
        </p:nvSpPr>
        <p:spPr bwMode="auto">
          <a:xfrm>
            <a:off x="4578312"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987154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9348"/>
                                        </p:tgtEl>
                                        <p:attrNameLst>
                                          <p:attrName>style.visibility</p:attrName>
                                        </p:attrNameLst>
                                      </p:cBhvr>
                                      <p:to>
                                        <p:strVal val="visible"/>
                                      </p:to>
                                    </p:set>
                                    <p:anim calcmode="lin" valueType="num">
                                      <p:cBhvr>
                                        <p:cTn id="7" dur="500" fill="hold"/>
                                        <p:tgtEl>
                                          <p:spTgt spid="569348"/>
                                        </p:tgtEl>
                                        <p:attrNameLst>
                                          <p:attrName>ppt_w</p:attrName>
                                        </p:attrNameLst>
                                      </p:cBhvr>
                                      <p:tavLst>
                                        <p:tav tm="0">
                                          <p:val>
                                            <p:fltVal val="0"/>
                                          </p:val>
                                        </p:tav>
                                        <p:tav tm="100000">
                                          <p:val>
                                            <p:strVal val="#ppt_w"/>
                                          </p:val>
                                        </p:tav>
                                      </p:tavLst>
                                    </p:anim>
                                    <p:anim calcmode="lin" valueType="num">
                                      <p:cBhvr>
                                        <p:cTn id="8" dur="500" fill="hold"/>
                                        <p:tgtEl>
                                          <p:spTgt spid="56934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34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082" name="Object 2"/>
          <p:cNvGraphicFramePr>
            <a:graphicFrameLocks noChangeAspect="1"/>
          </p:cNvGraphicFramePr>
          <p:nvPr/>
        </p:nvGraphicFramePr>
        <p:xfrm>
          <a:off x="4800600" y="4451350"/>
          <a:ext cx="5562600" cy="2025650"/>
        </p:xfrm>
        <a:graphic>
          <a:graphicData uri="http://schemas.openxmlformats.org/presentationml/2006/ole">
            <mc:AlternateContent xmlns:mc="http://schemas.openxmlformats.org/markup-compatibility/2006">
              <mc:Choice xmlns:v="urn:schemas-microsoft-com:vml" Requires="v">
                <p:oleObj spid="_x0000_s25608" name="Ecuación" r:id="rId3" imgW="1282700" imgH="609600" progId="Equation.3">
                  <p:embed/>
                </p:oleObj>
              </mc:Choice>
              <mc:Fallback>
                <p:oleObj name="Ecuación" r:id="rId3" imgW="1282700" imgH="609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451350"/>
                        <a:ext cx="5562600" cy="2025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6083" name="Group 3"/>
          <p:cNvGrpSpPr>
            <a:grpSpLocks/>
          </p:cNvGrpSpPr>
          <p:nvPr/>
        </p:nvGrpSpPr>
        <p:grpSpPr bwMode="auto">
          <a:xfrm>
            <a:off x="2819400" y="2590800"/>
            <a:ext cx="6781800" cy="3657600"/>
            <a:chOff x="816" y="1440"/>
            <a:chExt cx="4272" cy="2304"/>
          </a:xfrm>
        </p:grpSpPr>
        <p:graphicFrame>
          <p:nvGraphicFramePr>
            <p:cNvPr id="46087" name="Object 4"/>
            <p:cNvGraphicFramePr>
              <a:graphicFrameLocks noChangeAspect="1"/>
            </p:cNvGraphicFramePr>
            <p:nvPr/>
          </p:nvGraphicFramePr>
          <p:xfrm>
            <a:off x="1344" y="1440"/>
            <a:ext cx="3072" cy="1096"/>
          </p:xfrm>
          <a:graphic>
            <a:graphicData uri="http://schemas.openxmlformats.org/presentationml/2006/ole">
              <mc:AlternateContent xmlns:mc="http://schemas.openxmlformats.org/markup-compatibility/2006">
                <mc:Choice xmlns:v="urn:schemas-microsoft-com:vml" Requires="v">
                  <p:oleObj spid="_x0000_s25609"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44" y="1440"/>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6088" name="Text Box 5"/>
            <p:cNvSpPr txBox="1">
              <a:spLocks noChangeArrowheads="1"/>
            </p:cNvSpPr>
            <p:nvPr/>
          </p:nvSpPr>
          <p:spPr bwMode="auto">
            <a:xfrm>
              <a:off x="4320" y="22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46089" name="Group 6"/>
            <p:cNvGrpSpPr>
              <a:grpSpLocks/>
            </p:cNvGrpSpPr>
            <p:nvPr/>
          </p:nvGrpSpPr>
          <p:grpSpPr bwMode="auto">
            <a:xfrm>
              <a:off x="816" y="3072"/>
              <a:ext cx="1152" cy="480"/>
              <a:chOff x="384" y="2832"/>
              <a:chExt cx="1152" cy="480"/>
            </a:xfrm>
          </p:grpSpPr>
          <p:sp>
            <p:nvSpPr>
              <p:cNvPr id="46092" name="Text Box 7"/>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6093" name="Text Box 8"/>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46094" name="Text Box 9"/>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46090" name="Object 10"/>
            <p:cNvGraphicFramePr>
              <a:graphicFrameLocks noChangeAspect="1"/>
            </p:cNvGraphicFramePr>
            <p:nvPr/>
          </p:nvGraphicFramePr>
          <p:xfrm>
            <a:off x="816" y="2928"/>
            <a:ext cx="499" cy="816"/>
          </p:xfrm>
          <a:graphic>
            <a:graphicData uri="http://schemas.openxmlformats.org/presentationml/2006/ole">
              <mc:AlternateContent xmlns:mc="http://schemas.openxmlformats.org/markup-compatibility/2006">
                <mc:Choice xmlns:v="urn:schemas-microsoft-com:vml" Requires="v">
                  <p:oleObj spid="_x0000_s25610"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16" y="2928"/>
                          <a:ext cx="499" cy="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6091" name="Text Box 11"/>
            <p:cNvSpPr txBox="1">
              <a:spLocks noChangeArrowheads="1"/>
            </p:cNvSpPr>
            <p:nvPr/>
          </p:nvSpPr>
          <p:spPr bwMode="auto">
            <a:xfrm>
              <a:off x="1200" y="2832"/>
              <a:ext cx="288" cy="692"/>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grpSp>
      <p:sp>
        <p:nvSpPr>
          <p:cNvPr id="46084" name="Oval 12"/>
          <p:cNvSpPr>
            <a:spLocks noChangeArrowheads="1"/>
          </p:cNvSpPr>
          <p:nvPr/>
        </p:nvSpPr>
        <p:spPr bwMode="auto">
          <a:xfrm>
            <a:off x="6248400" y="2590800"/>
            <a:ext cx="9144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0381" name="Rectangle 13"/>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46086" name="Text Box 14"/>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1273520776"/>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06" name="Object 2"/>
          <p:cNvGraphicFramePr>
            <a:graphicFrameLocks noChangeAspect="1"/>
          </p:cNvGraphicFramePr>
          <p:nvPr/>
        </p:nvGraphicFramePr>
        <p:xfrm>
          <a:off x="4800600" y="4451350"/>
          <a:ext cx="5562600" cy="2025650"/>
        </p:xfrm>
        <a:graphic>
          <a:graphicData uri="http://schemas.openxmlformats.org/presentationml/2006/ole">
            <mc:AlternateContent xmlns:mc="http://schemas.openxmlformats.org/markup-compatibility/2006">
              <mc:Choice xmlns:v="urn:schemas-microsoft-com:vml" Requires="v">
                <p:oleObj spid="_x0000_s26632" name="Ecuación" r:id="rId3" imgW="1282700" imgH="609600" progId="Equation.3">
                  <p:embed/>
                </p:oleObj>
              </mc:Choice>
              <mc:Fallback>
                <p:oleObj name="Ecuación" r:id="rId3" imgW="1282700" imgH="609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451350"/>
                        <a:ext cx="5562600" cy="2025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7107" name="Object 3"/>
          <p:cNvGraphicFramePr>
            <a:graphicFrameLocks noChangeAspect="1"/>
          </p:cNvGraphicFramePr>
          <p:nvPr/>
        </p:nvGraphicFramePr>
        <p:xfrm>
          <a:off x="3657600" y="2286000"/>
          <a:ext cx="4876800" cy="1739900"/>
        </p:xfrm>
        <a:graphic>
          <a:graphicData uri="http://schemas.openxmlformats.org/presentationml/2006/ole">
            <mc:AlternateContent xmlns:mc="http://schemas.openxmlformats.org/markup-compatibility/2006">
              <mc:Choice xmlns:v="urn:schemas-microsoft-com:vml" Requires="v">
                <p:oleObj spid="_x0000_s26633"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286000"/>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7108" name="Text Box 4"/>
          <p:cNvSpPr txBox="1">
            <a:spLocks noChangeArrowheads="1"/>
          </p:cNvSpPr>
          <p:nvPr/>
        </p:nvSpPr>
        <p:spPr bwMode="auto">
          <a:xfrm>
            <a:off x="8382000" y="3505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47109" name="Group 5"/>
          <p:cNvGrpSpPr>
            <a:grpSpLocks/>
          </p:cNvGrpSpPr>
          <p:nvPr/>
        </p:nvGrpSpPr>
        <p:grpSpPr bwMode="auto">
          <a:xfrm>
            <a:off x="2819400" y="4876800"/>
            <a:ext cx="1828800" cy="762000"/>
            <a:chOff x="384" y="2832"/>
            <a:chExt cx="1152" cy="480"/>
          </a:xfrm>
        </p:grpSpPr>
        <p:sp>
          <p:nvSpPr>
            <p:cNvPr id="47117"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7118"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47119"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47110"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26634"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7111"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7112"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7113"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71405" name="Oval 13"/>
          <p:cNvSpPr>
            <a:spLocks noChangeArrowheads="1"/>
          </p:cNvSpPr>
          <p:nvPr/>
        </p:nvSpPr>
        <p:spPr bwMode="auto">
          <a:xfrm>
            <a:off x="7620000" y="2286000"/>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1406"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47116"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28743809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71405"/>
                                        </p:tgtEl>
                                        <p:attrNameLst>
                                          <p:attrName>style.visibility</p:attrName>
                                        </p:attrNameLst>
                                      </p:cBhvr>
                                      <p:to>
                                        <p:strVal val="visible"/>
                                      </p:to>
                                    </p:set>
                                    <p:anim calcmode="lin" valueType="num">
                                      <p:cBhvr>
                                        <p:cTn id="7" dur="500" fill="hold"/>
                                        <p:tgtEl>
                                          <p:spTgt spid="571405"/>
                                        </p:tgtEl>
                                        <p:attrNameLst>
                                          <p:attrName>ppt_w</p:attrName>
                                        </p:attrNameLst>
                                      </p:cBhvr>
                                      <p:tavLst>
                                        <p:tav tm="0">
                                          <p:val>
                                            <p:fltVal val="0"/>
                                          </p:val>
                                        </p:tav>
                                        <p:tav tm="100000">
                                          <p:val>
                                            <p:strVal val="#ppt_w"/>
                                          </p:val>
                                        </p:tav>
                                      </p:tavLst>
                                    </p:anim>
                                    <p:anim calcmode="lin" valueType="num">
                                      <p:cBhvr>
                                        <p:cTn id="8" dur="500" fill="hold"/>
                                        <p:tgtEl>
                                          <p:spTgt spid="57140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40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130" name="Object 2"/>
          <p:cNvGraphicFramePr>
            <a:graphicFrameLocks noChangeAspect="1"/>
          </p:cNvGraphicFramePr>
          <p:nvPr/>
        </p:nvGraphicFramePr>
        <p:xfrm>
          <a:off x="4800600" y="4389438"/>
          <a:ext cx="5486400" cy="2133600"/>
        </p:xfrm>
        <a:graphic>
          <a:graphicData uri="http://schemas.openxmlformats.org/presentationml/2006/ole">
            <mc:AlternateContent xmlns:mc="http://schemas.openxmlformats.org/markup-compatibility/2006">
              <mc:Choice xmlns:v="urn:schemas-microsoft-com:vml" Requires="v">
                <p:oleObj spid="_x0000_s27656" name="Ecuación" r:id="rId3" imgW="1459866" imgH="609336" progId="Equation.3">
                  <p:embed/>
                </p:oleObj>
              </mc:Choice>
              <mc:Fallback>
                <p:oleObj name="Ecuación" r:id="rId3" imgW="1459866" imgH="609336"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389438"/>
                        <a:ext cx="5486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8131" name="Object 3"/>
          <p:cNvGraphicFramePr>
            <a:graphicFrameLocks noChangeAspect="1"/>
          </p:cNvGraphicFramePr>
          <p:nvPr/>
        </p:nvGraphicFramePr>
        <p:xfrm>
          <a:off x="3657600" y="2544763"/>
          <a:ext cx="4876800" cy="1739900"/>
        </p:xfrm>
        <a:graphic>
          <a:graphicData uri="http://schemas.openxmlformats.org/presentationml/2006/ole">
            <mc:AlternateContent xmlns:mc="http://schemas.openxmlformats.org/markup-compatibility/2006">
              <mc:Choice xmlns:v="urn:schemas-microsoft-com:vml" Requires="v">
                <p:oleObj spid="_x0000_s27657"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544763"/>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8132" name="Text Box 4"/>
          <p:cNvSpPr txBox="1">
            <a:spLocks noChangeArrowheads="1"/>
          </p:cNvSpPr>
          <p:nvPr/>
        </p:nvSpPr>
        <p:spPr bwMode="auto">
          <a:xfrm>
            <a:off x="8382000" y="37639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48133" name="Group 5"/>
          <p:cNvGrpSpPr>
            <a:grpSpLocks/>
          </p:cNvGrpSpPr>
          <p:nvPr/>
        </p:nvGrpSpPr>
        <p:grpSpPr bwMode="auto">
          <a:xfrm>
            <a:off x="2819400" y="4876800"/>
            <a:ext cx="1828800" cy="762000"/>
            <a:chOff x="384" y="2832"/>
            <a:chExt cx="1152" cy="480"/>
          </a:xfrm>
        </p:grpSpPr>
        <p:sp>
          <p:nvSpPr>
            <p:cNvPr id="48141"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8142"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48143"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48134"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27658"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8135"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8136"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8137"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48138" name="Oval 13"/>
          <p:cNvSpPr>
            <a:spLocks noChangeArrowheads="1"/>
          </p:cNvSpPr>
          <p:nvPr/>
        </p:nvSpPr>
        <p:spPr bwMode="auto">
          <a:xfrm>
            <a:off x="7620000" y="2514600"/>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2430"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48140"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568057626"/>
      </p:ext>
    </p:extLst>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154" name="Object 2"/>
          <p:cNvGraphicFramePr>
            <a:graphicFrameLocks noChangeAspect="1"/>
          </p:cNvGraphicFramePr>
          <p:nvPr/>
        </p:nvGraphicFramePr>
        <p:xfrm>
          <a:off x="4800600" y="4389438"/>
          <a:ext cx="5486400" cy="2133600"/>
        </p:xfrm>
        <a:graphic>
          <a:graphicData uri="http://schemas.openxmlformats.org/presentationml/2006/ole">
            <mc:AlternateContent xmlns:mc="http://schemas.openxmlformats.org/markup-compatibility/2006">
              <mc:Choice xmlns:v="urn:schemas-microsoft-com:vml" Requires="v">
                <p:oleObj spid="_x0000_s28680" name="Ecuación" r:id="rId3" imgW="1459866" imgH="609336" progId="Equation.3">
                  <p:embed/>
                </p:oleObj>
              </mc:Choice>
              <mc:Fallback>
                <p:oleObj name="Ecuación" r:id="rId3" imgW="1459866" imgH="609336"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389438"/>
                        <a:ext cx="5486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9155" name="Object 3"/>
          <p:cNvGraphicFramePr>
            <a:graphicFrameLocks noChangeAspect="1"/>
          </p:cNvGraphicFramePr>
          <p:nvPr/>
        </p:nvGraphicFramePr>
        <p:xfrm>
          <a:off x="3657600" y="2286000"/>
          <a:ext cx="4876800" cy="1739900"/>
        </p:xfrm>
        <a:graphic>
          <a:graphicData uri="http://schemas.openxmlformats.org/presentationml/2006/ole">
            <mc:AlternateContent xmlns:mc="http://schemas.openxmlformats.org/markup-compatibility/2006">
              <mc:Choice xmlns:v="urn:schemas-microsoft-com:vml" Requires="v">
                <p:oleObj spid="_x0000_s28681"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286000"/>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9156" name="Text Box 4"/>
          <p:cNvSpPr txBox="1">
            <a:spLocks noChangeArrowheads="1"/>
          </p:cNvSpPr>
          <p:nvPr/>
        </p:nvSpPr>
        <p:spPr bwMode="auto">
          <a:xfrm>
            <a:off x="8382000" y="3505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49157" name="Group 5"/>
          <p:cNvGrpSpPr>
            <a:grpSpLocks/>
          </p:cNvGrpSpPr>
          <p:nvPr/>
        </p:nvGrpSpPr>
        <p:grpSpPr bwMode="auto">
          <a:xfrm>
            <a:off x="2819400" y="4876800"/>
            <a:ext cx="1828800" cy="762000"/>
            <a:chOff x="384" y="2832"/>
            <a:chExt cx="1152" cy="480"/>
          </a:xfrm>
        </p:grpSpPr>
        <p:sp>
          <p:nvSpPr>
            <p:cNvPr id="49165"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9166"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49167"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49158"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28682"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9159"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9160"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49161"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73453" name="Oval 13"/>
          <p:cNvSpPr>
            <a:spLocks noChangeArrowheads="1"/>
          </p:cNvSpPr>
          <p:nvPr/>
        </p:nvSpPr>
        <p:spPr bwMode="auto">
          <a:xfrm>
            <a:off x="4953000" y="3124200"/>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3454"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49164"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1813809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73453"/>
                                        </p:tgtEl>
                                        <p:attrNameLst>
                                          <p:attrName>style.visibility</p:attrName>
                                        </p:attrNameLst>
                                      </p:cBhvr>
                                      <p:to>
                                        <p:strVal val="visible"/>
                                      </p:to>
                                    </p:set>
                                    <p:anim calcmode="lin" valueType="num">
                                      <p:cBhvr>
                                        <p:cTn id="7" dur="500" fill="hold"/>
                                        <p:tgtEl>
                                          <p:spTgt spid="573453"/>
                                        </p:tgtEl>
                                        <p:attrNameLst>
                                          <p:attrName>ppt_w</p:attrName>
                                        </p:attrNameLst>
                                      </p:cBhvr>
                                      <p:tavLst>
                                        <p:tav tm="0">
                                          <p:val>
                                            <p:fltVal val="0"/>
                                          </p:val>
                                        </p:tav>
                                        <p:tav tm="100000">
                                          <p:val>
                                            <p:strVal val="#ppt_w"/>
                                          </p:val>
                                        </p:tav>
                                      </p:tavLst>
                                    </p:anim>
                                    <p:anim calcmode="lin" valueType="num">
                                      <p:cBhvr>
                                        <p:cTn id="8" dur="500" fill="hold"/>
                                        <p:tgtEl>
                                          <p:spTgt spid="57345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5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178" name="Object 2"/>
          <p:cNvGraphicFramePr>
            <a:graphicFrameLocks noChangeAspect="1"/>
          </p:cNvGraphicFramePr>
          <p:nvPr/>
        </p:nvGraphicFramePr>
        <p:xfrm>
          <a:off x="4800600" y="4419601"/>
          <a:ext cx="5486400" cy="2036763"/>
        </p:xfrm>
        <a:graphic>
          <a:graphicData uri="http://schemas.openxmlformats.org/presentationml/2006/ole">
            <mc:AlternateContent xmlns:mc="http://schemas.openxmlformats.org/markup-compatibility/2006">
              <mc:Choice xmlns:v="urn:schemas-microsoft-com:vml" Requires="v">
                <p:oleObj spid="_x0000_s29704" name="Ecuación" r:id="rId3" imgW="1460500" imgH="787400" progId="Equation.3">
                  <p:embed/>
                </p:oleObj>
              </mc:Choice>
              <mc:Fallback>
                <p:oleObj name="Ecuación" r:id="rId3" imgW="1460500" imgH="787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419601"/>
                        <a:ext cx="5486400" cy="203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0179" name="Object 3"/>
          <p:cNvGraphicFramePr>
            <a:graphicFrameLocks noChangeAspect="1"/>
          </p:cNvGraphicFramePr>
          <p:nvPr/>
        </p:nvGraphicFramePr>
        <p:xfrm>
          <a:off x="3657600" y="2286000"/>
          <a:ext cx="4876800" cy="1739900"/>
        </p:xfrm>
        <a:graphic>
          <a:graphicData uri="http://schemas.openxmlformats.org/presentationml/2006/ole">
            <mc:AlternateContent xmlns:mc="http://schemas.openxmlformats.org/markup-compatibility/2006">
              <mc:Choice xmlns:v="urn:schemas-microsoft-com:vml" Requires="v">
                <p:oleObj spid="_x0000_s29705"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286000"/>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0180" name="Text Box 4"/>
          <p:cNvSpPr txBox="1">
            <a:spLocks noChangeArrowheads="1"/>
          </p:cNvSpPr>
          <p:nvPr/>
        </p:nvSpPr>
        <p:spPr bwMode="auto">
          <a:xfrm>
            <a:off x="8382000" y="35052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50181" name="Group 5"/>
          <p:cNvGrpSpPr>
            <a:grpSpLocks/>
          </p:cNvGrpSpPr>
          <p:nvPr/>
        </p:nvGrpSpPr>
        <p:grpSpPr bwMode="auto">
          <a:xfrm>
            <a:off x="2819400" y="4876800"/>
            <a:ext cx="1828800" cy="762000"/>
            <a:chOff x="384" y="2832"/>
            <a:chExt cx="1152" cy="480"/>
          </a:xfrm>
        </p:grpSpPr>
        <p:sp>
          <p:nvSpPr>
            <p:cNvPr id="50189"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0190"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50191"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50182"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29706"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0183"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0184"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0185"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0186" name="Oval 13"/>
          <p:cNvSpPr>
            <a:spLocks noChangeArrowheads="1"/>
          </p:cNvSpPr>
          <p:nvPr/>
        </p:nvSpPr>
        <p:spPr bwMode="auto">
          <a:xfrm>
            <a:off x="4953000" y="3124200"/>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4478"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0188"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66467901"/>
      </p:ext>
    </p:extLst>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202" name="Object 2"/>
          <p:cNvGraphicFramePr>
            <a:graphicFrameLocks noChangeAspect="1"/>
          </p:cNvGraphicFramePr>
          <p:nvPr/>
        </p:nvGraphicFramePr>
        <p:xfrm>
          <a:off x="4800600" y="4419601"/>
          <a:ext cx="5486400" cy="2036763"/>
        </p:xfrm>
        <a:graphic>
          <a:graphicData uri="http://schemas.openxmlformats.org/presentationml/2006/ole">
            <mc:AlternateContent xmlns:mc="http://schemas.openxmlformats.org/markup-compatibility/2006">
              <mc:Choice xmlns:v="urn:schemas-microsoft-com:vml" Requires="v">
                <p:oleObj spid="_x0000_s30728" name="Ecuación" r:id="rId3" imgW="1460500" imgH="787400" progId="Equation.3">
                  <p:embed/>
                </p:oleObj>
              </mc:Choice>
              <mc:Fallback>
                <p:oleObj name="Ecuación" r:id="rId3" imgW="1460500" imgH="787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419601"/>
                        <a:ext cx="5486400" cy="203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1203" name="Object 3"/>
          <p:cNvGraphicFramePr>
            <a:graphicFrameLocks noChangeAspect="1"/>
          </p:cNvGraphicFramePr>
          <p:nvPr/>
        </p:nvGraphicFramePr>
        <p:xfrm>
          <a:off x="3657600" y="2544763"/>
          <a:ext cx="4876800" cy="1739900"/>
        </p:xfrm>
        <a:graphic>
          <a:graphicData uri="http://schemas.openxmlformats.org/presentationml/2006/ole">
            <mc:AlternateContent xmlns:mc="http://schemas.openxmlformats.org/markup-compatibility/2006">
              <mc:Choice xmlns:v="urn:schemas-microsoft-com:vml" Requires="v">
                <p:oleObj spid="_x0000_s30729"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544763"/>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1204" name="Text Box 4"/>
          <p:cNvSpPr txBox="1">
            <a:spLocks noChangeArrowheads="1"/>
          </p:cNvSpPr>
          <p:nvPr/>
        </p:nvSpPr>
        <p:spPr bwMode="auto">
          <a:xfrm>
            <a:off x="8382000" y="37639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51205" name="Group 5"/>
          <p:cNvGrpSpPr>
            <a:grpSpLocks/>
          </p:cNvGrpSpPr>
          <p:nvPr/>
        </p:nvGrpSpPr>
        <p:grpSpPr bwMode="auto">
          <a:xfrm>
            <a:off x="2819400" y="4876800"/>
            <a:ext cx="1828800" cy="762000"/>
            <a:chOff x="384" y="2832"/>
            <a:chExt cx="1152" cy="480"/>
          </a:xfrm>
        </p:grpSpPr>
        <p:sp>
          <p:nvSpPr>
            <p:cNvPr id="51213"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1214"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51215"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51206"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30730"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1207"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1208"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1209"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75501" name="Oval 13"/>
          <p:cNvSpPr>
            <a:spLocks noChangeArrowheads="1"/>
          </p:cNvSpPr>
          <p:nvPr/>
        </p:nvSpPr>
        <p:spPr bwMode="auto">
          <a:xfrm>
            <a:off x="6400800" y="3429000"/>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5502"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1212"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20317315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75501"/>
                                        </p:tgtEl>
                                        <p:attrNameLst>
                                          <p:attrName>style.visibility</p:attrName>
                                        </p:attrNameLst>
                                      </p:cBhvr>
                                      <p:to>
                                        <p:strVal val="visible"/>
                                      </p:to>
                                    </p:set>
                                    <p:anim calcmode="lin" valueType="num">
                                      <p:cBhvr>
                                        <p:cTn id="7" dur="500" fill="hold"/>
                                        <p:tgtEl>
                                          <p:spTgt spid="575501"/>
                                        </p:tgtEl>
                                        <p:attrNameLst>
                                          <p:attrName>ppt_w</p:attrName>
                                        </p:attrNameLst>
                                      </p:cBhvr>
                                      <p:tavLst>
                                        <p:tav tm="0">
                                          <p:val>
                                            <p:fltVal val="0"/>
                                          </p:val>
                                        </p:tav>
                                        <p:tav tm="100000">
                                          <p:val>
                                            <p:strVal val="#ppt_w"/>
                                          </p:val>
                                        </p:tav>
                                      </p:tavLst>
                                    </p:anim>
                                    <p:anim calcmode="lin" valueType="num">
                                      <p:cBhvr>
                                        <p:cTn id="8" dur="500" fill="hold"/>
                                        <p:tgtEl>
                                          <p:spTgt spid="57550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1"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226" name="Object 2"/>
          <p:cNvGraphicFramePr>
            <a:graphicFrameLocks noChangeAspect="1"/>
          </p:cNvGraphicFramePr>
          <p:nvPr/>
        </p:nvGraphicFramePr>
        <p:xfrm>
          <a:off x="4800600" y="4419600"/>
          <a:ext cx="5410200" cy="2057400"/>
        </p:xfrm>
        <a:graphic>
          <a:graphicData uri="http://schemas.openxmlformats.org/presentationml/2006/ole">
            <mc:AlternateContent xmlns:mc="http://schemas.openxmlformats.org/markup-compatibility/2006">
              <mc:Choice xmlns:v="urn:schemas-microsoft-com:vml" Requires="v">
                <p:oleObj spid="_x0000_s31752" name="Ecuación" r:id="rId3" imgW="1600200" imgH="787320" progId="Equation.3">
                  <p:embed/>
                </p:oleObj>
              </mc:Choice>
              <mc:Fallback>
                <p:oleObj name="Ecuación" r:id="rId3" imgW="1600200" imgH="78732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419600"/>
                        <a:ext cx="54102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2227" name="Object 3"/>
          <p:cNvGraphicFramePr>
            <a:graphicFrameLocks noChangeAspect="1"/>
          </p:cNvGraphicFramePr>
          <p:nvPr/>
        </p:nvGraphicFramePr>
        <p:xfrm>
          <a:off x="3657600" y="2468563"/>
          <a:ext cx="4876800" cy="1739900"/>
        </p:xfrm>
        <a:graphic>
          <a:graphicData uri="http://schemas.openxmlformats.org/presentationml/2006/ole">
            <mc:AlternateContent xmlns:mc="http://schemas.openxmlformats.org/markup-compatibility/2006">
              <mc:Choice xmlns:v="urn:schemas-microsoft-com:vml" Requires="v">
                <p:oleObj spid="_x0000_s31753"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468563"/>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2228" name="Text Box 4"/>
          <p:cNvSpPr txBox="1">
            <a:spLocks noChangeArrowheads="1"/>
          </p:cNvSpPr>
          <p:nvPr/>
        </p:nvSpPr>
        <p:spPr bwMode="auto">
          <a:xfrm>
            <a:off x="8382000" y="36877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52229" name="Group 5"/>
          <p:cNvGrpSpPr>
            <a:grpSpLocks/>
          </p:cNvGrpSpPr>
          <p:nvPr/>
        </p:nvGrpSpPr>
        <p:grpSpPr bwMode="auto">
          <a:xfrm>
            <a:off x="2819400" y="4876800"/>
            <a:ext cx="1828800" cy="762000"/>
            <a:chOff x="384" y="2832"/>
            <a:chExt cx="1152" cy="480"/>
          </a:xfrm>
        </p:grpSpPr>
        <p:sp>
          <p:nvSpPr>
            <p:cNvPr id="52237"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2238"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52239"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52230"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31754"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2231"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2232"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2233"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2234" name="Oval 13"/>
          <p:cNvSpPr>
            <a:spLocks noChangeArrowheads="1"/>
          </p:cNvSpPr>
          <p:nvPr/>
        </p:nvSpPr>
        <p:spPr bwMode="auto">
          <a:xfrm>
            <a:off x="6311900" y="3352800"/>
            <a:ext cx="8509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6526"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2236"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1362990091"/>
      </p:ext>
    </p:extLst>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250" name="Object 2"/>
          <p:cNvGraphicFramePr>
            <a:graphicFrameLocks noChangeAspect="1"/>
          </p:cNvGraphicFramePr>
          <p:nvPr/>
        </p:nvGraphicFramePr>
        <p:xfrm>
          <a:off x="4800600" y="4419600"/>
          <a:ext cx="5410200" cy="2057400"/>
        </p:xfrm>
        <a:graphic>
          <a:graphicData uri="http://schemas.openxmlformats.org/presentationml/2006/ole">
            <mc:AlternateContent xmlns:mc="http://schemas.openxmlformats.org/markup-compatibility/2006">
              <mc:Choice xmlns:v="urn:schemas-microsoft-com:vml" Requires="v">
                <p:oleObj spid="_x0000_s32776" name="Ecuación" r:id="rId3" imgW="1600200" imgH="787320" progId="Equation.3">
                  <p:embed/>
                </p:oleObj>
              </mc:Choice>
              <mc:Fallback>
                <p:oleObj name="Ecuación" r:id="rId3" imgW="1600200" imgH="78732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419600"/>
                        <a:ext cx="54102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3251" name="Object 3"/>
          <p:cNvGraphicFramePr>
            <a:graphicFrameLocks noChangeAspect="1"/>
          </p:cNvGraphicFramePr>
          <p:nvPr/>
        </p:nvGraphicFramePr>
        <p:xfrm>
          <a:off x="3657600" y="2468563"/>
          <a:ext cx="4876800" cy="1739900"/>
        </p:xfrm>
        <a:graphic>
          <a:graphicData uri="http://schemas.openxmlformats.org/presentationml/2006/ole">
            <mc:AlternateContent xmlns:mc="http://schemas.openxmlformats.org/markup-compatibility/2006">
              <mc:Choice xmlns:v="urn:schemas-microsoft-com:vml" Requires="v">
                <p:oleObj spid="_x0000_s32777"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468563"/>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252" name="Text Box 4"/>
          <p:cNvSpPr txBox="1">
            <a:spLocks noChangeArrowheads="1"/>
          </p:cNvSpPr>
          <p:nvPr/>
        </p:nvSpPr>
        <p:spPr bwMode="auto">
          <a:xfrm>
            <a:off x="8382000" y="36877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53253" name="Group 5"/>
          <p:cNvGrpSpPr>
            <a:grpSpLocks/>
          </p:cNvGrpSpPr>
          <p:nvPr/>
        </p:nvGrpSpPr>
        <p:grpSpPr bwMode="auto">
          <a:xfrm>
            <a:off x="2819400" y="4876800"/>
            <a:ext cx="1828800" cy="762000"/>
            <a:chOff x="384" y="2832"/>
            <a:chExt cx="1152" cy="480"/>
          </a:xfrm>
        </p:grpSpPr>
        <p:sp>
          <p:nvSpPr>
            <p:cNvPr id="53261"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3262"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53263"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53254"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32778"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255"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3256"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3257"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77549" name="Oval 13"/>
          <p:cNvSpPr>
            <a:spLocks noChangeArrowheads="1"/>
          </p:cNvSpPr>
          <p:nvPr/>
        </p:nvSpPr>
        <p:spPr bwMode="auto">
          <a:xfrm>
            <a:off x="7620000" y="3306763"/>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7550"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3260"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26025174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77549"/>
                                        </p:tgtEl>
                                        <p:attrNameLst>
                                          <p:attrName>style.visibility</p:attrName>
                                        </p:attrNameLst>
                                      </p:cBhvr>
                                      <p:to>
                                        <p:strVal val="visible"/>
                                      </p:to>
                                    </p:set>
                                    <p:anim calcmode="lin" valueType="num">
                                      <p:cBhvr>
                                        <p:cTn id="7" dur="500" fill="hold"/>
                                        <p:tgtEl>
                                          <p:spTgt spid="577549"/>
                                        </p:tgtEl>
                                        <p:attrNameLst>
                                          <p:attrName>ppt_w</p:attrName>
                                        </p:attrNameLst>
                                      </p:cBhvr>
                                      <p:tavLst>
                                        <p:tav tm="0">
                                          <p:val>
                                            <p:fltVal val="0"/>
                                          </p:val>
                                        </p:tav>
                                        <p:tav tm="100000">
                                          <p:val>
                                            <p:strVal val="#ppt_w"/>
                                          </p:val>
                                        </p:tav>
                                      </p:tavLst>
                                    </p:anim>
                                    <p:anim calcmode="lin" valueType="num">
                                      <p:cBhvr>
                                        <p:cTn id="8" dur="500" fill="hold"/>
                                        <p:tgtEl>
                                          <p:spTgt spid="5775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549"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274" name="Object 2"/>
          <p:cNvGraphicFramePr>
            <a:graphicFrameLocks noChangeAspect="1"/>
          </p:cNvGraphicFramePr>
          <p:nvPr/>
        </p:nvGraphicFramePr>
        <p:xfrm>
          <a:off x="4800600" y="4518026"/>
          <a:ext cx="5410200" cy="1958975"/>
        </p:xfrm>
        <a:graphic>
          <a:graphicData uri="http://schemas.openxmlformats.org/presentationml/2006/ole">
            <mc:AlternateContent xmlns:mc="http://schemas.openxmlformats.org/markup-compatibility/2006">
              <mc:Choice xmlns:v="urn:schemas-microsoft-com:vml" Requires="v">
                <p:oleObj spid="_x0000_s33800" name="Ecuación" r:id="rId3" imgW="1600200" imgH="787320" progId="Equation.3">
                  <p:embed/>
                </p:oleObj>
              </mc:Choice>
              <mc:Fallback>
                <p:oleObj name="Ecuación" r:id="rId3" imgW="1600200" imgH="78732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4518026"/>
                        <a:ext cx="5410200" cy="195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4275" name="Object 3"/>
          <p:cNvGraphicFramePr>
            <a:graphicFrameLocks noChangeAspect="1"/>
          </p:cNvGraphicFramePr>
          <p:nvPr/>
        </p:nvGraphicFramePr>
        <p:xfrm>
          <a:off x="3657600" y="2620963"/>
          <a:ext cx="4876800" cy="1739900"/>
        </p:xfrm>
        <a:graphic>
          <a:graphicData uri="http://schemas.openxmlformats.org/presentationml/2006/ole">
            <mc:AlternateContent xmlns:mc="http://schemas.openxmlformats.org/markup-compatibility/2006">
              <mc:Choice xmlns:v="urn:schemas-microsoft-com:vml" Requires="v">
                <p:oleObj spid="_x0000_s33801"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620963"/>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4276" name="Text Box 4"/>
          <p:cNvSpPr txBox="1">
            <a:spLocks noChangeArrowheads="1"/>
          </p:cNvSpPr>
          <p:nvPr/>
        </p:nvSpPr>
        <p:spPr bwMode="auto">
          <a:xfrm>
            <a:off x="8382000" y="38401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nvGrpSpPr>
          <p:cNvPr id="54277" name="Group 5"/>
          <p:cNvGrpSpPr>
            <a:grpSpLocks/>
          </p:cNvGrpSpPr>
          <p:nvPr/>
        </p:nvGrpSpPr>
        <p:grpSpPr bwMode="auto">
          <a:xfrm>
            <a:off x="2819400" y="4876800"/>
            <a:ext cx="1828800" cy="762000"/>
            <a:chOff x="384" y="2832"/>
            <a:chExt cx="1152" cy="480"/>
          </a:xfrm>
        </p:grpSpPr>
        <p:sp>
          <p:nvSpPr>
            <p:cNvPr id="54285"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4286"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54287"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54278"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33802"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4279"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4280"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4281"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4282" name="Oval 13"/>
          <p:cNvSpPr>
            <a:spLocks noChangeArrowheads="1"/>
          </p:cNvSpPr>
          <p:nvPr/>
        </p:nvSpPr>
        <p:spPr bwMode="auto">
          <a:xfrm>
            <a:off x="7620000" y="3459163"/>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78574" name="Rectangle 14"/>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4284" name="Text Box 15"/>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Tree>
    <p:extLst>
      <p:ext uri="{BB962C8B-B14F-4D97-AF65-F5344CB8AC3E}">
        <p14:creationId xmlns:p14="http://schemas.microsoft.com/office/powerpoint/2010/main" val="4239696771"/>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ORDEN DE UNA MATRIZ</a:t>
            </a:r>
            <a:endParaRPr lang="es-ES_tradnl" b="1">
              <a:effectLst>
                <a:outerShdw blurRad="38100" dist="38100" dir="2700000" algn="tl">
                  <a:srgbClr val="C0C0C0"/>
                </a:outerShdw>
              </a:effectLst>
            </a:endParaRPr>
          </a:p>
        </p:txBody>
      </p:sp>
      <p:sp>
        <p:nvSpPr>
          <p:cNvPr id="533507" name="Text Box 3"/>
          <p:cNvSpPr txBox="1">
            <a:spLocks noChangeArrowheads="1"/>
          </p:cNvSpPr>
          <p:nvPr/>
        </p:nvSpPr>
        <p:spPr bwMode="auto">
          <a:xfrm>
            <a:off x="1524000" y="1371600"/>
            <a:ext cx="91440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t>El número de filas (</a:t>
            </a:r>
            <a:r>
              <a:rPr lang="es-ES_tradnl" b="1" i="0">
                <a:solidFill>
                  <a:srgbClr val="FF00FF"/>
                </a:solidFill>
              </a:rPr>
              <a:t>m</a:t>
            </a:r>
            <a:r>
              <a:rPr lang="es-ES_tradnl" b="1" i="0"/>
              <a:t>) y el número de columnas (</a:t>
            </a:r>
            <a:r>
              <a:rPr lang="es-ES_tradnl" b="1" i="0">
                <a:solidFill>
                  <a:srgbClr val="6600CC"/>
                </a:solidFill>
              </a:rPr>
              <a:t>n</a:t>
            </a:r>
            <a:r>
              <a:rPr lang="es-ES_tradnl" b="1" i="0"/>
              <a:t>) definen el orden de una matriz A.</a:t>
            </a:r>
          </a:p>
        </p:txBody>
      </p:sp>
      <p:sp>
        <p:nvSpPr>
          <p:cNvPr id="533508" name="Text Box 4"/>
          <p:cNvSpPr txBox="1">
            <a:spLocks noChangeArrowheads="1"/>
          </p:cNvSpPr>
          <p:nvPr/>
        </p:nvSpPr>
        <p:spPr bwMode="auto">
          <a:xfrm>
            <a:off x="1524001" y="5667376"/>
            <a:ext cx="68040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t>Si </a:t>
            </a:r>
            <a:r>
              <a:rPr lang="es-ES_tradnl" b="1" i="0">
                <a:solidFill>
                  <a:srgbClr val="FF00FF"/>
                </a:solidFill>
              </a:rPr>
              <a:t>m</a:t>
            </a:r>
            <a:r>
              <a:rPr lang="es-ES_tradnl" b="1" i="0"/>
              <a:t> = </a:t>
            </a:r>
            <a:r>
              <a:rPr lang="es-ES_tradnl" b="1" i="0">
                <a:solidFill>
                  <a:srgbClr val="6600CC"/>
                </a:solidFill>
              </a:rPr>
              <a:t>n</a:t>
            </a:r>
            <a:r>
              <a:rPr lang="es-ES_tradnl" b="1" i="0"/>
              <a:t>, se dice que la matriz es CUADRADA</a:t>
            </a:r>
            <a:endParaRPr lang="es-ES" b="1" i="0"/>
          </a:p>
        </p:txBody>
      </p:sp>
      <p:graphicFrame>
        <p:nvGraphicFramePr>
          <p:cNvPr id="533509" name="Object 5"/>
          <p:cNvGraphicFramePr>
            <a:graphicFrameLocks noChangeAspect="1"/>
          </p:cNvGraphicFramePr>
          <p:nvPr/>
        </p:nvGraphicFramePr>
        <p:xfrm>
          <a:off x="1862138" y="3149600"/>
          <a:ext cx="4691062" cy="2336800"/>
        </p:xfrm>
        <a:graphic>
          <a:graphicData uri="http://schemas.openxmlformats.org/presentationml/2006/ole">
            <mc:AlternateContent xmlns:mc="http://schemas.openxmlformats.org/markup-compatibility/2006">
              <mc:Choice xmlns:v="urn:schemas-microsoft-com:vml" Requires="v">
                <p:oleObj spid="_x0000_s2052" name="Ecuación" r:id="rId3" imgW="1803400" imgH="1498600" progId="Equation.3">
                  <p:embed/>
                </p:oleObj>
              </mc:Choice>
              <mc:Fallback>
                <p:oleObj name="Ecuación" r:id="rId3" imgW="1803400" imgH="1498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2138" y="3149600"/>
                        <a:ext cx="4691062" cy="233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3510" name="Text Box 6"/>
          <p:cNvSpPr txBox="1">
            <a:spLocks noChangeArrowheads="1"/>
          </p:cNvSpPr>
          <p:nvPr/>
        </p:nvSpPr>
        <p:spPr bwMode="auto">
          <a:xfrm>
            <a:off x="6400800" y="3429000"/>
            <a:ext cx="42672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El orden de la matriz A es</a:t>
            </a:r>
          </a:p>
          <a:p>
            <a:pPr>
              <a:spcBef>
                <a:spcPct val="0"/>
              </a:spcBef>
            </a:pPr>
            <a:r>
              <a:rPr lang="es-ES_tradnl" b="1" i="0"/>
              <a:t> </a:t>
            </a:r>
            <a:r>
              <a:rPr lang="es-ES_tradnl" b="1" i="0">
                <a:solidFill>
                  <a:srgbClr val="FF00FF"/>
                </a:solidFill>
              </a:rPr>
              <a:t>4</a:t>
            </a:r>
            <a:r>
              <a:rPr lang="es-ES_tradnl" b="1" i="0"/>
              <a:t> x </a:t>
            </a:r>
            <a:r>
              <a:rPr lang="es-ES_tradnl" b="1" i="0">
                <a:solidFill>
                  <a:srgbClr val="6600CC"/>
                </a:solidFill>
              </a:rPr>
              <a:t>3</a:t>
            </a:r>
            <a:r>
              <a:rPr lang="es-ES_tradnl" b="1" i="0"/>
              <a:t>. </a:t>
            </a:r>
          </a:p>
        </p:txBody>
      </p:sp>
      <p:grpSp>
        <p:nvGrpSpPr>
          <p:cNvPr id="533511" name="Group 7"/>
          <p:cNvGrpSpPr>
            <a:grpSpLocks/>
          </p:cNvGrpSpPr>
          <p:nvPr/>
        </p:nvGrpSpPr>
        <p:grpSpPr bwMode="auto">
          <a:xfrm>
            <a:off x="3048000" y="3124200"/>
            <a:ext cx="3124200" cy="457200"/>
            <a:chOff x="960" y="1968"/>
            <a:chExt cx="1968" cy="288"/>
          </a:xfrm>
        </p:grpSpPr>
        <p:sp>
          <p:nvSpPr>
            <p:cNvPr id="9253" name="Text Box 8"/>
            <p:cNvSpPr txBox="1">
              <a:spLocks noChangeArrowheads="1"/>
            </p:cNvSpPr>
            <p:nvPr/>
          </p:nvSpPr>
          <p:spPr bwMode="auto">
            <a:xfrm>
              <a:off x="960" y="19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3</a:t>
              </a:r>
            </a:p>
          </p:txBody>
        </p:sp>
        <p:sp>
          <p:nvSpPr>
            <p:cNvPr id="9254" name="Text Box 9"/>
            <p:cNvSpPr txBox="1">
              <a:spLocks noChangeArrowheads="1"/>
            </p:cNvSpPr>
            <p:nvPr/>
          </p:nvSpPr>
          <p:spPr bwMode="auto">
            <a:xfrm>
              <a:off x="1776" y="1968"/>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p>
          </p:txBody>
        </p:sp>
        <p:sp>
          <p:nvSpPr>
            <p:cNvPr id="9255" name="Text Box 10"/>
            <p:cNvSpPr txBox="1">
              <a:spLocks noChangeArrowheads="1"/>
            </p:cNvSpPr>
            <p:nvPr/>
          </p:nvSpPr>
          <p:spPr bwMode="auto">
            <a:xfrm>
              <a:off x="2736" y="19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0</a:t>
              </a:r>
            </a:p>
          </p:txBody>
        </p:sp>
      </p:grpSp>
      <p:grpSp>
        <p:nvGrpSpPr>
          <p:cNvPr id="533515" name="Group 11"/>
          <p:cNvGrpSpPr>
            <a:grpSpLocks/>
          </p:cNvGrpSpPr>
          <p:nvPr/>
        </p:nvGrpSpPr>
        <p:grpSpPr bwMode="auto">
          <a:xfrm>
            <a:off x="3048000" y="3733800"/>
            <a:ext cx="3048000" cy="457200"/>
            <a:chOff x="960" y="2352"/>
            <a:chExt cx="1920" cy="288"/>
          </a:xfrm>
        </p:grpSpPr>
        <p:sp>
          <p:nvSpPr>
            <p:cNvPr id="9250" name="Text Box 12"/>
            <p:cNvSpPr txBox="1">
              <a:spLocks noChangeArrowheads="1"/>
            </p:cNvSpPr>
            <p:nvPr/>
          </p:nvSpPr>
          <p:spPr bwMode="auto">
            <a:xfrm>
              <a:off x="960" y="2352"/>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a:t>
              </a:r>
            </a:p>
          </p:txBody>
        </p:sp>
        <p:sp>
          <p:nvSpPr>
            <p:cNvPr id="9251" name="Text Box 13"/>
            <p:cNvSpPr txBox="1">
              <a:spLocks noChangeArrowheads="1"/>
            </p:cNvSpPr>
            <p:nvPr/>
          </p:nvSpPr>
          <p:spPr bwMode="auto">
            <a:xfrm>
              <a:off x="1872" y="2352"/>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0</a:t>
              </a:r>
            </a:p>
          </p:txBody>
        </p:sp>
        <p:sp>
          <p:nvSpPr>
            <p:cNvPr id="9252" name="Text Box 14"/>
            <p:cNvSpPr txBox="1">
              <a:spLocks noChangeArrowheads="1"/>
            </p:cNvSpPr>
            <p:nvPr/>
          </p:nvSpPr>
          <p:spPr bwMode="auto">
            <a:xfrm>
              <a:off x="2688" y="2352"/>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1</a:t>
              </a:r>
            </a:p>
          </p:txBody>
        </p:sp>
      </p:grpSp>
      <p:grpSp>
        <p:nvGrpSpPr>
          <p:cNvPr id="533519" name="Group 15"/>
          <p:cNvGrpSpPr>
            <a:grpSpLocks/>
          </p:cNvGrpSpPr>
          <p:nvPr/>
        </p:nvGrpSpPr>
        <p:grpSpPr bwMode="auto">
          <a:xfrm>
            <a:off x="3048000" y="4343400"/>
            <a:ext cx="3352800" cy="533400"/>
            <a:chOff x="960" y="2736"/>
            <a:chExt cx="2112" cy="336"/>
          </a:xfrm>
        </p:grpSpPr>
        <p:sp>
          <p:nvSpPr>
            <p:cNvPr id="9247" name="Text Box 16"/>
            <p:cNvSpPr txBox="1">
              <a:spLocks noChangeArrowheads="1"/>
            </p:cNvSpPr>
            <p:nvPr/>
          </p:nvSpPr>
          <p:spPr bwMode="auto">
            <a:xfrm>
              <a:off x="960" y="2784"/>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4</a:t>
              </a:r>
            </a:p>
          </p:txBody>
        </p:sp>
        <p:sp>
          <p:nvSpPr>
            <p:cNvPr id="9248" name="Text Box 17"/>
            <p:cNvSpPr txBox="1">
              <a:spLocks noChangeArrowheads="1"/>
            </p:cNvSpPr>
            <p:nvPr/>
          </p:nvSpPr>
          <p:spPr bwMode="auto">
            <a:xfrm>
              <a:off x="1824" y="2736"/>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8</a:t>
              </a:r>
            </a:p>
          </p:txBody>
        </p:sp>
        <p:sp>
          <p:nvSpPr>
            <p:cNvPr id="9249" name="Text Box 18"/>
            <p:cNvSpPr txBox="1">
              <a:spLocks noChangeArrowheads="1"/>
            </p:cNvSpPr>
            <p:nvPr/>
          </p:nvSpPr>
          <p:spPr bwMode="auto">
            <a:xfrm>
              <a:off x="2544" y="2736"/>
              <a:ext cx="5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  2</a:t>
              </a:r>
            </a:p>
          </p:txBody>
        </p:sp>
      </p:grpSp>
      <p:grpSp>
        <p:nvGrpSpPr>
          <p:cNvPr id="533523" name="Group 19"/>
          <p:cNvGrpSpPr>
            <a:grpSpLocks/>
          </p:cNvGrpSpPr>
          <p:nvPr/>
        </p:nvGrpSpPr>
        <p:grpSpPr bwMode="auto">
          <a:xfrm>
            <a:off x="3048000" y="5029200"/>
            <a:ext cx="3505200" cy="457200"/>
            <a:chOff x="960" y="3168"/>
            <a:chExt cx="2208" cy="288"/>
          </a:xfrm>
        </p:grpSpPr>
        <p:sp>
          <p:nvSpPr>
            <p:cNvPr id="9244" name="Text Box 20"/>
            <p:cNvSpPr txBox="1">
              <a:spLocks noChangeArrowheads="1"/>
            </p:cNvSpPr>
            <p:nvPr/>
          </p:nvSpPr>
          <p:spPr bwMode="auto">
            <a:xfrm>
              <a:off x="960" y="31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2</a:t>
              </a:r>
            </a:p>
          </p:txBody>
        </p:sp>
        <p:sp>
          <p:nvSpPr>
            <p:cNvPr id="9245" name="Text Box 21"/>
            <p:cNvSpPr txBox="1">
              <a:spLocks noChangeArrowheads="1"/>
            </p:cNvSpPr>
            <p:nvPr/>
          </p:nvSpPr>
          <p:spPr bwMode="auto">
            <a:xfrm>
              <a:off x="1824" y="31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4</a:t>
              </a:r>
            </a:p>
          </p:txBody>
        </p:sp>
        <p:sp>
          <p:nvSpPr>
            <p:cNvPr id="9246" name="Text Box 22"/>
            <p:cNvSpPr txBox="1">
              <a:spLocks noChangeArrowheads="1"/>
            </p:cNvSpPr>
            <p:nvPr/>
          </p:nvSpPr>
          <p:spPr bwMode="auto">
            <a:xfrm>
              <a:off x="2544" y="3168"/>
              <a:ext cx="6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FF00FF"/>
                  </a:solidFill>
                </a:rPr>
                <a:t>-  1</a:t>
              </a:r>
            </a:p>
          </p:txBody>
        </p:sp>
      </p:grpSp>
      <p:grpSp>
        <p:nvGrpSpPr>
          <p:cNvPr id="533527" name="Group 23"/>
          <p:cNvGrpSpPr>
            <a:grpSpLocks/>
          </p:cNvGrpSpPr>
          <p:nvPr/>
        </p:nvGrpSpPr>
        <p:grpSpPr bwMode="auto">
          <a:xfrm>
            <a:off x="3048000" y="3124200"/>
            <a:ext cx="304800" cy="2362200"/>
            <a:chOff x="960" y="1968"/>
            <a:chExt cx="192" cy="1488"/>
          </a:xfrm>
        </p:grpSpPr>
        <p:sp>
          <p:nvSpPr>
            <p:cNvPr id="9240" name="Text Box 24"/>
            <p:cNvSpPr txBox="1">
              <a:spLocks noChangeArrowheads="1"/>
            </p:cNvSpPr>
            <p:nvPr/>
          </p:nvSpPr>
          <p:spPr bwMode="auto">
            <a:xfrm>
              <a:off x="960" y="19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3</a:t>
              </a:r>
              <a:endParaRPr lang="es-ES_tradnl" sz="2400" b="1" i="0">
                <a:solidFill>
                  <a:srgbClr val="FF00FF"/>
                </a:solidFill>
              </a:endParaRPr>
            </a:p>
          </p:txBody>
        </p:sp>
        <p:sp>
          <p:nvSpPr>
            <p:cNvPr id="9241" name="Text Box 25"/>
            <p:cNvSpPr txBox="1">
              <a:spLocks noChangeArrowheads="1"/>
            </p:cNvSpPr>
            <p:nvPr/>
          </p:nvSpPr>
          <p:spPr bwMode="auto">
            <a:xfrm>
              <a:off x="960" y="2352"/>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b="1" i="0">
                <a:solidFill>
                  <a:srgbClr val="FF00FF"/>
                </a:solidFill>
              </a:endParaRPr>
            </a:p>
          </p:txBody>
        </p:sp>
        <p:sp>
          <p:nvSpPr>
            <p:cNvPr id="9242" name="Text Box 26"/>
            <p:cNvSpPr txBox="1">
              <a:spLocks noChangeArrowheads="1"/>
            </p:cNvSpPr>
            <p:nvPr/>
          </p:nvSpPr>
          <p:spPr bwMode="auto">
            <a:xfrm>
              <a:off x="960" y="2784"/>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4</a:t>
              </a:r>
              <a:endParaRPr lang="es-ES_tradnl" sz="2400" b="1" i="0">
                <a:solidFill>
                  <a:srgbClr val="FF00FF"/>
                </a:solidFill>
              </a:endParaRPr>
            </a:p>
          </p:txBody>
        </p:sp>
        <p:sp>
          <p:nvSpPr>
            <p:cNvPr id="9243" name="Text Box 27"/>
            <p:cNvSpPr txBox="1">
              <a:spLocks noChangeArrowheads="1"/>
            </p:cNvSpPr>
            <p:nvPr/>
          </p:nvSpPr>
          <p:spPr bwMode="auto">
            <a:xfrm>
              <a:off x="960" y="31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2</a:t>
              </a:r>
              <a:endParaRPr lang="es-ES_tradnl" sz="2400" b="1" i="0">
                <a:solidFill>
                  <a:srgbClr val="FF00FF"/>
                </a:solidFill>
              </a:endParaRPr>
            </a:p>
          </p:txBody>
        </p:sp>
      </p:grpSp>
      <p:grpSp>
        <p:nvGrpSpPr>
          <p:cNvPr id="533532" name="Group 28"/>
          <p:cNvGrpSpPr>
            <a:grpSpLocks/>
          </p:cNvGrpSpPr>
          <p:nvPr/>
        </p:nvGrpSpPr>
        <p:grpSpPr bwMode="auto">
          <a:xfrm>
            <a:off x="4114800" y="3124200"/>
            <a:ext cx="762000" cy="2362200"/>
            <a:chOff x="1632" y="1968"/>
            <a:chExt cx="480" cy="1488"/>
          </a:xfrm>
        </p:grpSpPr>
        <p:sp>
          <p:nvSpPr>
            <p:cNvPr id="9236" name="Text Box 29"/>
            <p:cNvSpPr txBox="1">
              <a:spLocks noChangeArrowheads="1"/>
            </p:cNvSpPr>
            <p:nvPr/>
          </p:nvSpPr>
          <p:spPr bwMode="auto">
            <a:xfrm>
              <a:off x="1632" y="1968"/>
              <a:ext cx="4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   1</a:t>
              </a:r>
              <a:endParaRPr lang="es-ES_tradnl" sz="2400" b="1" i="0">
                <a:solidFill>
                  <a:srgbClr val="FF00FF"/>
                </a:solidFill>
              </a:endParaRPr>
            </a:p>
          </p:txBody>
        </p:sp>
        <p:sp>
          <p:nvSpPr>
            <p:cNvPr id="9237" name="Text Box 30"/>
            <p:cNvSpPr txBox="1">
              <a:spLocks noChangeArrowheads="1"/>
            </p:cNvSpPr>
            <p:nvPr/>
          </p:nvSpPr>
          <p:spPr bwMode="auto">
            <a:xfrm>
              <a:off x="1872" y="2352"/>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0</a:t>
              </a:r>
              <a:endParaRPr lang="es-ES_tradnl" sz="2400" b="1" i="0">
                <a:solidFill>
                  <a:srgbClr val="FF00FF"/>
                </a:solidFill>
              </a:endParaRPr>
            </a:p>
          </p:txBody>
        </p:sp>
        <p:sp>
          <p:nvSpPr>
            <p:cNvPr id="9238" name="Text Box 31"/>
            <p:cNvSpPr txBox="1">
              <a:spLocks noChangeArrowheads="1"/>
            </p:cNvSpPr>
            <p:nvPr/>
          </p:nvSpPr>
          <p:spPr bwMode="auto">
            <a:xfrm>
              <a:off x="1824" y="2736"/>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8</a:t>
              </a:r>
              <a:endParaRPr lang="es-ES_tradnl" sz="2400" b="1" i="0">
                <a:solidFill>
                  <a:srgbClr val="FF00FF"/>
                </a:solidFill>
              </a:endParaRPr>
            </a:p>
          </p:txBody>
        </p:sp>
        <p:sp>
          <p:nvSpPr>
            <p:cNvPr id="9239" name="Text Box 32"/>
            <p:cNvSpPr txBox="1">
              <a:spLocks noChangeArrowheads="1"/>
            </p:cNvSpPr>
            <p:nvPr/>
          </p:nvSpPr>
          <p:spPr bwMode="auto">
            <a:xfrm>
              <a:off x="1824" y="31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4</a:t>
              </a:r>
              <a:endParaRPr lang="es-ES_tradnl" sz="2400" b="1" i="0">
                <a:solidFill>
                  <a:srgbClr val="FF00FF"/>
                </a:solidFill>
              </a:endParaRPr>
            </a:p>
          </p:txBody>
        </p:sp>
      </p:grpSp>
      <p:grpSp>
        <p:nvGrpSpPr>
          <p:cNvPr id="533537" name="Group 33"/>
          <p:cNvGrpSpPr>
            <a:grpSpLocks/>
          </p:cNvGrpSpPr>
          <p:nvPr/>
        </p:nvGrpSpPr>
        <p:grpSpPr bwMode="auto">
          <a:xfrm>
            <a:off x="5638800" y="3124200"/>
            <a:ext cx="609600" cy="2362200"/>
            <a:chOff x="2592" y="1968"/>
            <a:chExt cx="384" cy="1488"/>
          </a:xfrm>
        </p:grpSpPr>
        <p:sp>
          <p:nvSpPr>
            <p:cNvPr id="9232" name="Text Box 34"/>
            <p:cNvSpPr txBox="1">
              <a:spLocks noChangeArrowheads="1"/>
            </p:cNvSpPr>
            <p:nvPr/>
          </p:nvSpPr>
          <p:spPr bwMode="auto">
            <a:xfrm>
              <a:off x="2736" y="1968"/>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0</a:t>
              </a:r>
              <a:endParaRPr lang="es-ES_tradnl" sz="2400" b="1" i="0">
                <a:solidFill>
                  <a:srgbClr val="FF00FF"/>
                </a:solidFill>
              </a:endParaRPr>
            </a:p>
          </p:txBody>
        </p:sp>
        <p:sp>
          <p:nvSpPr>
            <p:cNvPr id="9233" name="Text Box 35"/>
            <p:cNvSpPr txBox="1">
              <a:spLocks noChangeArrowheads="1"/>
            </p:cNvSpPr>
            <p:nvPr/>
          </p:nvSpPr>
          <p:spPr bwMode="auto">
            <a:xfrm>
              <a:off x="2688" y="2352"/>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1</a:t>
              </a:r>
              <a:endParaRPr lang="es-ES_tradnl" sz="2400" b="1" i="0">
                <a:solidFill>
                  <a:srgbClr val="FF00FF"/>
                </a:solidFill>
              </a:endParaRPr>
            </a:p>
          </p:txBody>
        </p:sp>
        <p:sp>
          <p:nvSpPr>
            <p:cNvPr id="9234" name="Text Box 36"/>
            <p:cNvSpPr txBox="1">
              <a:spLocks noChangeArrowheads="1"/>
            </p:cNvSpPr>
            <p:nvPr/>
          </p:nvSpPr>
          <p:spPr bwMode="auto">
            <a:xfrm>
              <a:off x="2592" y="27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- 2</a:t>
              </a:r>
              <a:endParaRPr lang="es-ES_tradnl" sz="2400" b="1" i="0">
                <a:solidFill>
                  <a:srgbClr val="FF00FF"/>
                </a:solidFill>
              </a:endParaRPr>
            </a:p>
          </p:txBody>
        </p:sp>
        <p:sp>
          <p:nvSpPr>
            <p:cNvPr id="9235" name="Text Box 37"/>
            <p:cNvSpPr txBox="1">
              <a:spLocks noChangeArrowheads="1"/>
            </p:cNvSpPr>
            <p:nvPr/>
          </p:nvSpPr>
          <p:spPr bwMode="auto">
            <a:xfrm>
              <a:off x="2592" y="316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solidFill>
                    <a:srgbClr val="6600CC"/>
                  </a:solidFill>
                </a:rPr>
                <a:t>- 1</a:t>
              </a:r>
              <a:endParaRPr lang="es-ES_tradnl" sz="2400" b="1" i="0">
                <a:solidFill>
                  <a:srgbClr val="FF00FF"/>
                </a:solidFill>
              </a:endParaRPr>
            </a:p>
          </p:txBody>
        </p:sp>
      </p:grpSp>
      <p:sp>
        <p:nvSpPr>
          <p:cNvPr id="9230" name="AutoShape 38"/>
          <p:cNvSpPr>
            <a:spLocks noChangeArrowheads="1"/>
          </p:cNvSpPr>
          <p:nvPr/>
        </p:nvSpPr>
        <p:spPr bwMode="auto">
          <a:xfrm rot="-280295">
            <a:off x="9602286" y="5602675"/>
            <a:ext cx="259766" cy="908864"/>
          </a:xfrm>
          <a:prstGeom prst="smileyFace">
            <a:avLst>
              <a:gd name="adj" fmla="val -4653"/>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33543" name="AutoShape 39">
            <a:hlinkClick r:id="rId5" action="ppaction://hlinksldjump" highlightClick="1"/>
          </p:cNvPr>
          <p:cNvSpPr>
            <a:spLocks noChangeArrowheads="1"/>
          </p:cNvSpPr>
          <p:nvPr/>
        </p:nvSpPr>
        <p:spPr bwMode="auto">
          <a:xfrm>
            <a:off x="9819985" y="5985561"/>
            <a:ext cx="18473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097047225"/>
      </p:ext>
    </p:extLst>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533506"/>
                                        </p:tgtEl>
                                        <p:attrNameLst>
                                          <p:attrName>style.visibility</p:attrName>
                                        </p:attrNameLst>
                                      </p:cBhvr>
                                      <p:to>
                                        <p:strVal val="visible"/>
                                      </p:to>
                                    </p:set>
                                    <p:anim calcmode="lin" valueType="num">
                                      <p:cBhvr>
                                        <p:cTn id="7" dur="500" fill="hold"/>
                                        <p:tgtEl>
                                          <p:spTgt spid="533506"/>
                                        </p:tgtEl>
                                        <p:attrNameLst>
                                          <p:attrName>ppt_w</p:attrName>
                                        </p:attrNameLst>
                                      </p:cBhvr>
                                      <p:tavLst>
                                        <p:tav tm="0">
                                          <p:val>
                                            <p:fltVal val="0"/>
                                          </p:val>
                                        </p:tav>
                                        <p:tav tm="100000">
                                          <p:val>
                                            <p:strVal val="#ppt_w"/>
                                          </p:val>
                                        </p:tav>
                                      </p:tavLst>
                                    </p:anim>
                                    <p:anim calcmode="lin" valueType="num">
                                      <p:cBhvr>
                                        <p:cTn id="8" dur="500" fill="hold"/>
                                        <p:tgtEl>
                                          <p:spTgt spid="533506"/>
                                        </p:tgtEl>
                                        <p:attrNameLst>
                                          <p:attrName>ppt_h</p:attrName>
                                        </p:attrNameLst>
                                      </p:cBhvr>
                                      <p:tavLst>
                                        <p:tav tm="0">
                                          <p:val>
                                            <p:fltVal val="0"/>
                                          </p:val>
                                        </p:tav>
                                        <p:tav tm="100000">
                                          <p:val>
                                            <p:strVal val="#ppt_h"/>
                                          </p:val>
                                        </p:tav>
                                      </p:tavLst>
                                    </p:anim>
                                    <p:anim calcmode="lin" valueType="num">
                                      <p:cBhvr>
                                        <p:cTn id="9" dur="500" fill="hold"/>
                                        <p:tgtEl>
                                          <p:spTgt spid="533506"/>
                                        </p:tgtEl>
                                        <p:attrNameLst>
                                          <p:attrName>ppt_x</p:attrName>
                                        </p:attrNameLst>
                                      </p:cBhvr>
                                      <p:tavLst>
                                        <p:tav tm="0">
                                          <p:val>
                                            <p:fltVal val="0.5"/>
                                          </p:val>
                                        </p:tav>
                                        <p:tav tm="100000">
                                          <p:val>
                                            <p:strVal val="#ppt_x"/>
                                          </p:val>
                                        </p:tav>
                                      </p:tavLst>
                                    </p:anim>
                                    <p:anim calcmode="lin" valueType="num">
                                      <p:cBhvr>
                                        <p:cTn id="10" dur="500" fill="hold"/>
                                        <p:tgtEl>
                                          <p:spTgt spid="533506"/>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533507"/>
                                        </p:tgtEl>
                                        <p:attrNameLst>
                                          <p:attrName>style.visibility</p:attrName>
                                        </p:attrNameLst>
                                      </p:cBhvr>
                                      <p:to>
                                        <p:strVal val="visible"/>
                                      </p:to>
                                    </p:set>
                                    <p:anim calcmode="lin" valueType="num">
                                      <p:cBhvr>
                                        <p:cTn id="14" dur="500" fill="hold"/>
                                        <p:tgtEl>
                                          <p:spTgt spid="533507"/>
                                        </p:tgtEl>
                                        <p:attrNameLst>
                                          <p:attrName>ppt_w</p:attrName>
                                        </p:attrNameLst>
                                      </p:cBhvr>
                                      <p:tavLst>
                                        <p:tav tm="0">
                                          <p:val>
                                            <p:fltVal val="0"/>
                                          </p:val>
                                        </p:tav>
                                        <p:tav tm="100000">
                                          <p:val>
                                            <p:strVal val="#ppt_w"/>
                                          </p:val>
                                        </p:tav>
                                      </p:tavLst>
                                    </p:anim>
                                    <p:anim calcmode="lin" valueType="num">
                                      <p:cBhvr>
                                        <p:cTn id="15" dur="500" fill="hold"/>
                                        <p:tgtEl>
                                          <p:spTgt spid="533507"/>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499"/>
                                          </p:stCondLst>
                                        </p:cTn>
                                        <p:tgtEl>
                                          <p:spTgt spid="533509"/>
                                        </p:tgtEl>
                                        <p:attrNameLst>
                                          <p:attrName>style.visibility</p:attrName>
                                        </p:attrNameLst>
                                      </p:cBhvr>
                                      <p:to>
                                        <p:strVal val="visible"/>
                                      </p:to>
                                    </p:set>
                                  </p:childTnLst>
                                </p:cTn>
                              </p:par>
                            </p:childTnLst>
                          </p:cTn>
                        </p:par>
                        <p:par>
                          <p:cTn id="20" fill="hold" nodeType="afterGroup">
                            <p:stCondLst>
                              <p:cond delay="500"/>
                            </p:stCondLst>
                            <p:childTnLst>
                              <p:par>
                                <p:cTn id="21" presetID="23" presetClass="entr" presetSubtype="16" fill="hold" nodeType="afterEffect">
                                  <p:stCondLst>
                                    <p:cond delay="0"/>
                                  </p:stCondLst>
                                  <p:childTnLst>
                                    <p:set>
                                      <p:cBhvr>
                                        <p:cTn id="22" dur="1" fill="hold">
                                          <p:stCondLst>
                                            <p:cond delay="0"/>
                                          </p:stCondLst>
                                        </p:cTn>
                                        <p:tgtEl>
                                          <p:spTgt spid="533511"/>
                                        </p:tgtEl>
                                        <p:attrNameLst>
                                          <p:attrName>style.visibility</p:attrName>
                                        </p:attrNameLst>
                                      </p:cBhvr>
                                      <p:to>
                                        <p:strVal val="visible"/>
                                      </p:to>
                                    </p:set>
                                    <p:anim calcmode="lin" valueType="num">
                                      <p:cBhvr>
                                        <p:cTn id="23" dur="500" fill="hold"/>
                                        <p:tgtEl>
                                          <p:spTgt spid="533511"/>
                                        </p:tgtEl>
                                        <p:attrNameLst>
                                          <p:attrName>ppt_w</p:attrName>
                                        </p:attrNameLst>
                                      </p:cBhvr>
                                      <p:tavLst>
                                        <p:tav tm="0">
                                          <p:val>
                                            <p:fltVal val="0"/>
                                          </p:val>
                                        </p:tav>
                                        <p:tav tm="100000">
                                          <p:val>
                                            <p:strVal val="#ppt_w"/>
                                          </p:val>
                                        </p:tav>
                                      </p:tavLst>
                                    </p:anim>
                                    <p:anim calcmode="lin" valueType="num">
                                      <p:cBhvr>
                                        <p:cTn id="24" dur="500" fill="hold"/>
                                        <p:tgtEl>
                                          <p:spTgt spid="533511"/>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16" fill="hold" nodeType="clickEffect">
                                  <p:stCondLst>
                                    <p:cond delay="0"/>
                                  </p:stCondLst>
                                  <p:childTnLst>
                                    <p:set>
                                      <p:cBhvr>
                                        <p:cTn id="28" dur="1" fill="hold">
                                          <p:stCondLst>
                                            <p:cond delay="0"/>
                                          </p:stCondLst>
                                        </p:cTn>
                                        <p:tgtEl>
                                          <p:spTgt spid="533515"/>
                                        </p:tgtEl>
                                        <p:attrNameLst>
                                          <p:attrName>style.visibility</p:attrName>
                                        </p:attrNameLst>
                                      </p:cBhvr>
                                      <p:to>
                                        <p:strVal val="visible"/>
                                      </p:to>
                                    </p:set>
                                    <p:anim calcmode="lin" valueType="num">
                                      <p:cBhvr>
                                        <p:cTn id="29" dur="500" fill="hold"/>
                                        <p:tgtEl>
                                          <p:spTgt spid="533515"/>
                                        </p:tgtEl>
                                        <p:attrNameLst>
                                          <p:attrName>ppt_w</p:attrName>
                                        </p:attrNameLst>
                                      </p:cBhvr>
                                      <p:tavLst>
                                        <p:tav tm="0">
                                          <p:val>
                                            <p:fltVal val="0"/>
                                          </p:val>
                                        </p:tav>
                                        <p:tav tm="100000">
                                          <p:val>
                                            <p:strVal val="#ppt_w"/>
                                          </p:val>
                                        </p:tav>
                                      </p:tavLst>
                                    </p:anim>
                                    <p:anim calcmode="lin" valueType="num">
                                      <p:cBhvr>
                                        <p:cTn id="30" dur="500" fill="hold"/>
                                        <p:tgtEl>
                                          <p:spTgt spid="533515"/>
                                        </p:tgtEl>
                                        <p:attrNameLst>
                                          <p:attrName>ppt_h</p:attrName>
                                        </p:attrNameLst>
                                      </p:cBhvr>
                                      <p:tavLst>
                                        <p:tav tm="0">
                                          <p:val>
                                            <p:fltVal val="0"/>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nodeType="clickEffect">
                                  <p:stCondLst>
                                    <p:cond delay="0"/>
                                  </p:stCondLst>
                                  <p:childTnLst>
                                    <p:set>
                                      <p:cBhvr>
                                        <p:cTn id="34" dur="1" fill="hold">
                                          <p:stCondLst>
                                            <p:cond delay="0"/>
                                          </p:stCondLst>
                                        </p:cTn>
                                        <p:tgtEl>
                                          <p:spTgt spid="533519"/>
                                        </p:tgtEl>
                                        <p:attrNameLst>
                                          <p:attrName>style.visibility</p:attrName>
                                        </p:attrNameLst>
                                      </p:cBhvr>
                                      <p:to>
                                        <p:strVal val="visible"/>
                                      </p:to>
                                    </p:set>
                                    <p:anim calcmode="lin" valueType="num">
                                      <p:cBhvr>
                                        <p:cTn id="35" dur="500" fill="hold"/>
                                        <p:tgtEl>
                                          <p:spTgt spid="533519"/>
                                        </p:tgtEl>
                                        <p:attrNameLst>
                                          <p:attrName>ppt_w</p:attrName>
                                        </p:attrNameLst>
                                      </p:cBhvr>
                                      <p:tavLst>
                                        <p:tav tm="0">
                                          <p:val>
                                            <p:fltVal val="0"/>
                                          </p:val>
                                        </p:tav>
                                        <p:tav tm="100000">
                                          <p:val>
                                            <p:strVal val="#ppt_w"/>
                                          </p:val>
                                        </p:tav>
                                      </p:tavLst>
                                    </p:anim>
                                    <p:anim calcmode="lin" valueType="num">
                                      <p:cBhvr>
                                        <p:cTn id="36" dur="500" fill="hold"/>
                                        <p:tgtEl>
                                          <p:spTgt spid="533519"/>
                                        </p:tgtEl>
                                        <p:attrNameLst>
                                          <p:attrName>ppt_h</p:attrName>
                                        </p:attrNameLst>
                                      </p:cBhvr>
                                      <p:tavLst>
                                        <p:tav tm="0">
                                          <p:val>
                                            <p:fltVal val="0"/>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3" presetClass="entr" presetSubtype="16" fill="hold" nodeType="clickEffect">
                                  <p:stCondLst>
                                    <p:cond delay="0"/>
                                  </p:stCondLst>
                                  <p:childTnLst>
                                    <p:set>
                                      <p:cBhvr>
                                        <p:cTn id="40" dur="1" fill="hold">
                                          <p:stCondLst>
                                            <p:cond delay="0"/>
                                          </p:stCondLst>
                                        </p:cTn>
                                        <p:tgtEl>
                                          <p:spTgt spid="533523"/>
                                        </p:tgtEl>
                                        <p:attrNameLst>
                                          <p:attrName>style.visibility</p:attrName>
                                        </p:attrNameLst>
                                      </p:cBhvr>
                                      <p:to>
                                        <p:strVal val="visible"/>
                                      </p:to>
                                    </p:set>
                                    <p:anim calcmode="lin" valueType="num">
                                      <p:cBhvr>
                                        <p:cTn id="41" dur="500" fill="hold"/>
                                        <p:tgtEl>
                                          <p:spTgt spid="533523"/>
                                        </p:tgtEl>
                                        <p:attrNameLst>
                                          <p:attrName>ppt_w</p:attrName>
                                        </p:attrNameLst>
                                      </p:cBhvr>
                                      <p:tavLst>
                                        <p:tav tm="0">
                                          <p:val>
                                            <p:fltVal val="0"/>
                                          </p:val>
                                        </p:tav>
                                        <p:tav tm="100000">
                                          <p:val>
                                            <p:strVal val="#ppt_w"/>
                                          </p:val>
                                        </p:tav>
                                      </p:tavLst>
                                    </p:anim>
                                    <p:anim calcmode="lin" valueType="num">
                                      <p:cBhvr>
                                        <p:cTn id="42" dur="500" fill="hold"/>
                                        <p:tgtEl>
                                          <p:spTgt spid="533523"/>
                                        </p:tgtEl>
                                        <p:attrNameLst>
                                          <p:attrName>ppt_h</p:attrName>
                                        </p:attrNameLst>
                                      </p:cBhvr>
                                      <p:tavLst>
                                        <p:tav tm="0">
                                          <p:val>
                                            <p:fltVal val="0"/>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3" presetClass="entr" presetSubtype="16" fill="hold" nodeType="clickEffect">
                                  <p:stCondLst>
                                    <p:cond delay="0"/>
                                  </p:stCondLst>
                                  <p:childTnLst>
                                    <p:set>
                                      <p:cBhvr>
                                        <p:cTn id="46" dur="1" fill="hold">
                                          <p:stCondLst>
                                            <p:cond delay="0"/>
                                          </p:stCondLst>
                                        </p:cTn>
                                        <p:tgtEl>
                                          <p:spTgt spid="533527"/>
                                        </p:tgtEl>
                                        <p:attrNameLst>
                                          <p:attrName>style.visibility</p:attrName>
                                        </p:attrNameLst>
                                      </p:cBhvr>
                                      <p:to>
                                        <p:strVal val="visible"/>
                                      </p:to>
                                    </p:set>
                                    <p:anim calcmode="lin" valueType="num">
                                      <p:cBhvr>
                                        <p:cTn id="47" dur="500" fill="hold"/>
                                        <p:tgtEl>
                                          <p:spTgt spid="533527"/>
                                        </p:tgtEl>
                                        <p:attrNameLst>
                                          <p:attrName>ppt_w</p:attrName>
                                        </p:attrNameLst>
                                      </p:cBhvr>
                                      <p:tavLst>
                                        <p:tav tm="0">
                                          <p:val>
                                            <p:fltVal val="0"/>
                                          </p:val>
                                        </p:tav>
                                        <p:tav tm="100000">
                                          <p:val>
                                            <p:strVal val="#ppt_w"/>
                                          </p:val>
                                        </p:tav>
                                      </p:tavLst>
                                    </p:anim>
                                    <p:anim calcmode="lin" valueType="num">
                                      <p:cBhvr>
                                        <p:cTn id="48" dur="500" fill="hold"/>
                                        <p:tgtEl>
                                          <p:spTgt spid="53352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00"/>
                            </p:stCondLst>
                            <p:childTnLst>
                              <p:par>
                                <p:cTn id="50" presetID="23" presetClass="entr" presetSubtype="16" fill="hold" nodeType="afterEffect">
                                  <p:stCondLst>
                                    <p:cond delay="0"/>
                                  </p:stCondLst>
                                  <p:childTnLst>
                                    <p:set>
                                      <p:cBhvr>
                                        <p:cTn id="51" dur="1" fill="hold">
                                          <p:stCondLst>
                                            <p:cond delay="0"/>
                                          </p:stCondLst>
                                        </p:cTn>
                                        <p:tgtEl>
                                          <p:spTgt spid="533532"/>
                                        </p:tgtEl>
                                        <p:attrNameLst>
                                          <p:attrName>style.visibility</p:attrName>
                                        </p:attrNameLst>
                                      </p:cBhvr>
                                      <p:to>
                                        <p:strVal val="visible"/>
                                      </p:to>
                                    </p:set>
                                    <p:anim calcmode="lin" valueType="num">
                                      <p:cBhvr>
                                        <p:cTn id="52" dur="500" fill="hold"/>
                                        <p:tgtEl>
                                          <p:spTgt spid="533532"/>
                                        </p:tgtEl>
                                        <p:attrNameLst>
                                          <p:attrName>ppt_w</p:attrName>
                                        </p:attrNameLst>
                                      </p:cBhvr>
                                      <p:tavLst>
                                        <p:tav tm="0">
                                          <p:val>
                                            <p:fltVal val="0"/>
                                          </p:val>
                                        </p:tav>
                                        <p:tav tm="100000">
                                          <p:val>
                                            <p:strVal val="#ppt_w"/>
                                          </p:val>
                                        </p:tav>
                                      </p:tavLst>
                                    </p:anim>
                                    <p:anim calcmode="lin" valueType="num">
                                      <p:cBhvr>
                                        <p:cTn id="53" dur="500" fill="hold"/>
                                        <p:tgtEl>
                                          <p:spTgt spid="533532"/>
                                        </p:tgtEl>
                                        <p:attrNameLst>
                                          <p:attrName>ppt_h</p:attrName>
                                        </p:attrNameLst>
                                      </p:cBhvr>
                                      <p:tavLst>
                                        <p:tav tm="0">
                                          <p:val>
                                            <p:fltVal val="0"/>
                                          </p:val>
                                        </p:tav>
                                        <p:tav tm="100000">
                                          <p:val>
                                            <p:strVal val="#ppt_h"/>
                                          </p:val>
                                        </p:tav>
                                      </p:tavLst>
                                    </p:anim>
                                  </p:childTnLst>
                                </p:cTn>
                              </p:par>
                            </p:childTnLst>
                          </p:cTn>
                        </p:par>
                        <p:par>
                          <p:cTn id="54" fill="hold" nodeType="afterGroup">
                            <p:stCondLst>
                              <p:cond delay="1000"/>
                            </p:stCondLst>
                            <p:childTnLst>
                              <p:par>
                                <p:cTn id="55" presetID="23" presetClass="entr" presetSubtype="16" fill="hold" nodeType="afterEffect">
                                  <p:stCondLst>
                                    <p:cond delay="0"/>
                                  </p:stCondLst>
                                  <p:childTnLst>
                                    <p:set>
                                      <p:cBhvr>
                                        <p:cTn id="56" dur="1" fill="hold">
                                          <p:stCondLst>
                                            <p:cond delay="0"/>
                                          </p:stCondLst>
                                        </p:cTn>
                                        <p:tgtEl>
                                          <p:spTgt spid="533537"/>
                                        </p:tgtEl>
                                        <p:attrNameLst>
                                          <p:attrName>style.visibility</p:attrName>
                                        </p:attrNameLst>
                                      </p:cBhvr>
                                      <p:to>
                                        <p:strVal val="visible"/>
                                      </p:to>
                                    </p:set>
                                    <p:anim calcmode="lin" valueType="num">
                                      <p:cBhvr>
                                        <p:cTn id="57" dur="500" fill="hold"/>
                                        <p:tgtEl>
                                          <p:spTgt spid="533537"/>
                                        </p:tgtEl>
                                        <p:attrNameLst>
                                          <p:attrName>ppt_w</p:attrName>
                                        </p:attrNameLst>
                                      </p:cBhvr>
                                      <p:tavLst>
                                        <p:tav tm="0">
                                          <p:val>
                                            <p:fltVal val="0"/>
                                          </p:val>
                                        </p:tav>
                                        <p:tav tm="100000">
                                          <p:val>
                                            <p:strVal val="#ppt_w"/>
                                          </p:val>
                                        </p:tav>
                                      </p:tavLst>
                                    </p:anim>
                                    <p:anim calcmode="lin" valueType="num">
                                      <p:cBhvr>
                                        <p:cTn id="58" dur="500" fill="hold"/>
                                        <p:tgtEl>
                                          <p:spTgt spid="533537"/>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533510"/>
                                        </p:tgtEl>
                                        <p:attrNameLst>
                                          <p:attrName>style.visibility</p:attrName>
                                        </p:attrNameLst>
                                      </p:cBhvr>
                                      <p:to>
                                        <p:strVal val="visible"/>
                                      </p:to>
                                    </p:set>
                                    <p:anim calcmode="lin" valueType="num">
                                      <p:cBhvr>
                                        <p:cTn id="63" dur="500" fill="hold"/>
                                        <p:tgtEl>
                                          <p:spTgt spid="533510"/>
                                        </p:tgtEl>
                                        <p:attrNameLst>
                                          <p:attrName>ppt_w</p:attrName>
                                        </p:attrNameLst>
                                      </p:cBhvr>
                                      <p:tavLst>
                                        <p:tav tm="0">
                                          <p:val>
                                            <p:fltVal val="0"/>
                                          </p:val>
                                        </p:tav>
                                        <p:tav tm="100000">
                                          <p:val>
                                            <p:strVal val="#ppt_w"/>
                                          </p:val>
                                        </p:tav>
                                      </p:tavLst>
                                    </p:anim>
                                    <p:anim calcmode="lin" valueType="num">
                                      <p:cBhvr>
                                        <p:cTn id="64" dur="500" fill="hold"/>
                                        <p:tgtEl>
                                          <p:spTgt spid="533510"/>
                                        </p:tgtEl>
                                        <p:attrNameLst>
                                          <p:attrName>ppt_h</p:attrName>
                                        </p:attrNameLst>
                                      </p:cBhvr>
                                      <p:tavLst>
                                        <p:tav tm="0">
                                          <p:val>
                                            <p:fltVal val="0"/>
                                          </p:val>
                                        </p:tav>
                                        <p:tav tm="100000">
                                          <p:val>
                                            <p:strVal val="#ppt_h"/>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533508"/>
                                        </p:tgtEl>
                                        <p:attrNameLst>
                                          <p:attrName>style.visibility</p:attrName>
                                        </p:attrNameLst>
                                      </p:cBhvr>
                                      <p:to>
                                        <p:strVal val="visible"/>
                                      </p:to>
                                    </p:set>
                                    <p:anim calcmode="lin" valueType="num">
                                      <p:cBhvr>
                                        <p:cTn id="69" dur="500" fill="hold"/>
                                        <p:tgtEl>
                                          <p:spTgt spid="533508"/>
                                        </p:tgtEl>
                                        <p:attrNameLst>
                                          <p:attrName>ppt_w</p:attrName>
                                        </p:attrNameLst>
                                      </p:cBhvr>
                                      <p:tavLst>
                                        <p:tav tm="0">
                                          <p:val>
                                            <p:fltVal val="0"/>
                                          </p:val>
                                        </p:tav>
                                        <p:tav tm="100000">
                                          <p:val>
                                            <p:strVal val="#ppt_w"/>
                                          </p:val>
                                        </p:tav>
                                      </p:tavLst>
                                    </p:anim>
                                    <p:anim calcmode="lin" valueType="num">
                                      <p:cBhvr>
                                        <p:cTn id="70" dur="500" fill="hold"/>
                                        <p:tgtEl>
                                          <p:spTgt spid="533508"/>
                                        </p:tgtEl>
                                        <p:attrNameLst>
                                          <p:attrName>ppt_h</p:attrName>
                                        </p:attrNameLst>
                                      </p:cBhvr>
                                      <p:tavLst>
                                        <p:tav tm="0">
                                          <p:val>
                                            <p:fltVal val="0"/>
                                          </p:val>
                                        </p:tav>
                                        <p:tav tm="100000">
                                          <p:val>
                                            <p:strVal val="#ppt_h"/>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533543"/>
                                        </p:tgtEl>
                                        <p:attrNameLst>
                                          <p:attrName>style.visibility</p:attrName>
                                        </p:attrNameLst>
                                      </p:cBhvr>
                                      <p:to>
                                        <p:strVal val="visible"/>
                                      </p:to>
                                    </p:set>
                                    <p:anim calcmode="lin" valueType="num">
                                      <p:cBhvr additive="base">
                                        <p:cTn id="75" dur="500" fill="hold"/>
                                        <p:tgtEl>
                                          <p:spTgt spid="533543"/>
                                        </p:tgtEl>
                                        <p:attrNameLst>
                                          <p:attrName>ppt_x</p:attrName>
                                        </p:attrNameLst>
                                      </p:cBhvr>
                                      <p:tavLst>
                                        <p:tav tm="0">
                                          <p:val>
                                            <p:strVal val="0-#ppt_w/2"/>
                                          </p:val>
                                        </p:tav>
                                        <p:tav tm="100000">
                                          <p:val>
                                            <p:strVal val="#ppt_x"/>
                                          </p:val>
                                        </p:tav>
                                      </p:tavLst>
                                    </p:anim>
                                    <p:anim calcmode="lin" valueType="num">
                                      <p:cBhvr additive="base">
                                        <p:cTn id="76" dur="500" fill="hold"/>
                                        <p:tgtEl>
                                          <p:spTgt spid="5335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3506" grpId="0" autoUpdateAnimBg="0"/>
      <p:bldP spid="533507" grpId="0" autoUpdateAnimBg="0"/>
      <p:bldP spid="533508" grpId="0" autoUpdateAnimBg="0"/>
      <p:bldP spid="533510" grpId="0" autoUpdateAnimBg="0"/>
      <p:bldP spid="53354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298" name="Object 2"/>
          <p:cNvGraphicFramePr>
            <a:graphicFrameLocks noChangeAspect="1"/>
          </p:cNvGraphicFramePr>
          <p:nvPr/>
        </p:nvGraphicFramePr>
        <p:xfrm>
          <a:off x="5105400" y="4257676"/>
          <a:ext cx="4038600" cy="2219325"/>
        </p:xfrm>
        <a:graphic>
          <a:graphicData uri="http://schemas.openxmlformats.org/presentationml/2006/ole">
            <mc:AlternateContent xmlns:mc="http://schemas.openxmlformats.org/markup-compatibility/2006">
              <mc:Choice xmlns:v="urn:schemas-microsoft-com:vml" Requires="v">
                <p:oleObj spid="_x0000_s34824" name="Ecuación" r:id="rId3" imgW="1054100" imgH="787400" progId="Equation.3">
                  <p:embed/>
                </p:oleObj>
              </mc:Choice>
              <mc:Fallback>
                <p:oleObj name="Ecuación" r:id="rId3" imgW="1054100" imgH="787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05400" y="4257676"/>
                        <a:ext cx="4038600" cy="221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5299" name="Object 3"/>
          <p:cNvGraphicFramePr>
            <a:graphicFrameLocks noChangeAspect="1"/>
          </p:cNvGraphicFramePr>
          <p:nvPr/>
        </p:nvGraphicFramePr>
        <p:xfrm>
          <a:off x="3657600" y="2468563"/>
          <a:ext cx="4876800" cy="1739900"/>
        </p:xfrm>
        <a:graphic>
          <a:graphicData uri="http://schemas.openxmlformats.org/presentationml/2006/ole">
            <mc:AlternateContent xmlns:mc="http://schemas.openxmlformats.org/markup-compatibility/2006">
              <mc:Choice xmlns:v="urn:schemas-microsoft-com:vml" Requires="v">
                <p:oleObj spid="_x0000_s34825" name="Ecuación" r:id="rId5" imgW="1282700" imgH="457200" progId="Equation.3">
                  <p:embed/>
                </p:oleObj>
              </mc:Choice>
              <mc:Fallback>
                <p:oleObj name="Ecuación" r:id="rId5" imgW="12827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2468563"/>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300" name="Text Box 4"/>
          <p:cNvSpPr txBox="1">
            <a:spLocks noChangeArrowheads="1"/>
          </p:cNvSpPr>
          <p:nvPr/>
        </p:nvSpPr>
        <p:spPr bwMode="auto">
          <a:xfrm>
            <a:off x="8382000" y="36877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2</a:t>
            </a:r>
            <a:r>
              <a:rPr lang="es-ES_tradnl" sz="3200" b="1" i="0">
                <a:solidFill>
                  <a:srgbClr val="000000"/>
                </a:solidFill>
              </a:rPr>
              <a:t>x</a:t>
            </a:r>
            <a:r>
              <a:rPr lang="es-ES_tradnl" sz="3200" b="1" i="0">
                <a:solidFill>
                  <a:srgbClr val="6600CC"/>
                </a:solidFill>
              </a:rPr>
              <a:t>3</a:t>
            </a:r>
          </a:p>
        </p:txBody>
      </p:sp>
      <p:grpSp>
        <p:nvGrpSpPr>
          <p:cNvPr id="55301" name="Group 5"/>
          <p:cNvGrpSpPr>
            <a:grpSpLocks/>
          </p:cNvGrpSpPr>
          <p:nvPr/>
        </p:nvGrpSpPr>
        <p:grpSpPr bwMode="auto">
          <a:xfrm>
            <a:off x="2819400" y="4876800"/>
            <a:ext cx="1828800" cy="762000"/>
            <a:chOff x="384" y="2832"/>
            <a:chExt cx="1152" cy="480"/>
          </a:xfrm>
        </p:grpSpPr>
        <p:sp>
          <p:nvSpPr>
            <p:cNvPr id="55309" name="Text Box 6"/>
            <p:cNvSpPr txBox="1">
              <a:spLocks noChangeArrowheads="1"/>
            </p:cNvSpPr>
            <p:nvPr/>
          </p:nvSpPr>
          <p:spPr bwMode="auto">
            <a:xfrm>
              <a:off x="384" y="2832"/>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5310" name="Text Box 7"/>
            <p:cNvSpPr txBox="1">
              <a:spLocks noChangeArrowheads="1"/>
            </p:cNvSpPr>
            <p:nvPr/>
          </p:nvSpPr>
          <p:spPr bwMode="auto">
            <a:xfrm>
              <a:off x="960"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C</a:t>
              </a:r>
              <a:endParaRPr lang="es-ES_tradnl" b="1" i="0">
                <a:solidFill>
                  <a:srgbClr val="000000"/>
                </a:solidFill>
              </a:endParaRPr>
            </a:p>
          </p:txBody>
        </p:sp>
        <p:sp>
          <p:nvSpPr>
            <p:cNvPr id="55311" name="Text Box 8"/>
            <p:cNvSpPr txBox="1">
              <a:spLocks noChangeArrowheads="1"/>
            </p:cNvSpPr>
            <p:nvPr/>
          </p:nvSpPr>
          <p:spPr bwMode="auto">
            <a:xfrm>
              <a:off x="1248" y="2832"/>
              <a:ext cx="28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000000"/>
                  </a:solidFill>
                </a:rPr>
                <a:t>=</a:t>
              </a:r>
              <a:endParaRPr lang="es-ES_tradnl" b="1" i="0">
                <a:solidFill>
                  <a:srgbClr val="000000"/>
                </a:solidFill>
              </a:endParaRPr>
            </a:p>
          </p:txBody>
        </p:sp>
      </p:grpSp>
      <p:graphicFrame>
        <p:nvGraphicFramePr>
          <p:cNvPr id="55302" name="Object 9"/>
          <p:cNvGraphicFramePr>
            <a:graphicFrameLocks noChangeAspect="1"/>
          </p:cNvGraphicFramePr>
          <p:nvPr/>
        </p:nvGraphicFramePr>
        <p:xfrm>
          <a:off x="2819401" y="4648200"/>
          <a:ext cx="792163" cy="1295400"/>
        </p:xfrm>
        <a:graphic>
          <a:graphicData uri="http://schemas.openxmlformats.org/presentationml/2006/ole">
            <mc:AlternateContent xmlns:mc="http://schemas.openxmlformats.org/markup-compatibility/2006">
              <mc:Choice xmlns:v="urn:schemas-microsoft-com:vml" Requires="v">
                <p:oleObj spid="_x0000_s34826" name="Ecuación" r:id="rId7" imgW="152334" imgH="393529" progId="Equation.3">
                  <p:embed/>
                </p:oleObj>
              </mc:Choice>
              <mc:Fallback>
                <p:oleObj name="Ecuación" r:id="rId7" imgW="152334"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1" y="4648200"/>
                        <a:ext cx="792163"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303" name="Text Box 10"/>
          <p:cNvSpPr txBox="1">
            <a:spLocks noChangeArrowheads="1"/>
          </p:cNvSpPr>
          <p:nvPr/>
        </p:nvSpPr>
        <p:spPr bwMode="auto">
          <a:xfrm>
            <a:off x="21336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5304" name="Text Box 11"/>
          <p:cNvSpPr txBox="1">
            <a:spLocks noChangeArrowheads="1"/>
          </p:cNvSpPr>
          <p:nvPr/>
        </p:nvSpPr>
        <p:spPr bwMode="auto">
          <a:xfrm>
            <a:off x="3048000" y="4648200"/>
            <a:ext cx="4572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rgbClr val="000000"/>
              </a:solidFill>
            </a:endParaRPr>
          </a:p>
        </p:txBody>
      </p:sp>
      <p:sp>
        <p:nvSpPr>
          <p:cNvPr id="55305" name="Text Box 12"/>
          <p:cNvSpPr txBox="1">
            <a:spLocks noChangeArrowheads="1"/>
          </p:cNvSpPr>
          <p:nvPr/>
        </p:nvSpPr>
        <p:spPr bwMode="auto">
          <a:xfrm>
            <a:off x="3429000" y="4495800"/>
            <a:ext cx="457200" cy="10985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6600" b="1" i="0">
                <a:solidFill>
                  <a:srgbClr val="000000"/>
                </a:solidFill>
              </a:rPr>
              <a:t>.</a:t>
            </a:r>
            <a:endParaRPr lang="es-ES_tradnl" b="1" i="0">
              <a:solidFill>
                <a:srgbClr val="000000"/>
              </a:solidFill>
            </a:endParaRPr>
          </a:p>
        </p:txBody>
      </p:sp>
      <p:sp>
        <p:nvSpPr>
          <p:cNvPr id="579597" name="Rectangle 13"/>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5307" name="Text Box 14"/>
          <p:cNvSpPr txBox="1">
            <a:spLocks noChangeArrowheads="1"/>
          </p:cNvSpPr>
          <p:nvPr/>
        </p:nvSpPr>
        <p:spPr bwMode="auto">
          <a:xfrm>
            <a:off x="2351088" y="1268413"/>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 sz="2400" b="1" i="0"/>
              <a:t>Producto de un escalar cualquiera por una matriz.</a:t>
            </a:r>
          </a:p>
        </p:txBody>
      </p:sp>
      <p:sp>
        <p:nvSpPr>
          <p:cNvPr id="55308" name="Text Box 15"/>
          <p:cNvSpPr txBox="1">
            <a:spLocks noChangeArrowheads="1"/>
          </p:cNvSpPr>
          <p:nvPr/>
        </p:nvSpPr>
        <p:spPr bwMode="auto">
          <a:xfrm>
            <a:off x="8909050" y="6092825"/>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FF66FF"/>
                </a:solidFill>
              </a:rPr>
              <a:t>2</a:t>
            </a:r>
            <a:r>
              <a:rPr lang="es-ES_tradnl" sz="3200" b="1" i="0">
                <a:solidFill>
                  <a:srgbClr val="000000"/>
                </a:solidFill>
              </a:rPr>
              <a:t>x</a:t>
            </a:r>
            <a:r>
              <a:rPr lang="es-ES_tradnl" sz="3200" b="1" i="0">
                <a:solidFill>
                  <a:srgbClr val="6600CC"/>
                </a:solidFill>
              </a:rPr>
              <a:t>3</a:t>
            </a:r>
          </a:p>
        </p:txBody>
      </p:sp>
    </p:spTree>
    <p:extLst>
      <p:ext uri="{BB962C8B-B14F-4D97-AF65-F5344CB8AC3E}">
        <p14:creationId xmlns:p14="http://schemas.microsoft.com/office/powerpoint/2010/main" val="1154697626"/>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0610" name="Group 2"/>
          <p:cNvGrpSpPr>
            <a:grpSpLocks/>
          </p:cNvGrpSpPr>
          <p:nvPr/>
        </p:nvGrpSpPr>
        <p:grpSpPr bwMode="auto">
          <a:xfrm>
            <a:off x="3657600" y="4678364"/>
            <a:ext cx="5943600" cy="1798637"/>
            <a:chOff x="1344" y="1440"/>
            <a:chExt cx="3744" cy="1133"/>
          </a:xfrm>
        </p:grpSpPr>
        <p:graphicFrame>
          <p:nvGraphicFramePr>
            <p:cNvPr id="56328" name="Object 3"/>
            <p:cNvGraphicFramePr>
              <a:graphicFrameLocks noChangeAspect="1"/>
            </p:cNvGraphicFramePr>
            <p:nvPr/>
          </p:nvGraphicFramePr>
          <p:xfrm>
            <a:off x="1344" y="1440"/>
            <a:ext cx="3072" cy="1096"/>
          </p:xfrm>
          <a:graphic>
            <a:graphicData uri="http://schemas.openxmlformats.org/presentationml/2006/ole">
              <mc:AlternateContent xmlns:mc="http://schemas.openxmlformats.org/markup-compatibility/2006">
                <mc:Choice xmlns:v="urn:schemas-microsoft-com:vml" Requires="v">
                  <p:oleObj spid="_x0000_s35844"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4" y="1440"/>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6329" name="Text Box 4"/>
            <p:cNvSpPr txBox="1">
              <a:spLocks noChangeArrowheads="1"/>
            </p:cNvSpPr>
            <p:nvPr/>
          </p:nvSpPr>
          <p:spPr bwMode="auto">
            <a:xfrm>
              <a:off x="4320" y="2208"/>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grpSp>
        <p:nvGrpSpPr>
          <p:cNvPr id="580613" name="Group 5"/>
          <p:cNvGrpSpPr>
            <a:grpSpLocks/>
          </p:cNvGrpSpPr>
          <p:nvPr/>
        </p:nvGrpSpPr>
        <p:grpSpPr bwMode="auto">
          <a:xfrm>
            <a:off x="1992314" y="990600"/>
            <a:ext cx="8675687" cy="2332038"/>
            <a:chOff x="720" y="768"/>
            <a:chExt cx="5040" cy="1469"/>
          </a:xfrm>
        </p:grpSpPr>
        <p:sp>
          <p:nvSpPr>
            <p:cNvPr id="56326" name="Text Box 6"/>
            <p:cNvSpPr txBox="1">
              <a:spLocks noChangeArrowheads="1"/>
            </p:cNvSpPr>
            <p:nvPr/>
          </p:nvSpPr>
          <p:spPr bwMode="auto">
            <a:xfrm>
              <a:off x="720" y="768"/>
              <a:ext cx="5040" cy="36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Producto de matrices</a:t>
              </a:r>
            </a:p>
          </p:txBody>
        </p:sp>
        <p:sp>
          <p:nvSpPr>
            <p:cNvPr id="56327" name="Text Box 7"/>
            <p:cNvSpPr txBox="1">
              <a:spLocks noChangeArrowheads="1"/>
            </p:cNvSpPr>
            <p:nvPr/>
          </p:nvSpPr>
          <p:spPr bwMode="auto">
            <a:xfrm>
              <a:off x="864" y="1248"/>
              <a:ext cx="4464" cy="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Puede  efectuarse  cuando  el número de columnas de la primera matriz coincide con el número de filas de la segunda matriz. ( En este caso se dice que las matrices son conformes para el producto ).</a:t>
              </a:r>
            </a:p>
          </p:txBody>
        </p:sp>
      </p:grpSp>
      <p:sp>
        <p:nvSpPr>
          <p:cNvPr id="580616" name="Text Box 8"/>
          <p:cNvSpPr txBox="1">
            <a:spLocks noChangeArrowheads="1"/>
          </p:cNvSpPr>
          <p:nvPr/>
        </p:nvSpPr>
        <p:spPr bwMode="auto">
          <a:xfrm>
            <a:off x="2208213" y="3429001"/>
            <a:ext cx="80645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400" b="1" i="0"/>
              <a:t>Veamos con cual de las siguientes matrices podemos multiplicar a la matriz “C” dada</a:t>
            </a:r>
          </a:p>
        </p:txBody>
      </p:sp>
      <p:sp>
        <p:nvSpPr>
          <p:cNvPr id="580617" name="Rectangle 9"/>
          <p:cNvSpPr>
            <a:spLocks noChangeArrowheads="1"/>
          </p:cNvSpPr>
          <p:nvPr/>
        </p:nvSpPr>
        <p:spPr bwMode="auto">
          <a:xfrm>
            <a:off x="4649750"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108988926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80617"/>
                                        </p:tgtEl>
                                        <p:attrNameLst>
                                          <p:attrName>style.visibility</p:attrName>
                                        </p:attrNameLst>
                                      </p:cBhvr>
                                      <p:to>
                                        <p:strVal val="visible"/>
                                      </p:to>
                                    </p:set>
                                    <p:anim calcmode="lin" valueType="num">
                                      <p:cBhvr additive="base">
                                        <p:cTn id="7" dur="500" fill="hold"/>
                                        <p:tgtEl>
                                          <p:spTgt spid="580617"/>
                                        </p:tgtEl>
                                        <p:attrNameLst>
                                          <p:attrName>ppt_x</p:attrName>
                                        </p:attrNameLst>
                                      </p:cBhvr>
                                      <p:tavLst>
                                        <p:tav tm="0">
                                          <p:val>
                                            <p:strVal val="0-#ppt_w/2"/>
                                          </p:val>
                                        </p:tav>
                                        <p:tav tm="100000">
                                          <p:val>
                                            <p:strVal val="#ppt_x"/>
                                          </p:val>
                                        </p:tav>
                                      </p:tavLst>
                                    </p:anim>
                                    <p:anim calcmode="lin" valueType="num">
                                      <p:cBhvr additive="base">
                                        <p:cTn id="8" dur="500" fill="hold"/>
                                        <p:tgtEl>
                                          <p:spTgt spid="58061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499"/>
                                          </p:stCondLst>
                                        </p:cTn>
                                        <p:tgtEl>
                                          <p:spTgt spid="580613"/>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grpId="0" nodeType="afterEffect">
                                  <p:stCondLst>
                                    <p:cond delay="4000"/>
                                  </p:stCondLst>
                                  <p:childTnLst>
                                    <p:set>
                                      <p:cBhvr>
                                        <p:cTn id="14" dur="1" fill="hold">
                                          <p:stCondLst>
                                            <p:cond delay="499"/>
                                          </p:stCondLst>
                                        </p:cTn>
                                        <p:tgtEl>
                                          <p:spTgt spid="580616"/>
                                        </p:tgtEl>
                                        <p:attrNameLst>
                                          <p:attrName>style.visibility</p:attrName>
                                        </p:attrNameLst>
                                      </p:cBhvr>
                                      <p:to>
                                        <p:strVal val="visible"/>
                                      </p:to>
                                    </p:set>
                                  </p:childTnLst>
                                </p:cTn>
                              </p:par>
                            </p:childTnLst>
                          </p:cTn>
                        </p:par>
                        <p:par>
                          <p:cTn id="15" fill="hold" nodeType="afterGroup">
                            <p:stCondLst>
                              <p:cond delay="5500"/>
                            </p:stCondLst>
                            <p:childTnLst>
                              <p:par>
                                <p:cTn id="16" presetID="1" presetClass="entr" presetSubtype="0" fill="hold" nodeType="afterEffect">
                                  <p:stCondLst>
                                    <p:cond delay="1000"/>
                                  </p:stCondLst>
                                  <p:childTnLst>
                                    <p:set>
                                      <p:cBhvr>
                                        <p:cTn id="17" dur="1" fill="hold">
                                          <p:stCondLst>
                                            <p:cond delay="499"/>
                                          </p:stCondLst>
                                        </p:cTn>
                                        <p:tgtEl>
                                          <p:spTgt spid="580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0616" grpId="0" autoUpdateAnimBg="0"/>
      <p:bldP spid="580617"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346" name="Object 2"/>
          <p:cNvGraphicFramePr>
            <a:graphicFrameLocks noChangeAspect="1"/>
          </p:cNvGraphicFramePr>
          <p:nvPr/>
        </p:nvGraphicFramePr>
        <p:xfrm>
          <a:off x="3733800" y="838200"/>
          <a:ext cx="4876800" cy="1739900"/>
        </p:xfrm>
        <a:graphic>
          <a:graphicData uri="http://schemas.openxmlformats.org/presentationml/2006/ole">
            <mc:AlternateContent xmlns:mc="http://schemas.openxmlformats.org/markup-compatibility/2006">
              <mc:Choice xmlns:v="urn:schemas-microsoft-com:vml" Requires="v">
                <p:oleObj spid="_x0000_s36870"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800" y="838200"/>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7347" name="Text Box 3"/>
          <p:cNvSpPr txBox="1">
            <a:spLocks noChangeArrowheads="1"/>
          </p:cNvSpPr>
          <p:nvPr/>
        </p:nvSpPr>
        <p:spPr bwMode="auto">
          <a:xfrm>
            <a:off x="8458200" y="2057400"/>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581636" name="Object 4"/>
          <p:cNvGraphicFramePr>
            <a:graphicFrameLocks noChangeAspect="1"/>
          </p:cNvGraphicFramePr>
          <p:nvPr/>
        </p:nvGraphicFramePr>
        <p:xfrm>
          <a:off x="2209800" y="3810000"/>
          <a:ext cx="2978150" cy="1468438"/>
        </p:xfrm>
        <a:graphic>
          <a:graphicData uri="http://schemas.openxmlformats.org/presentationml/2006/ole">
            <mc:AlternateContent xmlns:mc="http://schemas.openxmlformats.org/markup-compatibility/2006">
              <mc:Choice xmlns:v="urn:schemas-microsoft-com:vml" Requires="v">
                <p:oleObj spid="_x0000_s36871"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09800" y="3810000"/>
                        <a:ext cx="2978150" cy="1468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1637" name="Text Box 5"/>
          <p:cNvSpPr txBox="1">
            <a:spLocks noChangeArrowheads="1"/>
          </p:cNvSpPr>
          <p:nvPr/>
        </p:nvSpPr>
        <p:spPr bwMode="auto">
          <a:xfrm>
            <a:off x="5232400" y="4797425"/>
            <a:ext cx="1295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CC00FF"/>
                </a:solidFill>
              </a:rPr>
              <a:t>2 </a:t>
            </a:r>
            <a:r>
              <a:rPr lang="es-ES_tradnl" sz="3200" b="1" i="0">
                <a:solidFill>
                  <a:schemeClr val="tx2"/>
                </a:solidFill>
              </a:rPr>
              <a:t>x2</a:t>
            </a:r>
            <a:endParaRPr lang="es-ES_tradnl" sz="3200" b="1" i="0">
              <a:solidFill>
                <a:srgbClr val="000000"/>
              </a:solidFill>
            </a:endParaRPr>
          </a:p>
        </p:txBody>
      </p:sp>
      <p:sp>
        <p:nvSpPr>
          <p:cNvPr id="581638" name="Oval 6"/>
          <p:cNvSpPr>
            <a:spLocks noChangeArrowheads="1"/>
          </p:cNvSpPr>
          <p:nvPr/>
        </p:nvSpPr>
        <p:spPr bwMode="auto">
          <a:xfrm>
            <a:off x="8904288" y="1989138"/>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81639" name="Oval 7"/>
          <p:cNvSpPr>
            <a:spLocks noChangeArrowheads="1"/>
          </p:cNvSpPr>
          <p:nvPr/>
        </p:nvSpPr>
        <p:spPr bwMode="auto">
          <a:xfrm>
            <a:off x="4943475" y="4724400"/>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99266973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581636"/>
                                        </p:tgtEl>
                                        <p:attrNameLst>
                                          <p:attrName>style.visibility</p:attrName>
                                        </p:attrNameLst>
                                      </p:cBhvr>
                                      <p:to>
                                        <p:strVal val="visible"/>
                                      </p:to>
                                    </p:set>
                                    <p:anim calcmode="lin" valueType="num">
                                      <p:cBhvr>
                                        <p:cTn id="7" dur="500" fill="hold"/>
                                        <p:tgtEl>
                                          <p:spTgt spid="581636"/>
                                        </p:tgtEl>
                                        <p:attrNameLst>
                                          <p:attrName>ppt_w</p:attrName>
                                        </p:attrNameLst>
                                      </p:cBhvr>
                                      <p:tavLst>
                                        <p:tav tm="0">
                                          <p:val>
                                            <p:fltVal val="0"/>
                                          </p:val>
                                        </p:tav>
                                        <p:tav tm="100000">
                                          <p:val>
                                            <p:strVal val="#ppt_w"/>
                                          </p:val>
                                        </p:tav>
                                      </p:tavLst>
                                    </p:anim>
                                    <p:anim calcmode="lin" valueType="num">
                                      <p:cBhvr>
                                        <p:cTn id="8" dur="500" fill="hold"/>
                                        <p:tgtEl>
                                          <p:spTgt spid="58163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81637"/>
                                        </p:tgtEl>
                                        <p:attrNameLst>
                                          <p:attrName>style.visibility</p:attrName>
                                        </p:attrNameLst>
                                      </p:cBhvr>
                                      <p:to>
                                        <p:strVal val="visible"/>
                                      </p:to>
                                    </p:set>
                                    <p:anim calcmode="lin" valueType="num">
                                      <p:cBhvr>
                                        <p:cTn id="12" dur="500" fill="hold"/>
                                        <p:tgtEl>
                                          <p:spTgt spid="581637"/>
                                        </p:tgtEl>
                                        <p:attrNameLst>
                                          <p:attrName>ppt_w</p:attrName>
                                        </p:attrNameLst>
                                      </p:cBhvr>
                                      <p:tavLst>
                                        <p:tav tm="0">
                                          <p:val>
                                            <p:fltVal val="0"/>
                                          </p:val>
                                        </p:tav>
                                        <p:tav tm="100000">
                                          <p:val>
                                            <p:strVal val="#ppt_w"/>
                                          </p:val>
                                        </p:tav>
                                      </p:tavLst>
                                    </p:anim>
                                    <p:anim calcmode="lin" valueType="num">
                                      <p:cBhvr>
                                        <p:cTn id="13" dur="500" fill="hold"/>
                                        <p:tgtEl>
                                          <p:spTgt spid="58163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81638"/>
                                        </p:tgtEl>
                                        <p:attrNameLst>
                                          <p:attrName>style.visibility</p:attrName>
                                        </p:attrNameLst>
                                      </p:cBhvr>
                                      <p:to>
                                        <p:strVal val="visible"/>
                                      </p:to>
                                    </p:set>
                                    <p:anim calcmode="lin" valueType="num">
                                      <p:cBhvr>
                                        <p:cTn id="17" dur="500" fill="hold"/>
                                        <p:tgtEl>
                                          <p:spTgt spid="581638"/>
                                        </p:tgtEl>
                                        <p:attrNameLst>
                                          <p:attrName>ppt_w</p:attrName>
                                        </p:attrNameLst>
                                      </p:cBhvr>
                                      <p:tavLst>
                                        <p:tav tm="0">
                                          <p:val>
                                            <p:fltVal val="0"/>
                                          </p:val>
                                        </p:tav>
                                        <p:tav tm="100000">
                                          <p:val>
                                            <p:strVal val="#ppt_w"/>
                                          </p:val>
                                        </p:tav>
                                      </p:tavLst>
                                    </p:anim>
                                    <p:anim calcmode="lin" valueType="num">
                                      <p:cBhvr>
                                        <p:cTn id="18" dur="500" fill="hold"/>
                                        <p:tgtEl>
                                          <p:spTgt spid="58163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81639"/>
                                        </p:tgtEl>
                                        <p:attrNameLst>
                                          <p:attrName>style.visibility</p:attrName>
                                        </p:attrNameLst>
                                      </p:cBhvr>
                                      <p:to>
                                        <p:strVal val="visible"/>
                                      </p:to>
                                    </p:set>
                                    <p:anim calcmode="lin" valueType="num">
                                      <p:cBhvr>
                                        <p:cTn id="22" dur="500" fill="hold"/>
                                        <p:tgtEl>
                                          <p:spTgt spid="581639"/>
                                        </p:tgtEl>
                                        <p:attrNameLst>
                                          <p:attrName>ppt_w</p:attrName>
                                        </p:attrNameLst>
                                      </p:cBhvr>
                                      <p:tavLst>
                                        <p:tav tm="0">
                                          <p:val>
                                            <p:fltVal val="0"/>
                                          </p:val>
                                        </p:tav>
                                        <p:tav tm="100000">
                                          <p:val>
                                            <p:strVal val="#ppt_w"/>
                                          </p:val>
                                        </p:tav>
                                      </p:tavLst>
                                    </p:anim>
                                    <p:anim calcmode="lin" valueType="num">
                                      <p:cBhvr>
                                        <p:cTn id="23" dur="500" fill="hold"/>
                                        <p:tgtEl>
                                          <p:spTgt spid="58163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1637" grpId="0" autoUpdateAnimBg="0"/>
      <p:bldP spid="581638" grpId="0" animBg="1"/>
      <p:bldP spid="58163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2279650" y="836613"/>
            <a:ext cx="7456488" cy="4602162"/>
            <a:chOff x="476" y="527"/>
            <a:chExt cx="4697" cy="2899"/>
          </a:xfrm>
        </p:grpSpPr>
        <p:grpSp>
          <p:nvGrpSpPr>
            <p:cNvPr id="58397" name="Group 3"/>
            <p:cNvGrpSpPr>
              <a:grpSpLocks/>
            </p:cNvGrpSpPr>
            <p:nvPr/>
          </p:nvGrpSpPr>
          <p:grpSpPr bwMode="auto">
            <a:xfrm>
              <a:off x="1429" y="527"/>
              <a:ext cx="3744" cy="1133"/>
              <a:chOff x="1392" y="528"/>
              <a:chExt cx="3744" cy="1133"/>
            </a:xfrm>
          </p:grpSpPr>
          <p:graphicFrame>
            <p:nvGraphicFramePr>
              <p:cNvPr id="58401" name="Object 4"/>
              <p:cNvGraphicFramePr>
                <a:graphicFrameLocks noChangeAspect="1"/>
              </p:cNvGraphicFramePr>
              <p:nvPr/>
            </p:nvGraphicFramePr>
            <p:xfrm>
              <a:off x="1392" y="528"/>
              <a:ext cx="3072" cy="1096"/>
            </p:xfrm>
            <a:graphic>
              <a:graphicData uri="http://schemas.openxmlformats.org/presentationml/2006/ole">
                <mc:AlternateContent xmlns:mc="http://schemas.openxmlformats.org/markup-compatibility/2006">
                  <mc:Choice xmlns:v="urn:schemas-microsoft-com:vml" Requires="v">
                    <p:oleObj spid="_x0000_s37902"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2" y="528"/>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402" name="Text Box 5"/>
              <p:cNvSpPr txBox="1">
                <a:spLocks noChangeArrowheads="1"/>
              </p:cNvSpPr>
              <p:nvPr/>
            </p:nvSpPr>
            <p:spPr bwMode="auto">
              <a:xfrm>
                <a:off x="4368" y="129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grpSp>
          <p:nvGrpSpPr>
            <p:cNvPr id="58398" name="Group 6"/>
            <p:cNvGrpSpPr>
              <a:grpSpLocks/>
            </p:cNvGrpSpPr>
            <p:nvPr/>
          </p:nvGrpSpPr>
          <p:grpSpPr bwMode="auto">
            <a:xfrm>
              <a:off x="476" y="2387"/>
              <a:ext cx="2131" cy="1039"/>
              <a:chOff x="432" y="2400"/>
              <a:chExt cx="2160" cy="1100"/>
            </a:xfrm>
          </p:grpSpPr>
          <p:graphicFrame>
            <p:nvGraphicFramePr>
              <p:cNvPr id="58399" name="Object 7"/>
              <p:cNvGraphicFramePr>
                <a:graphicFrameLocks noChangeAspect="1"/>
              </p:cNvGraphicFramePr>
              <p:nvPr/>
            </p:nvGraphicFramePr>
            <p:xfrm>
              <a:off x="432" y="2400"/>
              <a:ext cx="1876" cy="925"/>
            </p:xfrm>
            <a:graphic>
              <a:graphicData uri="http://schemas.openxmlformats.org/presentationml/2006/ole">
                <mc:AlternateContent xmlns:mc="http://schemas.openxmlformats.org/markup-compatibility/2006">
                  <mc:Choice xmlns:v="urn:schemas-microsoft-com:vml" Requires="v">
                    <p:oleObj spid="_x0000_s37903" name="Ecuación" r:id="rId5" imgW="927100" imgH="457200" progId="Equation.3">
                      <p:embed/>
                    </p:oleObj>
                  </mc:Choice>
                  <mc:Fallback>
                    <p:oleObj name="Ecuación" r:id="rId5"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2" y="2400"/>
                            <a:ext cx="1876" cy="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400" name="Text Box 8"/>
              <p:cNvSpPr txBox="1">
                <a:spLocks noChangeArrowheads="1"/>
              </p:cNvSpPr>
              <p:nvPr/>
            </p:nvSpPr>
            <p:spPr bwMode="auto">
              <a:xfrm>
                <a:off x="2208" y="3072"/>
                <a:ext cx="384" cy="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chemeClr val="tx2"/>
                  </a:solidFill>
                </a:endParaRPr>
              </a:p>
            </p:txBody>
          </p:sp>
        </p:grpSp>
      </p:grpSp>
      <p:grpSp>
        <p:nvGrpSpPr>
          <p:cNvPr id="582665" name="Group 9"/>
          <p:cNvGrpSpPr>
            <a:grpSpLocks/>
          </p:cNvGrpSpPr>
          <p:nvPr/>
        </p:nvGrpSpPr>
        <p:grpSpPr bwMode="auto">
          <a:xfrm>
            <a:off x="2133600" y="3505200"/>
            <a:ext cx="3810000" cy="2514600"/>
            <a:chOff x="384" y="2208"/>
            <a:chExt cx="2400" cy="1584"/>
          </a:xfrm>
        </p:grpSpPr>
        <p:sp>
          <p:nvSpPr>
            <p:cNvPr id="58395" name="Line 10"/>
            <p:cNvSpPr>
              <a:spLocks noChangeShapeType="1"/>
            </p:cNvSpPr>
            <p:nvPr/>
          </p:nvSpPr>
          <p:spPr bwMode="auto">
            <a:xfrm>
              <a:off x="384" y="2208"/>
              <a:ext cx="2304" cy="148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396" name="Line 11"/>
            <p:cNvSpPr>
              <a:spLocks noChangeShapeType="1"/>
            </p:cNvSpPr>
            <p:nvPr/>
          </p:nvSpPr>
          <p:spPr bwMode="auto">
            <a:xfrm flipH="1">
              <a:off x="480" y="2304"/>
              <a:ext cx="2304" cy="1488"/>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372" name="Oval 12"/>
          <p:cNvSpPr>
            <a:spLocks noChangeArrowheads="1"/>
          </p:cNvSpPr>
          <p:nvPr/>
        </p:nvSpPr>
        <p:spPr bwMode="auto">
          <a:xfrm rot="1830834">
            <a:off x="5072063" y="4841875"/>
            <a:ext cx="565150" cy="53975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8373" name="Oval 13"/>
          <p:cNvSpPr>
            <a:spLocks noChangeArrowheads="1"/>
          </p:cNvSpPr>
          <p:nvPr/>
        </p:nvSpPr>
        <p:spPr bwMode="auto">
          <a:xfrm>
            <a:off x="8904288" y="2060575"/>
            <a:ext cx="6858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582670" name="Object 14"/>
          <p:cNvGraphicFramePr>
            <a:graphicFrameLocks noChangeAspect="1"/>
          </p:cNvGraphicFramePr>
          <p:nvPr/>
        </p:nvGraphicFramePr>
        <p:xfrm>
          <a:off x="8318500" y="3871914"/>
          <a:ext cx="298450" cy="465137"/>
        </p:xfrm>
        <a:graphic>
          <a:graphicData uri="http://schemas.openxmlformats.org/presentationml/2006/ole">
            <mc:AlternateContent xmlns:mc="http://schemas.openxmlformats.org/markup-compatibility/2006">
              <mc:Choice xmlns:v="urn:schemas-microsoft-com:vml" Requires="v">
                <p:oleObj spid="_x0000_s37904" name="Ecuación" r:id="rId7" imgW="114102" imgH="177492" progId="Equation.3">
                  <p:embed/>
                </p:oleObj>
              </mc:Choice>
              <mc:Fallback>
                <p:oleObj name="Ecuación" r:id="rId7" imgW="114102" imgH="177492"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18500" y="3871914"/>
                        <a:ext cx="298450" cy="465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582690" name="Group 34"/>
          <p:cNvGrpSpPr>
            <a:grpSpLocks/>
          </p:cNvGrpSpPr>
          <p:nvPr/>
        </p:nvGrpSpPr>
        <p:grpSpPr bwMode="auto">
          <a:xfrm>
            <a:off x="7896226" y="3357563"/>
            <a:ext cx="1590675" cy="641350"/>
            <a:chOff x="4014" y="2115"/>
            <a:chExt cx="1002" cy="404"/>
          </a:xfrm>
        </p:grpSpPr>
        <p:grpSp>
          <p:nvGrpSpPr>
            <p:cNvPr id="58391" name="Group 15"/>
            <p:cNvGrpSpPr>
              <a:grpSpLocks/>
            </p:cNvGrpSpPr>
            <p:nvPr/>
          </p:nvGrpSpPr>
          <p:grpSpPr bwMode="auto">
            <a:xfrm>
              <a:off x="4014" y="2115"/>
              <a:ext cx="816" cy="404"/>
              <a:chOff x="4014" y="2115"/>
              <a:chExt cx="816" cy="404"/>
            </a:xfrm>
          </p:grpSpPr>
          <p:graphicFrame>
            <p:nvGraphicFramePr>
              <p:cNvPr id="58393" name="Object 16"/>
              <p:cNvGraphicFramePr>
                <a:graphicFrameLocks noChangeAspect="1"/>
              </p:cNvGraphicFramePr>
              <p:nvPr/>
            </p:nvGraphicFramePr>
            <p:xfrm>
              <a:off x="4150" y="2125"/>
              <a:ext cx="680" cy="353"/>
            </p:xfrm>
            <a:graphic>
              <a:graphicData uri="http://schemas.openxmlformats.org/presentationml/2006/ole">
                <mc:AlternateContent xmlns:mc="http://schemas.openxmlformats.org/markup-compatibility/2006">
                  <mc:Choice xmlns:v="urn:schemas-microsoft-com:vml" Requires="v">
                    <p:oleObj spid="_x0000_s37905" name="Ecuación" r:id="rId9" imgW="444307" imgH="190417" progId="Equation.3">
                      <p:embed/>
                    </p:oleObj>
                  </mc:Choice>
                  <mc:Fallback>
                    <p:oleObj name="Ecuación" r:id="rId9" imgW="444307" imgH="190417"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50" y="2125"/>
                            <a:ext cx="680" cy="3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394" name="Rectangle 17"/>
              <p:cNvSpPr>
                <a:spLocks noChangeArrowheads="1"/>
              </p:cNvSpPr>
              <p:nvPr/>
            </p:nvSpPr>
            <p:spPr bwMode="auto">
              <a:xfrm>
                <a:off x="4014" y="2115"/>
                <a:ext cx="363"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b="1" i="0">
                    <a:solidFill>
                      <a:srgbClr val="CC00FF"/>
                    </a:solidFill>
                  </a:rPr>
                  <a:t>3</a:t>
                </a:r>
                <a:endParaRPr lang="es-ES" b="1" i="0">
                  <a:solidFill>
                    <a:srgbClr val="CC00FF"/>
                  </a:solidFill>
                </a:endParaRPr>
              </a:p>
            </p:txBody>
          </p:sp>
        </p:grpSp>
        <p:sp>
          <p:nvSpPr>
            <p:cNvPr id="58392" name="Rectangle 18"/>
            <p:cNvSpPr>
              <a:spLocks noChangeArrowheads="1"/>
            </p:cNvSpPr>
            <p:nvPr/>
          </p:nvSpPr>
          <p:spPr bwMode="auto">
            <a:xfrm>
              <a:off x="4740" y="2115"/>
              <a:ext cx="27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b="1" i="0">
                  <a:solidFill>
                    <a:srgbClr val="CC00FF"/>
                  </a:solidFill>
                </a:rPr>
                <a:t>2</a:t>
              </a:r>
              <a:endParaRPr lang="es-ES" b="1" i="0">
                <a:solidFill>
                  <a:srgbClr val="CC00FF"/>
                </a:solidFill>
              </a:endParaRPr>
            </a:p>
          </p:txBody>
        </p:sp>
      </p:grpSp>
      <p:sp>
        <p:nvSpPr>
          <p:cNvPr id="582675" name="Text Box 19"/>
          <p:cNvSpPr txBox="1">
            <a:spLocks noChangeArrowheads="1"/>
          </p:cNvSpPr>
          <p:nvPr/>
        </p:nvSpPr>
        <p:spPr bwMode="auto">
          <a:xfrm>
            <a:off x="7124700" y="4741863"/>
            <a:ext cx="25923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C . A</a:t>
            </a:r>
          </a:p>
        </p:txBody>
      </p:sp>
      <p:grpSp>
        <p:nvGrpSpPr>
          <p:cNvPr id="582676" name="Group 20"/>
          <p:cNvGrpSpPr>
            <a:grpSpLocks/>
          </p:cNvGrpSpPr>
          <p:nvPr/>
        </p:nvGrpSpPr>
        <p:grpSpPr bwMode="auto">
          <a:xfrm>
            <a:off x="7558088" y="4598989"/>
            <a:ext cx="1655762" cy="935037"/>
            <a:chOff x="3801" y="2897"/>
            <a:chExt cx="1043" cy="589"/>
          </a:xfrm>
        </p:grpSpPr>
        <p:sp>
          <p:nvSpPr>
            <p:cNvPr id="58389" name="Line 21"/>
            <p:cNvSpPr>
              <a:spLocks noChangeShapeType="1"/>
            </p:cNvSpPr>
            <p:nvPr/>
          </p:nvSpPr>
          <p:spPr bwMode="auto">
            <a:xfrm>
              <a:off x="3846" y="2897"/>
              <a:ext cx="998" cy="589"/>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390" name="Line 22"/>
            <p:cNvSpPr>
              <a:spLocks noChangeShapeType="1"/>
            </p:cNvSpPr>
            <p:nvPr/>
          </p:nvSpPr>
          <p:spPr bwMode="auto">
            <a:xfrm flipH="1">
              <a:off x="3801" y="2897"/>
              <a:ext cx="1043" cy="589"/>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8378" name="Group 23"/>
          <p:cNvGrpSpPr>
            <a:grpSpLocks/>
          </p:cNvGrpSpPr>
          <p:nvPr/>
        </p:nvGrpSpPr>
        <p:grpSpPr bwMode="auto">
          <a:xfrm>
            <a:off x="2295525" y="863601"/>
            <a:ext cx="7456488" cy="4602163"/>
            <a:chOff x="486" y="544"/>
            <a:chExt cx="4697" cy="2899"/>
          </a:xfrm>
        </p:grpSpPr>
        <p:sp>
          <p:nvSpPr>
            <p:cNvPr id="58379" name="Rectangle 24"/>
            <p:cNvSpPr>
              <a:spLocks noChangeArrowheads="1"/>
            </p:cNvSpPr>
            <p:nvPr/>
          </p:nvSpPr>
          <p:spPr bwMode="auto">
            <a:xfrm>
              <a:off x="2290" y="3022"/>
              <a:ext cx="59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ES_tradnl" b="1" i="0">
                  <a:solidFill>
                    <a:srgbClr val="6600CC"/>
                  </a:solidFill>
                </a:rPr>
                <a:t>2</a:t>
              </a:r>
              <a:r>
                <a:rPr lang="es-ES_tradnl" b="1" i="0">
                  <a:solidFill>
                    <a:srgbClr val="000000"/>
                  </a:solidFill>
                </a:rPr>
                <a:t>x</a:t>
              </a:r>
              <a:r>
                <a:rPr lang="es-ES_tradnl" b="1" i="0">
                  <a:solidFill>
                    <a:schemeClr val="tx2"/>
                  </a:solidFill>
                </a:rPr>
                <a:t>2</a:t>
              </a:r>
              <a:endParaRPr lang="es-ES" b="1" i="0">
                <a:solidFill>
                  <a:schemeClr val="tx2"/>
                </a:solidFill>
              </a:endParaRPr>
            </a:p>
          </p:txBody>
        </p:sp>
        <p:grpSp>
          <p:nvGrpSpPr>
            <p:cNvPr id="58380" name="Group 25"/>
            <p:cNvGrpSpPr>
              <a:grpSpLocks/>
            </p:cNvGrpSpPr>
            <p:nvPr/>
          </p:nvGrpSpPr>
          <p:grpSpPr bwMode="auto">
            <a:xfrm>
              <a:off x="486" y="544"/>
              <a:ext cx="4697" cy="2899"/>
              <a:chOff x="476" y="527"/>
              <a:chExt cx="4697" cy="2899"/>
            </a:xfrm>
          </p:grpSpPr>
          <p:grpSp>
            <p:nvGrpSpPr>
              <p:cNvPr id="58383" name="Group 26"/>
              <p:cNvGrpSpPr>
                <a:grpSpLocks/>
              </p:cNvGrpSpPr>
              <p:nvPr/>
            </p:nvGrpSpPr>
            <p:grpSpPr bwMode="auto">
              <a:xfrm>
                <a:off x="1429" y="527"/>
                <a:ext cx="3744" cy="1133"/>
                <a:chOff x="1392" y="528"/>
                <a:chExt cx="3744" cy="1133"/>
              </a:xfrm>
            </p:grpSpPr>
            <p:graphicFrame>
              <p:nvGraphicFramePr>
                <p:cNvPr id="58387" name="Object 27"/>
                <p:cNvGraphicFramePr>
                  <a:graphicFrameLocks noChangeAspect="1"/>
                </p:cNvGraphicFramePr>
                <p:nvPr/>
              </p:nvGraphicFramePr>
              <p:xfrm>
                <a:off x="1392" y="528"/>
                <a:ext cx="3072" cy="1096"/>
              </p:xfrm>
              <a:graphic>
                <a:graphicData uri="http://schemas.openxmlformats.org/presentationml/2006/ole">
                  <mc:AlternateContent xmlns:mc="http://schemas.openxmlformats.org/markup-compatibility/2006">
                    <mc:Choice xmlns:v="urn:schemas-microsoft-com:vml" Requires="v">
                      <p:oleObj spid="_x0000_s37906" name="Ecuación" r:id="rId11" imgW="1282700" imgH="457200" progId="Equation.3">
                        <p:embed/>
                      </p:oleObj>
                    </mc:Choice>
                    <mc:Fallback>
                      <p:oleObj name="Ecuación" r:id="rId11"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2" y="528"/>
                              <a:ext cx="3072" cy="1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388" name="Text Box 28"/>
                <p:cNvSpPr txBox="1">
                  <a:spLocks noChangeArrowheads="1"/>
                </p:cNvSpPr>
                <p:nvPr/>
              </p:nvSpPr>
              <p:spPr bwMode="auto">
                <a:xfrm>
                  <a:off x="4368" y="1296"/>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grpSp>
            <p:nvGrpSpPr>
              <p:cNvPr id="58384" name="Group 29"/>
              <p:cNvGrpSpPr>
                <a:grpSpLocks/>
              </p:cNvGrpSpPr>
              <p:nvPr/>
            </p:nvGrpSpPr>
            <p:grpSpPr bwMode="auto">
              <a:xfrm>
                <a:off x="476" y="2387"/>
                <a:ext cx="2131" cy="1039"/>
                <a:chOff x="432" y="2400"/>
                <a:chExt cx="2160" cy="1100"/>
              </a:xfrm>
            </p:grpSpPr>
            <p:graphicFrame>
              <p:nvGraphicFramePr>
                <p:cNvPr id="58385" name="Object 30"/>
                <p:cNvGraphicFramePr>
                  <a:graphicFrameLocks noChangeAspect="1"/>
                </p:cNvGraphicFramePr>
                <p:nvPr/>
              </p:nvGraphicFramePr>
              <p:xfrm>
                <a:off x="432" y="2400"/>
                <a:ext cx="1876" cy="925"/>
              </p:xfrm>
              <a:graphic>
                <a:graphicData uri="http://schemas.openxmlformats.org/presentationml/2006/ole">
                  <mc:AlternateContent xmlns:mc="http://schemas.openxmlformats.org/markup-compatibility/2006">
                    <mc:Choice xmlns:v="urn:schemas-microsoft-com:vml" Requires="v">
                      <p:oleObj spid="_x0000_s37907" name="Ecuación" r:id="rId12" imgW="927100" imgH="457200" progId="Equation.3">
                        <p:embed/>
                      </p:oleObj>
                    </mc:Choice>
                    <mc:Fallback>
                      <p:oleObj name="Ecuación" r:id="rId12" imgW="9271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2" y="2400"/>
                              <a:ext cx="1876" cy="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386" name="Text Box 31"/>
                <p:cNvSpPr txBox="1">
                  <a:spLocks noChangeArrowheads="1"/>
                </p:cNvSpPr>
                <p:nvPr/>
              </p:nvSpPr>
              <p:spPr bwMode="auto">
                <a:xfrm>
                  <a:off x="2208" y="3072"/>
                  <a:ext cx="384" cy="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b="1" i="0">
                    <a:solidFill>
                      <a:schemeClr val="tx2"/>
                    </a:solidFill>
                  </a:endParaRPr>
                </a:p>
              </p:txBody>
            </p:sp>
          </p:grpSp>
        </p:grpSp>
        <p:sp>
          <p:nvSpPr>
            <p:cNvPr id="58381" name="Oval 32"/>
            <p:cNvSpPr>
              <a:spLocks noChangeArrowheads="1"/>
            </p:cNvSpPr>
            <p:nvPr/>
          </p:nvSpPr>
          <p:spPr bwMode="auto">
            <a:xfrm rot="1830834">
              <a:off x="2245" y="3067"/>
              <a:ext cx="356" cy="34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8382" name="Oval 33"/>
            <p:cNvSpPr>
              <a:spLocks noChangeArrowheads="1"/>
            </p:cNvSpPr>
            <p:nvPr/>
          </p:nvSpPr>
          <p:spPr bwMode="auto">
            <a:xfrm>
              <a:off x="4659" y="1315"/>
              <a:ext cx="432" cy="48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Tree>
    <p:extLst>
      <p:ext uri="{BB962C8B-B14F-4D97-AF65-F5344CB8AC3E}">
        <p14:creationId xmlns:p14="http://schemas.microsoft.com/office/powerpoint/2010/main" val="308927720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582690"/>
                                        </p:tgtEl>
                                        <p:attrNameLst>
                                          <p:attrName>style.visibility</p:attrName>
                                        </p:attrNameLst>
                                      </p:cBhvr>
                                      <p:to>
                                        <p:strVal val="visible"/>
                                      </p:to>
                                    </p:set>
                                    <p:anim calcmode="lin" valueType="num">
                                      <p:cBhvr additive="base">
                                        <p:cTn id="7" dur="500" fill="hold"/>
                                        <p:tgtEl>
                                          <p:spTgt spid="582690"/>
                                        </p:tgtEl>
                                        <p:attrNameLst>
                                          <p:attrName>ppt_x</p:attrName>
                                        </p:attrNameLst>
                                      </p:cBhvr>
                                      <p:tavLst>
                                        <p:tav tm="0">
                                          <p:val>
                                            <p:strVal val="0-#ppt_w/2"/>
                                          </p:val>
                                        </p:tav>
                                        <p:tav tm="100000">
                                          <p:val>
                                            <p:strVal val="#ppt_x"/>
                                          </p:val>
                                        </p:tav>
                                      </p:tavLst>
                                    </p:anim>
                                    <p:anim calcmode="lin" valueType="num">
                                      <p:cBhvr additive="base">
                                        <p:cTn id="8" dur="500" fill="hold"/>
                                        <p:tgtEl>
                                          <p:spTgt spid="58269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82675"/>
                                        </p:tgtEl>
                                        <p:attrNameLst>
                                          <p:attrName>style.visibility</p:attrName>
                                        </p:attrNameLst>
                                      </p:cBhvr>
                                      <p:to>
                                        <p:strVal val="visible"/>
                                      </p:to>
                                    </p:set>
                                    <p:anim calcmode="lin" valueType="num">
                                      <p:cBhvr additive="base">
                                        <p:cTn id="12" dur="500" fill="hold"/>
                                        <p:tgtEl>
                                          <p:spTgt spid="582675"/>
                                        </p:tgtEl>
                                        <p:attrNameLst>
                                          <p:attrName>ppt_x</p:attrName>
                                        </p:attrNameLst>
                                      </p:cBhvr>
                                      <p:tavLst>
                                        <p:tav tm="0">
                                          <p:val>
                                            <p:strVal val="0-#ppt_w/2"/>
                                          </p:val>
                                        </p:tav>
                                        <p:tav tm="100000">
                                          <p:val>
                                            <p:strVal val="#ppt_x"/>
                                          </p:val>
                                        </p:tav>
                                      </p:tavLst>
                                    </p:anim>
                                    <p:anim calcmode="lin" valueType="num">
                                      <p:cBhvr additive="base">
                                        <p:cTn id="13" dur="500" fill="hold"/>
                                        <p:tgtEl>
                                          <p:spTgt spid="58267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0"/>
                                  </p:stCondLst>
                                  <p:childTnLst>
                                    <p:set>
                                      <p:cBhvr>
                                        <p:cTn id="16" dur="1" fill="hold">
                                          <p:stCondLst>
                                            <p:cond delay="0"/>
                                          </p:stCondLst>
                                        </p:cTn>
                                        <p:tgtEl>
                                          <p:spTgt spid="582670"/>
                                        </p:tgtEl>
                                        <p:attrNameLst>
                                          <p:attrName>style.visibility</p:attrName>
                                        </p:attrNameLst>
                                      </p:cBhvr>
                                      <p:to>
                                        <p:strVal val="visible"/>
                                      </p:to>
                                    </p:set>
                                    <p:anim calcmode="lin" valueType="num">
                                      <p:cBhvr additive="base">
                                        <p:cTn id="17" dur="500" fill="hold"/>
                                        <p:tgtEl>
                                          <p:spTgt spid="582670"/>
                                        </p:tgtEl>
                                        <p:attrNameLst>
                                          <p:attrName>ppt_x</p:attrName>
                                        </p:attrNameLst>
                                      </p:cBhvr>
                                      <p:tavLst>
                                        <p:tav tm="0">
                                          <p:val>
                                            <p:strVal val="0-#ppt_w/2"/>
                                          </p:val>
                                        </p:tav>
                                        <p:tav tm="100000">
                                          <p:val>
                                            <p:strVal val="#ppt_x"/>
                                          </p:val>
                                        </p:tav>
                                      </p:tavLst>
                                    </p:anim>
                                    <p:anim calcmode="lin" valueType="num">
                                      <p:cBhvr additive="base">
                                        <p:cTn id="18" dur="500" fill="hold"/>
                                        <p:tgtEl>
                                          <p:spTgt spid="582670"/>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nodeType="afterEffect">
                                  <p:stCondLst>
                                    <p:cond delay="0"/>
                                  </p:stCondLst>
                                  <p:childTnLst>
                                    <p:set>
                                      <p:cBhvr>
                                        <p:cTn id="21" dur="1" fill="hold">
                                          <p:stCondLst>
                                            <p:cond delay="0"/>
                                          </p:stCondLst>
                                        </p:cTn>
                                        <p:tgtEl>
                                          <p:spTgt spid="582676"/>
                                        </p:tgtEl>
                                        <p:attrNameLst>
                                          <p:attrName>style.visibility</p:attrName>
                                        </p:attrNameLst>
                                      </p:cBhvr>
                                      <p:to>
                                        <p:strVal val="visible"/>
                                      </p:to>
                                    </p:set>
                                    <p:anim calcmode="lin" valueType="num">
                                      <p:cBhvr additive="base">
                                        <p:cTn id="22" dur="500" fill="hold"/>
                                        <p:tgtEl>
                                          <p:spTgt spid="582676"/>
                                        </p:tgtEl>
                                        <p:attrNameLst>
                                          <p:attrName>ppt_x</p:attrName>
                                        </p:attrNameLst>
                                      </p:cBhvr>
                                      <p:tavLst>
                                        <p:tav tm="0">
                                          <p:val>
                                            <p:strVal val="0-#ppt_w/2"/>
                                          </p:val>
                                        </p:tav>
                                        <p:tav tm="100000">
                                          <p:val>
                                            <p:strVal val="#ppt_x"/>
                                          </p:val>
                                        </p:tav>
                                      </p:tavLst>
                                    </p:anim>
                                    <p:anim calcmode="lin" valueType="num">
                                      <p:cBhvr additive="base">
                                        <p:cTn id="23" dur="500" fill="hold"/>
                                        <p:tgtEl>
                                          <p:spTgt spid="582676"/>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1" presetClass="entr" presetSubtype="0" fill="hold" nodeType="afterEffect">
                                  <p:stCondLst>
                                    <p:cond delay="0"/>
                                  </p:stCondLst>
                                  <p:childTnLst>
                                    <p:set>
                                      <p:cBhvr>
                                        <p:cTn id="26" dur="1" fill="hold">
                                          <p:stCondLst>
                                            <p:cond delay="499"/>
                                          </p:stCondLst>
                                        </p:cTn>
                                        <p:tgtEl>
                                          <p:spTgt spid="5826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75"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Oval 2"/>
          <p:cNvSpPr>
            <a:spLocks noChangeArrowheads="1"/>
          </p:cNvSpPr>
          <p:nvPr/>
        </p:nvSpPr>
        <p:spPr bwMode="auto">
          <a:xfrm>
            <a:off x="8759825" y="5229225"/>
            <a:ext cx="469900" cy="762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59395" name="Object 3"/>
          <p:cNvGraphicFramePr>
            <a:graphicFrameLocks noChangeAspect="1"/>
          </p:cNvGraphicFramePr>
          <p:nvPr/>
        </p:nvGraphicFramePr>
        <p:xfrm>
          <a:off x="2351088" y="1196975"/>
          <a:ext cx="4876800" cy="1739900"/>
        </p:xfrm>
        <a:graphic>
          <a:graphicData uri="http://schemas.openxmlformats.org/presentationml/2006/ole">
            <mc:AlternateContent xmlns:mc="http://schemas.openxmlformats.org/markup-compatibility/2006">
              <mc:Choice xmlns:v="urn:schemas-microsoft-com:vml" Requires="v">
                <p:oleObj spid="_x0000_s38918" name="Ecuación" r:id="rId3" imgW="1282700" imgH="457200" progId="Equation.3">
                  <p:embed/>
                </p:oleObj>
              </mc:Choice>
              <mc:Fallback>
                <p:oleObj name="Ecuación" r:id="rId3" imgW="1282700" imgH="457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1088" y="1196975"/>
                        <a:ext cx="48768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9396" name="Text Box 4"/>
          <p:cNvSpPr txBox="1">
            <a:spLocks noChangeArrowheads="1"/>
          </p:cNvSpPr>
          <p:nvPr/>
        </p:nvSpPr>
        <p:spPr bwMode="auto">
          <a:xfrm>
            <a:off x="7075488" y="2416175"/>
            <a:ext cx="1219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sp>
        <p:nvSpPr>
          <p:cNvPr id="583685" name="Oval 5"/>
          <p:cNvSpPr>
            <a:spLocks noChangeArrowheads="1"/>
          </p:cNvSpPr>
          <p:nvPr/>
        </p:nvSpPr>
        <p:spPr bwMode="auto">
          <a:xfrm>
            <a:off x="7535864" y="2349500"/>
            <a:ext cx="504825" cy="719138"/>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59398" name="Object 6"/>
          <p:cNvGraphicFramePr>
            <a:graphicFrameLocks noChangeAspect="1"/>
          </p:cNvGraphicFramePr>
          <p:nvPr/>
        </p:nvGraphicFramePr>
        <p:xfrm>
          <a:off x="5808664" y="3429000"/>
          <a:ext cx="3017837" cy="2559050"/>
        </p:xfrm>
        <a:graphic>
          <a:graphicData uri="http://schemas.openxmlformats.org/presentationml/2006/ole">
            <mc:AlternateContent xmlns:mc="http://schemas.openxmlformats.org/markup-compatibility/2006">
              <mc:Choice xmlns:v="urn:schemas-microsoft-com:vml" Requires="v">
                <p:oleObj spid="_x0000_s38919" name="Ecuación" r:id="rId5" imgW="838200" imgH="711200" progId="Equation.3">
                  <p:embed/>
                </p:oleObj>
              </mc:Choice>
              <mc:Fallback>
                <p:oleObj name="Ecuación" r:id="rId5" imgW="838200" imgH="711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08664" y="3429000"/>
                        <a:ext cx="3017837" cy="2559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9399" name="Text Box 7"/>
          <p:cNvSpPr txBox="1">
            <a:spLocks noChangeArrowheads="1"/>
          </p:cNvSpPr>
          <p:nvPr/>
        </p:nvSpPr>
        <p:spPr bwMode="auto">
          <a:xfrm>
            <a:off x="8842375" y="53340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59400" name="Text Box 8"/>
          <p:cNvSpPr txBox="1">
            <a:spLocks noChangeArrowheads="1"/>
          </p:cNvSpPr>
          <p:nvPr/>
        </p:nvSpPr>
        <p:spPr bwMode="auto">
          <a:xfrm>
            <a:off x="2351088" y="404813"/>
            <a:ext cx="80010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 </a:t>
            </a:r>
            <a:r>
              <a:rPr lang="es-ES_tradnl" b="1" i="0">
                <a:solidFill>
                  <a:srgbClr val="000000"/>
                </a:solidFill>
              </a:rPr>
              <a:t>M = C . D</a:t>
            </a:r>
          </a:p>
        </p:txBody>
      </p:sp>
    </p:spTree>
    <p:extLst>
      <p:ext uri="{BB962C8B-B14F-4D97-AF65-F5344CB8AC3E}">
        <p14:creationId xmlns:p14="http://schemas.microsoft.com/office/powerpoint/2010/main" val="10878154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583682"/>
                                        </p:tgtEl>
                                        <p:attrNameLst>
                                          <p:attrName>style.visibility</p:attrName>
                                        </p:attrNameLst>
                                      </p:cBhvr>
                                      <p:to>
                                        <p:strVal val="visible"/>
                                      </p:to>
                                    </p:set>
                                  </p:childTnLst>
                                </p:cTn>
                              </p:par>
                            </p:childTnLst>
                          </p:cTn>
                        </p:par>
                        <p:par>
                          <p:cTn id="7" fill="hold" nodeType="afterGroup">
                            <p:stCondLst>
                              <p:cond delay="500"/>
                            </p:stCondLst>
                            <p:childTnLst>
                              <p:par>
                                <p:cTn id="8" presetID="23" presetClass="entr" presetSubtype="16" fill="hold" grpId="0" nodeType="afterEffect">
                                  <p:stCondLst>
                                    <p:cond delay="0"/>
                                  </p:stCondLst>
                                  <p:childTnLst>
                                    <p:set>
                                      <p:cBhvr>
                                        <p:cTn id="9" dur="1" fill="hold">
                                          <p:stCondLst>
                                            <p:cond delay="0"/>
                                          </p:stCondLst>
                                        </p:cTn>
                                        <p:tgtEl>
                                          <p:spTgt spid="583685"/>
                                        </p:tgtEl>
                                        <p:attrNameLst>
                                          <p:attrName>style.visibility</p:attrName>
                                        </p:attrNameLst>
                                      </p:cBhvr>
                                      <p:to>
                                        <p:strVal val="visible"/>
                                      </p:to>
                                    </p:set>
                                    <p:anim calcmode="lin" valueType="num">
                                      <p:cBhvr>
                                        <p:cTn id="10" dur="500" fill="hold"/>
                                        <p:tgtEl>
                                          <p:spTgt spid="583685"/>
                                        </p:tgtEl>
                                        <p:attrNameLst>
                                          <p:attrName>ppt_w</p:attrName>
                                        </p:attrNameLst>
                                      </p:cBhvr>
                                      <p:tavLst>
                                        <p:tav tm="0">
                                          <p:val>
                                            <p:fltVal val="0"/>
                                          </p:val>
                                        </p:tav>
                                        <p:tav tm="100000">
                                          <p:val>
                                            <p:strVal val="#ppt_w"/>
                                          </p:val>
                                        </p:tav>
                                      </p:tavLst>
                                    </p:anim>
                                    <p:anim calcmode="lin" valueType="num">
                                      <p:cBhvr>
                                        <p:cTn id="11" dur="500" fill="hold"/>
                                        <p:tgtEl>
                                          <p:spTgt spid="58368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682" grpId="0" animBg="1"/>
      <p:bldP spid="58368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4706" name="Object 2"/>
          <p:cNvGraphicFramePr>
            <a:graphicFrameLocks noChangeAspect="1"/>
          </p:cNvGraphicFramePr>
          <p:nvPr/>
        </p:nvGraphicFramePr>
        <p:xfrm>
          <a:off x="6934200" y="1905000"/>
          <a:ext cx="2514600" cy="2057400"/>
        </p:xfrm>
        <a:graphic>
          <a:graphicData uri="http://schemas.openxmlformats.org/presentationml/2006/ole">
            <mc:AlternateContent xmlns:mc="http://schemas.openxmlformats.org/markup-compatibility/2006">
              <mc:Choice xmlns:v="urn:schemas-microsoft-com:vml" Requires="v">
                <p:oleObj spid="_x0000_s39944"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4200" y="1905000"/>
                        <a:ext cx="25146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4707" name="Text Box 3"/>
          <p:cNvSpPr txBox="1">
            <a:spLocks noChangeArrowheads="1"/>
          </p:cNvSpPr>
          <p:nvPr/>
        </p:nvSpPr>
        <p:spPr bwMode="auto">
          <a:xfrm>
            <a:off x="9296400" y="34290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584708" name="Text Box 4"/>
          <p:cNvSpPr txBox="1">
            <a:spLocks noChangeArrowheads="1"/>
          </p:cNvSpPr>
          <p:nvPr/>
        </p:nvSpPr>
        <p:spPr bwMode="auto">
          <a:xfrm>
            <a:off x="2135188" y="1125538"/>
            <a:ext cx="80010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 </a:t>
            </a:r>
            <a:r>
              <a:rPr lang="es-ES_tradnl" b="1" i="0">
                <a:solidFill>
                  <a:srgbClr val="000000"/>
                </a:solidFill>
              </a:rPr>
              <a:t>M = C . D</a:t>
            </a:r>
          </a:p>
        </p:txBody>
      </p:sp>
      <p:graphicFrame>
        <p:nvGraphicFramePr>
          <p:cNvPr id="584709" name="Object 5"/>
          <p:cNvGraphicFramePr>
            <a:graphicFrameLocks noChangeAspect="1"/>
          </p:cNvGraphicFramePr>
          <p:nvPr/>
        </p:nvGraphicFramePr>
        <p:xfrm>
          <a:off x="2495550" y="2133600"/>
          <a:ext cx="3352800" cy="1631950"/>
        </p:xfrm>
        <a:graphic>
          <a:graphicData uri="http://schemas.openxmlformats.org/presentationml/2006/ole">
            <mc:AlternateContent xmlns:mc="http://schemas.openxmlformats.org/markup-compatibility/2006">
              <mc:Choice xmlns:v="urn:schemas-microsoft-com:vml" Requires="v">
                <p:oleObj spid="_x0000_s39945"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95550" y="2133600"/>
                        <a:ext cx="3352800" cy="1631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4710" name="Text Box 6"/>
          <p:cNvSpPr txBox="1">
            <a:spLocks noChangeArrowheads="1"/>
          </p:cNvSpPr>
          <p:nvPr/>
        </p:nvSpPr>
        <p:spPr bwMode="auto">
          <a:xfrm>
            <a:off x="5791200" y="32305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584711" name="Object 7"/>
          <p:cNvGraphicFramePr>
            <a:graphicFrameLocks noChangeAspect="1"/>
          </p:cNvGraphicFramePr>
          <p:nvPr/>
        </p:nvGraphicFramePr>
        <p:xfrm>
          <a:off x="1774825" y="4437063"/>
          <a:ext cx="8686800" cy="1905000"/>
        </p:xfrm>
        <a:graphic>
          <a:graphicData uri="http://schemas.openxmlformats.org/presentationml/2006/ole">
            <mc:AlternateContent xmlns:mc="http://schemas.openxmlformats.org/markup-compatibility/2006">
              <mc:Choice xmlns:v="urn:schemas-microsoft-com:vml" Requires="v">
                <p:oleObj spid="_x0000_s39946"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74825" y="4437063"/>
                        <a:ext cx="86868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4712" name="Oval 8"/>
          <p:cNvSpPr>
            <a:spLocks noChangeArrowheads="1"/>
          </p:cNvSpPr>
          <p:nvPr/>
        </p:nvSpPr>
        <p:spPr bwMode="auto">
          <a:xfrm>
            <a:off x="3352800" y="20574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4713" name="Oval 9"/>
          <p:cNvSpPr>
            <a:spLocks noChangeArrowheads="1"/>
          </p:cNvSpPr>
          <p:nvPr/>
        </p:nvSpPr>
        <p:spPr bwMode="auto">
          <a:xfrm rot="-5400000">
            <a:off x="7239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4714" name="Text Box 10"/>
          <p:cNvSpPr txBox="1">
            <a:spLocks noChangeArrowheads="1"/>
          </p:cNvSpPr>
          <p:nvPr/>
        </p:nvSpPr>
        <p:spPr bwMode="auto">
          <a:xfrm>
            <a:off x="4419600" y="21336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0</a:t>
            </a:r>
            <a:endParaRPr lang="es-ES_tradnl" sz="2400" i="0">
              <a:latin typeface="Times New Roman" panose="02020603050405020304" pitchFamily="18" charset="0"/>
            </a:endParaRPr>
          </a:p>
        </p:txBody>
      </p:sp>
      <p:sp>
        <p:nvSpPr>
          <p:cNvPr id="584715" name="Text Box 11"/>
          <p:cNvSpPr txBox="1">
            <a:spLocks noChangeArrowheads="1"/>
          </p:cNvSpPr>
          <p:nvPr/>
        </p:nvSpPr>
        <p:spPr bwMode="auto">
          <a:xfrm>
            <a:off x="7924800" y="25146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584716" name="Group 12"/>
          <p:cNvGrpSpPr>
            <a:grpSpLocks/>
          </p:cNvGrpSpPr>
          <p:nvPr/>
        </p:nvGrpSpPr>
        <p:grpSpPr bwMode="auto">
          <a:xfrm>
            <a:off x="3200400" y="4495800"/>
            <a:ext cx="1219200" cy="655638"/>
            <a:chOff x="1200" y="2832"/>
            <a:chExt cx="768" cy="413"/>
          </a:xfrm>
        </p:grpSpPr>
        <p:sp>
          <p:nvSpPr>
            <p:cNvPr id="60435" name="Text Box 13"/>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0436" name="Text Box 14"/>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584719" name="Group 15"/>
          <p:cNvGrpSpPr>
            <a:grpSpLocks/>
          </p:cNvGrpSpPr>
          <p:nvPr/>
        </p:nvGrpSpPr>
        <p:grpSpPr bwMode="auto">
          <a:xfrm>
            <a:off x="4114800" y="4495800"/>
            <a:ext cx="1219200" cy="641350"/>
            <a:chOff x="1776" y="2832"/>
            <a:chExt cx="768" cy="404"/>
          </a:xfrm>
        </p:grpSpPr>
        <p:sp>
          <p:nvSpPr>
            <p:cNvPr id="60433" name="Text Box 16"/>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0434" name="Text Box 17"/>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sp>
        <p:nvSpPr>
          <p:cNvPr id="584722" name="Rectangle 18"/>
          <p:cNvSpPr>
            <a:spLocks noChangeArrowheads="1"/>
          </p:cNvSpPr>
          <p:nvPr/>
        </p:nvSpPr>
        <p:spPr bwMode="auto">
          <a:xfrm>
            <a:off x="4362412"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584726" name="Text Box 22"/>
          <p:cNvSpPr txBox="1">
            <a:spLocks noChangeArrowheads="1"/>
          </p:cNvSpPr>
          <p:nvPr/>
        </p:nvSpPr>
        <p:spPr bwMode="auto">
          <a:xfrm>
            <a:off x="3392489" y="2060575"/>
            <a:ext cx="903287" cy="7620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chemeClr val="tx2"/>
                </a:solidFill>
              </a:rPr>
              <a:t>-1</a:t>
            </a:r>
            <a:endParaRPr lang="es-ES_tradnl" sz="4400" i="0">
              <a:latin typeface="Times New Roman" panose="02020603050405020304" pitchFamily="18" charset="0"/>
            </a:endParaRPr>
          </a:p>
        </p:txBody>
      </p:sp>
      <p:sp>
        <p:nvSpPr>
          <p:cNvPr id="584727" name="Text Box 23"/>
          <p:cNvSpPr txBox="1">
            <a:spLocks noChangeArrowheads="1"/>
          </p:cNvSpPr>
          <p:nvPr/>
        </p:nvSpPr>
        <p:spPr bwMode="auto">
          <a:xfrm>
            <a:off x="7896225" y="1803400"/>
            <a:ext cx="685800" cy="7620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4400" b="1" i="0">
                <a:solidFill>
                  <a:srgbClr val="9900FF"/>
                </a:solidFill>
              </a:rPr>
              <a:t>1</a:t>
            </a:r>
            <a:endParaRPr lang="es-ES_tradnl" sz="4400" i="0">
              <a:solidFill>
                <a:srgbClr val="9900FF"/>
              </a:solidFill>
              <a:latin typeface="Times New Roman" panose="02020603050405020304" pitchFamily="18" charset="0"/>
            </a:endParaRPr>
          </a:p>
        </p:txBody>
      </p:sp>
    </p:spTree>
    <p:extLst>
      <p:ext uri="{BB962C8B-B14F-4D97-AF65-F5344CB8AC3E}">
        <p14:creationId xmlns:p14="http://schemas.microsoft.com/office/powerpoint/2010/main" val="35681048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84722"/>
                                        </p:tgtEl>
                                        <p:attrNameLst>
                                          <p:attrName>style.visibility</p:attrName>
                                        </p:attrNameLst>
                                      </p:cBhvr>
                                      <p:to>
                                        <p:strVal val="visible"/>
                                      </p:to>
                                    </p:set>
                                    <p:anim calcmode="lin" valueType="num">
                                      <p:cBhvr additive="base">
                                        <p:cTn id="7" dur="500" fill="hold"/>
                                        <p:tgtEl>
                                          <p:spTgt spid="584722"/>
                                        </p:tgtEl>
                                        <p:attrNameLst>
                                          <p:attrName>ppt_x</p:attrName>
                                        </p:attrNameLst>
                                      </p:cBhvr>
                                      <p:tavLst>
                                        <p:tav tm="0">
                                          <p:val>
                                            <p:strVal val="0-#ppt_w/2"/>
                                          </p:val>
                                        </p:tav>
                                        <p:tav tm="100000">
                                          <p:val>
                                            <p:strVal val="#ppt_x"/>
                                          </p:val>
                                        </p:tav>
                                      </p:tavLst>
                                    </p:anim>
                                    <p:anim calcmode="lin" valueType="num">
                                      <p:cBhvr additive="base">
                                        <p:cTn id="8" dur="500" fill="hold"/>
                                        <p:tgtEl>
                                          <p:spTgt spid="58472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84708"/>
                                        </p:tgtEl>
                                        <p:attrNameLst>
                                          <p:attrName>style.visibility</p:attrName>
                                        </p:attrNameLst>
                                      </p:cBhvr>
                                      <p:to>
                                        <p:strVal val="visible"/>
                                      </p:to>
                                    </p:set>
                                    <p:anim calcmode="lin" valueType="num">
                                      <p:cBhvr additive="base">
                                        <p:cTn id="12" dur="500" fill="hold"/>
                                        <p:tgtEl>
                                          <p:spTgt spid="584708"/>
                                        </p:tgtEl>
                                        <p:attrNameLst>
                                          <p:attrName>ppt_x</p:attrName>
                                        </p:attrNameLst>
                                      </p:cBhvr>
                                      <p:tavLst>
                                        <p:tav tm="0">
                                          <p:val>
                                            <p:strVal val="0-#ppt_w/2"/>
                                          </p:val>
                                        </p:tav>
                                        <p:tav tm="100000">
                                          <p:val>
                                            <p:strVal val="#ppt_x"/>
                                          </p:val>
                                        </p:tav>
                                      </p:tavLst>
                                    </p:anim>
                                    <p:anim calcmode="lin" valueType="num">
                                      <p:cBhvr additive="base">
                                        <p:cTn id="13" dur="500" fill="hold"/>
                                        <p:tgtEl>
                                          <p:spTgt spid="58470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0"/>
                                  </p:stCondLst>
                                  <p:childTnLst>
                                    <p:set>
                                      <p:cBhvr>
                                        <p:cTn id="16" dur="1" fill="hold">
                                          <p:stCondLst>
                                            <p:cond delay="0"/>
                                          </p:stCondLst>
                                        </p:cTn>
                                        <p:tgtEl>
                                          <p:spTgt spid="584709"/>
                                        </p:tgtEl>
                                        <p:attrNameLst>
                                          <p:attrName>style.visibility</p:attrName>
                                        </p:attrNameLst>
                                      </p:cBhvr>
                                      <p:to>
                                        <p:strVal val="visible"/>
                                      </p:to>
                                    </p:set>
                                    <p:anim calcmode="lin" valueType="num">
                                      <p:cBhvr additive="base">
                                        <p:cTn id="17" dur="500" fill="hold"/>
                                        <p:tgtEl>
                                          <p:spTgt spid="584709"/>
                                        </p:tgtEl>
                                        <p:attrNameLst>
                                          <p:attrName>ppt_x</p:attrName>
                                        </p:attrNameLst>
                                      </p:cBhvr>
                                      <p:tavLst>
                                        <p:tav tm="0">
                                          <p:val>
                                            <p:strVal val="0-#ppt_w/2"/>
                                          </p:val>
                                        </p:tav>
                                        <p:tav tm="100000">
                                          <p:val>
                                            <p:strVal val="#ppt_x"/>
                                          </p:val>
                                        </p:tav>
                                      </p:tavLst>
                                    </p:anim>
                                    <p:anim calcmode="lin" valueType="num">
                                      <p:cBhvr additive="base">
                                        <p:cTn id="18" dur="500" fill="hold"/>
                                        <p:tgtEl>
                                          <p:spTgt spid="584709"/>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584710"/>
                                        </p:tgtEl>
                                        <p:attrNameLst>
                                          <p:attrName>style.visibility</p:attrName>
                                        </p:attrNameLst>
                                      </p:cBhvr>
                                      <p:to>
                                        <p:strVal val="visible"/>
                                      </p:to>
                                    </p:set>
                                    <p:anim calcmode="lin" valueType="num">
                                      <p:cBhvr additive="base">
                                        <p:cTn id="22" dur="500" fill="hold"/>
                                        <p:tgtEl>
                                          <p:spTgt spid="584710"/>
                                        </p:tgtEl>
                                        <p:attrNameLst>
                                          <p:attrName>ppt_x</p:attrName>
                                        </p:attrNameLst>
                                      </p:cBhvr>
                                      <p:tavLst>
                                        <p:tav tm="0">
                                          <p:val>
                                            <p:strVal val="0-#ppt_w/2"/>
                                          </p:val>
                                        </p:tav>
                                        <p:tav tm="100000">
                                          <p:val>
                                            <p:strVal val="#ppt_x"/>
                                          </p:val>
                                        </p:tav>
                                      </p:tavLst>
                                    </p:anim>
                                    <p:anim calcmode="lin" valueType="num">
                                      <p:cBhvr additive="base">
                                        <p:cTn id="23" dur="500" fill="hold"/>
                                        <p:tgtEl>
                                          <p:spTgt spid="584710"/>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nodeType="afterEffect">
                                  <p:stCondLst>
                                    <p:cond delay="0"/>
                                  </p:stCondLst>
                                  <p:childTnLst>
                                    <p:set>
                                      <p:cBhvr>
                                        <p:cTn id="26" dur="1" fill="hold">
                                          <p:stCondLst>
                                            <p:cond delay="0"/>
                                          </p:stCondLst>
                                        </p:cTn>
                                        <p:tgtEl>
                                          <p:spTgt spid="584706"/>
                                        </p:tgtEl>
                                        <p:attrNameLst>
                                          <p:attrName>style.visibility</p:attrName>
                                        </p:attrNameLst>
                                      </p:cBhvr>
                                      <p:to>
                                        <p:strVal val="visible"/>
                                      </p:to>
                                    </p:set>
                                    <p:anim calcmode="lin" valueType="num">
                                      <p:cBhvr additive="base">
                                        <p:cTn id="27" dur="500" fill="hold"/>
                                        <p:tgtEl>
                                          <p:spTgt spid="584706"/>
                                        </p:tgtEl>
                                        <p:attrNameLst>
                                          <p:attrName>ppt_x</p:attrName>
                                        </p:attrNameLst>
                                      </p:cBhvr>
                                      <p:tavLst>
                                        <p:tav tm="0">
                                          <p:val>
                                            <p:strVal val="0-#ppt_w/2"/>
                                          </p:val>
                                        </p:tav>
                                        <p:tav tm="100000">
                                          <p:val>
                                            <p:strVal val="#ppt_x"/>
                                          </p:val>
                                        </p:tav>
                                      </p:tavLst>
                                    </p:anim>
                                    <p:anim calcmode="lin" valueType="num">
                                      <p:cBhvr additive="base">
                                        <p:cTn id="28" dur="500" fill="hold"/>
                                        <p:tgtEl>
                                          <p:spTgt spid="584706"/>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584707"/>
                                        </p:tgtEl>
                                        <p:attrNameLst>
                                          <p:attrName>style.visibility</p:attrName>
                                        </p:attrNameLst>
                                      </p:cBhvr>
                                      <p:to>
                                        <p:strVal val="visible"/>
                                      </p:to>
                                    </p:set>
                                    <p:anim calcmode="lin" valueType="num">
                                      <p:cBhvr additive="base">
                                        <p:cTn id="32" dur="500" fill="hold"/>
                                        <p:tgtEl>
                                          <p:spTgt spid="584707"/>
                                        </p:tgtEl>
                                        <p:attrNameLst>
                                          <p:attrName>ppt_x</p:attrName>
                                        </p:attrNameLst>
                                      </p:cBhvr>
                                      <p:tavLst>
                                        <p:tav tm="0">
                                          <p:val>
                                            <p:strVal val="0-#ppt_w/2"/>
                                          </p:val>
                                        </p:tav>
                                        <p:tav tm="100000">
                                          <p:val>
                                            <p:strVal val="#ppt_x"/>
                                          </p:val>
                                        </p:tav>
                                      </p:tavLst>
                                    </p:anim>
                                    <p:anim calcmode="lin" valueType="num">
                                      <p:cBhvr additive="base">
                                        <p:cTn id="33" dur="500" fill="hold"/>
                                        <p:tgtEl>
                                          <p:spTgt spid="584707"/>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000"/>
                            </p:stCondLst>
                            <p:childTnLst>
                              <p:par>
                                <p:cTn id="35" presetID="2" presetClass="entr" presetSubtype="8" fill="hold" grpId="0" nodeType="afterEffect">
                                  <p:stCondLst>
                                    <p:cond delay="1000"/>
                                  </p:stCondLst>
                                  <p:childTnLst>
                                    <p:set>
                                      <p:cBhvr>
                                        <p:cTn id="36" dur="1" fill="hold">
                                          <p:stCondLst>
                                            <p:cond delay="0"/>
                                          </p:stCondLst>
                                        </p:cTn>
                                        <p:tgtEl>
                                          <p:spTgt spid="584712"/>
                                        </p:tgtEl>
                                        <p:attrNameLst>
                                          <p:attrName>style.visibility</p:attrName>
                                        </p:attrNameLst>
                                      </p:cBhvr>
                                      <p:to>
                                        <p:strVal val="visible"/>
                                      </p:to>
                                    </p:set>
                                    <p:anim calcmode="lin" valueType="num">
                                      <p:cBhvr additive="base">
                                        <p:cTn id="37" dur="500" fill="hold"/>
                                        <p:tgtEl>
                                          <p:spTgt spid="584712"/>
                                        </p:tgtEl>
                                        <p:attrNameLst>
                                          <p:attrName>ppt_x</p:attrName>
                                        </p:attrNameLst>
                                      </p:cBhvr>
                                      <p:tavLst>
                                        <p:tav tm="0">
                                          <p:val>
                                            <p:strVal val="0-#ppt_w/2"/>
                                          </p:val>
                                        </p:tav>
                                        <p:tav tm="100000">
                                          <p:val>
                                            <p:strVal val="#ppt_x"/>
                                          </p:val>
                                        </p:tav>
                                      </p:tavLst>
                                    </p:anim>
                                    <p:anim calcmode="lin" valueType="num">
                                      <p:cBhvr additive="base">
                                        <p:cTn id="38" dur="500" fill="hold"/>
                                        <p:tgtEl>
                                          <p:spTgt spid="584712"/>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4500"/>
                            </p:stCondLst>
                            <p:childTnLst>
                              <p:par>
                                <p:cTn id="40" presetID="2" presetClass="entr" presetSubtype="8" fill="hold" grpId="0" nodeType="afterEffect">
                                  <p:stCondLst>
                                    <p:cond delay="1000"/>
                                  </p:stCondLst>
                                  <p:childTnLst>
                                    <p:set>
                                      <p:cBhvr>
                                        <p:cTn id="41" dur="1" fill="hold">
                                          <p:stCondLst>
                                            <p:cond delay="0"/>
                                          </p:stCondLst>
                                        </p:cTn>
                                        <p:tgtEl>
                                          <p:spTgt spid="584713"/>
                                        </p:tgtEl>
                                        <p:attrNameLst>
                                          <p:attrName>style.visibility</p:attrName>
                                        </p:attrNameLst>
                                      </p:cBhvr>
                                      <p:to>
                                        <p:strVal val="visible"/>
                                      </p:to>
                                    </p:set>
                                    <p:anim calcmode="lin" valueType="num">
                                      <p:cBhvr additive="base">
                                        <p:cTn id="42" dur="500" fill="hold"/>
                                        <p:tgtEl>
                                          <p:spTgt spid="584713"/>
                                        </p:tgtEl>
                                        <p:attrNameLst>
                                          <p:attrName>ppt_x</p:attrName>
                                        </p:attrNameLst>
                                      </p:cBhvr>
                                      <p:tavLst>
                                        <p:tav tm="0">
                                          <p:val>
                                            <p:strVal val="0-#ppt_w/2"/>
                                          </p:val>
                                        </p:tav>
                                        <p:tav tm="100000">
                                          <p:val>
                                            <p:strVal val="#ppt_x"/>
                                          </p:val>
                                        </p:tav>
                                      </p:tavLst>
                                    </p:anim>
                                    <p:anim calcmode="lin" valueType="num">
                                      <p:cBhvr additive="base">
                                        <p:cTn id="43" dur="500" fill="hold"/>
                                        <p:tgtEl>
                                          <p:spTgt spid="584713"/>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6000"/>
                            </p:stCondLst>
                            <p:childTnLst>
                              <p:par>
                                <p:cTn id="45" presetID="2" presetClass="entr" presetSubtype="8" fill="hold" nodeType="afterEffect">
                                  <p:stCondLst>
                                    <p:cond delay="0"/>
                                  </p:stCondLst>
                                  <p:childTnLst>
                                    <p:set>
                                      <p:cBhvr>
                                        <p:cTn id="46" dur="1" fill="hold">
                                          <p:stCondLst>
                                            <p:cond delay="0"/>
                                          </p:stCondLst>
                                        </p:cTn>
                                        <p:tgtEl>
                                          <p:spTgt spid="584711"/>
                                        </p:tgtEl>
                                        <p:attrNameLst>
                                          <p:attrName>style.visibility</p:attrName>
                                        </p:attrNameLst>
                                      </p:cBhvr>
                                      <p:to>
                                        <p:strVal val="visible"/>
                                      </p:to>
                                    </p:set>
                                    <p:anim calcmode="lin" valueType="num">
                                      <p:cBhvr additive="base">
                                        <p:cTn id="47" dur="500" fill="hold"/>
                                        <p:tgtEl>
                                          <p:spTgt spid="584711"/>
                                        </p:tgtEl>
                                        <p:attrNameLst>
                                          <p:attrName>ppt_x</p:attrName>
                                        </p:attrNameLst>
                                      </p:cBhvr>
                                      <p:tavLst>
                                        <p:tav tm="0">
                                          <p:val>
                                            <p:strVal val="0-#ppt_w/2"/>
                                          </p:val>
                                        </p:tav>
                                        <p:tav tm="100000">
                                          <p:val>
                                            <p:strVal val="#ppt_x"/>
                                          </p:val>
                                        </p:tav>
                                      </p:tavLst>
                                    </p:anim>
                                    <p:anim calcmode="lin" valueType="num">
                                      <p:cBhvr additive="base">
                                        <p:cTn id="48" dur="500" fill="hold"/>
                                        <p:tgtEl>
                                          <p:spTgt spid="584711"/>
                                        </p:tgtEl>
                                        <p:attrNameLst>
                                          <p:attrName>ppt_y</p:attrName>
                                        </p:attrNameLst>
                                      </p:cBhvr>
                                      <p:tavLst>
                                        <p:tav tm="0">
                                          <p:val>
                                            <p:strVal val="#ppt_y"/>
                                          </p:val>
                                        </p:tav>
                                        <p:tav tm="100000">
                                          <p:val>
                                            <p:strVal val="#ppt_y"/>
                                          </p:val>
                                        </p:tav>
                                      </p:tavLst>
                                    </p:anim>
                                  </p:childTnLst>
                                </p:cTn>
                              </p:par>
                            </p:childTnLst>
                          </p:cTn>
                        </p:par>
                        <p:par>
                          <p:cTn id="49" fill="hold" nodeType="afterGroup">
                            <p:stCondLst>
                              <p:cond delay="6500"/>
                            </p:stCondLst>
                            <p:childTnLst>
                              <p:par>
                                <p:cTn id="50" presetID="2" presetClass="entr" presetSubtype="8" fill="hold" grpId="0" nodeType="afterEffect">
                                  <p:stCondLst>
                                    <p:cond delay="0"/>
                                  </p:stCondLst>
                                  <p:childTnLst>
                                    <p:set>
                                      <p:cBhvr>
                                        <p:cTn id="51" dur="1" fill="hold">
                                          <p:stCondLst>
                                            <p:cond delay="0"/>
                                          </p:stCondLst>
                                        </p:cTn>
                                        <p:tgtEl>
                                          <p:spTgt spid="584726"/>
                                        </p:tgtEl>
                                        <p:attrNameLst>
                                          <p:attrName>style.visibility</p:attrName>
                                        </p:attrNameLst>
                                      </p:cBhvr>
                                      <p:to>
                                        <p:strVal val="visible"/>
                                      </p:to>
                                    </p:set>
                                    <p:anim calcmode="lin" valueType="num">
                                      <p:cBhvr additive="base">
                                        <p:cTn id="52" dur="500" fill="hold"/>
                                        <p:tgtEl>
                                          <p:spTgt spid="584726"/>
                                        </p:tgtEl>
                                        <p:attrNameLst>
                                          <p:attrName>ppt_x</p:attrName>
                                        </p:attrNameLst>
                                      </p:cBhvr>
                                      <p:tavLst>
                                        <p:tav tm="0">
                                          <p:val>
                                            <p:strVal val="0-#ppt_w/2"/>
                                          </p:val>
                                        </p:tav>
                                        <p:tav tm="100000">
                                          <p:val>
                                            <p:strVal val="#ppt_x"/>
                                          </p:val>
                                        </p:tav>
                                      </p:tavLst>
                                    </p:anim>
                                    <p:anim calcmode="lin" valueType="num">
                                      <p:cBhvr additive="base">
                                        <p:cTn id="53" dur="500" fill="hold"/>
                                        <p:tgtEl>
                                          <p:spTgt spid="584726"/>
                                        </p:tgtEl>
                                        <p:attrNameLst>
                                          <p:attrName>ppt_y</p:attrName>
                                        </p:attrNameLst>
                                      </p:cBhvr>
                                      <p:tavLst>
                                        <p:tav tm="0">
                                          <p:val>
                                            <p:strVal val="#ppt_y"/>
                                          </p:val>
                                        </p:tav>
                                        <p:tav tm="100000">
                                          <p:val>
                                            <p:strVal val="#ppt_y"/>
                                          </p:val>
                                        </p:tav>
                                      </p:tavLst>
                                    </p:anim>
                                  </p:childTnLst>
                                </p:cTn>
                              </p:par>
                            </p:childTnLst>
                          </p:cTn>
                        </p:par>
                        <p:par>
                          <p:cTn id="54" fill="hold" nodeType="afterGroup">
                            <p:stCondLst>
                              <p:cond delay="7000"/>
                            </p:stCondLst>
                            <p:childTnLst>
                              <p:par>
                                <p:cTn id="55" presetID="2" presetClass="entr" presetSubtype="8" fill="hold" grpId="0" nodeType="afterEffect">
                                  <p:stCondLst>
                                    <p:cond delay="0"/>
                                  </p:stCondLst>
                                  <p:childTnLst>
                                    <p:set>
                                      <p:cBhvr>
                                        <p:cTn id="56" dur="1" fill="hold">
                                          <p:stCondLst>
                                            <p:cond delay="0"/>
                                          </p:stCondLst>
                                        </p:cTn>
                                        <p:tgtEl>
                                          <p:spTgt spid="584727"/>
                                        </p:tgtEl>
                                        <p:attrNameLst>
                                          <p:attrName>style.visibility</p:attrName>
                                        </p:attrNameLst>
                                      </p:cBhvr>
                                      <p:to>
                                        <p:strVal val="visible"/>
                                      </p:to>
                                    </p:set>
                                    <p:anim calcmode="lin" valueType="num">
                                      <p:cBhvr additive="base">
                                        <p:cTn id="57" dur="500" fill="hold"/>
                                        <p:tgtEl>
                                          <p:spTgt spid="584727"/>
                                        </p:tgtEl>
                                        <p:attrNameLst>
                                          <p:attrName>ppt_x</p:attrName>
                                        </p:attrNameLst>
                                      </p:cBhvr>
                                      <p:tavLst>
                                        <p:tav tm="0">
                                          <p:val>
                                            <p:strVal val="0-#ppt_w/2"/>
                                          </p:val>
                                        </p:tav>
                                        <p:tav tm="100000">
                                          <p:val>
                                            <p:strVal val="#ppt_x"/>
                                          </p:val>
                                        </p:tav>
                                      </p:tavLst>
                                    </p:anim>
                                    <p:anim calcmode="lin" valueType="num">
                                      <p:cBhvr additive="base">
                                        <p:cTn id="58" dur="500" fill="hold"/>
                                        <p:tgtEl>
                                          <p:spTgt spid="584727"/>
                                        </p:tgtEl>
                                        <p:attrNameLst>
                                          <p:attrName>ppt_y</p:attrName>
                                        </p:attrNameLst>
                                      </p:cBhvr>
                                      <p:tavLst>
                                        <p:tav tm="0">
                                          <p:val>
                                            <p:strVal val="#ppt_y"/>
                                          </p:val>
                                        </p:tav>
                                        <p:tav tm="100000">
                                          <p:val>
                                            <p:strVal val="#ppt_y"/>
                                          </p:val>
                                        </p:tav>
                                      </p:tavLst>
                                    </p:anim>
                                  </p:childTnLst>
                                </p:cTn>
                              </p:par>
                            </p:childTnLst>
                          </p:cTn>
                        </p:par>
                        <p:par>
                          <p:cTn id="59" fill="hold" nodeType="afterGroup">
                            <p:stCondLst>
                              <p:cond delay="7500"/>
                            </p:stCondLst>
                            <p:childTnLst>
                              <p:par>
                                <p:cTn id="60" presetID="2" presetClass="entr" presetSubtype="8" fill="hold" nodeType="afterEffect">
                                  <p:stCondLst>
                                    <p:cond delay="1000"/>
                                  </p:stCondLst>
                                  <p:childTnLst>
                                    <p:set>
                                      <p:cBhvr>
                                        <p:cTn id="61" dur="1" fill="hold">
                                          <p:stCondLst>
                                            <p:cond delay="0"/>
                                          </p:stCondLst>
                                        </p:cTn>
                                        <p:tgtEl>
                                          <p:spTgt spid="584716"/>
                                        </p:tgtEl>
                                        <p:attrNameLst>
                                          <p:attrName>style.visibility</p:attrName>
                                        </p:attrNameLst>
                                      </p:cBhvr>
                                      <p:to>
                                        <p:strVal val="visible"/>
                                      </p:to>
                                    </p:set>
                                    <p:anim calcmode="lin" valueType="num">
                                      <p:cBhvr additive="base">
                                        <p:cTn id="62" dur="500" fill="hold"/>
                                        <p:tgtEl>
                                          <p:spTgt spid="584716"/>
                                        </p:tgtEl>
                                        <p:attrNameLst>
                                          <p:attrName>ppt_x</p:attrName>
                                        </p:attrNameLst>
                                      </p:cBhvr>
                                      <p:tavLst>
                                        <p:tav tm="0">
                                          <p:val>
                                            <p:strVal val="0-#ppt_w/2"/>
                                          </p:val>
                                        </p:tav>
                                        <p:tav tm="100000">
                                          <p:val>
                                            <p:strVal val="#ppt_x"/>
                                          </p:val>
                                        </p:tav>
                                      </p:tavLst>
                                    </p:anim>
                                    <p:anim calcmode="lin" valueType="num">
                                      <p:cBhvr additive="base">
                                        <p:cTn id="63" dur="500" fill="hold"/>
                                        <p:tgtEl>
                                          <p:spTgt spid="584716"/>
                                        </p:tgtEl>
                                        <p:attrNameLst>
                                          <p:attrName>ppt_y</p:attrName>
                                        </p:attrNameLst>
                                      </p:cBhvr>
                                      <p:tavLst>
                                        <p:tav tm="0">
                                          <p:val>
                                            <p:strVal val="#ppt_y"/>
                                          </p:val>
                                        </p:tav>
                                        <p:tav tm="100000">
                                          <p:val>
                                            <p:strVal val="#ppt_y"/>
                                          </p:val>
                                        </p:tav>
                                      </p:tavLst>
                                    </p:anim>
                                  </p:childTnLst>
                                </p:cTn>
                              </p:par>
                            </p:childTnLst>
                          </p:cTn>
                        </p:par>
                        <p:par>
                          <p:cTn id="64" fill="hold" nodeType="afterGroup">
                            <p:stCondLst>
                              <p:cond delay="9000"/>
                            </p:stCondLst>
                            <p:childTnLst>
                              <p:par>
                                <p:cTn id="65" presetID="2" presetClass="entr" presetSubtype="8" fill="hold" grpId="0" nodeType="afterEffect">
                                  <p:stCondLst>
                                    <p:cond delay="0"/>
                                  </p:stCondLst>
                                  <p:childTnLst>
                                    <p:set>
                                      <p:cBhvr>
                                        <p:cTn id="66" dur="1" fill="hold">
                                          <p:stCondLst>
                                            <p:cond delay="0"/>
                                          </p:stCondLst>
                                        </p:cTn>
                                        <p:tgtEl>
                                          <p:spTgt spid="584714"/>
                                        </p:tgtEl>
                                        <p:attrNameLst>
                                          <p:attrName>style.visibility</p:attrName>
                                        </p:attrNameLst>
                                      </p:cBhvr>
                                      <p:to>
                                        <p:strVal val="visible"/>
                                      </p:to>
                                    </p:set>
                                    <p:anim calcmode="lin" valueType="num">
                                      <p:cBhvr additive="base">
                                        <p:cTn id="67" dur="500" fill="hold"/>
                                        <p:tgtEl>
                                          <p:spTgt spid="584714"/>
                                        </p:tgtEl>
                                        <p:attrNameLst>
                                          <p:attrName>ppt_x</p:attrName>
                                        </p:attrNameLst>
                                      </p:cBhvr>
                                      <p:tavLst>
                                        <p:tav tm="0">
                                          <p:val>
                                            <p:strVal val="0-#ppt_w/2"/>
                                          </p:val>
                                        </p:tav>
                                        <p:tav tm="100000">
                                          <p:val>
                                            <p:strVal val="#ppt_x"/>
                                          </p:val>
                                        </p:tav>
                                      </p:tavLst>
                                    </p:anim>
                                    <p:anim calcmode="lin" valueType="num">
                                      <p:cBhvr additive="base">
                                        <p:cTn id="68" dur="500" fill="hold"/>
                                        <p:tgtEl>
                                          <p:spTgt spid="584714"/>
                                        </p:tgtEl>
                                        <p:attrNameLst>
                                          <p:attrName>ppt_y</p:attrName>
                                        </p:attrNameLst>
                                      </p:cBhvr>
                                      <p:tavLst>
                                        <p:tav tm="0">
                                          <p:val>
                                            <p:strVal val="#ppt_y"/>
                                          </p:val>
                                        </p:tav>
                                        <p:tav tm="100000">
                                          <p:val>
                                            <p:strVal val="#ppt_y"/>
                                          </p:val>
                                        </p:tav>
                                      </p:tavLst>
                                    </p:anim>
                                  </p:childTnLst>
                                </p:cTn>
                              </p:par>
                            </p:childTnLst>
                          </p:cTn>
                        </p:par>
                        <p:par>
                          <p:cTn id="69" fill="hold" nodeType="afterGroup">
                            <p:stCondLst>
                              <p:cond delay="9500"/>
                            </p:stCondLst>
                            <p:childTnLst>
                              <p:par>
                                <p:cTn id="70" presetID="2" presetClass="entr" presetSubtype="8" fill="hold" grpId="0" nodeType="afterEffect">
                                  <p:stCondLst>
                                    <p:cond delay="0"/>
                                  </p:stCondLst>
                                  <p:childTnLst>
                                    <p:set>
                                      <p:cBhvr>
                                        <p:cTn id="71" dur="1" fill="hold">
                                          <p:stCondLst>
                                            <p:cond delay="0"/>
                                          </p:stCondLst>
                                        </p:cTn>
                                        <p:tgtEl>
                                          <p:spTgt spid="584715"/>
                                        </p:tgtEl>
                                        <p:attrNameLst>
                                          <p:attrName>style.visibility</p:attrName>
                                        </p:attrNameLst>
                                      </p:cBhvr>
                                      <p:to>
                                        <p:strVal val="visible"/>
                                      </p:to>
                                    </p:set>
                                    <p:anim calcmode="lin" valueType="num">
                                      <p:cBhvr additive="base">
                                        <p:cTn id="72" dur="500" fill="hold"/>
                                        <p:tgtEl>
                                          <p:spTgt spid="584715"/>
                                        </p:tgtEl>
                                        <p:attrNameLst>
                                          <p:attrName>ppt_x</p:attrName>
                                        </p:attrNameLst>
                                      </p:cBhvr>
                                      <p:tavLst>
                                        <p:tav tm="0">
                                          <p:val>
                                            <p:strVal val="0-#ppt_w/2"/>
                                          </p:val>
                                        </p:tav>
                                        <p:tav tm="100000">
                                          <p:val>
                                            <p:strVal val="#ppt_x"/>
                                          </p:val>
                                        </p:tav>
                                      </p:tavLst>
                                    </p:anim>
                                    <p:anim calcmode="lin" valueType="num">
                                      <p:cBhvr additive="base">
                                        <p:cTn id="73" dur="500" fill="hold"/>
                                        <p:tgtEl>
                                          <p:spTgt spid="584715"/>
                                        </p:tgtEl>
                                        <p:attrNameLst>
                                          <p:attrName>ppt_y</p:attrName>
                                        </p:attrNameLst>
                                      </p:cBhvr>
                                      <p:tavLst>
                                        <p:tav tm="0">
                                          <p:val>
                                            <p:strVal val="#ppt_y"/>
                                          </p:val>
                                        </p:tav>
                                        <p:tav tm="100000">
                                          <p:val>
                                            <p:strVal val="#ppt_y"/>
                                          </p:val>
                                        </p:tav>
                                      </p:tavLst>
                                    </p:anim>
                                  </p:childTnLst>
                                </p:cTn>
                              </p:par>
                            </p:childTnLst>
                          </p:cTn>
                        </p:par>
                        <p:par>
                          <p:cTn id="74" fill="hold" nodeType="afterGroup">
                            <p:stCondLst>
                              <p:cond delay="10000"/>
                            </p:stCondLst>
                            <p:childTnLst>
                              <p:par>
                                <p:cTn id="75" presetID="2" presetClass="entr" presetSubtype="8" fill="hold" nodeType="afterEffect">
                                  <p:stCondLst>
                                    <p:cond delay="1000"/>
                                  </p:stCondLst>
                                  <p:childTnLst>
                                    <p:set>
                                      <p:cBhvr>
                                        <p:cTn id="76" dur="1" fill="hold">
                                          <p:stCondLst>
                                            <p:cond delay="0"/>
                                          </p:stCondLst>
                                        </p:cTn>
                                        <p:tgtEl>
                                          <p:spTgt spid="584719"/>
                                        </p:tgtEl>
                                        <p:attrNameLst>
                                          <p:attrName>style.visibility</p:attrName>
                                        </p:attrNameLst>
                                      </p:cBhvr>
                                      <p:to>
                                        <p:strVal val="visible"/>
                                      </p:to>
                                    </p:set>
                                    <p:anim calcmode="lin" valueType="num">
                                      <p:cBhvr additive="base">
                                        <p:cTn id="77" dur="500" fill="hold"/>
                                        <p:tgtEl>
                                          <p:spTgt spid="584719"/>
                                        </p:tgtEl>
                                        <p:attrNameLst>
                                          <p:attrName>ppt_x</p:attrName>
                                        </p:attrNameLst>
                                      </p:cBhvr>
                                      <p:tavLst>
                                        <p:tav tm="0">
                                          <p:val>
                                            <p:strVal val="0-#ppt_w/2"/>
                                          </p:val>
                                        </p:tav>
                                        <p:tav tm="100000">
                                          <p:val>
                                            <p:strVal val="#ppt_x"/>
                                          </p:val>
                                        </p:tav>
                                      </p:tavLst>
                                    </p:anim>
                                    <p:anim calcmode="lin" valueType="num">
                                      <p:cBhvr additive="base">
                                        <p:cTn id="78" dur="500" fill="hold"/>
                                        <p:tgtEl>
                                          <p:spTgt spid="5847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707" grpId="0" autoUpdateAnimBg="0"/>
      <p:bldP spid="584708" grpId="0" autoUpdateAnimBg="0"/>
      <p:bldP spid="584710" grpId="0" autoUpdateAnimBg="0"/>
      <p:bldP spid="584712" grpId="0" animBg="1" autoUpdateAnimBg="0"/>
      <p:bldP spid="584713" grpId="0" animBg="1" autoUpdateAnimBg="0"/>
      <p:bldP spid="584714" grpId="0" autoUpdateAnimBg="0"/>
      <p:bldP spid="584715" grpId="0" autoUpdateAnimBg="0"/>
      <p:bldP spid="584722" grpId="0" autoUpdateAnimBg="0"/>
      <p:bldP spid="584726" grpId="0" autoUpdateAnimBg="0"/>
      <p:bldP spid="584727"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442" name="Object 2"/>
          <p:cNvGraphicFramePr>
            <a:graphicFrameLocks noChangeAspect="1"/>
          </p:cNvGraphicFramePr>
          <p:nvPr/>
        </p:nvGraphicFramePr>
        <p:xfrm>
          <a:off x="6934200" y="1905000"/>
          <a:ext cx="2514600" cy="2057400"/>
        </p:xfrm>
        <a:graphic>
          <a:graphicData uri="http://schemas.openxmlformats.org/presentationml/2006/ole">
            <mc:AlternateContent xmlns:mc="http://schemas.openxmlformats.org/markup-compatibility/2006">
              <mc:Choice xmlns:v="urn:schemas-microsoft-com:vml" Requires="v">
                <p:oleObj spid="_x0000_s40968"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4200" y="1905000"/>
                        <a:ext cx="25146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443" name="Text Box 3"/>
          <p:cNvSpPr txBox="1">
            <a:spLocks noChangeArrowheads="1"/>
          </p:cNvSpPr>
          <p:nvPr/>
        </p:nvSpPr>
        <p:spPr bwMode="auto">
          <a:xfrm>
            <a:off x="9296400" y="34290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61444" name="Text Box 4"/>
          <p:cNvSpPr txBox="1">
            <a:spLocks noChangeArrowheads="1"/>
          </p:cNvSpPr>
          <p:nvPr/>
        </p:nvSpPr>
        <p:spPr bwMode="auto">
          <a:xfrm>
            <a:off x="2063750" y="1052514"/>
            <a:ext cx="8001000" cy="1373187"/>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a:t>
            </a:r>
            <a:r>
              <a:rPr lang="es-ES_tradnl" b="1" i="0">
                <a:solidFill>
                  <a:srgbClr val="000000"/>
                </a:solidFill>
              </a:rPr>
              <a:t>: M = C . D</a:t>
            </a:r>
          </a:p>
          <a:p>
            <a:endParaRPr lang="es-ES_tradnl" sz="3200" b="1" i="0">
              <a:solidFill>
                <a:srgbClr val="000000"/>
              </a:solidFill>
            </a:endParaRPr>
          </a:p>
        </p:txBody>
      </p:sp>
      <p:graphicFrame>
        <p:nvGraphicFramePr>
          <p:cNvPr id="61445" name="Object 5"/>
          <p:cNvGraphicFramePr>
            <a:graphicFrameLocks noChangeAspect="1"/>
          </p:cNvGraphicFramePr>
          <p:nvPr/>
        </p:nvGraphicFramePr>
        <p:xfrm>
          <a:off x="2514600" y="2117725"/>
          <a:ext cx="3352800" cy="1631950"/>
        </p:xfrm>
        <a:graphic>
          <a:graphicData uri="http://schemas.openxmlformats.org/presentationml/2006/ole">
            <mc:AlternateContent xmlns:mc="http://schemas.openxmlformats.org/markup-compatibility/2006">
              <mc:Choice xmlns:v="urn:schemas-microsoft-com:vml" Requires="v">
                <p:oleObj spid="_x0000_s40969"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4600" y="2117725"/>
                        <a:ext cx="3352800" cy="1631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446" name="Text Box 6"/>
          <p:cNvSpPr txBox="1">
            <a:spLocks noChangeArrowheads="1"/>
          </p:cNvSpPr>
          <p:nvPr/>
        </p:nvSpPr>
        <p:spPr bwMode="auto">
          <a:xfrm>
            <a:off x="5791200" y="32305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61447" name="Object 7"/>
          <p:cNvGraphicFramePr>
            <a:graphicFrameLocks noChangeAspect="1"/>
          </p:cNvGraphicFramePr>
          <p:nvPr/>
        </p:nvGraphicFramePr>
        <p:xfrm>
          <a:off x="1752600" y="4419600"/>
          <a:ext cx="8686800" cy="1905000"/>
        </p:xfrm>
        <a:graphic>
          <a:graphicData uri="http://schemas.openxmlformats.org/presentationml/2006/ole">
            <mc:AlternateContent xmlns:mc="http://schemas.openxmlformats.org/markup-compatibility/2006">
              <mc:Choice xmlns:v="urn:schemas-microsoft-com:vml" Requires="v">
                <p:oleObj spid="_x0000_s40970"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52600" y="4419600"/>
                        <a:ext cx="86868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448" name="Oval 8"/>
          <p:cNvSpPr>
            <a:spLocks noChangeArrowheads="1"/>
          </p:cNvSpPr>
          <p:nvPr/>
        </p:nvSpPr>
        <p:spPr bwMode="auto">
          <a:xfrm>
            <a:off x="3352800" y="20574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1449" name="Oval 9"/>
          <p:cNvSpPr>
            <a:spLocks noChangeArrowheads="1"/>
          </p:cNvSpPr>
          <p:nvPr/>
        </p:nvSpPr>
        <p:spPr bwMode="auto">
          <a:xfrm rot="-5400000">
            <a:off x="7239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5738" name="Text Box 10"/>
          <p:cNvSpPr txBox="1">
            <a:spLocks noChangeArrowheads="1"/>
          </p:cNvSpPr>
          <p:nvPr/>
        </p:nvSpPr>
        <p:spPr bwMode="auto">
          <a:xfrm>
            <a:off x="5334000" y="21336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4</a:t>
            </a:r>
            <a:endParaRPr lang="es-ES_tradnl" sz="2400" i="0">
              <a:latin typeface="Times New Roman" panose="02020603050405020304" pitchFamily="18" charset="0"/>
            </a:endParaRPr>
          </a:p>
        </p:txBody>
      </p:sp>
      <p:sp>
        <p:nvSpPr>
          <p:cNvPr id="585739" name="Text Box 11"/>
          <p:cNvSpPr txBox="1">
            <a:spLocks noChangeArrowheads="1"/>
          </p:cNvSpPr>
          <p:nvPr/>
        </p:nvSpPr>
        <p:spPr bwMode="auto">
          <a:xfrm>
            <a:off x="7924800" y="32004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nvGrpSpPr>
          <p:cNvPr id="61452" name="Group 12"/>
          <p:cNvGrpSpPr>
            <a:grpSpLocks/>
          </p:cNvGrpSpPr>
          <p:nvPr/>
        </p:nvGrpSpPr>
        <p:grpSpPr bwMode="auto">
          <a:xfrm>
            <a:off x="3143250" y="4495800"/>
            <a:ext cx="1219200" cy="655638"/>
            <a:chOff x="1200" y="2832"/>
            <a:chExt cx="768" cy="413"/>
          </a:xfrm>
        </p:grpSpPr>
        <p:sp>
          <p:nvSpPr>
            <p:cNvPr id="61460" name="Text Box 13"/>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1461" name="Text Box 14"/>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585743" name="Group 15"/>
          <p:cNvGrpSpPr>
            <a:grpSpLocks/>
          </p:cNvGrpSpPr>
          <p:nvPr/>
        </p:nvGrpSpPr>
        <p:grpSpPr bwMode="auto">
          <a:xfrm>
            <a:off x="4972050" y="4495800"/>
            <a:ext cx="1733550" cy="641350"/>
            <a:chOff x="2496" y="2860"/>
            <a:chExt cx="1092" cy="404"/>
          </a:xfrm>
        </p:grpSpPr>
        <p:sp>
          <p:nvSpPr>
            <p:cNvPr id="61458" name="Text Box 16"/>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1459" name="Text Box 17"/>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1454" name="Group 18"/>
          <p:cNvGrpSpPr>
            <a:grpSpLocks/>
          </p:cNvGrpSpPr>
          <p:nvPr/>
        </p:nvGrpSpPr>
        <p:grpSpPr bwMode="auto">
          <a:xfrm>
            <a:off x="4057650" y="4495800"/>
            <a:ext cx="1219200" cy="641350"/>
            <a:chOff x="1776" y="2832"/>
            <a:chExt cx="768" cy="404"/>
          </a:xfrm>
        </p:grpSpPr>
        <p:sp>
          <p:nvSpPr>
            <p:cNvPr id="61456" name="Text Box 19"/>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1457" name="Text Box 20"/>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sp>
        <p:nvSpPr>
          <p:cNvPr id="585749" name="Rectangle 21"/>
          <p:cNvSpPr>
            <a:spLocks noChangeArrowheads="1"/>
          </p:cNvSpPr>
          <p:nvPr/>
        </p:nvSpPr>
        <p:spPr bwMode="auto">
          <a:xfrm>
            <a:off x="4506875"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5387930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8"/>
                                        </p:tgtEl>
                                        <p:attrNameLst>
                                          <p:attrName>style.visibility</p:attrName>
                                        </p:attrNameLst>
                                      </p:cBhvr>
                                      <p:to>
                                        <p:strVal val="visible"/>
                                      </p:to>
                                    </p:set>
                                    <p:anim calcmode="lin" valueType="num">
                                      <p:cBhvr>
                                        <p:cTn id="7" dur="500" fill="hold"/>
                                        <p:tgtEl>
                                          <p:spTgt spid="585738"/>
                                        </p:tgtEl>
                                        <p:attrNameLst>
                                          <p:attrName>ppt_w</p:attrName>
                                        </p:attrNameLst>
                                      </p:cBhvr>
                                      <p:tavLst>
                                        <p:tav tm="0">
                                          <p:val>
                                            <p:fltVal val="0"/>
                                          </p:val>
                                        </p:tav>
                                        <p:tav tm="100000">
                                          <p:val>
                                            <p:strVal val="#ppt_w"/>
                                          </p:val>
                                        </p:tav>
                                      </p:tavLst>
                                    </p:anim>
                                    <p:anim calcmode="lin" valueType="num">
                                      <p:cBhvr>
                                        <p:cTn id="8" dur="500" fill="hold"/>
                                        <p:tgtEl>
                                          <p:spTgt spid="5857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85739"/>
                                        </p:tgtEl>
                                        <p:attrNameLst>
                                          <p:attrName>style.visibility</p:attrName>
                                        </p:attrNameLst>
                                      </p:cBhvr>
                                      <p:to>
                                        <p:strVal val="visible"/>
                                      </p:to>
                                    </p:set>
                                    <p:anim calcmode="lin" valueType="num">
                                      <p:cBhvr>
                                        <p:cTn id="12" dur="500" fill="hold"/>
                                        <p:tgtEl>
                                          <p:spTgt spid="585739"/>
                                        </p:tgtEl>
                                        <p:attrNameLst>
                                          <p:attrName>ppt_w</p:attrName>
                                        </p:attrNameLst>
                                      </p:cBhvr>
                                      <p:tavLst>
                                        <p:tav tm="0">
                                          <p:val>
                                            <p:fltVal val="0"/>
                                          </p:val>
                                        </p:tav>
                                        <p:tav tm="100000">
                                          <p:val>
                                            <p:strVal val="#ppt_w"/>
                                          </p:val>
                                        </p:tav>
                                      </p:tavLst>
                                    </p:anim>
                                    <p:anim calcmode="lin" valueType="num">
                                      <p:cBhvr>
                                        <p:cTn id="13" dur="500" fill="hold"/>
                                        <p:tgtEl>
                                          <p:spTgt spid="58573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585743"/>
                                        </p:tgtEl>
                                        <p:attrNameLst>
                                          <p:attrName>style.visibility</p:attrName>
                                        </p:attrNameLst>
                                      </p:cBhvr>
                                      <p:to>
                                        <p:strVal val="visible"/>
                                      </p:to>
                                    </p:set>
                                    <p:anim calcmode="lin" valueType="num">
                                      <p:cBhvr>
                                        <p:cTn id="17" dur="500" fill="hold"/>
                                        <p:tgtEl>
                                          <p:spTgt spid="585743"/>
                                        </p:tgtEl>
                                        <p:attrNameLst>
                                          <p:attrName>ppt_w</p:attrName>
                                        </p:attrNameLst>
                                      </p:cBhvr>
                                      <p:tavLst>
                                        <p:tav tm="0">
                                          <p:val>
                                            <p:fltVal val="0"/>
                                          </p:val>
                                        </p:tav>
                                        <p:tav tm="100000">
                                          <p:val>
                                            <p:strVal val="#ppt_w"/>
                                          </p:val>
                                        </p:tav>
                                      </p:tavLst>
                                    </p:anim>
                                    <p:anim calcmode="lin" valueType="num">
                                      <p:cBhvr>
                                        <p:cTn id="18" dur="500" fill="hold"/>
                                        <p:tgtEl>
                                          <p:spTgt spid="58574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8" grpId="0" autoUpdateAnimBg="0"/>
      <p:bldP spid="585739"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466" name="Object 2"/>
          <p:cNvGraphicFramePr>
            <a:graphicFrameLocks noChangeAspect="1"/>
          </p:cNvGraphicFramePr>
          <p:nvPr/>
        </p:nvGraphicFramePr>
        <p:xfrm>
          <a:off x="6934200" y="1905000"/>
          <a:ext cx="2514600" cy="2057400"/>
        </p:xfrm>
        <a:graphic>
          <a:graphicData uri="http://schemas.openxmlformats.org/presentationml/2006/ole">
            <mc:AlternateContent xmlns:mc="http://schemas.openxmlformats.org/markup-compatibility/2006">
              <mc:Choice xmlns:v="urn:schemas-microsoft-com:vml" Requires="v">
                <p:oleObj spid="_x0000_s41992"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4200" y="1905000"/>
                        <a:ext cx="25146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467" name="Text Box 3"/>
          <p:cNvSpPr txBox="1">
            <a:spLocks noChangeArrowheads="1"/>
          </p:cNvSpPr>
          <p:nvPr/>
        </p:nvSpPr>
        <p:spPr bwMode="auto">
          <a:xfrm>
            <a:off x="9220200" y="35052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62468" name="Text Box 4"/>
          <p:cNvSpPr txBox="1">
            <a:spLocks noChangeArrowheads="1"/>
          </p:cNvSpPr>
          <p:nvPr/>
        </p:nvSpPr>
        <p:spPr bwMode="auto">
          <a:xfrm>
            <a:off x="2135188" y="1052514"/>
            <a:ext cx="7848600" cy="1373187"/>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a:t>
            </a:r>
            <a:r>
              <a:rPr lang="es-ES_tradnl" b="1" i="0">
                <a:solidFill>
                  <a:srgbClr val="000000"/>
                </a:solidFill>
              </a:rPr>
              <a:t>: M = C . D</a:t>
            </a:r>
          </a:p>
          <a:p>
            <a:endParaRPr lang="es-ES_tradnl" sz="3200" b="1" i="0">
              <a:solidFill>
                <a:srgbClr val="000000"/>
              </a:solidFill>
            </a:endParaRPr>
          </a:p>
        </p:txBody>
      </p:sp>
      <p:graphicFrame>
        <p:nvGraphicFramePr>
          <p:cNvPr id="62469" name="Object 5"/>
          <p:cNvGraphicFramePr>
            <a:graphicFrameLocks noChangeAspect="1"/>
          </p:cNvGraphicFramePr>
          <p:nvPr/>
        </p:nvGraphicFramePr>
        <p:xfrm>
          <a:off x="2514600" y="2117725"/>
          <a:ext cx="3352800" cy="1631950"/>
        </p:xfrm>
        <a:graphic>
          <a:graphicData uri="http://schemas.openxmlformats.org/presentationml/2006/ole">
            <mc:AlternateContent xmlns:mc="http://schemas.openxmlformats.org/markup-compatibility/2006">
              <mc:Choice xmlns:v="urn:schemas-microsoft-com:vml" Requires="v">
                <p:oleObj spid="_x0000_s41993"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4600" y="2117725"/>
                        <a:ext cx="3352800" cy="1631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470" name="Text Box 6"/>
          <p:cNvSpPr txBox="1">
            <a:spLocks noChangeArrowheads="1"/>
          </p:cNvSpPr>
          <p:nvPr/>
        </p:nvSpPr>
        <p:spPr bwMode="auto">
          <a:xfrm>
            <a:off x="5791200" y="32305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62471" name="Object 7"/>
          <p:cNvGraphicFramePr>
            <a:graphicFrameLocks noChangeAspect="1"/>
          </p:cNvGraphicFramePr>
          <p:nvPr/>
        </p:nvGraphicFramePr>
        <p:xfrm>
          <a:off x="1752600" y="4419600"/>
          <a:ext cx="8686800" cy="1905000"/>
        </p:xfrm>
        <a:graphic>
          <a:graphicData uri="http://schemas.openxmlformats.org/presentationml/2006/ole">
            <mc:AlternateContent xmlns:mc="http://schemas.openxmlformats.org/markup-compatibility/2006">
              <mc:Choice xmlns:v="urn:schemas-microsoft-com:vml" Requires="v">
                <p:oleObj spid="_x0000_s41994"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52600" y="4419600"/>
                        <a:ext cx="86868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6760" name="Oval 8"/>
          <p:cNvSpPr>
            <a:spLocks noChangeArrowheads="1"/>
          </p:cNvSpPr>
          <p:nvPr/>
        </p:nvSpPr>
        <p:spPr bwMode="auto">
          <a:xfrm>
            <a:off x="3352800" y="28956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2473" name="Oval 9"/>
          <p:cNvSpPr>
            <a:spLocks noChangeArrowheads="1"/>
          </p:cNvSpPr>
          <p:nvPr/>
        </p:nvSpPr>
        <p:spPr bwMode="auto">
          <a:xfrm rot="-5400000">
            <a:off x="7227094" y="2502694"/>
            <a:ext cx="1981200" cy="785812"/>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6762" name="Text Box 10"/>
          <p:cNvSpPr txBox="1">
            <a:spLocks noChangeArrowheads="1"/>
          </p:cNvSpPr>
          <p:nvPr/>
        </p:nvSpPr>
        <p:spPr bwMode="auto">
          <a:xfrm>
            <a:off x="3429000" y="2971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586763" name="Text Box 11"/>
          <p:cNvSpPr txBox="1">
            <a:spLocks noChangeArrowheads="1"/>
          </p:cNvSpPr>
          <p:nvPr/>
        </p:nvSpPr>
        <p:spPr bwMode="auto">
          <a:xfrm>
            <a:off x="7924800" y="19050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nvGrpSpPr>
          <p:cNvPr id="62476" name="Group 12"/>
          <p:cNvGrpSpPr>
            <a:grpSpLocks/>
          </p:cNvGrpSpPr>
          <p:nvPr/>
        </p:nvGrpSpPr>
        <p:grpSpPr bwMode="auto">
          <a:xfrm>
            <a:off x="3143250" y="4495800"/>
            <a:ext cx="1219200" cy="655638"/>
            <a:chOff x="1200" y="2832"/>
            <a:chExt cx="768" cy="413"/>
          </a:xfrm>
        </p:grpSpPr>
        <p:sp>
          <p:nvSpPr>
            <p:cNvPr id="62487" name="Text Box 13"/>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2488" name="Text Box 14"/>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2477" name="Group 15"/>
          <p:cNvGrpSpPr>
            <a:grpSpLocks/>
          </p:cNvGrpSpPr>
          <p:nvPr/>
        </p:nvGrpSpPr>
        <p:grpSpPr bwMode="auto">
          <a:xfrm>
            <a:off x="4972050" y="4495800"/>
            <a:ext cx="1733550" cy="641350"/>
            <a:chOff x="2496" y="2860"/>
            <a:chExt cx="1092" cy="404"/>
          </a:xfrm>
        </p:grpSpPr>
        <p:sp>
          <p:nvSpPr>
            <p:cNvPr id="62485" name="Text Box 16"/>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2486" name="Text Box 17"/>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2478" name="Group 18"/>
          <p:cNvGrpSpPr>
            <a:grpSpLocks/>
          </p:cNvGrpSpPr>
          <p:nvPr/>
        </p:nvGrpSpPr>
        <p:grpSpPr bwMode="auto">
          <a:xfrm>
            <a:off x="4057650" y="4495800"/>
            <a:ext cx="1219200" cy="641350"/>
            <a:chOff x="1776" y="2832"/>
            <a:chExt cx="768" cy="404"/>
          </a:xfrm>
        </p:grpSpPr>
        <p:sp>
          <p:nvSpPr>
            <p:cNvPr id="62483" name="Text Box 19"/>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2484" name="Text Box 20"/>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586773" name="Group 21"/>
          <p:cNvGrpSpPr>
            <a:grpSpLocks/>
          </p:cNvGrpSpPr>
          <p:nvPr/>
        </p:nvGrpSpPr>
        <p:grpSpPr bwMode="auto">
          <a:xfrm>
            <a:off x="3352800" y="5378450"/>
            <a:ext cx="914400" cy="641350"/>
            <a:chOff x="3408" y="2832"/>
            <a:chExt cx="576" cy="404"/>
          </a:xfrm>
        </p:grpSpPr>
        <p:sp>
          <p:nvSpPr>
            <p:cNvPr id="62481" name="Text Box 22"/>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2482" name="Text Box 23"/>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586776" name="Rectangle 24"/>
          <p:cNvSpPr>
            <a:spLocks noChangeArrowheads="1"/>
          </p:cNvSpPr>
          <p:nvPr/>
        </p:nvSpPr>
        <p:spPr bwMode="auto">
          <a:xfrm>
            <a:off x="4722775"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18304299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6760"/>
                                        </p:tgtEl>
                                        <p:attrNameLst>
                                          <p:attrName>style.visibility</p:attrName>
                                        </p:attrNameLst>
                                      </p:cBhvr>
                                      <p:to>
                                        <p:strVal val="visible"/>
                                      </p:to>
                                    </p:set>
                                    <p:anim calcmode="lin" valueType="num">
                                      <p:cBhvr>
                                        <p:cTn id="7" dur="500" fill="hold"/>
                                        <p:tgtEl>
                                          <p:spTgt spid="586760"/>
                                        </p:tgtEl>
                                        <p:attrNameLst>
                                          <p:attrName>ppt_w</p:attrName>
                                        </p:attrNameLst>
                                      </p:cBhvr>
                                      <p:tavLst>
                                        <p:tav tm="0">
                                          <p:val>
                                            <p:fltVal val="0"/>
                                          </p:val>
                                        </p:tav>
                                        <p:tav tm="100000">
                                          <p:val>
                                            <p:strVal val="#ppt_w"/>
                                          </p:val>
                                        </p:tav>
                                      </p:tavLst>
                                    </p:anim>
                                    <p:anim calcmode="lin" valueType="num">
                                      <p:cBhvr>
                                        <p:cTn id="8" dur="500" fill="hold"/>
                                        <p:tgtEl>
                                          <p:spTgt spid="58676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86762"/>
                                        </p:tgtEl>
                                        <p:attrNameLst>
                                          <p:attrName>style.visibility</p:attrName>
                                        </p:attrNameLst>
                                      </p:cBhvr>
                                      <p:to>
                                        <p:strVal val="visible"/>
                                      </p:to>
                                    </p:set>
                                    <p:anim calcmode="lin" valueType="num">
                                      <p:cBhvr>
                                        <p:cTn id="13" dur="500" fill="hold"/>
                                        <p:tgtEl>
                                          <p:spTgt spid="586762"/>
                                        </p:tgtEl>
                                        <p:attrNameLst>
                                          <p:attrName>ppt_w</p:attrName>
                                        </p:attrNameLst>
                                      </p:cBhvr>
                                      <p:tavLst>
                                        <p:tav tm="0">
                                          <p:val>
                                            <p:fltVal val="0"/>
                                          </p:val>
                                        </p:tav>
                                        <p:tav tm="100000">
                                          <p:val>
                                            <p:strVal val="#ppt_w"/>
                                          </p:val>
                                        </p:tav>
                                      </p:tavLst>
                                    </p:anim>
                                    <p:anim calcmode="lin" valueType="num">
                                      <p:cBhvr>
                                        <p:cTn id="14" dur="500" fill="hold"/>
                                        <p:tgtEl>
                                          <p:spTgt spid="586762"/>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23" presetClass="entr" presetSubtype="16" fill="hold" grpId="0" nodeType="afterEffect">
                                  <p:stCondLst>
                                    <p:cond delay="0"/>
                                  </p:stCondLst>
                                  <p:childTnLst>
                                    <p:set>
                                      <p:cBhvr>
                                        <p:cTn id="17" dur="1" fill="hold">
                                          <p:stCondLst>
                                            <p:cond delay="0"/>
                                          </p:stCondLst>
                                        </p:cTn>
                                        <p:tgtEl>
                                          <p:spTgt spid="586763"/>
                                        </p:tgtEl>
                                        <p:attrNameLst>
                                          <p:attrName>style.visibility</p:attrName>
                                        </p:attrNameLst>
                                      </p:cBhvr>
                                      <p:to>
                                        <p:strVal val="visible"/>
                                      </p:to>
                                    </p:set>
                                    <p:anim calcmode="lin" valueType="num">
                                      <p:cBhvr>
                                        <p:cTn id="18" dur="500" fill="hold"/>
                                        <p:tgtEl>
                                          <p:spTgt spid="586763"/>
                                        </p:tgtEl>
                                        <p:attrNameLst>
                                          <p:attrName>ppt_w</p:attrName>
                                        </p:attrNameLst>
                                      </p:cBhvr>
                                      <p:tavLst>
                                        <p:tav tm="0">
                                          <p:val>
                                            <p:fltVal val="0"/>
                                          </p:val>
                                        </p:tav>
                                        <p:tav tm="100000">
                                          <p:val>
                                            <p:strVal val="#ppt_w"/>
                                          </p:val>
                                        </p:tav>
                                      </p:tavLst>
                                    </p:anim>
                                    <p:anim calcmode="lin" valueType="num">
                                      <p:cBhvr>
                                        <p:cTn id="19" dur="500" fill="hold"/>
                                        <p:tgtEl>
                                          <p:spTgt spid="586763"/>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000"/>
                            </p:stCondLst>
                            <p:childTnLst>
                              <p:par>
                                <p:cTn id="21" presetID="23" presetClass="entr" presetSubtype="16" fill="hold" nodeType="afterEffect">
                                  <p:stCondLst>
                                    <p:cond delay="0"/>
                                  </p:stCondLst>
                                  <p:childTnLst>
                                    <p:set>
                                      <p:cBhvr>
                                        <p:cTn id="22" dur="1" fill="hold">
                                          <p:stCondLst>
                                            <p:cond delay="0"/>
                                          </p:stCondLst>
                                        </p:cTn>
                                        <p:tgtEl>
                                          <p:spTgt spid="586773"/>
                                        </p:tgtEl>
                                        <p:attrNameLst>
                                          <p:attrName>style.visibility</p:attrName>
                                        </p:attrNameLst>
                                      </p:cBhvr>
                                      <p:to>
                                        <p:strVal val="visible"/>
                                      </p:to>
                                    </p:set>
                                    <p:anim calcmode="lin" valueType="num">
                                      <p:cBhvr>
                                        <p:cTn id="23" dur="500" fill="hold"/>
                                        <p:tgtEl>
                                          <p:spTgt spid="586773"/>
                                        </p:tgtEl>
                                        <p:attrNameLst>
                                          <p:attrName>ppt_w</p:attrName>
                                        </p:attrNameLst>
                                      </p:cBhvr>
                                      <p:tavLst>
                                        <p:tav tm="0">
                                          <p:val>
                                            <p:fltVal val="0"/>
                                          </p:val>
                                        </p:tav>
                                        <p:tav tm="100000">
                                          <p:val>
                                            <p:strVal val="#ppt_w"/>
                                          </p:val>
                                        </p:tav>
                                      </p:tavLst>
                                    </p:anim>
                                    <p:anim calcmode="lin" valueType="num">
                                      <p:cBhvr>
                                        <p:cTn id="24" dur="500" fill="hold"/>
                                        <p:tgtEl>
                                          <p:spTgt spid="58677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6760" grpId="0" animBg="1" autoUpdateAnimBg="0"/>
      <p:bldP spid="586762" grpId="0" autoUpdateAnimBg="0"/>
      <p:bldP spid="586763"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490" name="Object 2"/>
          <p:cNvGraphicFramePr>
            <a:graphicFrameLocks noChangeAspect="1"/>
          </p:cNvGraphicFramePr>
          <p:nvPr/>
        </p:nvGraphicFramePr>
        <p:xfrm>
          <a:off x="6934200" y="1905000"/>
          <a:ext cx="2514600" cy="2057400"/>
        </p:xfrm>
        <a:graphic>
          <a:graphicData uri="http://schemas.openxmlformats.org/presentationml/2006/ole">
            <mc:AlternateContent xmlns:mc="http://schemas.openxmlformats.org/markup-compatibility/2006">
              <mc:Choice xmlns:v="urn:schemas-microsoft-com:vml" Requires="v">
                <p:oleObj spid="_x0000_s43016"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4200" y="1905000"/>
                        <a:ext cx="2514600" cy="2057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3491" name="Text Box 3"/>
          <p:cNvSpPr txBox="1">
            <a:spLocks noChangeArrowheads="1"/>
          </p:cNvSpPr>
          <p:nvPr/>
        </p:nvSpPr>
        <p:spPr bwMode="auto">
          <a:xfrm>
            <a:off x="9296400" y="342900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63492" name="Text Box 4"/>
          <p:cNvSpPr txBox="1">
            <a:spLocks noChangeArrowheads="1"/>
          </p:cNvSpPr>
          <p:nvPr/>
        </p:nvSpPr>
        <p:spPr bwMode="auto">
          <a:xfrm>
            <a:off x="1992313" y="981075"/>
            <a:ext cx="8001000" cy="137318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a:t>
            </a:r>
            <a:r>
              <a:rPr lang="es-ES_tradnl" b="1" i="0">
                <a:solidFill>
                  <a:srgbClr val="000000"/>
                </a:solidFill>
              </a:rPr>
              <a:t>: M = C . D</a:t>
            </a:r>
          </a:p>
          <a:p>
            <a:endParaRPr lang="es-ES_tradnl" sz="3200" b="1" i="0">
              <a:solidFill>
                <a:srgbClr val="000000"/>
              </a:solidFill>
            </a:endParaRPr>
          </a:p>
        </p:txBody>
      </p:sp>
      <p:graphicFrame>
        <p:nvGraphicFramePr>
          <p:cNvPr id="63493" name="Object 5"/>
          <p:cNvGraphicFramePr>
            <a:graphicFrameLocks noChangeAspect="1"/>
          </p:cNvGraphicFramePr>
          <p:nvPr/>
        </p:nvGraphicFramePr>
        <p:xfrm>
          <a:off x="2514600" y="2117725"/>
          <a:ext cx="3352800" cy="1631950"/>
        </p:xfrm>
        <a:graphic>
          <a:graphicData uri="http://schemas.openxmlformats.org/presentationml/2006/ole">
            <mc:AlternateContent xmlns:mc="http://schemas.openxmlformats.org/markup-compatibility/2006">
              <mc:Choice xmlns:v="urn:schemas-microsoft-com:vml" Requires="v">
                <p:oleObj spid="_x0000_s43017"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4600" y="2117725"/>
                        <a:ext cx="3352800" cy="1631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3494" name="Text Box 6"/>
          <p:cNvSpPr txBox="1">
            <a:spLocks noChangeArrowheads="1"/>
          </p:cNvSpPr>
          <p:nvPr/>
        </p:nvSpPr>
        <p:spPr bwMode="auto">
          <a:xfrm>
            <a:off x="5791200" y="3230564"/>
            <a:ext cx="1219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63495" name="Object 7"/>
          <p:cNvGraphicFramePr>
            <a:graphicFrameLocks noChangeAspect="1"/>
          </p:cNvGraphicFramePr>
          <p:nvPr/>
        </p:nvGraphicFramePr>
        <p:xfrm>
          <a:off x="1752600" y="4419600"/>
          <a:ext cx="8686800" cy="1905000"/>
        </p:xfrm>
        <a:graphic>
          <a:graphicData uri="http://schemas.openxmlformats.org/presentationml/2006/ole">
            <mc:AlternateContent xmlns:mc="http://schemas.openxmlformats.org/markup-compatibility/2006">
              <mc:Choice xmlns:v="urn:schemas-microsoft-com:vml" Requires="v">
                <p:oleObj spid="_x0000_s43018"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52600" y="4419600"/>
                        <a:ext cx="8686800"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3496" name="Oval 8"/>
          <p:cNvSpPr>
            <a:spLocks noChangeArrowheads="1"/>
          </p:cNvSpPr>
          <p:nvPr/>
        </p:nvSpPr>
        <p:spPr bwMode="auto">
          <a:xfrm>
            <a:off x="3352800" y="28956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3497" name="Oval 9"/>
          <p:cNvSpPr>
            <a:spLocks noChangeArrowheads="1"/>
          </p:cNvSpPr>
          <p:nvPr/>
        </p:nvSpPr>
        <p:spPr bwMode="auto">
          <a:xfrm rot="-5400000">
            <a:off x="7239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7786" name="Text Box 10"/>
          <p:cNvSpPr txBox="1">
            <a:spLocks noChangeArrowheads="1"/>
          </p:cNvSpPr>
          <p:nvPr/>
        </p:nvSpPr>
        <p:spPr bwMode="auto">
          <a:xfrm>
            <a:off x="4419600" y="2971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-2</a:t>
            </a:r>
            <a:endParaRPr lang="es-ES_tradnl" sz="2400" i="0">
              <a:latin typeface="Times New Roman" panose="02020603050405020304" pitchFamily="18" charset="0"/>
            </a:endParaRPr>
          </a:p>
        </p:txBody>
      </p:sp>
      <p:sp>
        <p:nvSpPr>
          <p:cNvPr id="587787" name="Text Box 11"/>
          <p:cNvSpPr txBox="1">
            <a:spLocks noChangeArrowheads="1"/>
          </p:cNvSpPr>
          <p:nvPr/>
        </p:nvSpPr>
        <p:spPr bwMode="auto">
          <a:xfrm>
            <a:off x="7924800" y="2590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63500" name="Group 12"/>
          <p:cNvGrpSpPr>
            <a:grpSpLocks/>
          </p:cNvGrpSpPr>
          <p:nvPr/>
        </p:nvGrpSpPr>
        <p:grpSpPr bwMode="auto">
          <a:xfrm>
            <a:off x="3143250" y="4495800"/>
            <a:ext cx="1219200" cy="655638"/>
            <a:chOff x="1200" y="2832"/>
            <a:chExt cx="768" cy="413"/>
          </a:xfrm>
        </p:grpSpPr>
        <p:sp>
          <p:nvSpPr>
            <p:cNvPr id="63514" name="Text Box 13"/>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3515" name="Text Box 14"/>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3501" name="Group 15"/>
          <p:cNvGrpSpPr>
            <a:grpSpLocks/>
          </p:cNvGrpSpPr>
          <p:nvPr/>
        </p:nvGrpSpPr>
        <p:grpSpPr bwMode="auto">
          <a:xfrm>
            <a:off x="4972050" y="4495800"/>
            <a:ext cx="1733550" cy="641350"/>
            <a:chOff x="2496" y="2860"/>
            <a:chExt cx="1092" cy="404"/>
          </a:xfrm>
        </p:grpSpPr>
        <p:sp>
          <p:nvSpPr>
            <p:cNvPr id="63512" name="Text Box 16"/>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3513" name="Text Box 17"/>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3502" name="Group 18"/>
          <p:cNvGrpSpPr>
            <a:grpSpLocks/>
          </p:cNvGrpSpPr>
          <p:nvPr/>
        </p:nvGrpSpPr>
        <p:grpSpPr bwMode="auto">
          <a:xfrm>
            <a:off x="4057650" y="4495800"/>
            <a:ext cx="1219200" cy="641350"/>
            <a:chOff x="1776" y="2832"/>
            <a:chExt cx="768" cy="404"/>
          </a:xfrm>
        </p:grpSpPr>
        <p:sp>
          <p:nvSpPr>
            <p:cNvPr id="63510" name="Text Box 19"/>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3511" name="Text Box 20"/>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3503" name="Group 21"/>
          <p:cNvGrpSpPr>
            <a:grpSpLocks/>
          </p:cNvGrpSpPr>
          <p:nvPr/>
        </p:nvGrpSpPr>
        <p:grpSpPr bwMode="auto">
          <a:xfrm>
            <a:off x="3352800" y="5441950"/>
            <a:ext cx="914400" cy="641350"/>
            <a:chOff x="3408" y="2832"/>
            <a:chExt cx="576" cy="404"/>
          </a:xfrm>
        </p:grpSpPr>
        <p:sp>
          <p:nvSpPr>
            <p:cNvPr id="63508" name="Text Box 22"/>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3509" name="Text Box 23"/>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587800" name="Group 24"/>
          <p:cNvGrpSpPr>
            <a:grpSpLocks/>
          </p:cNvGrpSpPr>
          <p:nvPr/>
        </p:nvGrpSpPr>
        <p:grpSpPr bwMode="auto">
          <a:xfrm>
            <a:off x="3962400" y="5410200"/>
            <a:ext cx="1752600" cy="641350"/>
            <a:chOff x="1536" y="3408"/>
            <a:chExt cx="1104" cy="404"/>
          </a:xfrm>
        </p:grpSpPr>
        <p:sp>
          <p:nvSpPr>
            <p:cNvPr id="63506" name="Text Box 25"/>
            <p:cNvSpPr txBox="1">
              <a:spLocks noChangeArrowheads="1"/>
            </p:cNvSpPr>
            <p:nvPr/>
          </p:nvSpPr>
          <p:spPr bwMode="auto">
            <a:xfrm>
              <a:off x="1536" y="3408"/>
              <a:ext cx="96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63507" name="Text Box 26"/>
            <p:cNvSpPr txBox="1">
              <a:spLocks noChangeArrowheads="1"/>
            </p:cNvSpPr>
            <p:nvPr/>
          </p:nvSpPr>
          <p:spPr bwMode="auto">
            <a:xfrm>
              <a:off x="2064" y="3408"/>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 .</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sp>
        <p:nvSpPr>
          <p:cNvPr id="587803" name="Rectangle 27"/>
          <p:cNvSpPr>
            <a:spLocks noChangeArrowheads="1"/>
          </p:cNvSpPr>
          <p:nvPr/>
        </p:nvSpPr>
        <p:spPr bwMode="auto">
          <a:xfrm>
            <a:off x="4578312" y="2603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4268346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7786"/>
                                        </p:tgtEl>
                                        <p:attrNameLst>
                                          <p:attrName>style.visibility</p:attrName>
                                        </p:attrNameLst>
                                      </p:cBhvr>
                                      <p:to>
                                        <p:strVal val="visible"/>
                                      </p:to>
                                    </p:set>
                                    <p:anim calcmode="lin" valueType="num">
                                      <p:cBhvr>
                                        <p:cTn id="7" dur="500" fill="hold"/>
                                        <p:tgtEl>
                                          <p:spTgt spid="587786"/>
                                        </p:tgtEl>
                                        <p:attrNameLst>
                                          <p:attrName>ppt_w</p:attrName>
                                        </p:attrNameLst>
                                      </p:cBhvr>
                                      <p:tavLst>
                                        <p:tav tm="0">
                                          <p:val>
                                            <p:fltVal val="0"/>
                                          </p:val>
                                        </p:tav>
                                        <p:tav tm="100000">
                                          <p:val>
                                            <p:strVal val="#ppt_w"/>
                                          </p:val>
                                        </p:tav>
                                      </p:tavLst>
                                    </p:anim>
                                    <p:anim calcmode="lin" valueType="num">
                                      <p:cBhvr>
                                        <p:cTn id="8" dur="500" fill="hold"/>
                                        <p:tgtEl>
                                          <p:spTgt spid="58778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87787"/>
                                        </p:tgtEl>
                                        <p:attrNameLst>
                                          <p:attrName>style.visibility</p:attrName>
                                        </p:attrNameLst>
                                      </p:cBhvr>
                                      <p:to>
                                        <p:strVal val="visible"/>
                                      </p:to>
                                    </p:set>
                                    <p:anim calcmode="lin" valueType="num">
                                      <p:cBhvr>
                                        <p:cTn id="12" dur="500" fill="hold"/>
                                        <p:tgtEl>
                                          <p:spTgt spid="587787"/>
                                        </p:tgtEl>
                                        <p:attrNameLst>
                                          <p:attrName>ppt_w</p:attrName>
                                        </p:attrNameLst>
                                      </p:cBhvr>
                                      <p:tavLst>
                                        <p:tav tm="0">
                                          <p:val>
                                            <p:fltVal val="0"/>
                                          </p:val>
                                        </p:tav>
                                        <p:tav tm="100000">
                                          <p:val>
                                            <p:strVal val="#ppt_w"/>
                                          </p:val>
                                        </p:tav>
                                      </p:tavLst>
                                    </p:anim>
                                    <p:anim calcmode="lin" valueType="num">
                                      <p:cBhvr>
                                        <p:cTn id="13" dur="500" fill="hold"/>
                                        <p:tgtEl>
                                          <p:spTgt spid="58778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587800"/>
                                        </p:tgtEl>
                                        <p:attrNameLst>
                                          <p:attrName>style.visibility</p:attrName>
                                        </p:attrNameLst>
                                      </p:cBhvr>
                                      <p:to>
                                        <p:strVal val="visible"/>
                                      </p:to>
                                    </p:set>
                                    <p:anim calcmode="lin" valueType="num">
                                      <p:cBhvr>
                                        <p:cTn id="17" dur="500" fill="hold"/>
                                        <p:tgtEl>
                                          <p:spTgt spid="587800"/>
                                        </p:tgtEl>
                                        <p:attrNameLst>
                                          <p:attrName>ppt_w</p:attrName>
                                        </p:attrNameLst>
                                      </p:cBhvr>
                                      <p:tavLst>
                                        <p:tav tm="0">
                                          <p:val>
                                            <p:fltVal val="0"/>
                                          </p:val>
                                        </p:tav>
                                        <p:tav tm="100000">
                                          <p:val>
                                            <p:strVal val="#ppt_w"/>
                                          </p:val>
                                        </p:tav>
                                      </p:tavLst>
                                    </p:anim>
                                    <p:anim calcmode="lin" valueType="num">
                                      <p:cBhvr>
                                        <p:cTn id="18" dur="500" fill="hold"/>
                                        <p:tgtEl>
                                          <p:spTgt spid="58780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786" grpId="0" autoUpdateAnimBg="0"/>
      <p:bldP spid="587787"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2"/>
          <p:cNvGrpSpPr>
            <a:grpSpLocks/>
          </p:cNvGrpSpPr>
          <p:nvPr/>
        </p:nvGrpSpPr>
        <p:grpSpPr bwMode="auto">
          <a:xfrm>
            <a:off x="2514600" y="1219200"/>
            <a:ext cx="8153400" cy="2789238"/>
            <a:chOff x="624" y="768"/>
            <a:chExt cx="5136" cy="1757"/>
          </a:xfrm>
        </p:grpSpPr>
        <p:graphicFrame>
          <p:nvGraphicFramePr>
            <p:cNvPr id="64543" name="Object 3"/>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44040"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4544" name="Text Box 4"/>
            <p:cNvSpPr txBox="1">
              <a:spLocks noChangeArrowheads="1"/>
            </p:cNvSpPr>
            <p:nvPr/>
          </p:nvSpPr>
          <p:spPr bwMode="auto">
            <a:xfrm>
              <a:off x="4896" y="216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64545" name="Text Box 5"/>
            <p:cNvSpPr txBox="1">
              <a:spLocks noChangeArrowheads="1"/>
            </p:cNvSpPr>
            <p:nvPr/>
          </p:nvSpPr>
          <p:spPr bwMode="auto">
            <a:xfrm>
              <a:off x="720" y="768"/>
              <a:ext cx="5040" cy="86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a:t>
              </a:r>
              <a:r>
                <a:rPr lang="es-ES_tradnl" b="1" i="0">
                  <a:solidFill>
                    <a:srgbClr val="000000"/>
                  </a:solidFill>
                </a:rPr>
                <a:t>: M = C . D</a:t>
              </a:r>
            </a:p>
            <a:p>
              <a:endParaRPr lang="es-ES_tradnl" sz="3200" b="1" i="0">
                <a:solidFill>
                  <a:srgbClr val="000000"/>
                </a:solidFill>
              </a:endParaRPr>
            </a:p>
          </p:txBody>
        </p:sp>
        <p:graphicFrame>
          <p:nvGraphicFramePr>
            <p:cNvPr id="64546" name="Object 6"/>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44041"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4547" name="Text Box 7"/>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sp>
          <p:nvSpPr>
            <p:cNvPr id="64548" name="Oval 8"/>
            <p:cNvSpPr>
              <a:spLocks noChangeArrowheads="1"/>
            </p:cNvSpPr>
            <p:nvPr/>
          </p:nvSpPr>
          <p:spPr bwMode="auto">
            <a:xfrm>
              <a:off x="1152" y="1824"/>
              <a:ext cx="1536" cy="48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4549" name="Oval 9"/>
            <p:cNvSpPr>
              <a:spLocks noChangeArrowheads="1"/>
            </p:cNvSpPr>
            <p:nvPr/>
          </p:nvSpPr>
          <p:spPr bwMode="auto">
            <a:xfrm rot="-5400000">
              <a:off x="3600" y="1584"/>
              <a:ext cx="1248" cy="48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grpSp>
      <p:sp>
        <p:nvSpPr>
          <p:cNvPr id="588810" name="Text Box 10"/>
          <p:cNvSpPr txBox="1">
            <a:spLocks noChangeArrowheads="1"/>
          </p:cNvSpPr>
          <p:nvPr/>
        </p:nvSpPr>
        <p:spPr bwMode="auto">
          <a:xfrm>
            <a:off x="5257800" y="2971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0</a:t>
            </a:r>
            <a:endParaRPr lang="es-ES_tradnl" sz="2400" i="0">
              <a:latin typeface="Times New Roman" panose="02020603050405020304" pitchFamily="18" charset="0"/>
            </a:endParaRPr>
          </a:p>
        </p:txBody>
      </p:sp>
      <p:sp>
        <p:nvSpPr>
          <p:cNvPr id="588811" name="Text Box 11"/>
          <p:cNvSpPr txBox="1">
            <a:spLocks noChangeArrowheads="1"/>
          </p:cNvSpPr>
          <p:nvPr/>
        </p:nvSpPr>
        <p:spPr bwMode="auto">
          <a:xfrm>
            <a:off x="7924800" y="324485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nvGrpSpPr>
          <p:cNvPr id="64517" name="Group 12"/>
          <p:cNvGrpSpPr>
            <a:grpSpLocks/>
          </p:cNvGrpSpPr>
          <p:nvPr/>
        </p:nvGrpSpPr>
        <p:grpSpPr bwMode="auto">
          <a:xfrm>
            <a:off x="1752600" y="4191000"/>
            <a:ext cx="8686800" cy="1905000"/>
            <a:chOff x="144" y="2544"/>
            <a:chExt cx="5472" cy="1200"/>
          </a:xfrm>
        </p:grpSpPr>
        <p:graphicFrame>
          <p:nvGraphicFramePr>
            <p:cNvPr id="64522" name="Object 13"/>
            <p:cNvGraphicFramePr>
              <a:graphicFrameLocks noChangeAspect="1"/>
            </p:cNvGraphicFramePr>
            <p:nvPr/>
          </p:nvGraphicFramePr>
          <p:xfrm>
            <a:off x="144" y="2544"/>
            <a:ext cx="5472" cy="1200"/>
          </p:xfrm>
          <a:graphic>
            <a:graphicData uri="http://schemas.openxmlformats.org/presentationml/2006/ole">
              <mc:AlternateContent xmlns:mc="http://schemas.openxmlformats.org/markup-compatibility/2006">
                <mc:Choice xmlns:v="urn:schemas-microsoft-com:vml" Requires="v">
                  <p:oleObj spid="_x0000_s44042"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4" y="254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4523" name="Group 14"/>
            <p:cNvGrpSpPr>
              <a:grpSpLocks/>
            </p:cNvGrpSpPr>
            <p:nvPr/>
          </p:nvGrpSpPr>
          <p:grpSpPr bwMode="auto">
            <a:xfrm>
              <a:off x="1020" y="2592"/>
              <a:ext cx="768" cy="413"/>
              <a:chOff x="1200" y="2832"/>
              <a:chExt cx="768" cy="413"/>
            </a:xfrm>
          </p:grpSpPr>
          <p:sp>
            <p:nvSpPr>
              <p:cNvPr id="64541" name="Text Box 15"/>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4542" name="Text Box 16"/>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4524" name="Group 17"/>
            <p:cNvGrpSpPr>
              <a:grpSpLocks/>
            </p:cNvGrpSpPr>
            <p:nvPr/>
          </p:nvGrpSpPr>
          <p:grpSpPr bwMode="auto">
            <a:xfrm>
              <a:off x="2172" y="2592"/>
              <a:ext cx="1092" cy="404"/>
              <a:chOff x="2496" y="2860"/>
              <a:chExt cx="1092" cy="404"/>
            </a:xfrm>
          </p:grpSpPr>
          <p:sp>
            <p:nvSpPr>
              <p:cNvPr id="64539" name="Text Box 18"/>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4540" name="Text Box 19"/>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4525" name="Group 20"/>
            <p:cNvGrpSpPr>
              <a:grpSpLocks/>
            </p:cNvGrpSpPr>
            <p:nvPr/>
          </p:nvGrpSpPr>
          <p:grpSpPr bwMode="auto">
            <a:xfrm>
              <a:off x="1596" y="2592"/>
              <a:ext cx="768" cy="404"/>
              <a:chOff x="1776" y="2832"/>
              <a:chExt cx="768" cy="404"/>
            </a:xfrm>
          </p:grpSpPr>
          <p:sp>
            <p:nvSpPr>
              <p:cNvPr id="64537" name="Text Box 21"/>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4538" name="Text Box 22"/>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4526" name="Group 23"/>
            <p:cNvGrpSpPr>
              <a:grpSpLocks/>
            </p:cNvGrpSpPr>
            <p:nvPr/>
          </p:nvGrpSpPr>
          <p:grpSpPr bwMode="auto">
            <a:xfrm>
              <a:off x="1056" y="3072"/>
              <a:ext cx="1488" cy="432"/>
              <a:chOff x="1056" y="3600"/>
              <a:chExt cx="1488" cy="432"/>
            </a:xfrm>
          </p:grpSpPr>
          <p:sp>
            <p:nvSpPr>
              <p:cNvPr id="64527" name="Text Box 24"/>
              <p:cNvSpPr txBox="1">
                <a:spLocks noChangeArrowheads="1"/>
              </p:cNvSpPr>
              <p:nvPr/>
            </p:nvSpPr>
            <p:spPr bwMode="auto">
              <a:xfrm>
                <a:off x="2064" y="3600"/>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64528" name="Group 25"/>
              <p:cNvGrpSpPr>
                <a:grpSpLocks/>
              </p:cNvGrpSpPr>
              <p:nvPr/>
            </p:nvGrpSpPr>
            <p:grpSpPr bwMode="auto">
              <a:xfrm>
                <a:off x="1056" y="3608"/>
                <a:ext cx="1488" cy="424"/>
                <a:chOff x="1056" y="3408"/>
                <a:chExt cx="1488" cy="424"/>
              </a:xfrm>
            </p:grpSpPr>
            <p:grpSp>
              <p:nvGrpSpPr>
                <p:cNvPr id="64529" name="Group 26"/>
                <p:cNvGrpSpPr>
                  <a:grpSpLocks/>
                </p:cNvGrpSpPr>
                <p:nvPr/>
              </p:nvGrpSpPr>
              <p:grpSpPr bwMode="auto">
                <a:xfrm>
                  <a:off x="1056" y="3428"/>
                  <a:ext cx="576" cy="404"/>
                  <a:chOff x="3408" y="2832"/>
                  <a:chExt cx="576" cy="404"/>
                </a:xfrm>
              </p:grpSpPr>
              <p:sp>
                <p:nvSpPr>
                  <p:cNvPr id="64535" name="Text Box 27"/>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4536" name="Text Box 28"/>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4530" name="Group 29"/>
                <p:cNvGrpSpPr>
                  <a:grpSpLocks/>
                </p:cNvGrpSpPr>
                <p:nvPr/>
              </p:nvGrpSpPr>
              <p:grpSpPr bwMode="auto">
                <a:xfrm>
                  <a:off x="1440" y="3408"/>
                  <a:ext cx="1104" cy="404"/>
                  <a:chOff x="1440" y="3408"/>
                  <a:chExt cx="1104" cy="404"/>
                </a:xfrm>
              </p:grpSpPr>
              <p:sp>
                <p:nvSpPr>
                  <p:cNvPr id="64531" name="Text Box 30"/>
                  <p:cNvSpPr txBox="1">
                    <a:spLocks noChangeArrowheads="1"/>
                  </p:cNvSpPr>
                  <p:nvPr/>
                </p:nvSpPr>
                <p:spPr bwMode="auto">
                  <a:xfrm>
                    <a:off x="1440" y="3408"/>
                    <a:ext cx="76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grpSp>
                <p:nvGrpSpPr>
                  <p:cNvPr id="64532" name="Group 31"/>
                  <p:cNvGrpSpPr>
                    <a:grpSpLocks/>
                  </p:cNvGrpSpPr>
                  <p:nvPr/>
                </p:nvGrpSpPr>
                <p:grpSpPr bwMode="auto">
                  <a:xfrm>
                    <a:off x="2304" y="3408"/>
                    <a:ext cx="240" cy="404"/>
                    <a:chOff x="2112" y="3408"/>
                    <a:chExt cx="1056" cy="404"/>
                  </a:xfrm>
                </p:grpSpPr>
                <p:sp>
                  <p:nvSpPr>
                    <p:cNvPr id="64533" name="Text Box 32"/>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endParaRPr lang="es-ES_tradnl" sz="2400" i="0">
                        <a:latin typeface="Times New Roman" panose="02020603050405020304" pitchFamily="18" charset="0"/>
                      </a:endParaRPr>
                    </a:p>
                  </p:txBody>
                </p:sp>
                <p:sp>
                  <p:nvSpPr>
                    <p:cNvPr id="64534" name="Text Box 33"/>
                    <p:cNvSpPr txBox="1">
                      <a:spLocks noChangeArrowheads="1"/>
                    </p:cNvSpPr>
                    <p:nvPr/>
                  </p:nvSpPr>
                  <p:spPr bwMode="auto">
                    <a:xfrm>
                      <a:off x="2448" y="3408"/>
                      <a:ext cx="720" cy="288"/>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endParaRPr lang="es-ES" sz="2400" i="0">
                        <a:solidFill>
                          <a:srgbClr val="6600CC"/>
                        </a:solidFill>
                        <a:latin typeface="Times New Roman" panose="02020603050405020304" pitchFamily="18" charset="0"/>
                      </a:endParaRPr>
                    </a:p>
                  </p:txBody>
                </p:sp>
              </p:grpSp>
            </p:grpSp>
          </p:grpSp>
        </p:grpSp>
      </p:grpSp>
      <p:grpSp>
        <p:nvGrpSpPr>
          <p:cNvPr id="588834" name="Group 34"/>
          <p:cNvGrpSpPr>
            <a:grpSpLocks/>
          </p:cNvGrpSpPr>
          <p:nvPr/>
        </p:nvGrpSpPr>
        <p:grpSpPr bwMode="auto">
          <a:xfrm>
            <a:off x="5562600" y="5029200"/>
            <a:ext cx="1447800" cy="641350"/>
            <a:chOff x="2784" y="3676"/>
            <a:chExt cx="912" cy="404"/>
          </a:xfrm>
        </p:grpSpPr>
        <p:sp>
          <p:nvSpPr>
            <p:cNvPr id="64520" name="Text Box 35"/>
            <p:cNvSpPr txBox="1">
              <a:spLocks noChangeArrowheads="1"/>
            </p:cNvSpPr>
            <p:nvPr/>
          </p:nvSpPr>
          <p:spPr bwMode="auto">
            <a:xfrm>
              <a:off x="2784" y="3676"/>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0</a:t>
              </a:r>
              <a:endParaRPr lang="es-ES_tradnl" sz="2400" i="0">
                <a:latin typeface="Times New Roman" panose="02020603050405020304" pitchFamily="18" charset="0"/>
              </a:endParaRPr>
            </a:p>
          </p:txBody>
        </p:sp>
        <p:sp>
          <p:nvSpPr>
            <p:cNvPr id="64521" name="Text Box 36"/>
            <p:cNvSpPr txBox="1">
              <a:spLocks noChangeArrowheads="1"/>
            </p:cNvSpPr>
            <p:nvPr/>
          </p:nvSpPr>
          <p:spPr bwMode="auto">
            <a:xfrm>
              <a:off x="2976" y="3676"/>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sp>
        <p:nvSpPr>
          <p:cNvPr id="588837" name="Rectangle 37"/>
          <p:cNvSpPr>
            <a:spLocks noChangeArrowheads="1"/>
          </p:cNvSpPr>
          <p:nvPr/>
        </p:nvSpPr>
        <p:spPr bwMode="auto">
          <a:xfrm>
            <a:off x="4506875" y="3333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2813758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8881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1000"/>
                                  </p:stCondLst>
                                  <p:childTnLst>
                                    <p:set>
                                      <p:cBhvr>
                                        <p:cTn id="9" dur="1" fill="hold">
                                          <p:stCondLst>
                                            <p:cond delay="499"/>
                                          </p:stCondLst>
                                        </p:cTn>
                                        <p:tgtEl>
                                          <p:spTgt spid="588811"/>
                                        </p:tgtEl>
                                        <p:attrNameLst>
                                          <p:attrName>style.visibility</p:attrName>
                                        </p:attrNameLst>
                                      </p:cBhvr>
                                      <p:to>
                                        <p:strVal val="visible"/>
                                      </p:to>
                                    </p:set>
                                  </p:childTnLst>
                                </p:cTn>
                              </p:par>
                            </p:childTnLst>
                          </p:cTn>
                        </p:par>
                        <p:par>
                          <p:cTn id="10" fill="hold" nodeType="afterGroup">
                            <p:stCondLst>
                              <p:cond delay="2000"/>
                            </p:stCondLst>
                            <p:childTnLst>
                              <p:par>
                                <p:cTn id="11" presetID="1" presetClass="entr" presetSubtype="0" fill="hold" nodeType="afterEffect">
                                  <p:stCondLst>
                                    <p:cond delay="1000"/>
                                  </p:stCondLst>
                                  <p:childTnLst>
                                    <p:set>
                                      <p:cBhvr>
                                        <p:cTn id="12" dur="1" fill="hold">
                                          <p:stCondLst>
                                            <p:cond delay="499"/>
                                          </p:stCondLst>
                                        </p:cTn>
                                        <p:tgtEl>
                                          <p:spTgt spid="5888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10" grpId="0" autoUpdateAnimBg="0"/>
      <p:bldP spid="588811"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34531" name="Text Box 3"/>
          <p:cNvSpPr txBox="1">
            <a:spLocks noChangeArrowheads="1"/>
          </p:cNvSpPr>
          <p:nvPr/>
        </p:nvSpPr>
        <p:spPr bwMode="auto">
          <a:xfrm>
            <a:off x="1524000" y="1371601"/>
            <a:ext cx="91440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FILA: Es una matriz que consta de una sola fila.</a:t>
            </a:r>
          </a:p>
        </p:txBody>
      </p:sp>
    </p:spTree>
    <p:extLst>
      <p:ext uri="{BB962C8B-B14F-4D97-AF65-F5344CB8AC3E}">
        <p14:creationId xmlns:p14="http://schemas.microsoft.com/office/powerpoint/2010/main" val="1521049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534530"/>
                                        </p:tgtEl>
                                        <p:attrNameLst>
                                          <p:attrName>style.visibility</p:attrName>
                                        </p:attrNameLst>
                                      </p:cBhvr>
                                      <p:to>
                                        <p:strVal val="visible"/>
                                      </p:to>
                                    </p:set>
                                    <p:anim calcmode="lin" valueType="num">
                                      <p:cBhvr>
                                        <p:cTn id="7" dur="500" fill="hold"/>
                                        <p:tgtEl>
                                          <p:spTgt spid="534530"/>
                                        </p:tgtEl>
                                        <p:attrNameLst>
                                          <p:attrName>ppt_w</p:attrName>
                                        </p:attrNameLst>
                                      </p:cBhvr>
                                      <p:tavLst>
                                        <p:tav tm="0">
                                          <p:val>
                                            <p:fltVal val="0"/>
                                          </p:val>
                                        </p:tav>
                                        <p:tav tm="100000">
                                          <p:val>
                                            <p:strVal val="#ppt_w"/>
                                          </p:val>
                                        </p:tav>
                                      </p:tavLst>
                                    </p:anim>
                                    <p:anim calcmode="lin" valueType="num">
                                      <p:cBhvr>
                                        <p:cTn id="8" dur="500" fill="hold"/>
                                        <p:tgtEl>
                                          <p:spTgt spid="534530"/>
                                        </p:tgtEl>
                                        <p:attrNameLst>
                                          <p:attrName>ppt_h</p:attrName>
                                        </p:attrNameLst>
                                      </p:cBhvr>
                                      <p:tavLst>
                                        <p:tav tm="0">
                                          <p:val>
                                            <p:fltVal val="0"/>
                                          </p:val>
                                        </p:tav>
                                        <p:tav tm="100000">
                                          <p:val>
                                            <p:strVal val="#ppt_h"/>
                                          </p:val>
                                        </p:tav>
                                      </p:tavLst>
                                    </p:anim>
                                    <p:anim calcmode="lin" valueType="num">
                                      <p:cBhvr>
                                        <p:cTn id="9" dur="500" fill="hold"/>
                                        <p:tgtEl>
                                          <p:spTgt spid="534530"/>
                                        </p:tgtEl>
                                        <p:attrNameLst>
                                          <p:attrName>ppt_x</p:attrName>
                                        </p:attrNameLst>
                                      </p:cBhvr>
                                      <p:tavLst>
                                        <p:tav tm="0">
                                          <p:val>
                                            <p:fltVal val="0.5"/>
                                          </p:val>
                                        </p:tav>
                                        <p:tav tm="100000">
                                          <p:val>
                                            <p:strVal val="#ppt_x"/>
                                          </p:val>
                                        </p:tav>
                                      </p:tavLst>
                                    </p:anim>
                                    <p:anim calcmode="lin" valueType="num">
                                      <p:cBhvr>
                                        <p:cTn id="10" dur="500" fill="hold"/>
                                        <p:tgtEl>
                                          <p:spTgt spid="53453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534531"/>
                                        </p:tgtEl>
                                        <p:attrNameLst>
                                          <p:attrName>style.visibility</p:attrName>
                                        </p:attrNameLst>
                                      </p:cBhvr>
                                      <p:to>
                                        <p:strVal val="visible"/>
                                      </p:to>
                                    </p:set>
                                    <p:anim calcmode="lin" valueType="num">
                                      <p:cBhvr>
                                        <p:cTn id="14" dur="500" fill="hold"/>
                                        <p:tgtEl>
                                          <p:spTgt spid="534531"/>
                                        </p:tgtEl>
                                        <p:attrNameLst>
                                          <p:attrName>ppt_w</p:attrName>
                                        </p:attrNameLst>
                                      </p:cBhvr>
                                      <p:tavLst>
                                        <p:tav tm="0">
                                          <p:val>
                                            <p:fltVal val="0"/>
                                          </p:val>
                                        </p:tav>
                                        <p:tav tm="100000">
                                          <p:val>
                                            <p:strVal val="#ppt_w"/>
                                          </p:val>
                                        </p:tav>
                                      </p:tavLst>
                                    </p:anim>
                                    <p:anim calcmode="lin" valueType="num">
                                      <p:cBhvr>
                                        <p:cTn id="15" dur="500" fill="hold"/>
                                        <p:tgtEl>
                                          <p:spTgt spid="5345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autoUpdateAnimBg="0"/>
      <p:bldP spid="534531"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9296400" y="3460750"/>
            <a:ext cx="990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grpSp>
        <p:nvGrpSpPr>
          <p:cNvPr id="65539" name="Group 3"/>
          <p:cNvGrpSpPr>
            <a:grpSpLocks/>
          </p:cNvGrpSpPr>
          <p:nvPr/>
        </p:nvGrpSpPr>
        <p:grpSpPr bwMode="auto">
          <a:xfrm>
            <a:off x="1524000" y="260350"/>
            <a:ext cx="9144000" cy="6019800"/>
            <a:chOff x="0" y="144"/>
            <a:chExt cx="5760" cy="3792"/>
          </a:xfrm>
        </p:grpSpPr>
        <p:grpSp>
          <p:nvGrpSpPr>
            <p:cNvPr id="65548" name="Group 4"/>
            <p:cNvGrpSpPr>
              <a:grpSpLocks/>
            </p:cNvGrpSpPr>
            <p:nvPr/>
          </p:nvGrpSpPr>
          <p:grpSpPr bwMode="auto">
            <a:xfrm>
              <a:off x="624" y="144"/>
              <a:ext cx="5136" cy="2352"/>
              <a:chOff x="624" y="144"/>
              <a:chExt cx="5136" cy="2352"/>
            </a:xfrm>
          </p:grpSpPr>
          <p:graphicFrame>
            <p:nvGraphicFramePr>
              <p:cNvPr id="65568" name="Object 5"/>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45064"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5569" name="WordArt 6"/>
              <p:cNvSpPr>
                <a:spLocks noChangeArrowheads="1" noChangeShapeType="1" noTextEdit="1"/>
              </p:cNvSpPr>
              <p:nvPr/>
            </p:nvSpPr>
            <p:spPr bwMode="auto">
              <a:xfrm>
                <a:off x="672" y="144"/>
                <a:ext cx="4848" cy="552"/>
              </a:xfrm>
              <a:prstGeom prst="rect">
                <a:avLst/>
              </a:prstGeom>
            </p:spPr>
            <p:txBody>
              <a:bodyPr wrap="none" fromWordArt="1">
                <a:prstTxWarp prst="textPlain">
                  <a:avLst>
                    <a:gd name="adj" fmla="val 50000"/>
                  </a:avLst>
                </a:prstTxWarp>
              </a:bodyPr>
              <a:lstStyle/>
              <a:p>
                <a:pPr algn="ctr"/>
                <a:r>
                  <a:rPr lang="en-US" b="1" kern="10" spc="720">
                    <a:ln w="28575">
                      <a:solidFill>
                        <a:srgbClr val="000000"/>
                      </a:solidFill>
                      <a:round/>
                      <a:headEnd/>
                      <a:tailEnd/>
                    </a:ln>
                    <a:gradFill rotWithShape="1">
                      <a:gsLst>
                        <a:gs pos="0">
                          <a:schemeClr val="tx2"/>
                        </a:gs>
                        <a:gs pos="100000">
                          <a:srgbClr val="6600CC"/>
                        </a:gs>
                      </a:gsLst>
                      <a:lin ang="2700000" scaled="1"/>
                    </a:gradFill>
                    <a:effectLst>
                      <a:outerShdw dist="45791" dir="3378596" algn="ctr" rotWithShape="0">
                        <a:srgbClr val="4D4D4D"/>
                      </a:outerShdw>
                    </a:effectLst>
                    <a:cs typeface="Arial" panose="020B0604020202020204" pitchFamily="34" charset="0"/>
                  </a:rPr>
                  <a:t> </a:t>
                </a:r>
              </a:p>
            </p:txBody>
          </p:sp>
          <p:sp>
            <p:nvSpPr>
              <p:cNvPr id="65570" name="Text Box 7"/>
              <p:cNvSpPr txBox="1">
                <a:spLocks noChangeArrowheads="1"/>
              </p:cNvSpPr>
              <p:nvPr/>
            </p:nvSpPr>
            <p:spPr bwMode="auto">
              <a:xfrm>
                <a:off x="720" y="768"/>
                <a:ext cx="5040" cy="86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a:t>
                </a:r>
                <a:r>
                  <a:rPr lang="es-ES_tradnl" b="1" i="0">
                    <a:solidFill>
                      <a:srgbClr val="000000"/>
                    </a:solidFill>
                  </a:rPr>
                  <a:t>: M = C . D</a:t>
                </a:r>
              </a:p>
              <a:p>
                <a:endParaRPr lang="es-ES_tradnl" sz="3200" b="1" i="0">
                  <a:solidFill>
                    <a:srgbClr val="000000"/>
                  </a:solidFill>
                </a:endParaRPr>
              </a:p>
            </p:txBody>
          </p:sp>
          <p:graphicFrame>
            <p:nvGraphicFramePr>
              <p:cNvPr id="65571" name="Object 8"/>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45065"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5572" name="Text Box 9"/>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grpSp>
          <p:nvGrpSpPr>
            <p:cNvPr id="65549" name="Group 10"/>
            <p:cNvGrpSpPr>
              <a:grpSpLocks/>
            </p:cNvGrpSpPr>
            <p:nvPr/>
          </p:nvGrpSpPr>
          <p:grpSpPr bwMode="auto">
            <a:xfrm>
              <a:off x="0" y="2736"/>
              <a:ext cx="5472" cy="1200"/>
              <a:chOff x="0" y="2784"/>
              <a:chExt cx="5472" cy="1200"/>
            </a:xfrm>
          </p:grpSpPr>
          <p:graphicFrame>
            <p:nvGraphicFramePr>
              <p:cNvPr id="65550" name="Object 11"/>
              <p:cNvGraphicFramePr>
                <a:graphicFrameLocks noChangeAspect="1"/>
              </p:cNvGraphicFramePr>
              <p:nvPr/>
            </p:nvGraphicFramePr>
            <p:xfrm>
              <a:off x="0" y="2784"/>
              <a:ext cx="5472" cy="1200"/>
            </p:xfrm>
            <a:graphic>
              <a:graphicData uri="http://schemas.openxmlformats.org/presentationml/2006/ole">
                <mc:AlternateContent xmlns:mc="http://schemas.openxmlformats.org/markup-compatibility/2006">
                  <mc:Choice xmlns:v="urn:schemas-microsoft-com:vml" Requires="v">
                    <p:oleObj spid="_x0000_s45066"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278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5551" name="Group 12"/>
              <p:cNvGrpSpPr>
                <a:grpSpLocks/>
              </p:cNvGrpSpPr>
              <p:nvPr/>
            </p:nvGrpSpPr>
            <p:grpSpPr bwMode="auto">
              <a:xfrm>
                <a:off x="2160" y="3408"/>
                <a:ext cx="1056" cy="404"/>
                <a:chOff x="2112" y="3408"/>
                <a:chExt cx="1056" cy="404"/>
              </a:xfrm>
            </p:grpSpPr>
            <p:sp>
              <p:nvSpPr>
                <p:cNvPr id="65566" name="Text Box 13"/>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5567" name="Text Box 14"/>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65552" name="Group 15"/>
              <p:cNvGrpSpPr>
                <a:grpSpLocks/>
              </p:cNvGrpSpPr>
              <p:nvPr/>
            </p:nvGrpSpPr>
            <p:grpSpPr bwMode="auto">
              <a:xfrm>
                <a:off x="1020" y="2832"/>
                <a:ext cx="768" cy="413"/>
                <a:chOff x="1200" y="2832"/>
                <a:chExt cx="768" cy="413"/>
              </a:xfrm>
            </p:grpSpPr>
            <p:sp>
              <p:nvSpPr>
                <p:cNvPr id="65564" name="Text Box 16"/>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5565" name="Text Box 17"/>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5553" name="Group 18"/>
              <p:cNvGrpSpPr>
                <a:grpSpLocks/>
              </p:cNvGrpSpPr>
              <p:nvPr/>
            </p:nvGrpSpPr>
            <p:grpSpPr bwMode="auto">
              <a:xfrm>
                <a:off x="2172" y="2832"/>
                <a:ext cx="1092" cy="404"/>
                <a:chOff x="2496" y="2860"/>
                <a:chExt cx="1092" cy="404"/>
              </a:xfrm>
            </p:grpSpPr>
            <p:sp>
              <p:nvSpPr>
                <p:cNvPr id="65562" name="Text Box 19"/>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5563" name="Text Box 20"/>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5554" name="Group 21"/>
              <p:cNvGrpSpPr>
                <a:grpSpLocks/>
              </p:cNvGrpSpPr>
              <p:nvPr/>
            </p:nvGrpSpPr>
            <p:grpSpPr bwMode="auto">
              <a:xfrm>
                <a:off x="1596" y="2832"/>
                <a:ext cx="768" cy="404"/>
                <a:chOff x="1776" y="2832"/>
                <a:chExt cx="768" cy="404"/>
              </a:xfrm>
            </p:grpSpPr>
            <p:sp>
              <p:nvSpPr>
                <p:cNvPr id="65560" name="Text Box 22"/>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5561" name="Text Box 23"/>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5555" name="Group 24"/>
              <p:cNvGrpSpPr>
                <a:grpSpLocks/>
              </p:cNvGrpSpPr>
              <p:nvPr/>
            </p:nvGrpSpPr>
            <p:grpSpPr bwMode="auto">
              <a:xfrm>
                <a:off x="912" y="3428"/>
                <a:ext cx="576" cy="404"/>
                <a:chOff x="3408" y="2832"/>
                <a:chExt cx="576" cy="404"/>
              </a:xfrm>
            </p:grpSpPr>
            <p:sp>
              <p:nvSpPr>
                <p:cNvPr id="65558" name="Text Box 25"/>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5559" name="Text Box 26"/>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65556" name="Text Box 27"/>
              <p:cNvSpPr txBox="1">
                <a:spLocks noChangeArrowheads="1"/>
              </p:cNvSpPr>
              <p:nvPr/>
            </p:nvSpPr>
            <p:spPr bwMode="auto">
              <a:xfrm>
                <a:off x="1296" y="3408"/>
                <a:ext cx="76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65557" name="Text Box 28"/>
              <p:cNvSpPr txBox="1">
                <a:spLocks noChangeArrowheads="1"/>
              </p:cNvSpPr>
              <p:nvPr/>
            </p:nvSpPr>
            <p:spPr bwMode="auto">
              <a:xfrm>
                <a:off x="192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sp>
        <p:nvSpPr>
          <p:cNvPr id="589853" name="Oval 29"/>
          <p:cNvSpPr>
            <a:spLocks noChangeArrowheads="1"/>
          </p:cNvSpPr>
          <p:nvPr/>
        </p:nvSpPr>
        <p:spPr bwMode="auto">
          <a:xfrm>
            <a:off x="3352800" y="20574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9854" name="Oval 30"/>
          <p:cNvSpPr>
            <a:spLocks noChangeArrowheads="1"/>
          </p:cNvSpPr>
          <p:nvPr/>
        </p:nvSpPr>
        <p:spPr bwMode="auto">
          <a:xfrm rot="-5400000">
            <a:off x="8001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89855" name="Text Box 31"/>
          <p:cNvSpPr txBox="1">
            <a:spLocks noChangeArrowheads="1"/>
          </p:cNvSpPr>
          <p:nvPr/>
        </p:nvSpPr>
        <p:spPr bwMode="auto">
          <a:xfrm>
            <a:off x="3505200" y="21336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sp>
        <p:nvSpPr>
          <p:cNvPr id="589856" name="Text Box 32"/>
          <p:cNvSpPr txBox="1">
            <a:spLocks noChangeArrowheads="1"/>
          </p:cNvSpPr>
          <p:nvPr/>
        </p:nvSpPr>
        <p:spPr bwMode="auto">
          <a:xfrm>
            <a:off x="8763000" y="19050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nvGrpSpPr>
          <p:cNvPr id="589857" name="Group 33"/>
          <p:cNvGrpSpPr>
            <a:grpSpLocks/>
          </p:cNvGrpSpPr>
          <p:nvPr/>
        </p:nvGrpSpPr>
        <p:grpSpPr bwMode="auto">
          <a:xfrm>
            <a:off x="7010400" y="4432300"/>
            <a:ext cx="1066800" cy="673100"/>
            <a:chOff x="3456" y="2448"/>
            <a:chExt cx="672" cy="424"/>
          </a:xfrm>
        </p:grpSpPr>
        <p:sp>
          <p:nvSpPr>
            <p:cNvPr id="65546" name="Text Box 34"/>
            <p:cNvSpPr txBox="1">
              <a:spLocks noChangeArrowheads="1"/>
            </p:cNvSpPr>
            <p:nvPr/>
          </p:nvSpPr>
          <p:spPr bwMode="auto">
            <a:xfrm>
              <a:off x="3696" y="244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65547" name="Text Box 35"/>
            <p:cNvSpPr txBox="1">
              <a:spLocks noChangeArrowheads="1"/>
            </p:cNvSpPr>
            <p:nvPr/>
          </p:nvSpPr>
          <p:spPr bwMode="auto">
            <a:xfrm>
              <a:off x="3456" y="246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sp>
        <p:nvSpPr>
          <p:cNvPr id="589860" name="Rectangle 36"/>
          <p:cNvSpPr>
            <a:spLocks noChangeArrowheads="1"/>
          </p:cNvSpPr>
          <p:nvPr/>
        </p:nvSpPr>
        <p:spPr bwMode="auto">
          <a:xfrm>
            <a:off x="2351088" y="4762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17759844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8985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589854"/>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589855"/>
                                        </p:tgtEl>
                                        <p:attrNameLst>
                                          <p:attrName>style.visibility</p:attrName>
                                        </p:attrNameLst>
                                      </p:cBhvr>
                                      <p:to>
                                        <p:strVal val="visible"/>
                                      </p:to>
                                    </p:set>
                                  </p:childTnLst>
                                </p:cTn>
                              </p:par>
                            </p:childTnLst>
                          </p:cTn>
                        </p:par>
                        <p:par>
                          <p:cTn id="14" fill="hold" nodeType="afterGroup">
                            <p:stCondLst>
                              <p:cond delay="500"/>
                            </p:stCondLst>
                            <p:childTnLst>
                              <p:par>
                                <p:cTn id="15" presetID="1" presetClass="entr" presetSubtype="0" fill="hold" grpId="0" nodeType="afterEffect">
                                  <p:stCondLst>
                                    <p:cond delay="1000"/>
                                  </p:stCondLst>
                                  <p:childTnLst>
                                    <p:set>
                                      <p:cBhvr>
                                        <p:cTn id="16" dur="1" fill="hold">
                                          <p:stCondLst>
                                            <p:cond delay="499"/>
                                          </p:stCondLst>
                                        </p:cTn>
                                        <p:tgtEl>
                                          <p:spTgt spid="589856"/>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nodeType="afterEffect">
                                  <p:stCondLst>
                                    <p:cond delay="1000"/>
                                  </p:stCondLst>
                                  <p:childTnLst>
                                    <p:set>
                                      <p:cBhvr>
                                        <p:cTn id="19" dur="1" fill="hold">
                                          <p:stCondLst>
                                            <p:cond delay="499"/>
                                          </p:stCondLst>
                                        </p:cTn>
                                        <p:tgtEl>
                                          <p:spTgt spid="5898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53" grpId="0" animBg="1" autoUpdateAnimBg="0"/>
      <p:bldP spid="589854" grpId="0" animBg="1" autoUpdateAnimBg="0"/>
      <p:bldP spid="589855" grpId="0" autoUpdateAnimBg="0"/>
      <p:bldP spid="589856"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2"/>
          <p:cNvGrpSpPr>
            <a:grpSpLocks/>
          </p:cNvGrpSpPr>
          <p:nvPr/>
        </p:nvGrpSpPr>
        <p:grpSpPr bwMode="auto">
          <a:xfrm>
            <a:off x="1524000" y="228600"/>
            <a:ext cx="9144000" cy="6019800"/>
            <a:chOff x="0" y="144"/>
            <a:chExt cx="5760" cy="3792"/>
          </a:xfrm>
        </p:grpSpPr>
        <p:grpSp>
          <p:nvGrpSpPr>
            <p:cNvPr id="66569" name="Group 3"/>
            <p:cNvGrpSpPr>
              <a:grpSpLocks/>
            </p:cNvGrpSpPr>
            <p:nvPr/>
          </p:nvGrpSpPr>
          <p:grpSpPr bwMode="auto">
            <a:xfrm>
              <a:off x="0" y="144"/>
              <a:ext cx="5760" cy="3792"/>
              <a:chOff x="0" y="144"/>
              <a:chExt cx="5760" cy="3792"/>
            </a:xfrm>
          </p:grpSpPr>
          <p:sp>
            <p:nvSpPr>
              <p:cNvPr id="66577" name="Text Box 4"/>
              <p:cNvSpPr txBox="1">
                <a:spLocks noChangeArrowheads="1"/>
              </p:cNvSpPr>
              <p:nvPr/>
            </p:nvSpPr>
            <p:spPr bwMode="auto">
              <a:xfrm>
                <a:off x="4896" y="216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grpSp>
            <p:nvGrpSpPr>
              <p:cNvPr id="66578" name="Group 5"/>
              <p:cNvGrpSpPr>
                <a:grpSpLocks/>
              </p:cNvGrpSpPr>
              <p:nvPr/>
            </p:nvGrpSpPr>
            <p:grpSpPr bwMode="auto">
              <a:xfrm>
                <a:off x="0" y="144"/>
                <a:ext cx="5760" cy="3792"/>
                <a:chOff x="0" y="144"/>
                <a:chExt cx="5760" cy="3792"/>
              </a:xfrm>
            </p:grpSpPr>
            <p:grpSp>
              <p:nvGrpSpPr>
                <p:cNvPr id="66579" name="Group 6"/>
                <p:cNvGrpSpPr>
                  <a:grpSpLocks/>
                </p:cNvGrpSpPr>
                <p:nvPr/>
              </p:nvGrpSpPr>
              <p:grpSpPr bwMode="auto">
                <a:xfrm>
                  <a:off x="624" y="144"/>
                  <a:ext cx="5136" cy="2352"/>
                  <a:chOff x="624" y="144"/>
                  <a:chExt cx="5136" cy="2352"/>
                </a:xfrm>
              </p:grpSpPr>
              <p:graphicFrame>
                <p:nvGraphicFramePr>
                  <p:cNvPr id="66599" name="Object 7"/>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46088"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6600" name="WordArt 8"/>
                  <p:cNvSpPr>
                    <a:spLocks noChangeArrowheads="1" noChangeShapeType="1" noTextEdit="1"/>
                  </p:cNvSpPr>
                  <p:nvPr/>
                </p:nvSpPr>
                <p:spPr bwMode="auto">
                  <a:xfrm>
                    <a:off x="672" y="144"/>
                    <a:ext cx="4848" cy="552"/>
                  </a:xfrm>
                  <a:prstGeom prst="rect">
                    <a:avLst/>
                  </a:prstGeom>
                </p:spPr>
                <p:txBody>
                  <a:bodyPr wrap="none" fromWordArt="1">
                    <a:prstTxWarp prst="textPlain">
                      <a:avLst>
                        <a:gd name="adj" fmla="val 50000"/>
                      </a:avLst>
                    </a:prstTxWarp>
                  </a:bodyPr>
                  <a:lstStyle/>
                  <a:p>
                    <a:pPr algn="ctr"/>
                    <a:r>
                      <a:rPr lang="en-US" kern="10" spc="720">
                        <a:ln w="28575">
                          <a:solidFill>
                            <a:srgbClr val="000000"/>
                          </a:solidFill>
                          <a:round/>
                          <a:headEnd/>
                          <a:tailEnd/>
                        </a:ln>
                        <a:gradFill rotWithShape="1">
                          <a:gsLst>
                            <a:gs pos="0">
                              <a:schemeClr val="tx2"/>
                            </a:gs>
                            <a:gs pos="100000">
                              <a:srgbClr val="6600CC"/>
                            </a:gs>
                          </a:gsLst>
                          <a:lin ang="2700000" scaled="1"/>
                        </a:gradFill>
                        <a:effectLst>
                          <a:outerShdw dist="45791" dir="3378596" algn="ctr" rotWithShape="0">
                            <a:srgbClr val="4D4D4D"/>
                          </a:outerShdw>
                        </a:effectLst>
                        <a:cs typeface="Arial" panose="020B0604020202020204" pitchFamily="34" charset="0"/>
                      </a:rPr>
                      <a:t> </a:t>
                    </a:r>
                  </a:p>
                </p:txBody>
              </p:sp>
              <p:sp>
                <p:nvSpPr>
                  <p:cNvPr id="66601" name="Text Box 9"/>
                  <p:cNvSpPr txBox="1">
                    <a:spLocks noChangeArrowheads="1"/>
                  </p:cNvSpPr>
                  <p:nvPr/>
                </p:nvSpPr>
                <p:spPr bwMode="auto">
                  <a:xfrm>
                    <a:off x="720" y="768"/>
                    <a:ext cx="5040" cy="86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solidFill>
                          <a:srgbClr val="000000"/>
                        </a:solidFill>
                      </a:rPr>
                      <a:t>Producto de matrices</a:t>
                    </a:r>
                    <a:r>
                      <a:rPr lang="es-ES_tradnl" b="1" i="0">
                        <a:solidFill>
                          <a:srgbClr val="000000"/>
                        </a:solidFill>
                      </a:rPr>
                      <a:t>: M = C . D</a:t>
                    </a:r>
                  </a:p>
                  <a:p>
                    <a:endParaRPr lang="es-ES_tradnl" sz="3200" b="1" i="0">
                      <a:solidFill>
                        <a:srgbClr val="000000"/>
                      </a:solidFill>
                    </a:endParaRPr>
                  </a:p>
                </p:txBody>
              </p:sp>
              <p:graphicFrame>
                <p:nvGraphicFramePr>
                  <p:cNvPr id="66602" name="Object 10"/>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46089"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6603" name="Text Box 11"/>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grpSp>
              <p:nvGrpSpPr>
                <p:cNvPr id="66580" name="Group 12"/>
                <p:cNvGrpSpPr>
                  <a:grpSpLocks/>
                </p:cNvGrpSpPr>
                <p:nvPr/>
              </p:nvGrpSpPr>
              <p:grpSpPr bwMode="auto">
                <a:xfrm>
                  <a:off x="0" y="2736"/>
                  <a:ext cx="5472" cy="1200"/>
                  <a:chOff x="0" y="2784"/>
                  <a:chExt cx="5472" cy="1200"/>
                </a:xfrm>
              </p:grpSpPr>
              <p:graphicFrame>
                <p:nvGraphicFramePr>
                  <p:cNvPr id="66581" name="Object 13"/>
                  <p:cNvGraphicFramePr>
                    <a:graphicFrameLocks noChangeAspect="1"/>
                  </p:cNvGraphicFramePr>
                  <p:nvPr/>
                </p:nvGraphicFramePr>
                <p:xfrm>
                  <a:off x="0" y="2784"/>
                  <a:ext cx="5472" cy="1200"/>
                </p:xfrm>
                <a:graphic>
                  <a:graphicData uri="http://schemas.openxmlformats.org/presentationml/2006/ole">
                    <mc:AlternateContent xmlns:mc="http://schemas.openxmlformats.org/markup-compatibility/2006">
                      <mc:Choice xmlns:v="urn:schemas-microsoft-com:vml" Requires="v">
                        <p:oleObj spid="_x0000_s46090"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278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6582" name="Group 14"/>
                  <p:cNvGrpSpPr>
                    <a:grpSpLocks/>
                  </p:cNvGrpSpPr>
                  <p:nvPr/>
                </p:nvGrpSpPr>
                <p:grpSpPr bwMode="auto">
                  <a:xfrm>
                    <a:off x="2160" y="3408"/>
                    <a:ext cx="1056" cy="404"/>
                    <a:chOff x="2112" y="3408"/>
                    <a:chExt cx="1056" cy="404"/>
                  </a:xfrm>
                </p:grpSpPr>
                <p:sp>
                  <p:nvSpPr>
                    <p:cNvPr id="66597" name="Text Box 15"/>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6598" name="Text Box 16"/>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66583" name="Group 17"/>
                  <p:cNvGrpSpPr>
                    <a:grpSpLocks/>
                  </p:cNvGrpSpPr>
                  <p:nvPr/>
                </p:nvGrpSpPr>
                <p:grpSpPr bwMode="auto">
                  <a:xfrm>
                    <a:off x="1020" y="2832"/>
                    <a:ext cx="768" cy="413"/>
                    <a:chOff x="1200" y="2832"/>
                    <a:chExt cx="768" cy="413"/>
                  </a:xfrm>
                </p:grpSpPr>
                <p:sp>
                  <p:nvSpPr>
                    <p:cNvPr id="66595" name="Text Box 18"/>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6596" name="Text Box 19"/>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6584" name="Group 20"/>
                  <p:cNvGrpSpPr>
                    <a:grpSpLocks/>
                  </p:cNvGrpSpPr>
                  <p:nvPr/>
                </p:nvGrpSpPr>
                <p:grpSpPr bwMode="auto">
                  <a:xfrm>
                    <a:off x="2172" y="2832"/>
                    <a:ext cx="1092" cy="404"/>
                    <a:chOff x="2496" y="2860"/>
                    <a:chExt cx="1092" cy="404"/>
                  </a:xfrm>
                </p:grpSpPr>
                <p:sp>
                  <p:nvSpPr>
                    <p:cNvPr id="66593" name="Text Box 21"/>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6594" name="Text Box 22"/>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6585" name="Group 23"/>
                  <p:cNvGrpSpPr>
                    <a:grpSpLocks/>
                  </p:cNvGrpSpPr>
                  <p:nvPr/>
                </p:nvGrpSpPr>
                <p:grpSpPr bwMode="auto">
                  <a:xfrm>
                    <a:off x="1596" y="2832"/>
                    <a:ext cx="768" cy="404"/>
                    <a:chOff x="1776" y="2832"/>
                    <a:chExt cx="768" cy="404"/>
                  </a:xfrm>
                </p:grpSpPr>
                <p:sp>
                  <p:nvSpPr>
                    <p:cNvPr id="66591" name="Text Box 24"/>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6592" name="Text Box 25"/>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6586" name="Group 26"/>
                  <p:cNvGrpSpPr>
                    <a:grpSpLocks/>
                  </p:cNvGrpSpPr>
                  <p:nvPr/>
                </p:nvGrpSpPr>
                <p:grpSpPr bwMode="auto">
                  <a:xfrm>
                    <a:off x="912" y="3428"/>
                    <a:ext cx="576" cy="404"/>
                    <a:chOff x="3408" y="2832"/>
                    <a:chExt cx="576" cy="404"/>
                  </a:xfrm>
                </p:grpSpPr>
                <p:sp>
                  <p:nvSpPr>
                    <p:cNvPr id="66589" name="Text Box 27"/>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6590" name="Text Box 28"/>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66587" name="Text Box 29"/>
                  <p:cNvSpPr txBox="1">
                    <a:spLocks noChangeArrowheads="1"/>
                  </p:cNvSpPr>
                  <p:nvPr/>
                </p:nvSpPr>
                <p:spPr bwMode="auto">
                  <a:xfrm>
                    <a:off x="1296" y="3408"/>
                    <a:ext cx="76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66588" name="Text Box 30"/>
                  <p:cNvSpPr txBox="1">
                    <a:spLocks noChangeArrowheads="1"/>
                  </p:cNvSpPr>
                  <p:nvPr/>
                </p:nvSpPr>
                <p:spPr bwMode="auto">
                  <a:xfrm>
                    <a:off x="192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grpSp>
        <p:sp>
          <p:nvSpPr>
            <p:cNvPr id="66570" name="Oval 31"/>
            <p:cNvSpPr>
              <a:spLocks noChangeArrowheads="1"/>
            </p:cNvSpPr>
            <p:nvPr/>
          </p:nvSpPr>
          <p:spPr bwMode="auto">
            <a:xfrm>
              <a:off x="1152" y="1296"/>
              <a:ext cx="1536" cy="48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6571" name="Oval 32"/>
            <p:cNvSpPr>
              <a:spLocks noChangeArrowheads="1"/>
            </p:cNvSpPr>
            <p:nvPr/>
          </p:nvSpPr>
          <p:spPr bwMode="auto">
            <a:xfrm rot="-5400000">
              <a:off x="4080" y="1584"/>
              <a:ext cx="1248" cy="48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6572" name="Text Box 33"/>
            <p:cNvSpPr txBox="1">
              <a:spLocks noChangeArrowheads="1"/>
            </p:cNvSpPr>
            <p:nvPr/>
          </p:nvSpPr>
          <p:spPr bwMode="auto">
            <a:xfrm>
              <a:off x="1248" y="134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sp>
          <p:nvSpPr>
            <p:cNvPr id="66573" name="Text Box 34"/>
            <p:cNvSpPr txBox="1">
              <a:spLocks noChangeArrowheads="1"/>
            </p:cNvSpPr>
            <p:nvPr/>
          </p:nvSpPr>
          <p:spPr bwMode="auto">
            <a:xfrm>
              <a:off x="4560" y="1200"/>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nvGrpSpPr>
            <p:cNvPr id="66574" name="Group 35"/>
            <p:cNvGrpSpPr>
              <a:grpSpLocks/>
            </p:cNvGrpSpPr>
            <p:nvPr/>
          </p:nvGrpSpPr>
          <p:grpSpPr bwMode="auto">
            <a:xfrm>
              <a:off x="3456" y="2792"/>
              <a:ext cx="672" cy="424"/>
              <a:chOff x="3456" y="2448"/>
              <a:chExt cx="672" cy="424"/>
            </a:xfrm>
          </p:grpSpPr>
          <p:sp>
            <p:nvSpPr>
              <p:cNvPr id="66575" name="Text Box 36"/>
              <p:cNvSpPr txBox="1">
                <a:spLocks noChangeArrowheads="1"/>
              </p:cNvSpPr>
              <p:nvPr/>
            </p:nvSpPr>
            <p:spPr bwMode="auto">
              <a:xfrm>
                <a:off x="3696" y="244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66576" name="Text Box 37"/>
              <p:cNvSpPr txBox="1">
                <a:spLocks noChangeArrowheads="1"/>
              </p:cNvSpPr>
              <p:nvPr/>
            </p:nvSpPr>
            <p:spPr bwMode="auto">
              <a:xfrm>
                <a:off x="3456" y="246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grpSp>
      <p:sp>
        <p:nvSpPr>
          <p:cNvPr id="590886" name="Text Box 38"/>
          <p:cNvSpPr txBox="1">
            <a:spLocks noChangeArrowheads="1"/>
          </p:cNvSpPr>
          <p:nvPr/>
        </p:nvSpPr>
        <p:spPr bwMode="auto">
          <a:xfrm>
            <a:off x="4419600" y="21336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0</a:t>
            </a:r>
            <a:endParaRPr lang="es-ES_tradnl" sz="2400" i="0">
              <a:latin typeface="Times New Roman" panose="02020603050405020304" pitchFamily="18" charset="0"/>
            </a:endParaRPr>
          </a:p>
        </p:txBody>
      </p:sp>
      <p:sp>
        <p:nvSpPr>
          <p:cNvPr id="590887" name="Text Box 39"/>
          <p:cNvSpPr txBox="1">
            <a:spLocks noChangeArrowheads="1"/>
          </p:cNvSpPr>
          <p:nvPr/>
        </p:nvSpPr>
        <p:spPr bwMode="auto">
          <a:xfrm>
            <a:off x="8763000" y="255905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nvGrpSpPr>
          <p:cNvPr id="590888" name="Group 40"/>
          <p:cNvGrpSpPr>
            <a:grpSpLocks/>
          </p:cNvGrpSpPr>
          <p:nvPr/>
        </p:nvGrpSpPr>
        <p:grpSpPr bwMode="auto">
          <a:xfrm>
            <a:off x="7772400" y="4464050"/>
            <a:ext cx="1219200" cy="641350"/>
            <a:chOff x="4080" y="2812"/>
            <a:chExt cx="768" cy="404"/>
          </a:xfrm>
        </p:grpSpPr>
        <p:sp>
          <p:nvSpPr>
            <p:cNvPr id="66567" name="Text Box 41"/>
            <p:cNvSpPr txBox="1">
              <a:spLocks noChangeArrowheads="1"/>
            </p:cNvSpPr>
            <p:nvPr/>
          </p:nvSpPr>
          <p:spPr bwMode="auto">
            <a:xfrm>
              <a:off x="4080" y="2812"/>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6568" name="Text Box 42"/>
            <p:cNvSpPr txBox="1">
              <a:spLocks noChangeArrowheads="1"/>
            </p:cNvSpPr>
            <p:nvPr/>
          </p:nvSpPr>
          <p:spPr bwMode="auto">
            <a:xfrm>
              <a:off x="4416"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sp>
        <p:nvSpPr>
          <p:cNvPr id="590891" name="Rectangle 43"/>
          <p:cNvSpPr>
            <a:spLocks noChangeArrowheads="1"/>
          </p:cNvSpPr>
          <p:nvPr/>
        </p:nvSpPr>
        <p:spPr bwMode="auto">
          <a:xfrm>
            <a:off x="2495550" y="404813"/>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7690786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90886"/>
                                        </p:tgtEl>
                                        <p:attrNameLst>
                                          <p:attrName>style.visibility</p:attrName>
                                        </p:attrNameLst>
                                      </p:cBhvr>
                                      <p:to>
                                        <p:strVal val="visible"/>
                                      </p:to>
                                    </p:set>
                                    <p:anim calcmode="lin" valueType="num">
                                      <p:cBhvr>
                                        <p:cTn id="7" dur="500" fill="hold"/>
                                        <p:tgtEl>
                                          <p:spTgt spid="590886"/>
                                        </p:tgtEl>
                                        <p:attrNameLst>
                                          <p:attrName>ppt_w</p:attrName>
                                        </p:attrNameLst>
                                      </p:cBhvr>
                                      <p:tavLst>
                                        <p:tav tm="0">
                                          <p:val>
                                            <p:fltVal val="0"/>
                                          </p:val>
                                        </p:tav>
                                        <p:tav tm="100000">
                                          <p:val>
                                            <p:strVal val="#ppt_w"/>
                                          </p:val>
                                        </p:tav>
                                      </p:tavLst>
                                    </p:anim>
                                    <p:anim calcmode="lin" valueType="num">
                                      <p:cBhvr>
                                        <p:cTn id="8" dur="500" fill="hold"/>
                                        <p:tgtEl>
                                          <p:spTgt spid="59088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0"/>
                                  </p:stCondLst>
                                  <p:childTnLst>
                                    <p:set>
                                      <p:cBhvr>
                                        <p:cTn id="11" dur="1" fill="hold">
                                          <p:stCondLst>
                                            <p:cond delay="0"/>
                                          </p:stCondLst>
                                        </p:cTn>
                                        <p:tgtEl>
                                          <p:spTgt spid="590887"/>
                                        </p:tgtEl>
                                        <p:attrNameLst>
                                          <p:attrName>style.visibility</p:attrName>
                                        </p:attrNameLst>
                                      </p:cBhvr>
                                      <p:to>
                                        <p:strVal val="visible"/>
                                      </p:to>
                                    </p:set>
                                    <p:anim calcmode="lin" valueType="num">
                                      <p:cBhvr>
                                        <p:cTn id="12" dur="500" fill="hold"/>
                                        <p:tgtEl>
                                          <p:spTgt spid="590887"/>
                                        </p:tgtEl>
                                        <p:attrNameLst>
                                          <p:attrName>ppt_w</p:attrName>
                                        </p:attrNameLst>
                                      </p:cBhvr>
                                      <p:tavLst>
                                        <p:tav tm="0">
                                          <p:val>
                                            <p:fltVal val="0"/>
                                          </p:val>
                                        </p:tav>
                                        <p:tav tm="100000">
                                          <p:val>
                                            <p:strVal val="#ppt_w"/>
                                          </p:val>
                                        </p:tav>
                                      </p:tavLst>
                                    </p:anim>
                                    <p:anim calcmode="lin" valueType="num">
                                      <p:cBhvr>
                                        <p:cTn id="13" dur="500" fill="hold"/>
                                        <p:tgtEl>
                                          <p:spTgt spid="59088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23" presetClass="entr" presetSubtype="16" fill="hold" nodeType="afterEffect">
                                  <p:stCondLst>
                                    <p:cond delay="1000"/>
                                  </p:stCondLst>
                                  <p:childTnLst>
                                    <p:set>
                                      <p:cBhvr>
                                        <p:cTn id="16" dur="1" fill="hold">
                                          <p:stCondLst>
                                            <p:cond delay="0"/>
                                          </p:stCondLst>
                                        </p:cTn>
                                        <p:tgtEl>
                                          <p:spTgt spid="590888"/>
                                        </p:tgtEl>
                                        <p:attrNameLst>
                                          <p:attrName>style.visibility</p:attrName>
                                        </p:attrNameLst>
                                      </p:cBhvr>
                                      <p:to>
                                        <p:strVal val="visible"/>
                                      </p:to>
                                    </p:set>
                                    <p:anim calcmode="lin" valueType="num">
                                      <p:cBhvr>
                                        <p:cTn id="17" dur="500" fill="hold"/>
                                        <p:tgtEl>
                                          <p:spTgt spid="590888"/>
                                        </p:tgtEl>
                                        <p:attrNameLst>
                                          <p:attrName>ppt_w</p:attrName>
                                        </p:attrNameLst>
                                      </p:cBhvr>
                                      <p:tavLst>
                                        <p:tav tm="0">
                                          <p:val>
                                            <p:fltVal val="0"/>
                                          </p:val>
                                        </p:tav>
                                        <p:tav tm="100000">
                                          <p:val>
                                            <p:strVal val="#ppt_w"/>
                                          </p:val>
                                        </p:tav>
                                      </p:tavLst>
                                    </p:anim>
                                    <p:anim calcmode="lin" valueType="num">
                                      <p:cBhvr>
                                        <p:cTn id="18" dur="500" fill="hold"/>
                                        <p:tgtEl>
                                          <p:spTgt spid="5908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0886" grpId="0" autoUpdateAnimBg="0"/>
      <p:bldP spid="590887"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586" name="Group 2"/>
          <p:cNvGrpSpPr>
            <a:grpSpLocks/>
          </p:cNvGrpSpPr>
          <p:nvPr/>
        </p:nvGrpSpPr>
        <p:grpSpPr bwMode="auto">
          <a:xfrm>
            <a:off x="1524000" y="228600"/>
            <a:ext cx="9144000" cy="6019800"/>
            <a:chOff x="0" y="144"/>
            <a:chExt cx="5760" cy="3792"/>
          </a:xfrm>
        </p:grpSpPr>
        <p:grpSp>
          <p:nvGrpSpPr>
            <p:cNvPr id="67593" name="Group 3"/>
            <p:cNvGrpSpPr>
              <a:grpSpLocks/>
            </p:cNvGrpSpPr>
            <p:nvPr/>
          </p:nvGrpSpPr>
          <p:grpSpPr bwMode="auto">
            <a:xfrm>
              <a:off x="0" y="144"/>
              <a:ext cx="5760" cy="3792"/>
              <a:chOff x="0" y="144"/>
              <a:chExt cx="5760" cy="3792"/>
            </a:xfrm>
          </p:grpSpPr>
          <p:grpSp>
            <p:nvGrpSpPr>
              <p:cNvPr id="67599" name="Group 4"/>
              <p:cNvGrpSpPr>
                <a:grpSpLocks/>
              </p:cNvGrpSpPr>
              <p:nvPr/>
            </p:nvGrpSpPr>
            <p:grpSpPr bwMode="auto">
              <a:xfrm>
                <a:off x="0" y="144"/>
                <a:ext cx="5760" cy="3792"/>
                <a:chOff x="0" y="144"/>
                <a:chExt cx="5760" cy="3792"/>
              </a:xfrm>
            </p:grpSpPr>
            <p:sp>
              <p:nvSpPr>
                <p:cNvPr id="67607" name="Text Box 5"/>
                <p:cNvSpPr txBox="1">
                  <a:spLocks noChangeArrowheads="1"/>
                </p:cNvSpPr>
                <p:nvPr/>
              </p:nvSpPr>
              <p:spPr bwMode="auto">
                <a:xfrm>
                  <a:off x="4896" y="216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latin typeface="Comic Sans MS" panose="030F0702030302020204" pitchFamily="66" charset="0"/>
                    </a:rPr>
                    <a:t>3</a:t>
                  </a:r>
                  <a:r>
                    <a:rPr lang="es-ES_tradnl" sz="3200" b="1" i="0">
                      <a:solidFill>
                        <a:srgbClr val="000000"/>
                      </a:solidFill>
                      <a:latin typeface="Comic Sans MS" panose="030F0702030302020204" pitchFamily="66" charset="0"/>
                    </a:rPr>
                    <a:t>x</a:t>
                  </a:r>
                  <a:r>
                    <a:rPr lang="es-ES_tradnl" sz="3200" b="1" i="0">
                      <a:solidFill>
                        <a:schemeClr val="tx2"/>
                      </a:solidFill>
                      <a:latin typeface="Comic Sans MS" panose="030F0702030302020204" pitchFamily="66" charset="0"/>
                    </a:rPr>
                    <a:t>2</a:t>
                  </a:r>
                  <a:endParaRPr lang="es-ES_tradnl" sz="3200" b="1" i="0">
                    <a:solidFill>
                      <a:srgbClr val="000000"/>
                    </a:solidFill>
                    <a:latin typeface="Comic Sans MS" panose="030F0702030302020204" pitchFamily="66" charset="0"/>
                  </a:endParaRPr>
                </a:p>
              </p:txBody>
            </p:sp>
            <p:grpSp>
              <p:nvGrpSpPr>
                <p:cNvPr id="67608" name="Group 6"/>
                <p:cNvGrpSpPr>
                  <a:grpSpLocks/>
                </p:cNvGrpSpPr>
                <p:nvPr/>
              </p:nvGrpSpPr>
              <p:grpSpPr bwMode="auto">
                <a:xfrm>
                  <a:off x="0" y="144"/>
                  <a:ext cx="5760" cy="3792"/>
                  <a:chOff x="0" y="144"/>
                  <a:chExt cx="5760" cy="3792"/>
                </a:xfrm>
              </p:grpSpPr>
              <p:grpSp>
                <p:nvGrpSpPr>
                  <p:cNvPr id="67609" name="Group 7"/>
                  <p:cNvGrpSpPr>
                    <a:grpSpLocks/>
                  </p:cNvGrpSpPr>
                  <p:nvPr/>
                </p:nvGrpSpPr>
                <p:grpSpPr bwMode="auto">
                  <a:xfrm>
                    <a:off x="624" y="144"/>
                    <a:ext cx="5136" cy="2352"/>
                    <a:chOff x="624" y="144"/>
                    <a:chExt cx="5136" cy="2352"/>
                  </a:xfrm>
                </p:grpSpPr>
                <p:graphicFrame>
                  <p:nvGraphicFramePr>
                    <p:cNvPr id="67629" name="Object 8"/>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47112"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630" name="WordArt 9"/>
                    <p:cNvSpPr>
                      <a:spLocks noChangeArrowheads="1" noChangeShapeType="1" noTextEdit="1"/>
                    </p:cNvSpPr>
                    <p:nvPr/>
                  </p:nvSpPr>
                  <p:spPr bwMode="auto">
                    <a:xfrm>
                      <a:off x="672" y="144"/>
                      <a:ext cx="4848" cy="552"/>
                    </a:xfrm>
                    <a:prstGeom prst="rect">
                      <a:avLst/>
                    </a:prstGeom>
                  </p:spPr>
                  <p:txBody>
                    <a:bodyPr wrap="none" fromWordArt="1">
                      <a:prstTxWarp prst="textPlain">
                        <a:avLst>
                          <a:gd name="adj" fmla="val 50000"/>
                        </a:avLst>
                      </a:prstTxWarp>
                    </a:bodyPr>
                    <a:lstStyle/>
                    <a:p>
                      <a:pPr algn="ctr"/>
                      <a:r>
                        <a:rPr lang="en-US" b="1" kern="10" spc="720">
                          <a:ln w="28575">
                            <a:solidFill>
                              <a:srgbClr val="000000"/>
                            </a:solidFill>
                            <a:round/>
                            <a:headEnd/>
                            <a:tailEnd/>
                          </a:ln>
                          <a:gradFill rotWithShape="1">
                            <a:gsLst>
                              <a:gs pos="0">
                                <a:schemeClr val="tx2"/>
                              </a:gs>
                              <a:gs pos="100000">
                                <a:srgbClr val="6600CC"/>
                              </a:gs>
                            </a:gsLst>
                            <a:lin ang="2700000" scaled="1"/>
                          </a:gradFill>
                          <a:effectLst>
                            <a:outerShdw dist="45791" dir="3378596" algn="ctr" rotWithShape="0">
                              <a:srgbClr val="4D4D4D"/>
                            </a:outerShdw>
                          </a:effectLst>
                          <a:cs typeface="Arial" panose="020B0604020202020204" pitchFamily="34" charset="0"/>
                        </a:rPr>
                        <a:t> </a:t>
                      </a:r>
                    </a:p>
                  </p:txBody>
                </p:sp>
                <p:sp>
                  <p:nvSpPr>
                    <p:cNvPr id="67631" name="Text Box 10"/>
                    <p:cNvSpPr txBox="1">
                      <a:spLocks noChangeArrowheads="1"/>
                    </p:cNvSpPr>
                    <p:nvPr/>
                  </p:nvSpPr>
                  <p:spPr bwMode="auto">
                    <a:xfrm>
                      <a:off x="720" y="768"/>
                      <a:ext cx="5040" cy="98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solidFill>
                            <a:srgbClr val="000000"/>
                          </a:solidFill>
                        </a:rPr>
                        <a:t>Producto de matrices: M = C . D</a:t>
                      </a:r>
                    </a:p>
                    <a:p>
                      <a:endParaRPr lang="es-ES_tradnl" sz="4000" b="1" i="0">
                        <a:solidFill>
                          <a:srgbClr val="000000"/>
                        </a:solidFill>
                        <a:latin typeface="Comic Sans MS" panose="030F0702030302020204" pitchFamily="66" charset="0"/>
                      </a:endParaRPr>
                    </a:p>
                  </p:txBody>
                </p:sp>
                <p:graphicFrame>
                  <p:nvGraphicFramePr>
                    <p:cNvPr id="67632" name="Object 11"/>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47113"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633" name="Text Box 12"/>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2</a:t>
                      </a:r>
                      <a:r>
                        <a:rPr lang="es-ES_tradnl" sz="3200" b="1" i="0">
                          <a:solidFill>
                            <a:srgbClr val="000000"/>
                          </a:solidFill>
                          <a:latin typeface="Comic Sans MS" panose="030F0702030302020204" pitchFamily="66" charset="0"/>
                        </a:rPr>
                        <a:t>x</a:t>
                      </a:r>
                      <a:r>
                        <a:rPr lang="es-ES_tradnl" sz="3200" b="1" i="0">
                          <a:solidFill>
                            <a:srgbClr val="6600CC"/>
                          </a:solidFill>
                          <a:latin typeface="Comic Sans MS" panose="030F0702030302020204" pitchFamily="66" charset="0"/>
                        </a:rPr>
                        <a:t>3</a:t>
                      </a:r>
                    </a:p>
                  </p:txBody>
                </p:sp>
              </p:grpSp>
              <p:grpSp>
                <p:nvGrpSpPr>
                  <p:cNvPr id="67610" name="Group 13"/>
                  <p:cNvGrpSpPr>
                    <a:grpSpLocks/>
                  </p:cNvGrpSpPr>
                  <p:nvPr/>
                </p:nvGrpSpPr>
                <p:grpSpPr bwMode="auto">
                  <a:xfrm>
                    <a:off x="0" y="2736"/>
                    <a:ext cx="5472" cy="1200"/>
                    <a:chOff x="0" y="2784"/>
                    <a:chExt cx="5472" cy="1200"/>
                  </a:xfrm>
                </p:grpSpPr>
                <p:graphicFrame>
                  <p:nvGraphicFramePr>
                    <p:cNvPr id="67611" name="Object 14"/>
                    <p:cNvGraphicFramePr>
                      <a:graphicFrameLocks noChangeAspect="1"/>
                    </p:cNvGraphicFramePr>
                    <p:nvPr/>
                  </p:nvGraphicFramePr>
                  <p:xfrm>
                    <a:off x="0" y="2784"/>
                    <a:ext cx="5472" cy="1200"/>
                  </p:xfrm>
                  <a:graphic>
                    <a:graphicData uri="http://schemas.openxmlformats.org/presentationml/2006/ole">
                      <mc:AlternateContent xmlns:mc="http://schemas.openxmlformats.org/markup-compatibility/2006">
                        <mc:Choice xmlns:v="urn:schemas-microsoft-com:vml" Requires="v">
                          <p:oleObj spid="_x0000_s47114"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278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7612" name="Group 15"/>
                    <p:cNvGrpSpPr>
                      <a:grpSpLocks/>
                    </p:cNvGrpSpPr>
                    <p:nvPr/>
                  </p:nvGrpSpPr>
                  <p:grpSpPr bwMode="auto">
                    <a:xfrm>
                      <a:off x="2160" y="3408"/>
                      <a:ext cx="1056" cy="404"/>
                      <a:chOff x="2112" y="3408"/>
                      <a:chExt cx="1056" cy="404"/>
                    </a:xfrm>
                  </p:grpSpPr>
                  <p:sp>
                    <p:nvSpPr>
                      <p:cNvPr id="67627" name="Text Box 16"/>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7628" name="Text Box 17"/>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67613" name="Group 18"/>
                    <p:cNvGrpSpPr>
                      <a:grpSpLocks/>
                    </p:cNvGrpSpPr>
                    <p:nvPr/>
                  </p:nvGrpSpPr>
                  <p:grpSpPr bwMode="auto">
                    <a:xfrm>
                      <a:off x="1020" y="2832"/>
                      <a:ext cx="768" cy="413"/>
                      <a:chOff x="1200" y="2832"/>
                      <a:chExt cx="768" cy="413"/>
                    </a:xfrm>
                  </p:grpSpPr>
                  <p:sp>
                    <p:nvSpPr>
                      <p:cNvPr id="67625" name="Text Box 19"/>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7626" name="Text Box 20"/>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7614" name="Group 21"/>
                    <p:cNvGrpSpPr>
                      <a:grpSpLocks/>
                    </p:cNvGrpSpPr>
                    <p:nvPr/>
                  </p:nvGrpSpPr>
                  <p:grpSpPr bwMode="auto">
                    <a:xfrm>
                      <a:off x="2172" y="2832"/>
                      <a:ext cx="1092" cy="404"/>
                      <a:chOff x="2496" y="2860"/>
                      <a:chExt cx="1092" cy="404"/>
                    </a:xfrm>
                  </p:grpSpPr>
                  <p:sp>
                    <p:nvSpPr>
                      <p:cNvPr id="67623" name="Text Box 22"/>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7624" name="Text Box 23"/>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7615" name="Group 24"/>
                    <p:cNvGrpSpPr>
                      <a:grpSpLocks/>
                    </p:cNvGrpSpPr>
                    <p:nvPr/>
                  </p:nvGrpSpPr>
                  <p:grpSpPr bwMode="auto">
                    <a:xfrm>
                      <a:off x="1596" y="2832"/>
                      <a:ext cx="768" cy="404"/>
                      <a:chOff x="1776" y="2832"/>
                      <a:chExt cx="768" cy="404"/>
                    </a:xfrm>
                  </p:grpSpPr>
                  <p:sp>
                    <p:nvSpPr>
                      <p:cNvPr id="67621" name="Text Box 25"/>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7622" name="Text Box 26"/>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7616" name="Group 27"/>
                    <p:cNvGrpSpPr>
                      <a:grpSpLocks/>
                    </p:cNvGrpSpPr>
                    <p:nvPr/>
                  </p:nvGrpSpPr>
                  <p:grpSpPr bwMode="auto">
                    <a:xfrm>
                      <a:off x="912" y="3428"/>
                      <a:ext cx="576" cy="404"/>
                      <a:chOff x="3408" y="2832"/>
                      <a:chExt cx="576" cy="404"/>
                    </a:xfrm>
                  </p:grpSpPr>
                  <p:sp>
                    <p:nvSpPr>
                      <p:cNvPr id="67619" name="Text Box 28"/>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7620" name="Text Box 29"/>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67617" name="Text Box 30"/>
                    <p:cNvSpPr txBox="1">
                      <a:spLocks noChangeArrowheads="1"/>
                    </p:cNvSpPr>
                    <p:nvPr/>
                  </p:nvSpPr>
                  <p:spPr bwMode="auto">
                    <a:xfrm>
                      <a:off x="1296" y="3408"/>
                      <a:ext cx="76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67618" name="Text Box 31"/>
                    <p:cNvSpPr txBox="1">
                      <a:spLocks noChangeArrowheads="1"/>
                    </p:cNvSpPr>
                    <p:nvPr/>
                  </p:nvSpPr>
                  <p:spPr bwMode="auto">
                    <a:xfrm>
                      <a:off x="192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grpSp>
          <p:sp>
            <p:nvSpPr>
              <p:cNvPr id="67600" name="Oval 32"/>
              <p:cNvSpPr>
                <a:spLocks noChangeArrowheads="1"/>
              </p:cNvSpPr>
              <p:nvPr/>
            </p:nvSpPr>
            <p:spPr bwMode="auto">
              <a:xfrm>
                <a:off x="1152" y="1296"/>
                <a:ext cx="1536" cy="48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7601" name="Oval 33"/>
              <p:cNvSpPr>
                <a:spLocks noChangeArrowheads="1"/>
              </p:cNvSpPr>
              <p:nvPr/>
            </p:nvSpPr>
            <p:spPr bwMode="auto">
              <a:xfrm rot="-5400000">
                <a:off x="4080" y="1584"/>
                <a:ext cx="1248" cy="48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7602" name="Text Box 34"/>
              <p:cNvSpPr txBox="1">
                <a:spLocks noChangeArrowheads="1"/>
              </p:cNvSpPr>
              <p:nvPr/>
            </p:nvSpPr>
            <p:spPr bwMode="auto">
              <a:xfrm>
                <a:off x="1248" y="134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sp>
            <p:nvSpPr>
              <p:cNvPr id="67603" name="Text Box 35"/>
              <p:cNvSpPr txBox="1">
                <a:spLocks noChangeArrowheads="1"/>
              </p:cNvSpPr>
              <p:nvPr/>
            </p:nvSpPr>
            <p:spPr bwMode="auto">
              <a:xfrm>
                <a:off x="4560" y="1200"/>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nvGrpSpPr>
              <p:cNvPr id="67604" name="Group 36"/>
              <p:cNvGrpSpPr>
                <a:grpSpLocks/>
              </p:cNvGrpSpPr>
              <p:nvPr/>
            </p:nvGrpSpPr>
            <p:grpSpPr bwMode="auto">
              <a:xfrm>
                <a:off x="3456" y="2792"/>
                <a:ext cx="672" cy="424"/>
                <a:chOff x="3456" y="2448"/>
                <a:chExt cx="672" cy="424"/>
              </a:xfrm>
            </p:grpSpPr>
            <p:sp>
              <p:nvSpPr>
                <p:cNvPr id="67605" name="Text Box 37"/>
                <p:cNvSpPr txBox="1">
                  <a:spLocks noChangeArrowheads="1"/>
                </p:cNvSpPr>
                <p:nvPr/>
              </p:nvSpPr>
              <p:spPr bwMode="auto">
                <a:xfrm>
                  <a:off x="3696" y="244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67606" name="Text Box 38"/>
                <p:cNvSpPr txBox="1">
                  <a:spLocks noChangeArrowheads="1"/>
                </p:cNvSpPr>
                <p:nvPr/>
              </p:nvSpPr>
              <p:spPr bwMode="auto">
                <a:xfrm>
                  <a:off x="3456" y="246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grpSp>
        <p:sp>
          <p:nvSpPr>
            <p:cNvPr id="67594" name="Text Box 39"/>
            <p:cNvSpPr txBox="1">
              <a:spLocks noChangeArrowheads="1"/>
            </p:cNvSpPr>
            <p:nvPr/>
          </p:nvSpPr>
          <p:spPr bwMode="auto">
            <a:xfrm>
              <a:off x="1824" y="134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0</a:t>
              </a:r>
              <a:endParaRPr lang="es-ES_tradnl" sz="2400" i="0">
                <a:latin typeface="Times New Roman" panose="02020603050405020304" pitchFamily="18" charset="0"/>
              </a:endParaRPr>
            </a:p>
          </p:txBody>
        </p:sp>
        <p:sp>
          <p:nvSpPr>
            <p:cNvPr id="67595" name="Text Box 40"/>
            <p:cNvSpPr txBox="1">
              <a:spLocks noChangeArrowheads="1"/>
            </p:cNvSpPr>
            <p:nvPr/>
          </p:nvSpPr>
          <p:spPr bwMode="auto">
            <a:xfrm>
              <a:off x="4560" y="16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nvGrpSpPr>
            <p:cNvPr id="67596" name="Group 41"/>
            <p:cNvGrpSpPr>
              <a:grpSpLocks/>
            </p:cNvGrpSpPr>
            <p:nvPr/>
          </p:nvGrpSpPr>
          <p:grpSpPr bwMode="auto">
            <a:xfrm>
              <a:off x="3936" y="2812"/>
              <a:ext cx="768" cy="404"/>
              <a:chOff x="4080" y="2812"/>
              <a:chExt cx="768" cy="404"/>
            </a:xfrm>
          </p:grpSpPr>
          <p:sp>
            <p:nvSpPr>
              <p:cNvPr id="67597" name="Text Box 42"/>
              <p:cNvSpPr txBox="1">
                <a:spLocks noChangeArrowheads="1"/>
              </p:cNvSpPr>
              <p:nvPr/>
            </p:nvSpPr>
            <p:spPr bwMode="auto">
              <a:xfrm>
                <a:off x="4080" y="2812"/>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7598" name="Text Box 43"/>
              <p:cNvSpPr txBox="1">
                <a:spLocks noChangeArrowheads="1"/>
              </p:cNvSpPr>
              <p:nvPr/>
            </p:nvSpPr>
            <p:spPr bwMode="auto">
              <a:xfrm>
                <a:off x="4416"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grpSp>
      <p:sp>
        <p:nvSpPr>
          <p:cNvPr id="591916" name="Text Box 44"/>
          <p:cNvSpPr txBox="1">
            <a:spLocks noChangeArrowheads="1"/>
          </p:cNvSpPr>
          <p:nvPr/>
        </p:nvSpPr>
        <p:spPr bwMode="auto">
          <a:xfrm>
            <a:off x="5257800" y="21336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4</a:t>
            </a:r>
            <a:endParaRPr lang="es-ES_tradnl" sz="2400" i="0">
              <a:latin typeface="Times New Roman" panose="02020603050405020304" pitchFamily="18" charset="0"/>
            </a:endParaRPr>
          </a:p>
        </p:txBody>
      </p:sp>
      <p:sp>
        <p:nvSpPr>
          <p:cNvPr id="591917" name="Text Box 45"/>
          <p:cNvSpPr txBox="1">
            <a:spLocks noChangeArrowheads="1"/>
          </p:cNvSpPr>
          <p:nvPr/>
        </p:nvSpPr>
        <p:spPr bwMode="auto">
          <a:xfrm>
            <a:off x="8763000" y="324485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nvGrpSpPr>
          <p:cNvPr id="591918" name="Group 46"/>
          <p:cNvGrpSpPr>
            <a:grpSpLocks/>
          </p:cNvGrpSpPr>
          <p:nvPr/>
        </p:nvGrpSpPr>
        <p:grpSpPr bwMode="auto">
          <a:xfrm>
            <a:off x="8839200" y="4419600"/>
            <a:ext cx="1219200" cy="641350"/>
            <a:chOff x="4752" y="2784"/>
            <a:chExt cx="768" cy="404"/>
          </a:xfrm>
        </p:grpSpPr>
        <p:sp>
          <p:nvSpPr>
            <p:cNvPr id="67591" name="Text Box 47"/>
            <p:cNvSpPr txBox="1">
              <a:spLocks noChangeArrowheads="1"/>
            </p:cNvSpPr>
            <p:nvPr/>
          </p:nvSpPr>
          <p:spPr bwMode="auto">
            <a:xfrm>
              <a:off x="4752" y="2784"/>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7592" name="Text Box 48"/>
            <p:cNvSpPr txBox="1">
              <a:spLocks noChangeArrowheads="1"/>
            </p:cNvSpPr>
            <p:nvPr/>
          </p:nvSpPr>
          <p:spPr bwMode="auto">
            <a:xfrm>
              <a:off x="5088" y="278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sp>
        <p:nvSpPr>
          <p:cNvPr id="591921" name="Rectangle 49"/>
          <p:cNvSpPr>
            <a:spLocks noChangeArrowheads="1"/>
          </p:cNvSpPr>
          <p:nvPr/>
        </p:nvSpPr>
        <p:spPr bwMode="auto">
          <a:xfrm>
            <a:off x="2711450" y="5492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4858484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91916"/>
                                        </p:tgtEl>
                                        <p:attrNameLst>
                                          <p:attrName>style.visibility</p:attrName>
                                        </p:attrNameLst>
                                      </p:cBhvr>
                                      <p:to>
                                        <p:strVal val="visible"/>
                                      </p:to>
                                    </p:set>
                                    <p:anim calcmode="lin" valueType="num">
                                      <p:cBhvr>
                                        <p:cTn id="7" dur="500" fill="hold"/>
                                        <p:tgtEl>
                                          <p:spTgt spid="591916"/>
                                        </p:tgtEl>
                                        <p:attrNameLst>
                                          <p:attrName>ppt_w</p:attrName>
                                        </p:attrNameLst>
                                      </p:cBhvr>
                                      <p:tavLst>
                                        <p:tav tm="0">
                                          <p:val>
                                            <p:fltVal val="0"/>
                                          </p:val>
                                        </p:tav>
                                        <p:tav tm="100000">
                                          <p:val>
                                            <p:strVal val="#ppt_w"/>
                                          </p:val>
                                        </p:tav>
                                      </p:tavLst>
                                    </p:anim>
                                    <p:anim calcmode="lin" valueType="num">
                                      <p:cBhvr>
                                        <p:cTn id="8" dur="500" fill="hold"/>
                                        <p:tgtEl>
                                          <p:spTgt spid="59191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0"/>
                                  </p:stCondLst>
                                  <p:childTnLst>
                                    <p:set>
                                      <p:cBhvr>
                                        <p:cTn id="11" dur="1" fill="hold">
                                          <p:stCondLst>
                                            <p:cond delay="0"/>
                                          </p:stCondLst>
                                        </p:cTn>
                                        <p:tgtEl>
                                          <p:spTgt spid="591917"/>
                                        </p:tgtEl>
                                        <p:attrNameLst>
                                          <p:attrName>style.visibility</p:attrName>
                                        </p:attrNameLst>
                                      </p:cBhvr>
                                      <p:to>
                                        <p:strVal val="visible"/>
                                      </p:to>
                                    </p:set>
                                    <p:anim calcmode="lin" valueType="num">
                                      <p:cBhvr>
                                        <p:cTn id="12" dur="500" fill="hold"/>
                                        <p:tgtEl>
                                          <p:spTgt spid="591917"/>
                                        </p:tgtEl>
                                        <p:attrNameLst>
                                          <p:attrName>ppt_w</p:attrName>
                                        </p:attrNameLst>
                                      </p:cBhvr>
                                      <p:tavLst>
                                        <p:tav tm="0">
                                          <p:val>
                                            <p:fltVal val="0"/>
                                          </p:val>
                                        </p:tav>
                                        <p:tav tm="100000">
                                          <p:val>
                                            <p:strVal val="#ppt_w"/>
                                          </p:val>
                                        </p:tav>
                                      </p:tavLst>
                                    </p:anim>
                                    <p:anim calcmode="lin" valueType="num">
                                      <p:cBhvr>
                                        <p:cTn id="13" dur="500" fill="hold"/>
                                        <p:tgtEl>
                                          <p:spTgt spid="59191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23" presetClass="entr" presetSubtype="16" fill="hold" nodeType="afterEffect">
                                  <p:stCondLst>
                                    <p:cond delay="1000"/>
                                  </p:stCondLst>
                                  <p:childTnLst>
                                    <p:set>
                                      <p:cBhvr>
                                        <p:cTn id="16" dur="1" fill="hold">
                                          <p:stCondLst>
                                            <p:cond delay="0"/>
                                          </p:stCondLst>
                                        </p:cTn>
                                        <p:tgtEl>
                                          <p:spTgt spid="591918"/>
                                        </p:tgtEl>
                                        <p:attrNameLst>
                                          <p:attrName>style.visibility</p:attrName>
                                        </p:attrNameLst>
                                      </p:cBhvr>
                                      <p:to>
                                        <p:strVal val="visible"/>
                                      </p:to>
                                    </p:set>
                                    <p:anim calcmode="lin" valueType="num">
                                      <p:cBhvr>
                                        <p:cTn id="17" dur="500" fill="hold"/>
                                        <p:tgtEl>
                                          <p:spTgt spid="591918"/>
                                        </p:tgtEl>
                                        <p:attrNameLst>
                                          <p:attrName>ppt_w</p:attrName>
                                        </p:attrNameLst>
                                      </p:cBhvr>
                                      <p:tavLst>
                                        <p:tav tm="0">
                                          <p:val>
                                            <p:fltVal val="0"/>
                                          </p:val>
                                        </p:tav>
                                        <p:tav tm="100000">
                                          <p:val>
                                            <p:strVal val="#ppt_w"/>
                                          </p:val>
                                        </p:tav>
                                      </p:tavLst>
                                    </p:anim>
                                    <p:anim calcmode="lin" valueType="num">
                                      <p:cBhvr>
                                        <p:cTn id="18" dur="500" fill="hold"/>
                                        <p:tgtEl>
                                          <p:spTgt spid="5919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916" grpId="0" autoUpdateAnimBg="0"/>
      <p:bldP spid="591917"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1752600" y="228600"/>
            <a:ext cx="8915400" cy="6096000"/>
            <a:chOff x="144" y="144"/>
            <a:chExt cx="5616" cy="3840"/>
          </a:xfrm>
        </p:grpSpPr>
        <p:graphicFrame>
          <p:nvGraphicFramePr>
            <p:cNvPr id="68619" name="Object 3"/>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48136"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8620" name="Text Box 4"/>
            <p:cNvSpPr txBox="1">
              <a:spLocks noChangeArrowheads="1"/>
            </p:cNvSpPr>
            <p:nvPr/>
          </p:nvSpPr>
          <p:spPr bwMode="auto">
            <a:xfrm>
              <a:off x="4896" y="216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latin typeface="Comic Sans MS" panose="030F0702030302020204" pitchFamily="66" charset="0"/>
                </a:rPr>
                <a:t>3</a:t>
              </a:r>
              <a:r>
                <a:rPr lang="es-ES_tradnl" sz="3200" b="1" i="0">
                  <a:solidFill>
                    <a:srgbClr val="000000"/>
                  </a:solidFill>
                  <a:latin typeface="Comic Sans MS" panose="030F0702030302020204" pitchFamily="66" charset="0"/>
                </a:rPr>
                <a:t>x</a:t>
              </a:r>
              <a:r>
                <a:rPr lang="es-ES_tradnl" sz="3200" b="1" i="0">
                  <a:solidFill>
                    <a:schemeClr val="tx2"/>
                  </a:solidFill>
                  <a:latin typeface="Comic Sans MS" panose="030F0702030302020204" pitchFamily="66" charset="0"/>
                </a:rPr>
                <a:t>2</a:t>
              </a:r>
              <a:endParaRPr lang="es-ES_tradnl" sz="3200" b="1" i="0">
                <a:solidFill>
                  <a:srgbClr val="000000"/>
                </a:solidFill>
                <a:latin typeface="Comic Sans MS" panose="030F0702030302020204" pitchFamily="66" charset="0"/>
              </a:endParaRPr>
            </a:p>
          </p:txBody>
        </p:sp>
        <p:sp>
          <p:nvSpPr>
            <p:cNvPr id="68621" name="WordArt 5"/>
            <p:cNvSpPr>
              <a:spLocks noChangeArrowheads="1" noChangeShapeType="1" noTextEdit="1"/>
            </p:cNvSpPr>
            <p:nvPr/>
          </p:nvSpPr>
          <p:spPr bwMode="auto">
            <a:xfrm>
              <a:off x="672" y="144"/>
              <a:ext cx="4848" cy="552"/>
            </a:xfrm>
            <a:prstGeom prst="rect">
              <a:avLst/>
            </a:prstGeom>
          </p:spPr>
          <p:txBody>
            <a:bodyPr wrap="none" fromWordArt="1">
              <a:prstTxWarp prst="textPlain">
                <a:avLst>
                  <a:gd name="adj" fmla="val 50000"/>
                </a:avLst>
              </a:prstTxWarp>
            </a:bodyPr>
            <a:lstStyle/>
            <a:p>
              <a:pPr algn="ctr"/>
              <a:r>
                <a:rPr lang="en-US" kern="10" spc="720">
                  <a:ln w="28575">
                    <a:solidFill>
                      <a:srgbClr val="000000"/>
                    </a:solidFill>
                    <a:round/>
                    <a:headEnd/>
                    <a:tailEnd/>
                  </a:ln>
                  <a:gradFill rotWithShape="1">
                    <a:gsLst>
                      <a:gs pos="0">
                        <a:schemeClr val="tx2"/>
                      </a:gs>
                      <a:gs pos="100000">
                        <a:srgbClr val="6600CC"/>
                      </a:gs>
                    </a:gsLst>
                    <a:lin ang="2700000" scaled="1"/>
                  </a:gradFill>
                  <a:effectLst>
                    <a:outerShdw dist="45791" dir="3378596" algn="ctr" rotWithShape="0">
                      <a:srgbClr val="4D4D4D"/>
                    </a:outerShdw>
                  </a:effectLst>
                  <a:latin typeface="Arial Black" panose="020B0A04020102020204" pitchFamily="34" charset="0"/>
                </a:rPr>
                <a:t> </a:t>
              </a:r>
            </a:p>
          </p:txBody>
        </p:sp>
        <p:sp>
          <p:nvSpPr>
            <p:cNvPr id="68622" name="Text Box 6"/>
            <p:cNvSpPr txBox="1">
              <a:spLocks noChangeArrowheads="1"/>
            </p:cNvSpPr>
            <p:nvPr/>
          </p:nvSpPr>
          <p:spPr bwMode="auto">
            <a:xfrm>
              <a:off x="720" y="768"/>
              <a:ext cx="5040" cy="80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2800" b="1" i="0">
                  <a:solidFill>
                    <a:srgbClr val="000000"/>
                  </a:solidFill>
                </a:rPr>
                <a:t>Producto de matrices</a:t>
              </a:r>
              <a:r>
                <a:rPr lang="es-ES_tradnl" b="1" i="0">
                  <a:solidFill>
                    <a:srgbClr val="000000"/>
                  </a:solidFill>
                </a:rPr>
                <a:t>: M = C . D</a:t>
              </a:r>
            </a:p>
            <a:p>
              <a:endParaRPr lang="es-ES_tradnl" sz="2800" b="1" i="0">
                <a:solidFill>
                  <a:srgbClr val="000000"/>
                </a:solidFill>
              </a:endParaRPr>
            </a:p>
          </p:txBody>
        </p:sp>
        <p:graphicFrame>
          <p:nvGraphicFramePr>
            <p:cNvPr id="68623" name="Object 7"/>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48137"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8624" name="Text Box 8"/>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2</a:t>
              </a:r>
              <a:r>
                <a:rPr lang="es-ES_tradnl" sz="3200" b="1" i="0">
                  <a:solidFill>
                    <a:srgbClr val="000000"/>
                  </a:solidFill>
                  <a:latin typeface="Comic Sans MS" panose="030F0702030302020204" pitchFamily="66" charset="0"/>
                </a:rPr>
                <a:t>x</a:t>
              </a:r>
              <a:r>
                <a:rPr lang="es-ES_tradnl" sz="3200" b="1" i="0">
                  <a:solidFill>
                    <a:srgbClr val="6600CC"/>
                  </a:solidFill>
                  <a:latin typeface="Comic Sans MS" panose="030F0702030302020204" pitchFamily="66" charset="0"/>
                </a:rPr>
                <a:t>3</a:t>
              </a:r>
            </a:p>
          </p:txBody>
        </p:sp>
        <p:graphicFrame>
          <p:nvGraphicFramePr>
            <p:cNvPr id="68625" name="Object 9"/>
            <p:cNvGraphicFramePr>
              <a:graphicFrameLocks noChangeAspect="1"/>
            </p:cNvGraphicFramePr>
            <p:nvPr/>
          </p:nvGraphicFramePr>
          <p:xfrm>
            <a:off x="144" y="2784"/>
            <a:ext cx="5472" cy="1200"/>
          </p:xfrm>
          <a:graphic>
            <a:graphicData uri="http://schemas.openxmlformats.org/presentationml/2006/ole">
              <mc:AlternateContent xmlns:mc="http://schemas.openxmlformats.org/markup-compatibility/2006">
                <mc:Choice xmlns:v="urn:schemas-microsoft-com:vml" Requires="v">
                  <p:oleObj spid="_x0000_s48138"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4" y="278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8626" name="Group 10"/>
            <p:cNvGrpSpPr>
              <a:grpSpLocks/>
            </p:cNvGrpSpPr>
            <p:nvPr/>
          </p:nvGrpSpPr>
          <p:grpSpPr bwMode="auto">
            <a:xfrm>
              <a:off x="1020" y="2832"/>
              <a:ext cx="768" cy="413"/>
              <a:chOff x="1200" y="2832"/>
              <a:chExt cx="768" cy="413"/>
            </a:xfrm>
          </p:grpSpPr>
          <p:sp>
            <p:nvSpPr>
              <p:cNvPr id="68650" name="Text Box 11"/>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8651" name="Text Box 12"/>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8627" name="Group 13"/>
            <p:cNvGrpSpPr>
              <a:grpSpLocks/>
            </p:cNvGrpSpPr>
            <p:nvPr/>
          </p:nvGrpSpPr>
          <p:grpSpPr bwMode="auto">
            <a:xfrm>
              <a:off x="2172" y="2832"/>
              <a:ext cx="1092" cy="404"/>
              <a:chOff x="2496" y="2860"/>
              <a:chExt cx="1092" cy="404"/>
            </a:xfrm>
          </p:grpSpPr>
          <p:sp>
            <p:nvSpPr>
              <p:cNvPr id="68648" name="Text Box 14"/>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8649" name="Text Box 15"/>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8628" name="Group 16"/>
            <p:cNvGrpSpPr>
              <a:grpSpLocks/>
            </p:cNvGrpSpPr>
            <p:nvPr/>
          </p:nvGrpSpPr>
          <p:grpSpPr bwMode="auto">
            <a:xfrm>
              <a:off x="1596" y="2832"/>
              <a:ext cx="768" cy="404"/>
              <a:chOff x="1776" y="2832"/>
              <a:chExt cx="768" cy="404"/>
            </a:xfrm>
          </p:grpSpPr>
          <p:sp>
            <p:nvSpPr>
              <p:cNvPr id="68646" name="Text Box 17"/>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8647" name="Text Box 18"/>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8629" name="Group 19"/>
            <p:cNvGrpSpPr>
              <a:grpSpLocks/>
            </p:cNvGrpSpPr>
            <p:nvPr/>
          </p:nvGrpSpPr>
          <p:grpSpPr bwMode="auto">
            <a:xfrm>
              <a:off x="1056" y="3428"/>
              <a:ext cx="576" cy="404"/>
              <a:chOff x="3408" y="2832"/>
              <a:chExt cx="576" cy="404"/>
            </a:xfrm>
          </p:grpSpPr>
          <p:sp>
            <p:nvSpPr>
              <p:cNvPr id="68644" name="Text Box 20"/>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8645" name="Text Box 21"/>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68630" name="Text Box 22"/>
            <p:cNvSpPr txBox="1">
              <a:spLocks noChangeArrowheads="1"/>
            </p:cNvSpPr>
            <p:nvPr/>
          </p:nvSpPr>
          <p:spPr bwMode="auto">
            <a:xfrm>
              <a:off x="1440" y="3408"/>
              <a:ext cx="91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68631" name="Text Box 23"/>
            <p:cNvSpPr txBox="1">
              <a:spLocks noChangeArrowheads="1"/>
            </p:cNvSpPr>
            <p:nvPr/>
          </p:nvSpPr>
          <p:spPr bwMode="auto">
            <a:xfrm>
              <a:off x="2064"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68632" name="Group 24"/>
            <p:cNvGrpSpPr>
              <a:grpSpLocks/>
            </p:cNvGrpSpPr>
            <p:nvPr/>
          </p:nvGrpSpPr>
          <p:grpSpPr bwMode="auto">
            <a:xfrm>
              <a:off x="2304" y="3408"/>
              <a:ext cx="1056" cy="404"/>
              <a:chOff x="2112" y="3408"/>
              <a:chExt cx="1056" cy="404"/>
            </a:xfrm>
          </p:grpSpPr>
          <p:sp>
            <p:nvSpPr>
              <p:cNvPr id="68642" name="Text Box 25"/>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8643" name="Text Box 26"/>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68633" name="Group 27"/>
            <p:cNvGrpSpPr>
              <a:grpSpLocks/>
            </p:cNvGrpSpPr>
            <p:nvPr/>
          </p:nvGrpSpPr>
          <p:grpSpPr bwMode="auto">
            <a:xfrm>
              <a:off x="3456" y="2812"/>
              <a:ext cx="672" cy="424"/>
              <a:chOff x="3600" y="2812"/>
              <a:chExt cx="672" cy="424"/>
            </a:xfrm>
          </p:grpSpPr>
          <p:sp>
            <p:nvSpPr>
              <p:cNvPr id="68640" name="Text Box 28"/>
              <p:cNvSpPr txBox="1">
                <a:spLocks noChangeArrowheads="1"/>
              </p:cNvSpPr>
              <p:nvPr/>
            </p:nvSpPr>
            <p:spPr bwMode="auto">
              <a:xfrm>
                <a:off x="3840"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68641" name="Text Box 29"/>
              <p:cNvSpPr txBox="1">
                <a:spLocks noChangeArrowheads="1"/>
              </p:cNvSpPr>
              <p:nvPr/>
            </p:nvSpPr>
            <p:spPr bwMode="auto">
              <a:xfrm>
                <a:off x="3600"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grpSp>
          <p:nvGrpSpPr>
            <p:cNvPr id="68634" name="Group 30"/>
            <p:cNvGrpSpPr>
              <a:grpSpLocks/>
            </p:cNvGrpSpPr>
            <p:nvPr/>
          </p:nvGrpSpPr>
          <p:grpSpPr bwMode="auto">
            <a:xfrm>
              <a:off x="3984" y="2812"/>
              <a:ext cx="768" cy="404"/>
              <a:chOff x="4080" y="2812"/>
              <a:chExt cx="768" cy="404"/>
            </a:xfrm>
          </p:grpSpPr>
          <p:sp>
            <p:nvSpPr>
              <p:cNvPr id="68638" name="Text Box 31"/>
              <p:cNvSpPr txBox="1">
                <a:spLocks noChangeArrowheads="1"/>
              </p:cNvSpPr>
              <p:nvPr/>
            </p:nvSpPr>
            <p:spPr bwMode="auto">
              <a:xfrm>
                <a:off x="4080" y="2812"/>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8639" name="Text Box 32"/>
              <p:cNvSpPr txBox="1">
                <a:spLocks noChangeArrowheads="1"/>
              </p:cNvSpPr>
              <p:nvPr/>
            </p:nvSpPr>
            <p:spPr bwMode="auto">
              <a:xfrm>
                <a:off x="4416"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grpSp>
          <p:nvGrpSpPr>
            <p:cNvPr id="68635" name="Group 33"/>
            <p:cNvGrpSpPr>
              <a:grpSpLocks/>
            </p:cNvGrpSpPr>
            <p:nvPr/>
          </p:nvGrpSpPr>
          <p:grpSpPr bwMode="auto">
            <a:xfrm>
              <a:off x="4608" y="2784"/>
              <a:ext cx="768" cy="404"/>
              <a:chOff x="4752" y="2784"/>
              <a:chExt cx="768" cy="404"/>
            </a:xfrm>
          </p:grpSpPr>
          <p:sp>
            <p:nvSpPr>
              <p:cNvPr id="68636" name="Text Box 34"/>
              <p:cNvSpPr txBox="1">
                <a:spLocks noChangeArrowheads="1"/>
              </p:cNvSpPr>
              <p:nvPr/>
            </p:nvSpPr>
            <p:spPr bwMode="auto">
              <a:xfrm>
                <a:off x="4752" y="2784"/>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8637" name="Text Box 35"/>
              <p:cNvSpPr txBox="1">
                <a:spLocks noChangeArrowheads="1"/>
              </p:cNvSpPr>
              <p:nvPr/>
            </p:nvSpPr>
            <p:spPr bwMode="auto">
              <a:xfrm>
                <a:off x="5088" y="278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grpSp>
      <p:sp>
        <p:nvSpPr>
          <p:cNvPr id="592932" name="Oval 36"/>
          <p:cNvSpPr>
            <a:spLocks noChangeArrowheads="1"/>
          </p:cNvSpPr>
          <p:nvPr/>
        </p:nvSpPr>
        <p:spPr bwMode="auto">
          <a:xfrm>
            <a:off x="3352800" y="28956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92933" name="Oval 37"/>
          <p:cNvSpPr>
            <a:spLocks noChangeArrowheads="1"/>
          </p:cNvSpPr>
          <p:nvPr/>
        </p:nvSpPr>
        <p:spPr bwMode="auto">
          <a:xfrm rot="-5400000">
            <a:off x="8001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92934" name="Text Box 38"/>
          <p:cNvSpPr txBox="1">
            <a:spLocks noChangeArrowheads="1"/>
          </p:cNvSpPr>
          <p:nvPr/>
        </p:nvSpPr>
        <p:spPr bwMode="auto">
          <a:xfrm>
            <a:off x="3429000" y="2971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592935" name="Text Box 39"/>
          <p:cNvSpPr txBox="1">
            <a:spLocks noChangeArrowheads="1"/>
          </p:cNvSpPr>
          <p:nvPr/>
        </p:nvSpPr>
        <p:spPr bwMode="auto">
          <a:xfrm>
            <a:off x="8763000" y="19050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nvGrpSpPr>
          <p:cNvPr id="592936" name="Group 40"/>
          <p:cNvGrpSpPr>
            <a:grpSpLocks/>
          </p:cNvGrpSpPr>
          <p:nvPr/>
        </p:nvGrpSpPr>
        <p:grpSpPr bwMode="auto">
          <a:xfrm>
            <a:off x="7086600" y="5410200"/>
            <a:ext cx="990600" cy="641350"/>
            <a:chOff x="3600" y="3408"/>
            <a:chExt cx="624" cy="404"/>
          </a:xfrm>
        </p:grpSpPr>
        <p:sp>
          <p:nvSpPr>
            <p:cNvPr id="68617" name="Text Box 41"/>
            <p:cNvSpPr txBox="1">
              <a:spLocks noChangeArrowheads="1"/>
            </p:cNvSpPr>
            <p:nvPr/>
          </p:nvSpPr>
          <p:spPr bwMode="auto">
            <a:xfrm>
              <a:off x="360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8618" name="Text Box 42"/>
            <p:cNvSpPr txBox="1">
              <a:spLocks noChangeArrowheads="1"/>
            </p:cNvSpPr>
            <p:nvPr/>
          </p:nvSpPr>
          <p:spPr bwMode="auto">
            <a:xfrm>
              <a:off x="3792"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sp>
        <p:nvSpPr>
          <p:cNvPr id="592939" name="Rectangle 43"/>
          <p:cNvSpPr>
            <a:spLocks noChangeArrowheads="1"/>
          </p:cNvSpPr>
          <p:nvPr/>
        </p:nvSpPr>
        <p:spPr bwMode="auto">
          <a:xfrm>
            <a:off x="2208213" y="476250"/>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933802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2932"/>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59293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592934"/>
                                        </p:tgtEl>
                                        <p:attrNameLst>
                                          <p:attrName>style.visibility</p:attrName>
                                        </p:attrNameLst>
                                      </p:cBhvr>
                                      <p:to>
                                        <p:strVal val="visible"/>
                                      </p:to>
                                    </p:set>
                                  </p:childTnLst>
                                </p:cTn>
                              </p:par>
                            </p:childTnLst>
                          </p:cTn>
                        </p:par>
                        <p:par>
                          <p:cTn id="14" fill="hold" nodeType="afterGroup">
                            <p:stCondLst>
                              <p:cond delay="500"/>
                            </p:stCondLst>
                            <p:childTnLst>
                              <p:par>
                                <p:cTn id="15" presetID="1" presetClass="entr" presetSubtype="0" fill="hold" grpId="0" nodeType="afterEffect">
                                  <p:stCondLst>
                                    <p:cond delay="1000"/>
                                  </p:stCondLst>
                                  <p:childTnLst>
                                    <p:set>
                                      <p:cBhvr>
                                        <p:cTn id="16" dur="1" fill="hold">
                                          <p:stCondLst>
                                            <p:cond delay="499"/>
                                          </p:stCondLst>
                                        </p:cTn>
                                        <p:tgtEl>
                                          <p:spTgt spid="592935"/>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nodeType="afterEffect">
                                  <p:stCondLst>
                                    <p:cond delay="1000"/>
                                  </p:stCondLst>
                                  <p:childTnLst>
                                    <p:set>
                                      <p:cBhvr>
                                        <p:cTn id="19" dur="1" fill="hold">
                                          <p:stCondLst>
                                            <p:cond delay="499"/>
                                          </p:stCondLst>
                                        </p:cTn>
                                        <p:tgtEl>
                                          <p:spTgt spid="5929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932" grpId="0" animBg="1" autoUpdateAnimBg="0"/>
      <p:bldP spid="592933" grpId="0" animBg="1" autoUpdateAnimBg="0"/>
      <p:bldP spid="592934" grpId="0" autoUpdateAnimBg="0"/>
      <p:bldP spid="592935"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4" name="Group 2"/>
          <p:cNvGrpSpPr>
            <a:grpSpLocks/>
          </p:cNvGrpSpPr>
          <p:nvPr/>
        </p:nvGrpSpPr>
        <p:grpSpPr bwMode="auto">
          <a:xfrm>
            <a:off x="1752600" y="228600"/>
            <a:ext cx="8915400" cy="6096000"/>
            <a:chOff x="144" y="144"/>
            <a:chExt cx="5616" cy="3840"/>
          </a:xfrm>
        </p:grpSpPr>
        <p:graphicFrame>
          <p:nvGraphicFramePr>
            <p:cNvPr id="69643" name="Object 3"/>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49160"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9644" name="Text Box 4"/>
            <p:cNvSpPr txBox="1">
              <a:spLocks noChangeArrowheads="1"/>
            </p:cNvSpPr>
            <p:nvPr/>
          </p:nvSpPr>
          <p:spPr bwMode="auto">
            <a:xfrm>
              <a:off x="4896" y="216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69645" name="WordArt 5"/>
            <p:cNvSpPr>
              <a:spLocks noChangeArrowheads="1" noChangeShapeType="1" noTextEdit="1"/>
            </p:cNvSpPr>
            <p:nvPr/>
          </p:nvSpPr>
          <p:spPr bwMode="auto">
            <a:xfrm>
              <a:off x="672" y="144"/>
              <a:ext cx="4848" cy="552"/>
            </a:xfrm>
            <a:prstGeom prst="rect">
              <a:avLst/>
            </a:prstGeom>
          </p:spPr>
          <p:txBody>
            <a:bodyPr wrap="none" fromWordArt="1">
              <a:prstTxWarp prst="textPlain">
                <a:avLst>
                  <a:gd name="adj" fmla="val 50000"/>
                </a:avLst>
              </a:prstTxWarp>
            </a:bodyPr>
            <a:lstStyle/>
            <a:p>
              <a:pPr algn="ctr"/>
              <a:r>
                <a:rPr lang="en-US" kern="10" spc="720">
                  <a:ln w="28575">
                    <a:solidFill>
                      <a:srgbClr val="000000"/>
                    </a:solidFill>
                    <a:round/>
                    <a:headEnd/>
                    <a:tailEnd/>
                  </a:ln>
                  <a:gradFill rotWithShape="1">
                    <a:gsLst>
                      <a:gs pos="0">
                        <a:schemeClr val="tx2"/>
                      </a:gs>
                      <a:gs pos="100000">
                        <a:srgbClr val="6600CC"/>
                      </a:gs>
                    </a:gsLst>
                    <a:lin ang="2700000" scaled="1"/>
                  </a:gradFill>
                  <a:effectLst>
                    <a:outerShdw dist="45791" dir="3378596" algn="ctr" rotWithShape="0">
                      <a:srgbClr val="4D4D4D"/>
                    </a:outerShdw>
                  </a:effectLst>
                  <a:latin typeface="Arial Black" panose="020B0A04020102020204" pitchFamily="34" charset="0"/>
                </a:rPr>
                <a:t> </a:t>
              </a:r>
            </a:p>
          </p:txBody>
        </p:sp>
        <p:sp>
          <p:nvSpPr>
            <p:cNvPr id="69646" name="Text Box 6"/>
            <p:cNvSpPr txBox="1">
              <a:spLocks noChangeArrowheads="1"/>
            </p:cNvSpPr>
            <p:nvPr/>
          </p:nvSpPr>
          <p:spPr bwMode="auto">
            <a:xfrm>
              <a:off x="720" y="768"/>
              <a:ext cx="5040" cy="404"/>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solidFill>
                    <a:srgbClr val="000000"/>
                  </a:solidFill>
                </a:rPr>
                <a:t>Producto de matrices: M = C . D</a:t>
              </a:r>
            </a:p>
          </p:txBody>
        </p:sp>
        <p:graphicFrame>
          <p:nvGraphicFramePr>
            <p:cNvPr id="69647" name="Object 7"/>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49161"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9648" name="Text Box 8"/>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69649" name="Object 9"/>
            <p:cNvGraphicFramePr>
              <a:graphicFrameLocks noChangeAspect="1"/>
            </p:cNvGraphicFramePr>
            <p:nvPr/>
          </p:nvGraphicFramePr>
          <p:xfrm>
            <a:off x="144" y="2784"/>
            <a:ext cx="5472" cy="1200"/>
          </p:xfrm>
          <a:graphic>
            <a:graphicData uri="http://schemas.openxmlformats.org/presentationml/2006/ole">
              <mc:AlternateContent xmlns:mc="http://schemas.openxmlformats.org/markup-compatibility/2006">
                <mc:Choice xmlns:v="urn:schemas-microsoft-com:vml" Requires="v">
                  <p:oleObj spid="_x0000_s49162"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4" y="278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9650" name="Group 10"/>
            <p:cNvGrpSpPr>
              <a:grpSpLocks/>
            </p:cNvGrpSpPr>
            <p:nvPr/>
          </p:nvGrpSpPr>
          <p:grpSpPr bwMode="auto">
            <a:xfrm>
              <a:off x="1020" y="2832"/>
              <a:ext cx="768" cy="413"/>
              <a:chOff x="1200" y="2832"/>
              <a:chExt cx="768" cy="413"/>
            </a:xfrm>
          </p:grpSpPr>
          <p:sp>
            <p:nvSpPr>
              <p:cNvPr id="69677" name="Text Box 11"/>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69678" name="Text Box 12"/>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69651" name="Group 13"/>
            <p:cNvGrpSpPr>
              <a:grpSpLocks/>
            </p:cNvGrpSpPr>
            <p:nvPr/>
          </p:nvGrpSpPr>
          <p:grpSpPr bwMode="auto">
            <a:xfrm>
              <a:off x="2172" y="2832"/>
              <a:ext cx="1092" cy="404"/>
              <a:chOff x="2496" y="2860"/>
              <a:chExt cx="1092" cy="404"/>
            </a:xfrm>
          </p:grpSpPr>
          <p:sp>
            <p:nvSpPr>
              <p:cNvPr id="69675" name="Text Box 14"/>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9676" name="Text Box 15"/>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69652" name="Group 16"/>
            <p:cNvGrpSpPr>
              <a:grpSpLocks/>
            </p:cNvGrpSpPr>
            <p:nvPr/>
          </p:nvGrpSpPr>
          <p:grpSpPr bwMode="auto">
            <a:xfrm>
              <a:off x="1596" y="2832"/>
              <a:ext cx="768" cy="404"/>
              <a:chOff x="1776" y="2832"/>
              <a:chExt cx="768" cy="404"/>
            </a:xfrm>
          </p:grpSpPr>
          <p:sp>
            <p:nvSpPr>
              <p:cNvPr id="69673" name="Text Box 17"/>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9674" name="Text Box 18"/>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69653" name="Group 19"/>
            <p:cNvGrpSpPr>
              <a:grpSpLocks/>
            </p:cNvGrpSpPr>
            <p:nvPr/>
          </p:nvGrpSpPr>
          <p:grpSpPr bwMode="auto">
            <a:xfrm>
              <a:off x="1056" y="3428"/>
              <a:ext cx="576" cy="404"/>
              <a:chOff x="3408" y="2832"/>
              <a:chExt cx="576" cy="404"/>
            </a:xfrm>
          </p:grpSpPr>
          <p:sp>
            <p:nvSpPr>
              <p:cNvPr id="69671" name="Text Box 20"/>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9672" name="Text Box 21"/>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69654" name="Text Box 22"/>
            <p:cNvSpPr txBox="1">
              <a:spLocks noChangeArrowheads="1"/>
            </p:cNvSpPr>
            <p:nvPr/>
          </p:nvSpPr>
          <p:spPr bwMode="auto">
            <a:xfrm>
              <a:off x="1440" y="3408"/>
              <a:ext cx="86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69655" name="Text Box 23"/>
            <p:cNvSpPr txBox="1">
              <a:spLocks noChangeArrowheads="1"/>
            </p:cNvSpPr>
            <p:nvPr/>
          </p:nvSpPr>
          <p:spPr bwMode="auto">
            <a:xfrm>
              <a:off x="2064"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69656" name="Group 24"/>
            <p:cNvGrpSpPr>
              <a:grpSpLocks/>
            </p:cNvGrpSpPr>
            <p:nvPr/>
          </p:nvGrpSpPr>
          <p:grpSpPr bwMode="auto">
            <a:xfrm>
              <a:off x="2304" y="3408"/>
              <a:ext cx="1056" cy="404"/>
              <a:chOff x="2112" y="3408"/>
              <a:chExt cx="1056" cy="404"/>
            </a:xfrm>
          </p:grpSpPr>
          <p:sp>
            <p:nvSpPr>
              <p:cNvPr id="69669" name="Text Box 25"/>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9670" name="Text Box 26"/>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69657" name="Group 27"/>
            <p:cNvGrpSpPr>
              <a:grpSpLocks/>
            </p:cNvGrpSpPr>
            <p:nvPr/>
          </p:nvGrpSpPr>
          <p:grpSpPr bwMode="auto">
            <a:xfrm>
              <a:off x="3456" y="2812"/>
              <a:ext cx="672" cy="424"/>
              <a:chOff x="3600" y="2812"/>
              <a:chExt cx="672" cy="424"/>
            </a:xfrm>
          </p:grpSpPr>
          <p:sp>
            <p:nvSpPr>
              <p:cNvPr id="69667" name="Text Box 28"/>
              <p:cNvSpPr txBox="1">
                <a:spLocks noChangeArrowheads="1"/>
              </p:cNvSpPr>
              <p:nvPr/>
            </p:nvSpPr>
            <p:spPr bwMode="auto">
              <a:xfrm>
                <a:off x="3840"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69668" name="Text Box 29"/>
              <p:cNvSpPr txBox="1">
                <a:spLocks noChangeArrowheads="1"/>
              </p:cNvSpPr>
              <p:nvPr/>
            </p:nvSpPr>
            <p:spPr bwMode="auto">
              <a:xfrm>
                <a:off x="3600"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grpSp>
          <p:nvGrpSpPr>
            <p:cNvPr id="69658" name="Group 30"/>
            <p:cNvGrpSpPr>
              <a:grpSpLocks/>
            </p:cNvGrpSpPr>
            <p:nvPr/>
          </p:nvGrpSpPr>
          <p:grpSpPr bwMode="auto">
            <a:xfrm>
              <a:off x="3984" y="2812"/>
              <a:ext cx="768" cy="404"/>
              <a:chOff x="4080" y="2812"/>
              <a:chExt cx="768" cy="404"/>
            </a:xfrm>
          </p:grpSpPr>
          <p:sp>
            <p:nvSpPr>
              <p:cNvPr id="69665" name="Text Box 31"/>
              <p:cNvSpPr txBox="1">
                <a:spLocks noChangeArrowheads="1"/>
              </p:cNvSpPr>
              <p:nvPr/>
            </p:nvSpPr>
            <p:spPr bwMode="auto">
              <a:xfrm>
                <a:off x="4080" y="2812"/>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69666" name="Text Box 32"/>
              <p:cNvSpPr txBox="1">
                <a:spLocks noChangeArrowheads="1"/>
              </p:cNvSpPr>
              <p:nvPr/>
            </p:nvSpPr>
            <p:spPr bwMode="auto">
              <a:xfrm>
                <a:off x="4416"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grpSp>
          <p:nvGrpSpPr>
            <p:cNvPr id="69659" name="Group 33"/>
            <p:cNvGrpSpPr>
              <a:grpSpLocks/>
            </p:cNvGrpSpPr>
            <p:nvPr/>
          </p:nvGrpSpPr>
          <p:grpSpPr bwMode="auto">
            <a:xfrm>
              <a:off x="4608" y="2784"/>
              <a:ext cx="768" cy="404"/>
              <a:chOff x="4752" y="2784"/>
              <a:chExt cx="768" cy="404"/>
            </a:xfrm>
          </p:grpSpPr>
          <p:sp>
            <p:nvSpPr>
              <p:cNvPr id="69663" name="Text Box 34"/>
              <p:cNvSpPr txBox="1">
                <a:spLocks noChangeArrowheads="1"/>
              </p:cNvSpPr>
              <p:nvPr/>
            </p:nvSpPr>
            <p:spPr bwMode="auto">
              <a:xfrm>
                <a:off x="4752" y="2784"/>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69664" name="Text Box 35"/>
              <p:cNvSpPr txBox="1">
                <a:spLocks noChangeArrowheads="1"/>
              </p:cNvSpPr>
              <p:nvPr/>
            </p:nvSpPr>
            <p:spPr bwMode="auto">
              <a:xfrm>
                <a:off x="5088" y="278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grpSp>
          <p:nvGrpSpPr>
            <p:cNvPr id="69660" name="Group 36"/>
            <p:cNvGrpSpPr>
              <a:grpSpLocks/>
            </p:cNvGrpSpPr>
            <p:nvPr/>
          </p:nvGrpSpPr>
          <p:grpSpPr bwMode="auto">
            <a:xfrm>
              <a:off x="3504" y="3408"/>
              <a:ext cx="624" cy="404"/>
              <a:chOff x="3600" y="3408"/>
              <a:chExt cx="624" cy="404"/>
            </a:xfrm>
          </p:grpSpPr>
          <p:sp>
            <p:nvSpPr>
              <p:cNvPr id="69661" name="Text Box 37"/>
              <p:cNvSpPr txBox="1">
                <a:spLocks noChangeArrowheads="1"/>
              </p:cNvSpPr>
              <p:nvPr/>
            </p:nvSpPr>
            <p:spPr bwMode="auto">
              <a:xfrm>
                <a:off x="360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69662" name="Text Box 38"/>
              <p:cNvSpPr txBox="1">
                <a:spLocks noChangeArrowheads="1"/>
              </p:cNvSpPr>
              <p:nvPr/>
            </p:nvSpPr>
            <p:spPr bwMode="auto">
              <a:xfrm>
                <a:off x="3792"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grpSp>
      <p:sp>
        <p:nvSpPr>
          <p:cNvPr id="69635" name="Oval 39"/>
          <p:cNvSpPr>
            <a:spLocks noChangeArrowheads="1"/>
          </p:cNvSpPr>
          <p:nvPr/>
        </p:nvSpPr>
        <p:spPr bwMode="auto">
          <a:xfrm>
            <a:off x="3352800" y="28956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69636" name="Oval 40"/>
          <p:cNvSpPr>
            <a:spLocks noChangeArrowheads="1"/>
          </p:cNvSpPr>
          <p:nvPr/>
        </p:nvSpPr>
        <p:spPr bwMode="auto">
          <a:xfrm rot="-5400000">
            <a:off x="8001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93961" name="Text Box 41"/>
          <p:cNvSpPr txBox="1">
            <a:spLocks noChangeArrowheads="1"/>
          </p:cNvSpPr>
          <p:nvPr/>
        </p:nvSpPr>
        <p:spPr bwMode="auto">
          <a:xfrm>
            <a:off x="4419600" y="2971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-2</a:t>
            </a:r>
            <a:endParaRPr lang="es-ES_tradnl" sz="2400" i="0">
              <a:latin typeface="Times New Roman" panose="02020603050405020304" pitchFamily="18" charset="0"/>
            </a:endParaRPr>
          </a:p>
        </p:txBody>
      </p:sp>
      <p:sp>
        <p:nvSpPr>
          <p:cNvPr id="593962" name="Text Box 42"/>
          <p:cNvSpPr txBox="1">
            <a:spLocks noChangeArrowheads="1"/>
          </p:cNvSpPr>
          <p:nvPr/>
        </p:nvSpPr>
        <p:spPr bwMode="auto">
          <a:xfrm>
            <a:off x="8763000" y="255905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nvGrpSpPr>
          <p:cNvPr id="593963" name="Group 43"/>
          <p:cNvGrpSpPr>
            <a:grpSpLocks/>
          </p:cNvGrpSpPr>
          <p:nvPr/>
        </p:nvGrpSpPr>
        <p:grpSpPr bwMode="auto">
          <a:xfrm>
            <a:off x="7848600" y="5378450"/>
            <a:ext cx="1143000" cy="641350"/>
            <a:chOff x="4128" y="3388"/>
            <a:chExt cx="720" cy="404"/>
          </a:xfrm>
        </p:grpSpPr>
        <p:sp>
          <p:nvSpPr>
            <p:cNvPr id="69641" name="Text Box 44"/>
            <p:cNvSpPr txBox="1">
              <a:spLocks noChangeArrowheads="1"/>
            </p:cNvSpPr>
            <p:nvPr/>
          </p:nvSpPr>
          <p:spPr bwMode="auto">
            <a:xfrm>
              <a:off x="4128" y="338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-2</a:t>
              </a:r>
              <a:endParaRPr lang="es-ES_tradnl" sz="2400" i="0">
                <a:latin typeface="Times New Roman" panose="02020603050405020304" pitchFamily="18" charset="0"/>
              </a:endParaRPr>
            </a:p>
          </p:txBody>
        </p:sp>
        <p:sp>
          <p:nvSpPr>
            <p:cNvPr id="69642" name="Text Box 45"/>
            <p:cNvSpPr txBox="1">
              <a:spLocks noChangeArrowheads="1"/>
            </p:cNvSpPr>
            <p:nvPr/>
          </p:nvSpPr>
          <p:spPr bwMode="auto">
            <a:xfrm>
              <a:off x="4416" y="338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sp>
        <p:nvSpPr>
          <p:cNvPr id="593966" name="Rectangle 46"/>
          <p:cNvSpPr>
            <a:spLocks noChangeArrowheads="1"/>
          </p:cNvSpPr>
          <p:nvPr/>
        </p:nvSpPr>
        <p:spPr bwMode="auto">
          <a:xfrm>
            <a:off x="2566988" y="5492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32046850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396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1000"/>
                                  </p:stCondLst>
                                  <p:childTnLst>
                                    <p:set>
                                      <p:cBhvr>
                                        <p:cTn id="9" dur="1" fill="hold">
                                          <p:stCondLst>
                                            <p:cond delay="499"/>
                                          </p:stCondLst>
                                        </p:cTn>
                                        <p:tgtEl>
                                          <p:spTgt spid="593962"/>
                                        </p:tgtEl>
                                        <p:attrNameLst>
                                          <p:attrName>style.visibility</p:attrName>
                                        </p:attrNameLst>
                                      </p:cBhvr>
                                      <p:to>
                                        <p:strVal val="visible"/>
                                      </p:to>
                                    </p:set>
                                  </p:childTnLst>
                                </p:cTn>
                              </p:par>
                            </p:childTnLst>
                          </p:cTn>
                        </p:par>
                        <p:par>
                          <p:cTn id="10" fill="hold" nodeType="afterGroup">
                            <p:stCondLst>
                              <p:cond delay="2000"/>
                            </p:stCondLst>
                            <p:childTnLst>
                              <p:par>
                                <p:cTn id="11" presetID="1" presetClass="entr" presetSubtype="0" fill="hold" nodeType="afterEffect">
                                  <p:stCondLst>
                                    <p:cond delay="1000"/>
                                  </p:stCondLst>
                                  <p:childTnLst>
                                    <p:set>
                                      <p:cBhvr>
                                        <p:cTn id="12" dur="1" fill="hold">
                                          <p:stCondLst>
                                            <p:cond delay="499"/>
                                          </p:stCondLst>
                                        </p:cTn>
                                        <p:tgtEl>
                                          <p:spTgt spid="593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1" grpId="0" autoUpdateAnimBg="0"/>
      <p:bldP spid="59396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nvGrpSpPr>
        <p:grpSpPr bwMode="auto">
          <a:xfrm>
            <a:off x="1752600" y="228600"/>
            <a:ext cx="8915400" cy="6294438"/>
            <a:chOff x="144" y="144"/>
            <a:chExt cx="5616" cy="3965"/>
          </a:xfrm>
        </p:grpSpPr>
        <p:graphicFrame>
          <p:nvGraphicFramePr>
            <p:cNvPr id="70667" name="Object 3"/>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50184"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0668" name="Text Box 4"/>
            <p:cNvSpPr txBox="1">
              <a:spLocks noChangeArrowheads="1"/>
            </p:cNvSpPr>
            <p:nvPr/>
          </p:nvSpPr>
          <p:spPr bwMode="auto">
            <a:xfrm>
              <a:off x="4896" y="2160"/>
              <a:ext cx="6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sp>
          <p:nvSpPr>
            <p:cNvPr id="70669" name="WordArt 5"/>
            <p:cNvSpPr>
              <a:spLocks noChangeArrowheads="1" noChangeShapeType="1" noTextEdit="1"/>
            </p:cNvSpPr>
            <p:nvPr/>
          </p:nvSpPr>
          <p:spPr bwMode="auto">
            <a:xfrm>
              <a:off x="672" y="144"/>
              <a:ext cx="4848" cy="552"/>
            </a:xfrm>
            <a:prstGeom prst="rect">
              <a:avLst/>
            </a:prstGeom>
          </p:spPr>
          <p:txBody>
            <a:bodyPr wrap="none" fromWordArt="1">
              <a:prstTxWarp prst="textPlain">
                <a:avLst>
                  <a:gd name="adj" fmla="val 50000"/>
                </a:avLst>
              </a:prstTxWarp>
            </a:bodyPr>
            <a:lstStyle/>
            <a:p>
              <a:pPr algn="dist"/>
              <a:r>
                <a:rPr lang="en-US" b="1" kern="10" spc="720">
                  <a:ln w="28575">
                    <a:solidFill>
                      <a:srgbClr val="000000"/>
                    </a:solidFill>
                    <a:round/>
                    <a:headEnd/>
                    <a:tailEnd/>
                  </a:ln>
                  <a:gradFill rotWithShape="1">
                    <a:gsLst>
                      <a:gs pos="0">
                        <a:schemeClr val="tx2"/>
                      </a:gs>
                      <a:gs pos="100000">
                        <a:srgbClr val="6600CC"/>
                      </a:gs>
                    </a:gsLst>
                    <a:lin ang="2700000" scaled="1"/>
                  </a:gradFill>
                  <a:effectLst>
                    <a:outerShdw dist="45791" dir="3378596" algn="ctr" rotWithShape="0">
                      <a:srgbClr val="4D4D4D"/>
                    </a:outerShdw>
                  </a:effectLst>
                  <a:cs typeface="Arial" panose="020B0604020202020204" pitchFamily="34" charset="0"/>
                </a:rPr>
                <a:t> </a:t>
              </a:r>
            </a:p>
          </p:txBody>
        </p:sp>
        <p:sp>
          <p:nvSpPr>
            <p:cNvPr id="70670" name="Text Box 6"/>
            <p:cNvSpPr txBox="1">
              <a:spLocks noChangeArrowheads="1"/>
            </p:cNvSpPr>
            <p:nvPr/>
          </p:nvSpPr>
          <p:spPr bwMode="auto">
            <a:xfrm>
              <a:off x="720" y="768"/>
              <a:ext cx="5040" cy="404"/>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solidFill>
                    <a:srgbClr val="000000"/>
                  </a:solidFill>
                </a:rPr>
                <a:t>Producto de matrices: M = C . D</a:t>
              </a:r>
            </a:p>
          </p:txBody>
        </p:sp>
        <p:graphicFrame>
          <p:nvGraphicFramePr>
            <p:cNvPr id="70671" name="Object 7"/>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50185"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0672" name="Text Box 8"/>
            <p:cNvSpPr txBox="1">
              <a:spLocks noChangeArrowheads="1"/>
            </p:cNvSpPr>
            <p:nvPr/>
          </p:nvSpPr>
          <p:spPr bwMode="auto">
            <a:xfrm>
              <a:off x="2688" y="2035"/>
              <a:ext cx="76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aphicFrame>
          <p:nvGraphicFramePr>
            <p:cNvPr id="70673" name="Object 9"/>
            <p:cNvGraphicFramePr>
              <a:graphicFrameLocks noChangeAspect="1"/>
            </p:cNvGraphicFramePr>
            <p:nvPr/>
          </p:nvGraphicFramePr>
          <p:xfrm>
            <a:off x="144" y="2784"/>
            <a:ext cx="5472" cy="1200"/>
          </p:xfrm>
          <a:graphic>
            <a:graphicData uri="http://schemas.openxmlformats.org/presentationml/2006/ole">
              <mc:AlternateContent xmlns:mc="http://schemas.openxmlformats.org/markup-compatibility/2006">
                <mc:Choice xmlns:v="urn:schemas-microsoft-com:vml" Requires="v">
                  <p:oleObj spid="_x0000_s50186"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4" y="2784"/>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0674" name="Group 10"/>
            <p:cNvGrpSpPr>
              <a:grpSpLocks/>
            </p:cNvGrpSpPr>
            <p:nvPr/>
          </p:nvGrpSpPr>
          <p:grpSpPr bwMode="auto">
            <a:xfrm>
              <a:off x="1020" y="2832"/>
              <a:ext cx="768" cy="413"/>
              <a:chOff x="1200" y="2832"/>
              <a:chExt cx="768" cy="413"/>
            </a:xfrm>
          </p:grpSpPr>
          <p:sp>
            <p:nvSpPr>
              <p:cNvPr id="70705" name="Text Box 11"/>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70706" name="Text Box 12"/>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70675" name="Group 13"/>
            <p:cNvGrpSpPr>
              <a:grpSpLocks/>
            </p:cNvGrpSpPr>
            <p:nvPr/>
          </p:nvGrpSpPr>
          <p:grpSpPr bwMode="auto">
            <a:xfrm>
              <a:off x="2172" y="2832"/>
              <a:ext cx="1092" cy="404"/>
              <a:chOff x="2496" y="2860"/>
              <a:chExt cx="1092" cy="404"/>
            </a:xfrm>
          </p:grpSpPr>
          <p:sp>
            <p:nvSpPr>
              <p:cNvPr id="70703" name="Text Box 14"/>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70704" name="Text Box 15"/>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70676" name="Group 16"/>
            <p:cNvGrpSpPr>
              <a:grpSpLocks/>
            </p:cNvGrpSpPr>
            <p:nvPr/>
          </p:nvGrpSpPr>
          <p:grpSpPr bwMode="auto">
            <a:xfrm>
              <a:off x="1596" y="2832"/>
              <a:ext cx="768" cy="404"/>
              <a:chOff x="1776" y="2832"/>
              <a:chExt cx="768" cy="404"/>
            </a:xfrm>
          </p:grpSpPr>
          <p:sp>
            <p:nvSpPr>
              <p:cNvPr id="70701" name="Text Box 17"/>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0702" name="Text Box 18"/>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70677" name="Group 19"/>
            <p:cNvGrpSpPr>
              <a:grpSpLocks/>
            </p:cNvGrpSpPr>
            <p:nvPr/>
          </p:nvGrpSpPr>
          <p:grpSpPr bwMode="auto">
            <a:xfrm>
              <a:off x="1056" y="3428"/>
              <a:ext cx="576" cy="404"/>
              <a:chOff x="3408" y="2832"/>
              <a:chExt cx="576" cy="404"/>
            </a:xfrm>
          </p:grpSpPr>
          <p:sp>
            <p:nvSpPr>
              <p:cNvPr id="70699" name="Text Box 20"/>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70700" name="Text Box 21"/>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70678" name="Text Box 22"/>
            <p:cNvSpPr txBox="1">
              <a:spLocks noChangeArrowheads="1"/>
            </p:cNvSpPr>
            <p:nvPr/>
          </p:nvSpPr>
          <p:spPr bwMode="auto">
            <a:xfrm>
              <a:off x="1440" y="3408"/>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70679" name="Text Box 23"/>
            <p:cNvSpPr txBox="1">
              <a:spLocks noChangeArrowheads="1"/>
            </p:cNvSpPr>
            <p:nvPr/>
          </p:nvSpPr>
          <p:spPr bwMode="auto">
            <a:xfrm>
              <a:off x="2064"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70680" name="Group 24"/>
            <p:cNvGrpSpPr>
              <a:grpSpLocks/>
            </p:cNvGrpSpPr>
            <p:nvPr/>
          </p:nvGrpSpPr>
          <p:grpSpPr bwMode="auto">
            <a:xfrm>
              <a:off x="2304" y="3408"/>
              <a:ext cx="1056" cy="404"/>
              <a:chOff x="2112" y="3408"/>
              <a:chExt cx="1056" cy="404"/>
            </a:xfrm>
          </p:grpSpPr>
          <p:sp>
            <p:nvSpPr>
              <p:cNvPr id="70697" name="Text Box 25"/>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0698" name="Text Box 26"/>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70681" name="Group 27"/>
            <p:cNvGrpSpPr>
              <a:grpSpLocks/>
            </p:cNvGrpSpPr>
            <p:nvPr/>
          </p:nvGrpSpPr>
          <p:grpSpPr bwMode="auto">
            <a:xfrm>
              <a:off x="3456" y="2812"/>
              <a:ext cx="672" cy="424"/>
              <a:chOff x="3600" y="2812"/>
              <a:chExt cx="672" cy="424"/>
            </a:xfrm>
          </p:grpSpPr>
          <p:sp>
            <p:nvSpPr>
              <p:cNvPr id="70695" name="Text Box 28"/>
              <p:cNvSpPr txBox="1">
                <a:spLocks noChangeArrowheads="1"/>
              </p:cNvSpPr>
              <p:nvPr/>
            </p:nvSpPr>
            <p:spPr bwMode="auto">
              <a:xfrm>
                <a:off x="3840"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70696" name="Text Box 29"/>
              <p:cNvSpPr txBox="1">
                <a:spLocks noChangeArrowheads="1"/>
              </p:cNvSpPr>
              <p:nvPr/>
            </p:nvSpPr>
            <p:spPr bwMode="auto">
              <a:xfrm>
                <a:off x="3600"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grpSp>
          <p:nvGrpSpPr>
            <p:cNvPr id="70682" name="Group 30"/>
            <p:cNvGrpSpPr>
              <a:grpSpLocks/>
            </p:cNvGrpSpPr>
            <p:nvPr/>
          </p:nvGrpSpPr>
          <p:grpSpPr bwMode="auto">
            <a:xfrm>
              <a:off x="3984" y="2812"/>
              <a:ext cx="768" cy="404"/>
              <a:chOff x="4080" y="2812"/>
              <a:chExt cx="768" cy="404"/>
            </a:xfrm>
          </p:grpSpPr>
          <p:sp>
            <p:nvSpPr>
              <p:cNvPr id="70693" name="Text Box 31"/>
              <p:cNvSpPr txBox="1">
                <a:spLocks noChangeArrowheads="1"/>
              </p:cNvSpPr>
              <p:nvPr/>
            </p:nvSpPr>
            <p:spPr bwMode="auto">
              <a:xfrm>
                <a:off x="4080" y="2812"/>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0694" name="Text Box 32"/>
              <p:cNvSpPr txBox="1">
                <a:spLocks noChangeArrowheads="1"/>
              </p:cNvSpPr>
              <p:nvPr/>
            </p:nvSpPr>
            <p:spPr bwMode="auto">
              <a:xfrm>
                <a:off x="4416"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grpSp>
          <p:nvGrpSpPr>
            <p:cNvPr id="70683" name="Group 33"/>
            <p:cNvGrpSpPr>
              <a:grpSpLocks/>
            </p:cNvGrpSpPr>
            <p:nvPr/>
          </p:nvGrpSpPr>
          <p:grpSpPr bwMode="auto">
            <a:xfrm>
              <a:off x="4608" y="2784"/>
              <a:ext cx="768" cy="404"/>
              <a:chOff x="4752" y="2784"/>
              <a:chExt cx="768" cy="404"/>
            </a:xfrm>
          </p:grpSpPr>
          <p:sp>
            <p:nvSpPr>
              <p:cNvPr id="70691" name="Text Box 34"/>
              <p:cNvSpPr txBox="1">
                <a:spLocks noChangeArrowheads="1"/>
              </p:cNvSpPr>
              <p:nvPr/>
            </p:nvSpPr>
            <p:spPr bwMode="auto">
              <a:xfrm>
                <a:off x="4752" y="2784"/>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70692" name="Text Box 35"/>
              <p:cNvSpPr txBox="1">
                <a:spLocks noChangeArrowheads="1"/>
              </p:cNvSpPr>
              <p:nvPr/>
            </p:nvSpPr>
            <p:spPr bwMode="auto">
              <a:xfrm>
                <a:off x="5088" y="278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grpSp>
          <p:nvGrpSpPr>
            <p:cNvPr id="70684" name="Group 36"/>
            <p:cNvGrpSpPr>
              <a:grpSpLocks/>
            </p:cNvGrpSpPr>
            <p:nvPr/>
          </p:nvGrpSpPr>
          <p:grpSpPr bwMode="auto">
            <a:xfrm>
              <a:off x="3504" y="3408"/>
              <a:ext cx="624" cy="404"/>
              <a:chOff x="3600" y="3408"/>
              <a:chExt cx="624" cy="404"/>
            </a:xfrm>
          </p:grpSpPr>
          <p:sp>
            <p:nvSpPr>
              <p:cNvPr id="70689" name="Text Box 37"/>
              <p:cNvSpPr txBox="1">
                <a:spLocks noChangeArrowheads="1"/>
              </p:cNvSpPr>
              <p:nvPr/>
            </p:nvSpPr>
            <p:spPr bwMode="auto">
              <a:xfrm>
                <a:off x="360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70690" name="Text Box 38"/>
              <p:cNvSpPr txBox="1">
                <a:spLocks noChangeArrowheads="1"/>
              </p:cNvSpPr>
              <p:nvPr/>
            </p:nvSpPr>
            <p:spPr bwMode="auto">
              <a:xfrm>
                <a:off x="3792"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grpSp>
          <p:nvGrpSpPr>
            <p:cNvPr id="70685" name="Group 39"/>
            <p:cNvGrpSpPr>
              <a:grpSpLocks/>
            </p:cNvGrpSpPr>
            <p:nvPr/>
          </p:nvGrpSpPr>
          <p:grpSpPr bwMode="auto">
            <a:xfrm>
              <a:off x="3984" y="3388"/>
              <a:ext cx="720" cy="404"/>
              <a:chOff x="4128" y="3388"/>
              <a:chExt cx="720" cy="404"/>
            </a:xfrm>
          </p:grpSpPr>
          <p:sp>
            <p:nvSpPr>
              <p:cNvPr id="70687" name="Text Box 40"/>
              <p:cNvSpPr txBox="1">
                <a:spLocks noChangeArrowheads="1"/>
              </p:cNvSpPr>
              <p:nvPr/>
            </p:nvSpPr>
            <p:spPr bwMode="auto">
              <a:xfrm>
                <a:off x="4128" y="338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-2</a:t>
                </a:r>
                <a:endParaRPr lang="es-ES_tradnl" sz="2400" i="0">
                  <a:latin typeface="Times New Roman" panose="02020603050405020304" pitchFamily="18" charset="0"/>
                </a:endParaRPr>
              </a:p>
            </p:txBody>
          </p:sp>
          <p:sp>
            <p:nvSpPr>
              <p:cNvPr id="70688" name="Text Box 41"/>
              <p:cNvSpPr txBox="1">
                <a:spLocks noChangeArrowheads="1"/>
              </p:cNvSpPr>
              <p:nvPr/>
            </p:nvSpPr>
            <p:spPr bwMode="auto">
              <a:xfrm>
                <a:off x="4416" y="338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sp>
          <p:nvSpPr>
            <p:cNvPr id="70686" name="Text Box 42"/>
            <p:cNvSpPr txBox="1">
              <a:spLocks noChangeArrowheads="1"/>
            </p:cNvSpPr>
            <p:nvPr/>
          </p:nvSpPr>
          <p:spPr bwMode="auto">
            <a:xfrm>
              <a:off x="5376" y="3744"/>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6600CC"/>
                </a:solidFill>
              </a:endParaRPr>
            </a:p>
          </p:txBody>
        </p:sp>
      </p:grpSp>
      <p:sp>
        <p:nvSpPr>
          <p:cNvPr id="70659" name="Oval 43"/>
          <p:cNvSpPr>
            <a:spLocks noChangeArrowheads="1"/>
          </p:cNvSpPr>
          <p:nvPr/>
        </p:nvSpPr>
        <p:spPr bwMode="auto">
          <a:xfrm>
            <a:off x="3352800" y="2895600"/>
            <a:ext cx="24384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70660" name="Oval 44"/>
          <p:cNvSpPr>
            <a:spLocks noChangeArrowheads="1"/>
          </p:cNvSpPr>
          <p:nvPr/>
        </p:nvSpPr>
        <p:spPr bwMode="auto">
          <a:xfrm rot="-5400000">
            <a:off x="8001000" y="2514600"/>
            <a:ext cx="19812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endParaRPr lang="es-ES" sz="2400" i="0">
              <a:solidFill>
                <a:srgbClr val="6600CC"/>
              </a:solidFill>
              <a:latin typeface="Times New Roman" panose="02020603050405020304" pitchFamily="18" charset="0"/>
            </a:endParaRPr>
          </a:p>
        </p:txBody>
      </p:sp>
      <p:sp>
        <p:nvSpPr>
          <p:cNvPr id="594989" name="Text Box 45"/>
          <p:cNvSpPr txBox="1">
            <a:spLocks noChangeArrowheads="1"/>
          </p:cNvSpPr>
          <p:nvPr/>
        </p:nvSpPr>
        <p:spPr bwMode="auto">
          <a:xfrm>
            <a:off x="5257800" y="297180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0</a:t>
            </a:r>
            <a:endParaRPr lang="es-ES_tradnl" sz="2400" i="0">
              <a:latin typeface="Times New Roman" panose="02020603050405020304" pitchFamily="18" charset="0"/>
            </a:endParaRPr>
          </a:p>
        </p:txBody>
      </p:sp>
      <p:sp>
        <p:nvSpPr>
          <p:cNvPr id="594990" name="Text Box 46"/>
          <p:cNvSpPr txBox="1">
            <a:spLocks noChangeArrowheads="1"/>
          </p:cNvSpPr>
          <p:nvPr/>
        </p:nvSpPr>
        <p:spPr bwMode="auto">
          <a:xfrm>
            <a:off x="8763000" y="3244850"/>
            <a:ext cx="685800" cy="64135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nvGrpSpPr>
          <p:cNvPr id="594991" name="Group 47"/>
          <p:cNvGrpSpPr>
            <a:grpSpLocks/>
          </p:cNvGrpSpPr>
          <p:nvPr/>
        </p:nvGrpSpPr>
        <p:grpSpPr bwMode="auto">
          <a:xfrm>
            <a:off x="8839200" y="5334000"/>
            <a:ext cx="1219200" cy="641350"/>
            <a:chOff x="4752" y="3360"/>
            <a:chExt cx="768" cy="404"/>
          </a:xfrm>
        </p:grpSpPr>
        <p:sp>
          <p:nvSpPr>
            <p:cNvPr id="70665" name="Text Box 48"/>
            <p:cNvSpPr txBox="1">
              <a:spLocks noChangeArrowheads="1"/>
            </p:cNvSpPr>
            <p:nvPr/>
          </p:nvSpPr>
          <p:spPr bwMode="auto">
            <a:xfrm>
              <a:off x="4752" y="3360"/>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0666" name="Text Box 49"/>
            <p:cNvSpPr txBox="1">
              <a:spLocks noChangeArrowheads="1"/>
            </p:cNvSpPr>
            <p:nvPr/>
          </p:nvSpPr>
          <p:spPr bwMode="auto">
            <a:xfrm>
              <a:off x="5088" y="3360"/>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sp>
        <p:nvSpPr>
          <p:cNvPr id="594994" name="Rectangle 50"/>
          <p:cNvSpPr>
            <a:spLocks noChangeArrowheads="1"/>
          </p:cNvSpPr>
          <p:nvPr/>
        </p:nvSpPr>
        <p:spPr bwMode="auto">
          <a:xfrm>
            <a:off x="2566988" y="549275"/>
            <a:ext cx="305442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50000"/>
              </a:spcBef>
              <a:defRPr/>
            </a:pPr>
            <a:r>
              <a:rPr lang="es-ES" b="1">
                <a:effectLst>
                  <a:outerShdw blurRad="38100" dist="38100" dir="2700000" algn="tl">
                    <a:srgbClr val="C0C0C0"/>
                  </a:outerShdw>
                </a:effectLst>
              </a:rPr>
              <a:t>OPERACIONES CON MATRICES</a:t>
            </a:r>
          </a:p>
        </p:txBody>
      </p:sp>
    </p:spTree>
    <p:extLst>
      <p:ext uri="{BB962C8B-B14F-4D97-AF65-F5344CB8AC3E}">
        <p14:creationId xmlns:p14="http://schemas.microsoft.com/office/powerpoint/2010/main" val="1499858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4989"/>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1000"/>
                                  </p:stCondLst>
                                  <p:childTnLst>
                                    <p:set>
                                      <p:cBhvr>
                                        <p:cTn id="9" dur="1" fill="hold">
                                          <p:stCondLst>
                                            <p:cond delay="499"/>
                                          </p:stCondLst>
                                        </p:cTn>
                                        <p:tgtEl>
                                          <p:spTgt spid="594990"/>
                                        </p:tgtEl>
                                        <p:attrNameLst>
                                          <p:attrName>style.visibility</p:attrName>
                                        </p:attrNameLst>
                                      </p:cBhvr>
                                      <p:to>
                                        <p:strVal val="visible"/>
                                      </p:to>
                                    </p:set>
                                  </p:childTnLst>
                                </p:cTn>
                              </p:par>
                            </p:childTnLst>
                          </p:cTn>
                        </p:par>
                        <p:par>
                          <p:cTn id="10" fill="hold" nodeType="afterGroup">
                            <p:stCondLst>
                              <p:cond delay="2000"/>
                            </p:stCondLst>
                            <p:childTnLst>
                              <p:par>
                                <p:cTn id="11" presetID="1" presetClass="entr" presetSubtype="0" fill="hold" nodeType="afterEffect">
                                  <p:stCondLst>
                                    <p:cond delay="1000"/>
                                  </p:stCondLst>
                                  <p:childTnLst>
                                    <p:set>
                                      <p:cBhvr>
                                        <p:cTn id="12" dur="1" fill="hold">
                                          <p:stCondLst>
                                            <p:cond delay="499"/>
                                          </p:stCondLst>
                                        </p:cTn>
                                        <p:tgtEl>
                                          <p:spTgt spid="5949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989" grpId="0" autoUpdateAnimBg="0"/>
      <p:bldP spid="594990"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2"/>
          <p:cNvSpPr txBox="1">
            <a:spLocks noChangeArrowheads="1"/>
          </p:cNvSpPr>
          <p:nvPr/>
        </p:nvSpPr>
        <p:spPr bwMode="auto">
          <a:xfrm>
            <a:off x="2667000" y="1125538"/>
            <a:ext cx="8001000" cy="64135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b="1" i="0">
                <a:solidFill>
                  <a:srgbClr val="000000"/>
                </a:solidFill>
              </a:rPr>
              <a:t>Producto de matrices: M = C . D</a:t>
            </a:r>
          </a:p>
        </p:txBody>
      </p:sp>
      <p:grpSp>
        <p:nvGrpSpPr>
          <p:cNvPr id="71683" name="Group 3"/>
          <p:cNvGrpSpPr>
            <a:grpSpLocks/>
          </p:cNvGrpSpPr>
          <p:nvPr/>
        </p:nvGrpSpPr>
        <p:grpSpPr bwMode="auto">
          <a:xfrm>
            <a:off x="3124200" y="1600200"/>
            <a:ext cx="7239000" cy="1905000"/>
            <a:chOff x="624" y="1200"/>
            <a:chExt cx="4896" cy="1380"/>
          </a:xfrm>
        </p:grpSpPr>
        <p:sp>
          <p:nvSpPr>
            <p:cNvPr id="71725" name="Text Box 4"/>
            <p:cNvSpPr txBox="1">
              <a:spLocks noChangeArrowheads="1"/>
            </p:cNvSpPr>
            <p:nvPr/>
          </p:nvSpPr>
          <p:spPr bwMode="auto">
            <a:xfrm>
              <a:off x="4896" y="2160"/>
              <a:ext cx="624" cy="4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rgbClr val="6600CC"/>
                  </a:solidFill>
                </a:rPr>
                <a:t>3</a:t>
              </a:r>
              <a:r>
                <a:rPr lang="es-ES_tradnl" sz="3200" b="1" i="0">
                  <a:solidFill>
                    <a:srgbClr val="000000"/>
                  </a:solidFill>
                </a:rPr>
                <a:t>x</a:t>
              </a:r>
              <a:r>
                <a:rPr lang="es-ES_tradnl" sz="3200" b="1" i="0">
                  <a:solidFill>
                    <a:schemeClr val="tx2"/>
                  </a:solidFill>
                </a:rPr>
                <a:t>2</a:t>
              </a:r>
              <a:endParaRPr lang="es-ES_tradnl" sz="3200" b="1" i="0">
                <a:solidFill>
                  <a:srgbClr val="000000"/>
                </a:solidFill>
              </a:endParaRPr>
            </a:p>
          </p:txBody>
        </p:sp>
        <p:grpSp>
          <p:nvGrpSpPr>
            <p:cNvPr id="71726" name="Group 5"/>
            <p:cNvGrpSpPr>
              <a:grpSpLocks/>
            </p:cNvGrpSpPr>
            <p:nvPr/>
          </p:nvGrpSpPr>
          <p:grpSpPr bwMode="auto">
            <a:xfrm>
              <a:off x="624" y="1200"/>
              <a:ext cx="4368" cy="1296"/>
              <a:chOff x="624" y="1200"/>
              <a:chExt cx="4368" cy="1296"/>
            </a:xfrm>
          </p:grpSpPr>
          <p:graphicFrame>
            <p:nvGraphicFramePr>
              <p:cNvPr id="71727" name="Object 6"/>
              <p:cNvGraphicFramePr>
                <a:graphicFrameLocks noChangeAspect="1"/>
              </p:cNvGraphicFramePr>
              <p:nvPr/>
            </p:nvGraphicFramePr>
            <p:xfrm>
              <a:off x="3408" y="1200"/>
              <a:ext cx="1584" cy="1296"/>
            </p:xfrm>
            <a:graphic>
              <a:graphicData uri="http://schemas.openxmlformats.org/presentationml/2006/ole">
                <mc:AlternateContent xmlns:mc="http://schemas.openxmlformats.org/markup-compatibility/2006">
                  <mc:Choice xmlns:v="urn:schemas-microsoft-com:vml" Requires="v">
                    <p:oleObj spid="_x0000_s51210" name="Ecuación" r:id="rId3" imgW="888614" imgH="710891" progId="Equation.3">
                      <p:embed/>
                    </p:oleObj>
                  </mc:Choice>
                  <mc:Fallback>
                    <p:oleObj name="Ecuación" r:id="rId3" imgW="888614" imgH="7108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08" y="1200"/>
                            <a:ext cx="1584" cy="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1728" name="Object 7"/>
              <p:cNvGraphicFramePr>
                <a:graphicFrameLocks noChangeAspect="1"/>
              </p:cNvGraphicFramePr>
              <p:nvPr/>
            </p:nvGraphicFramePr>
            <p:xfrm>
              <a:off x="624" y="1334"/>
              <a:ext cx="2112" cy="1028"/>
            </p:xfrm>
            <a:graphic>
              <a:graphicData uri="http://schemas.openxmlformats.org/presentationml/2006/ole">
                <mc:AlternateContent xmlns:mc="http://schemas.openxmlformats.org/markup-compatibility/2006">
                  <mc:Choice xmlns:v="urn:schemas-microsoft-com:vml" Requires="v">
                    <p:oleObj spid="_x0000_s51211" name="Ecuación" r:id="rId5" imgW="1295400" imgH="457200" progId="Equation.3">
                      <p:embed/>
                    </p:oleObj>
                  </mc:Choice>
                  <mc:Fallback>
                    <p:oleObj name="Ecuación" r:id="rId5" imgW="1295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 y="1334"/>
                            <a:ext cx="2112"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1729" name="Text Box 8"/>
              <p:cNvSpPr txBox="1">
                <a:spLocks noChangeArrowheads="1"/>
              </p:cNvSpPr>
              <p:nvPr/>
            </p:nvSpPr>
            <p:spPr bwMode="auto">
              <a:xfrm>
                <a:off x="2688" y="2035"/>
                <a:ext cx="767" cy="4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r>
                  <a:rPr lang="es-ES_tradnl" sz="3200" b="1" i="0">
                    <a:solidFill>
                      <a:srgbClr val="000000"/>
                    </a:solidFill>
                  </a:rPr>
                  <a:t>x</a:t>
                </a:r>
                <a:r>
                  <a:rPr lang="es-ES_tradnl" sz="3200" b="1" i="0">
                    <a:solidFill>
                      <a:srgbClr val="6600CC"/>
                    </a:solidFill>
                  </a:rPr>
                  <a:t>3</a:t>
                </a:r>
              </a:p>
            </p:txBody>
          </p:sp>
        </p:grpSp>
      </p:grpSp>
      <p:grpSp>
        <p:nvGrpSpPr>
          <p:cNvPr id="71684" name="Group 9"/>
          <p:cNvGrpSpPr>
            <a:grpSpLocks/>
          </p:cNvGrpSpPr>
          <p:nvPr/>
        </p:nvGrpSpPr>
        <p:grpSpPr bwMode="auto">
          <a:xfrm>
            <a:off x="1905000" y="3352800"/>
            <a:ext cx="8915400" cy="2103438"/>
            <a:chOff x="144" y="2400"/>
            <a:chExt cx="5616" cy="1325"/>
          </a:xfrm>
        </p:grpSpPr>
        <p:graphicFrame>
          <p:nvGraphicFramePr>
            <p:cNvPr id="71688" name="Object 10"/>
            <p:cNvGraphicFramePr>
              <a:graphicFrameLocks noChangeAspect="1"/>
            </p:cNvGraphicFramePr>
            <p:nvPr/>
          </p:nvGraphicFramePr>
          <p:xfrm>
            <a:off x="144" y="2400"/>
            <a:ext cx="5472" cy="1200"/>
          </p:xfrm>
          <a:graphic>
            <a:graphicData uri="http://schemas.openxmlformats.org/presentationml/2006/ole">
              <mc:AlternateContent xmlns:mc="http://schemas.openxmlformats.org/markup-compatibility/2006">
                <mc:Choice xmlns:v="urn:schemas-microsoft-com:vml" Requires="v">
                  <p:oleObj spid="_x0000_s51212" name="Ecuación" r:id="rId7" imgW="1778000" imgH="457200" progId="Equation.3">
                    <p:embed/>
                  </p:oleObj>
                </mc:Choice>
                <mc:Fallback>
                  <p:oleObj name="Ecuación" r:id="rId7" imgW="1778000" imgH="457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4" y="2400"/>
                          <a:ext cx="5472" cy="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1689" name="Group 11"/>
            <p:cNvGrpSpPr>
              <a:grpSpLocks/>
            </p:cNvGrpSpPr>
            <p:nvPr/>
          </p:nvGrpSpPr>
          <p:grpSpPr bwMode="auto">
            <a:xfrm>
              <a:off x="1020" y="2448"/>
              <a:ext cx="768" cy="413"/>
              <a:chOff x="1200" y="2832"/>
              <a:chExt cx="768" cy="413"/>
            </a:xfrm>
          </p:grpSpPr>
          <p:sp>
            <p:nvSpPr>
              <p:cNvPr id="71723" name="Text Box 12"/>
              <p:cNvSpPr txBox="1">
                <a:spLocks noChangeArrowheads="1"/>
              </p:cNvSpPr>
              <p:nvPr/>
            </p:nvSpPr>
            <p:spPr bwMode="auto">
              <a:xfrm>
                <a:off x="1200" y="2880"/>
                <a:ext cx="432" cy="365"/>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latin typeface="Comic Sans MS" panose="030F0702030302020204" pitchFamily="66" charset="0"/>
                  </a:rPr>
                  <a:t>-1</a:t>
                </a:r>
                <a:endParaRPr lang="es-ES_tradnl" sz="2400" i="0">
                  <a:latin typeface="Times New Roman" panose="02020603050405020304" pitchFamily="18" charset="0"/>
                </a:endParaRPr>
              </a:p>
            </p:txBody>
          </p:sp>
          <p:sp>
            <p:nvSpPr>
              <p:cNvPr id="71724" name="Text Box 13"/>
              <p:cNvSpPr txBox="1">
                <a:spLocks noChangeArrowheads="1"/>
              </p:cNvSpPr>
              <p:nvPr/>
            </p:nvSpPr>
            <p:spPr bwMode="auto">
              <a:xfrm>
                <a:off x="1536"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latin typeface="Times New Roman" panose="02020603050405020304" pitchFamily="18" charset="0"/>
                </a:endParaRPr>
              </a:p>
            </p:txBody>
          </p:sp>
        </p:grpSp>
        <p:grpSp>
          <p:nvGrpSpPr>
            <p:cNvPr id="71690" name="Group 14"/>
            <p:cNvGrpSpPr>
              <a:grpSpLocks/>
            </p:cNvGrpSpPr>
            <p:nvPr/>
          </p:nvGrpSpPr>
          <p:grpSpPr bwMode="auto">
            <a:xfrm>
              <a:off x="2172" y="2448"/>
              <a:ext cx="1092" cy="404"/>
              <a:chOff x="2496" y="2860"/>
              <a:chExt cx="1092" cy="404"/>
            </a:xfrm>
          </p:grpSpPr>
          <p:sp>
            <p:nvSpPr>
              <p:cNvPr id="71721" name="Text Box 15"/>
              <p:cNvSpPr txBox="1">
                <a:spLocks noChangeArrowheads="1"/>
              </p:cNvSpPr>
              <p:nvPr/>
            </p:nvSpPr>
            <p:spPr bwMode="auto">
              <a:xfrm>
                <a:off x="2496" y="2860"/>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71722" name="Text Box 16"/>
              <p:cNvSpPr txBox="1">
                <a:spLocks noChangeArrowheads="1"/>
              </p:cNvSpPr>
              <p:nvPr/>
            </p:nvSpPr>
            <p:spPr bwMode="auto">
              <a:xfrm>
                <a:off x="2832" y="2860"/>
                <a:ext cx="75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grpSp>
          <p:nvGrpSpPr>
            <p:cNvPr id="71691" name="Group 17"/>
            <p:cNvGrpSpPr>
              <a:grpSpLocks/>
            </p:cNvGrpSpPr>
            <p:nvPr/>
          </p:nvGrpSpPr>
          <p:grpSpPr bwMode="auto">
            <a:xfrm>
              <a:off x="1596" y="2448"/>
              <a:ext cx="768" cy="404"/>
              <a:chOff x="1776" y="2832"/>
              <a:chExt cx="768" cy="404"/>
            </a:xfrm>
          </p:grpSpPr>
          <p:sp>
            <p:nvSpPr>
              <p:cNvPr id="71719" name="Text Box 18"/>
              <p:cNvSpPr txBox="1">
                <a:spLocks noChangeArrowheads="1"/>
              </p:cNvSpPr>
              <p:nvPr/>
            </p:nvSpPr>
            <p:spPr bwMode="auto">
              <a:xfrm>
                <a:off x="1776" y="2832"/>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1720" name="Text Box 19"/>
              <p:cNvSpPr txBox="1">
                <a:spLocks noChangeArrowheads="1"/>
              </p:cNvSpPr>
              <p:nvPr/>
            </p:nvSpPr>
            <p:spPr bwMode="auto">
              <a:xfrm>
                <a:off x="211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grpSp>
          <p:nvGrpSpPr>
            <p:cNvPr id="71692" name="Group 20"/>
            <p:cNvGrpSpPr>
              <a:grpSpLocks/>
            </p:cNvGrpSpPr>
            <p:nvPr/>
          </p:nvGrpSpPr>
          <p:grpSpPr bwMode="auto">
            <a:xfrm>
              <a:off x="1056" y="3044"/>
              <a:ext cx="576" cy="404"/>
              <a:chOff x="3408" y="2832"/>
              <a:chExt cx="576" cy="404"/>
            </a:xfrm>
          </p:grpSpPr>
          <p:sp>
            <p:nvSpPr>
              <p:cNvPr id="71717" name="Text Box 21"/>
              <p:cNvSpPr txBox="1">
                <a:spLocks noChangeArrowheads="1"/>
              </p:cNvSpPr>
              <p:nvPr/>
            </p:nvSpPr>
            <p:spPr bwMode="auto">
              <a:xfrm>
                <a:off x="3408"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71718" name="Text Box 22"/>
              <p:cNvSpPr txBox="1">
                <a:spLocks noChangeArrowheads="1"/>
              </p:cNvSpPr>
              <p:nvPr/>
            </p:nvSpPr>
            <p:spPr bwMode="auto">
              <a:xfrm>
                <a:off x="3552"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6600CC"/>
                    </a:solidFill>
                  </a:rPr>
                  <a:t>.1</a:t>
                </a:r>
                <a:endParaRPr lang="es-ES_tradnl" sz="2400" i="0">
                  <a:solidFill>
                    <a:srgbClr val="6600CC"/>
                  </a:solidFill>
                  <a:latin typeface="Times New Roman" panose="02020603050405020304" pitchFamily="18" charset="0"/>
                </a:endParaRPr>
              </a:p>
            </p:txBody>
          </p:sp>
        </p:grpSp>
        <p:sp>
          <p:nvSpPr>
            <p:cNvPr id="71693" name="Text Box 23"/>
            <p:cNvSpPr txBox="1">
              <a:spLocks noChangeArrowheads="1"/>
            </p:cNvSpPr>
            <p:nvPr/>
          </p:nvSpPr>
          <p:spPr bwMode="auto">
            <a:xfrm>
              <a:off x="1440" y="3024"/>
              <a:ext cx="1008"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-2</a:t>
              </a:r>
              <a:r>
                <a:rPr lang="es-ES_tradnl" b="1" i="0">
                  <a:solidFill>
                    <a:srgbClr val="000000"/>
                  </a:solidFill>
                </a:rPr>
                <a:t>)</a:t>
              </a:r>
              <a:endParaRPr lang="es-ES_tradnl" sz="2400" i="0">
                <a:latin typeface="Times New Roman" panose="02020603050405020304" pitchFamily="18" charset="0"/>
              </a:endParaRPr>
            </a:p>
          </p:txBody>
        </p:sp>
        <p:sp>
          <p:nvSpPr>
            <p:cNvPr id="71694" name="Text Box 24"/>
            <p:cNvSpPr txBox="1">
              <a:spLocks noChangeArrowheads="1"/>
            </p:cNvSpPr>
            <p:nvPr/>
          </p:nvSpPr>
          <p:spPr bwMode="auto">
            <a:xfrm>
              <a:off x="2064" y="302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0</a:t>
              </a:r>
              <a:endParaRPr lang="es-ES_tradnl" sz="2400" i="0">
                <a:solidFill>
                  <a:srgbClr val="6600CC"/>
                </a:solidFill>
                <a:latin typeface="Times New Roman" panose="02020603050405020304" pitchFamily="18" charset="0"/>
              </a:endParaRPr>
            </a:p>
          </p:txBody>
        </p:sp>
        <p:grpSp>
          <p:nvGrpSpPr>
            <p:cNvPr id="71695" name="Group 25"/>
            <p:cNvGrpSpPr>
              <a:grpSpLocks/>
            </p:cNvGrpSpPr>
            <p:nvPr/>
          </p:nvGrpSpPr>
          <p:grpSpPr bwMode="auto">
            <a:xfrm>
              <a:off x="2304" y="3024"/>
              <a:ext cx="1056" cy="404"/>
              <a:chOff x="2112" y="3408"/>
              <a:chExt cx="1056" cy="404"/>
            </a:xfrm>
          </p:grpSpPr>
          <p:sp>
            <p:nvSpPr>
              <p:cNvPr id="71715" name="Text Box 26"/>
              <p:cNvSpPr txBox="1">
                <a:spLocks noChangeArrowheads="1"/>
              </p:cNvSpPr>
              <p:nvPr/>
            </p:nvSpPr>
            <p:spPr bwMode="auto">
              <a:xfrm>
                <a:off x="2112" y="3408"/>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1716" name="Text Box 27"/>
              <p:cNvSpPr txBox="1">
                <a:spLocks noChangeArrowheads="1"/>
              </p:cNvSpPr>
              <p:nvPr/>
            </p:nvSpPr>
            <p:spPr bwMode="auto">
              <a:xfrm>
                <a:off x="2448" y="3408"/>
                <a:ext cx="720"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-1</a:t>
                </a:r>
                <a:r>
                  <a:rPr lang="es-ES_tradnl" b="1" i="0">
                    <a:solidFill>
                      <a:srgbClr val="000000"/>
                    </a:solidFill>
                  </a:rPr>
                  <a:t>)</a:t>
                </a:r>
                <a:endParaRPr lang="es-ES_tradnl" sz="2400" i="0">
                  <a:solidFill>
                    <a:srgbClr val="6600CC"/>
                  </a:solidFill>
                  <a:latin typeface="Times New Roman" panose="02020603050405020304" pitchFamily="18" charset="0"/>
                </a:endParaRPr>
              </a:p>
            </p:txBody>
          </p:sp>
        </p:grpSp>
        <p:grpSp>
          <p:nvGrpSpPr>
            <p:cNvPr id="71696" name="Group 28"/>
            <p:cNvGrpSpPr>
              <a:grpSpLocks/>
            </p:cNvGrpSpPr>
            <p:nvPr/>
          </p:nvGrpSpPr>
          <p:grpSpPr bwMode="auto">
            <a:xfrm>
              <a:off x="3456" y="2428"/>
              <a:ext cx="672" cy="424"/>
              <a:chOff x="3600" y="2812"/>
              <a:chExt cx="672" cy="424"/>
            </a:xfrm>
          </p:grpSpPr>
          <p:sp>
            <p:nvSpPr>
              <p:cNvPr id="71713" name="Text Box 29"/>
              <p:cNvSpPr txBox="1">
                <a:spLocks noChangeArrowheads="1"/>
              </p:cNvSpPr>
              <p:nvPr/>
            </p:nvSpPr>
            <p:spPr bwMode="auto">
              <a:xfrm>
                <a:off x="3840"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sp>
            <p:nvSpPr>
              <p:cNvPr id="71714" name="Text Box 30"/>
              <p:cNvSpPr txBox="1">
                <a:spLocks noChangeArrowheads="1"/>
              </p:cNvSpPr>
              <p:nvPr/>
            </p:nvSpPr>
            <p:spPr bwMode="auto">
              <a:xfrm>
                <a:off x="3600" y="283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-1</a:t>
                </a:r>
                <a:endParaRPr lang="es-ES_tradnl" sz="2400" i="0">
                  <a:latin typeface="Times New Roman" panose="02020603050405020304" pitchFamily="18" charset="0"/>
                </a:endParaRPr>
              </a:p>
            </p:txBody>
          </p:sp>
        </p:grpSp>
        <p:grpSp>
          <p:nvGrpSpPr>
            <p:cNvPr id="71697" name="Group 31"/>
            <p:cNvGrpSpPr>
              <a:grpSpLocks/>
            </p:cNvGrpSpPr>
            <p:nvPr/>
          </p:nvGrpSpPr>
          <p:grpSpPr bwMode="auto">
            <a:xfrm>
              <a:off x="3984" y="2428"/>
              <a:ext cx="768" cy="404"/>
              <a:chOff x="4080" y="2812"/>
              <a:chExt cx="768" cy="404"/>
            </a:xfrm>
          </p:grpSpPr>
          <p:sp>
            <p:nvSpPr>
              <p:cNvPr id="71711" name="Text Box 32"/>
              <p:cNvSpPr txBox="1">
                <a:spLocks noChangeArrowheads="1"/>
              </p:cNvSpPr>
              <p:nvPr/>
            </p:nvSpPr>
            <p:spPr bwMode="auto">
              <a:xfrm>
                <a:off x="4080" y="2812"/>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1712" name="Text Box 33"/>
              <p:cNvSpPr txBox="1">
                <a:spLocks noChangeArrowheads="1"/>
              </p:cNvSpPr>
              <p:nvPr/>
            </p:nvSpPr>
            <p:spPr bwMode="auto">
              <a:xfrm>
                <a:off x="4416" y="2812"/>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grpSp>
          <p:nvGrpSpPr>
            <p:cNvPr id="71698" name="Group 34"/>
            <p:cNvGrpSpPr>
              <a:grpSpLocks/>
            </p:cNvGrpSpPr>
            <p:nvPr/>
          </p:nvGrpSpPr>
          <p:grpSpPr bwMode="auto">
            <a:xfrm>
              <a:off x="4608" y="2400"/>
              <a:ext cx="768" cy="404"/>
              <a:chOff x="4752" y="2784"/>
              <a:chExt cx="768" cy="404"/>
            </a:xfrm>
          </p:grpSpPr>
          <p:sp>
            <p:nvSpPr>
              <p:cNvPr id="71709" name="Text Box 35"/>
              <p:cNvSpPr txBox="1">
                <a:spLocks noChangeArrowheads="1"/>
              </p:cNvSpPr>
              <p:nvPr/>
            </p:nvSpPr>
            <p:spPr bwMode="auto">
              <a:xfrm>
                <a:off x="4752" y="2784"/>
                <a:ext cx="624"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4</a:t>
                </a:r>
                <a:endParaRPr lang="es-ES_tradnl" sz="2400" i="0">
                  <a:latin typeface="Times New Roman" panose="02020603050405020304" pitchFamily="18" charset="0"/>
                </a:endParaRPr>
              </a:p>
            </p:txBody>
          </p:sp>
          <p:sp>
            <p:nvSpPr>
              <p:cNvPr id="71710" name="Text Box 36"/>
              <p:cNvSpPr txBox="1">
                <a:spLocks noChangeArrowheads="1"/>
              </p:cNvSpPr>
              <p:nvPr/>
            </p:nvSpPr>
            <p:spPr bwMode="auto">
              <a:xfrm>
                <a:off x="5088" y="2784"/>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grpSp>
          <p:nvGrpSpPr>
            <p:cNvPr id="71699" name="Group 37"/>
            <p:cNvGrpSpPr>
              <a:grpSpLocks/>
            </p:cNvGrpSpPr>
            <p:nvPr/>
          </p:nvGrpSpPr>
          <p:grpSpPr bwMode="auto">
            <a:xfrm>
              <a:off x="3504" y="3024"/>
              <a:ext cx="624" cy="404"/>
              <a:chOff x="3600" y="3408"/>
              <a:chExt cx="624" cy="404"/>
            </a:xfrm>
          </p:grpSpPr>
          <p:sp>
            <p:nvSpPr>
              <p:cNvPr id="71707" name="Text Box 38"/>
              <p:cNvSpPr txBox="1">
                <a:spLocks noChangeArrowheads="1"/>
              </p:cNvSpPr>
              <p:nvPr/>
            </p:nvSpPr>
            <p:spPr bwMode="auto">
              <a:xfrm>
                <a:off x="3600"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3</a:t>
                </a:r>
                <a:endParaRPr lang="es-ES_tradnl" sz="2400" i="0">
                  <a:latin typeface="Times New Roman" panose="02020603050405020304" pitchFamily="18" charset="0"/>
                </a:endParaRPr>
              </a:p>
            </p:txBody>
          </p:sp>
          <p:sp>
            <p:nvSpPr>
              <p:cNvPr id="71708" name="Text Box 39"/>
              <p:cNvSpPr txBox="1">
                <a:spLocks noChangeArrowheads="1"/>
              </p:cNvSpPr>
              <p:nvPr/>
            </p:nvSpPr>
            <p:spPr bwMode="auto">
              <a:xfrm>
                <a:off x="3792" y="340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3</a:t>
                </a:r>
                <a:endParaRPr lang="es-ES_tradnl" sz="2400" i="0">
                  <a:solidFill>
                    <a:srgbClr val="6600CC"/>
                  </a:solidFill>
                  <a:latin typeface="Times New Roman" panose="02020603050405020304" pitchFamily="18" charset="0"/>
                </a:endParaRPr>
              </a:p>
            </p:txBody>
          </p:sp>
        </p:grpSp>
        <p:grpSp>
          <p:nvGrpSpPr>
            <p:cNvPr id="71700" name="Group 40"/>
            <p:cNvGrpSpPr>
              <a:grpSpLocks/>
            </p:cNvGrpSpPr>
            <p:nvPr/>
          </p:nvGrpSpPr>
          <p:grpSpPr bwMode="auto">
            <a:xfrm>
              <a:off x="3984" y="3004"/>
              <a:ext cx="720" cy="404"/>
              <a:chOff x="4128" y="3388"/>
              <a:chExt cx="720" cy="404"/>
            </a:xfrm>
          </p:grpSpPr>
          <p:sp>
            <p:nvSpPr>
              <p:cNvPr id="71705" name="Text Box 41"/>
              <p:cNvSpPr txBox="1">
                <a:spLocks noChangeArrowheads="1"/>
              </p:cNvSpPr>
              <p:nvPr/>
            </p:nvSpPr>
            <p:spPr bwMode="auto">
              <a:xfrm>
                <a:off x="4128" y="338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chemeClr val="tx2"/>
                    </a:solidFill>
                  </a:rPr>
                  <a:t>-2</a:t>
                </a:r>
                <a:endParaRPr lang="es-ES_tradnl" sz="2400" i="0">
                  <a:latin typeface="Times New Roman" panose="02020603050405020304" pitchFamily="18" charset="0"/>
                </a:endParaRPr>
              </a:p>
            </p:txBody>
          </p:sp>
          <p:sp>
            <p:nvSpPr>
              <p:cNvPr id="71706" name="Text Box 42"/>
              <p:cNvSpPr txBox="1">
                <a:spLocks noChangeArrowheads="1"/>
              </p:cNvSpPr>
              <p:nvPr/>
            </p:nvSpPr>
            <p:spPr bwMode="auto">
              <a:xfrm>
                <a:off x="4416" y="3388"/>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5</a:t>
                </a:r>
                <a:endParaRPr lang="es-ES_tradnl" sz="2400" i="0">
                  <a:solidFill>
                    <a:srgbClr val="6600CC"/>
                  </a:solidFill>
                  <a:latin typeface="Times New Roman" panose="02020603050405020304" pitchFamily="18" charset="0"/>
                </a:endParaRPr>
              </a:p>
            </p:txBody>
          </p:sp>
        </p:grpSp>
        <p:sp>
          <p:nvSpPr>
            <p:cNvPr id="71701" name="Text Box 43"/>
            <p:cNvSpPr txBox="1">
              <a:spLocks noChangeArrowheads="1"/>
            </p:cNvSpPr>
            <p:nvPr/>
          </p:nvSpPr>
          <p:spPr bwMode="auto">
            <a:xfrm>
              <a:off x="5376" y="3360"/>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3200" b="1" i="0">
                  <a:solidFill>
                    <a:schemeClr val="tx2"/>
                  </a:solidFill>
                </a:rPr>
                <a:t>2</a:t>
              </a:r>
              <a:endParaRPr lang="es-ES_tradnl" sz="3200" b="1" i="0">
                <a:solidFill>
                  <a:srgbClr val="6600CC"/>
                </a:solidFill>
              </a:endParaRPr>
            </a:p>
          </p:txBody>
        </p:sp>
        <p:grpSp>
          <p:nvGrpSpPr>
            <p:cNvPr id="71702" name="Group 44"/>
            <p:cNvGrpSpPr>
              <a:grpSpLocks/>
            </p:cNvGrpSpPr>
            <p:nvPr/>
          </p:nvGrpSpPr>
          <p:grpSpPr bwMode="auto">
            <a:xfrm>
              <a:off x="4608" y="2976"/>
              <a:ext cx="768" cy="404"/>
              <a:chOff x="4752" y="3360"/>
              <a:chExt cx="768" cy="404"/>
            </a:xfrm>
          </p:grpSpPr>
          <p:sp>
            <p:nvSpPr>
              <p:cNvPr id="71703" name="Text Box 45"/>
              <p:cNvSpPr txBox="1">
                <a:spLocks noChangeArrowheads="1"/>
              </p:cNvSpPr>
              <p:nvPr/>
            </p:nvSpPr>
            <p:spPr bwMode="auto">
              <a:xfrm>
                <a:off x="4752" y="3360"/>
                <a:ext cx="576"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chemeClr val="tx2"/>
                    </a:solidFill>
                  </a:rPr>
                  <a:t>0</a:t>
                </a:r>
                <a:endParaRPr lang="es-ES_tradnl" sz="2400" i="0">
                  <a:latin typeface="Times New Roman" panose="02020603050405020304" pitchFamily="18" charset="0"/>
                </a:endParaRPr>
              </a:p>
            </p:txBody>
          </p:sp>
          <p:sp>
            <p:nvSpPr>
              <p:cNvPr id="71704" name="Text Box 46"/>
              <p:cNvSpPr txBox="1">
                <a:spLocks noChangeArrowheads="1"/>
              </p:cNvSpPr>
              <p:nvPr/>
            </p:nvSpPr>
            <p:spPr bwMode="auto">
              <a:xfrm>
                <a:off x="5088" y="3360"/>
                <a:ext cx="432" cy="404"/>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0000"/>
                    </a:solidFill>
                  </a:rPr>
                  <a:t>.</a:t>
                </a:r>
                <a:r>
                  <a:rPr lang="es-ES_tradnl" b="1" i="0">
                    <a:solidFill>
                      <a:srgbClr val="6600CC"/>
                    </a:solidFill>
                  </a:rPr>
                  <a:t>2</a:t>
                </a:r>
                <a:endParaRPr lang="es-ES_tradnl" sz="2400" i="0">
                  <a:solidFill>
                    <a:srgbClr val="6600CC"/>
                  </a:solidFill>
                  <a:latin typeface="Times New Roman" panose="02020603050405020304" pitchFamily="18" charset="0"/>
                </a:endParaRPr>
              </a:p>
            </p:txBody>
          </p:sp>
        </p:grpSp>
      </p:grpSp>
      <p:graphicFrame>
        <p:nvGraphicFramePr>
          <p:cNvPr id="71685" name="Object 47"/>
          <p:cNvGraphicFramePr>
            <a:graphicFrameLocks noChangeAspect="1"/>
          </p:cNvGraphicFramePr>
          <p:nvPr/>
        </p:nvGraphicFramePr>
        <p:xfrm>
          <a:off x="4521200" y="5148263"/>
          <a:ext cx="3479800" cy="1447800"/>
        </p:xfrm>
        <a:graphic>
          <a:graphicData uri="http://schemas.openxmlformats.org/presentationml/2006/ole">
            <mc:AlternateContent xmlns:mc="http://schemas.openxmlformats.org/markup-compatibility/2006">
              <mc:Choice xmlns:v="urn:schemas-microsoft-com:vml" Requires="v">
                <p:oleObj spid="_x0000_s51213" name="Ecuación" r:id="rId9" imgW="1307532" imgH="545863" progId="Equation.3">
                  <p:embed/>
                </p:oleObj>
              </mc:Choice>
              <mc:Fallback>
                <p:oleObj name="Ecuación" r:id="rId9" imgW="1307532" imgH="545863"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21200" y="5148263"/>
                        <a:ext cx="3479800" cy="1447800"/>
                      </a:xfrm>
                      <a:prstGeom prst="rect">
                        <a:avLst/>
                      </a:prstGeom>
                      <a:noFill/>
                      <a:ln w="76200" cmpd="tri">
                        <a:solidFill>
                          <a:srgbClr val="FF0000"/>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6016" name="Text Box 48"/>
          <p:cNvSpPr txBox="1">
            <a:spLocks noChangeArrowheads="1"/>
          </p:cNvSpPr>
          <p:nvPr/>
        </p:nvSpPr>
        <p:spPr bwMode="auto">
          <a:xfrm>
            <a:off x="2208214" y="260350"/>
            <a:ext cx="8135937" cy="369332"/>
          </a:xfrm>
          <a:prstGeom prst="rect">
            <a:avLst/>
          </a:prstGeom>
          <a:noFill/>
          <a:ln w="76200" cmpd="tri" algn="ctr">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b="1">
                <a:effectLst>
                  <a:outerShdw blurRad="38100" dist="38100" dir="2700000" algn="tl">
                    <a:srgbClr val="C0C0C0"/>
                  </a:outerShdw>
                </a:effectLst>
              </a:rPr>
              <a:t>OPERACIONES CON MATRICES.</a:t>
            </a:r>
          </a:p>
        </p:txBody>
      </p:sp>
      <p:sp>
        <p:nvSpPr>
          <p:cNvPr id="71687" name="AutoShape 49">
            <a:hlinkClick r:id="rId11" action="ppaction://hlinksldjump" highlightClick="1"/>
          </p:cNvPr>
          <p:cNvSpPr>
            <a:spLocks noChangeArrowheads="1"/>
          </p:cNvSpPr>
          <p:nvPr/>
        </p:nvSpPr>
        <p:spPr bwMode="auto">
          <a:xfrm>
            <a:off x="9675523" y="6022073"/>
            <a:ext cx="184731"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85294838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p:cNvSpPr txBox="1">
            <a:spLocks noChangeArrowheads="1"/>
          </p:cNvSpPr>
          <p:nvPr/>
        </p:nvSpPr>
        <p:spPr bwMode="auto">
          <a:xfrm>
            <a:off x="3863976" y="1989138"/>
            <a:ext cx="6481763" cy="173990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b="1">
                <a:solidFill>
                  <a:srgbClr val="993300"/>
                </a:solidFill>
              </a:rPr>
              <a:t>EMPLEO DE LAS MATRICES EN   EL    PROCESAMIENTO DIGITAL  DE  IMÁGENES.</a:t>
            </a:r>
          </a:p>
        </p:txBody>
      </p:sp>
      <p:pic>
        <p:nvPicPr>
          <p:cNvPr id="72707" name="Picture 3" descr="glob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832850" y="549276"/>
            <a:ext cx="12319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96996" name="Group 4"/>
          <p:cNvGrpSpPr>
            <a:grpSpLocks/>
          </p:cNvGrpSpPr>
          <p:nvPr/>
        </p:nvGrpSpPr>
        <p:grpSpPr bwMode="auto">
          <a:xfrm>
            <a:off x="1524000" y="333376"/>
            <a:ext cx="2916238" cy="1208581"/>
            <a:chOff x="609" y="960"/>
            <a:chExt cx="1703" cy="761"/>
          </a:xfrm>
        </p:grpSpPr>
        <p:graphicFrame>
          <p:nvGraphicFramePr>
            <p:cNvPr id="72710" name="Object 5"/>
            <p:cNvGraphicFramePr>
              <a:graphicFrameLocks/>
            </p:cNvGraphicFramePr>
            <p:nvPr/>
          </p:nvGraphicFramePr>
          <p:xfrm>
            <a:off x="609" y="960"/>
            <a:ext cx="1703" cy="584"/>
          </p:xfrm>
          <a:graphic>
            <a:graphicData uri="http://schemas.openxmlformats.org/presentationml/2006/ole">
              <mc:AlternateContent xmlns:mc="http://schemas.openxmlformats.org/markup-compatibility/2006">
                <mc:Choice xmlns:v="urn:schemas-microsoft-com:vml" Requires="v">
                  <p:oleObj spid="_x0000_s52228" name="Imagen" r:id="rId5" imgW="2703513" imgH="927100" progId="MS_ClipArt_Gallery.2">
                    <p:embed/>
                  </p:oleObj>
                </mc:Choice>
                <mc:Fallback>
                  <p:oleObj name="Imagen" r:id="rId5" imgW="2703513" imgH="927100" progId="MS_ClipArt_Gallery.2">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9" y="960"/>
                          <a:ext cx="1703" cy="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96998" name="Freeform 6"/>
            <p:cNvSpPr>
              <a:spLocks/>
            </p:cNvSpPr>
            <p:nvPr/>
          </p:nvSpPr>
          <p:spPr bwMode="auto">
            <a:xfrm>
              <a:off x="1530" y="1488"/>
              <a:ext cx="109" cy="233"/>
            </a:xfrm>
            <a:custGeom>
              <a:avLst/>
              <a:gdLst>
                <a:gd name="T0" fmla="*/ 480 w 961"/>
                <a:gd name="T1" fmla="*/ 0 h 1921"/>
                <a:gd name="T2" fmla="*/ 0 w 961"/>
                <a:gd name="T3" fmla="*/ 1920 h 1921"/>
                <a:gd name="T4" fmla="*/ 960 w 961"/>
                <a:gd name="T5" fmla="*/ 1920 h 1921"/>
                <a:gd name="T6" fmla="*/ 480 w 961"/>
                <a:gd name="T7" fmla="*/ 0 h 1921"/>
              </a:gdLst>
              <a:ahLst/>
              <a:cxnLst>
                <a:cxn ang="0">
                  <a:pos x="T0" y="T1"/>
                </a:cxn>
                <a:cxn ang="0">
                  <a:pos x="T2" y="T3"/>
                </a:cxn>
                <a:cxn ang="0">
                  <a:pos x="T4" y="T5"/>
                </a:cxn>
                <a:cxn ang="0">
                  <a:pos x="T6" y="T7"/>
                </a:cxn>
              </a:cxnLst>
              <a:rect l="0" t="0" r="r" b="b"/>
              <a:pathLst>
                <a:path w="961" h="1921">
                  <a:moveTo>
                    <a:pt x="480" y="0"/>
                  </a:moveTo>
                  <a:lnTo>
                    <a:pt x="0" y="1920"/>
                  </a:lnTo>
                  <a:lnTo>
                    <a:pt x="960" y="1920"/>
                  </a:lnTo>
                  <a:lnTo>
                    <a:pt x="480" y="0"/>
                  </a:lnTo>
                </a:path>
              </a:pathLst>
            </a:custGeom>
            <a:gradFill rotWithShape="0">
              <a:gsLst>
                <a:gs pos="0">
                  <a:schemeClr val="tx2">
                    <a:gamma/>
                    <a:tint val="70196"/>
                    <a:invGamma/>
                  </a:schemeClr>
                </a:gs>
                <a:gs pos="100000">
                  <a:schemeClr val="tx2"/>
                </a:gs>
              </a:gsLst>
              <a:lin ang="5400000" scaled="1"/>
            </a:gradFill>
            <a:ln w="1270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02" tIns="46001" rIns="92002" bIns="46001">
              <a:spAutoFit/>
            </a:bodyPr>
            <a:lstStyle/>
            <a:p>
              <a:pPr algn="ctr" eaLnBrk="1" hangingPunct="1">
                <a:spcBef>
                  <a:spcPct val="50000"/>
                </a:spcBef>
                <a:defRPr/>
              </a:pPr>
              <a:endParaRPr lang="en-US"/>
            </a:p>
          </p:txBody>
        </p:sp>
      </p:grpSp>
      <p:pic>
        <p:nvPicPr>
          <p:cNvPr id="596999" name="Picture 7"/>
          <p:cNvPicPr>
            <a:picLocks noChangeAspect="1" noChangeArrowheads="1"/>
          </p:cNvPicPr>
          <p:nvPr/>
        </p:nvPicPr>
        <p:blipFill>
          <a:blip r:embed="rId7">
            <a:grayscl/>
            <a:extLst>
              <a:ext uri="{28A0092B-C50C-407E-A947-70E740481C1C}">
                <a14:useLocalDpi xmlns:a14="http://schemas.microsoft.com/office/drawing/2010/main" val="0"/>
              </a:ext>
            </a:extLst>
          </a:blip>
          <a:srcRect/>
          <a:stretch>
            <a:fillRect/>
          </a:stretch>
        </p:blipFill>
        <p:spPr bwMode="auto">
          <a:xfrm>
            <a:off x="2063751" y="4365626"/>
            <a:ext cx="2232025" cy="2232025"/>
          </a:xfrm>
          <a:prstGeom prst="rect">
            <a:avLst/>
          </a:prstGeom>
          <a:noFill/>
          <a:ln w="254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76634858"/>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596996"/>
                                        </p:tgtEl>
                                        <p:attrNameLst>
                                          <p:attrName>style.visibility</p:attrName>
                                        </p:attrNameLst>
                                      </p:cBhvr>
                                      <p:to>
                                        <p:strVal val="visible"/>
                                      </p:to>
                                    </p:set>
                                    <p:animEffect transition="in" filter="wipe(up)">
                                      <p:cBhvr>
                                        <p:cTn id="7" dur="500"/>
                                        <p:tgtEl>
                                          <p:spTgt spid="596996"/>
                                        </p:tgtEl>
                                      </p:cBhvr>
                                    </p:animEffect>
                                  </p:childTnLst>
                                  <p:subTnLst>
                                    <p:audio>
                                      <p:cMediaNode>
                                        <p:cTn display="0" masterRel="sameClick">
                                          <p:stCondLst>
                                            <p:cond evt="begin" delay="0">
                                              <p:tn val="5"/>
                                            </p:cond>
                                          </p:stCondLst>
                                          <p:endCondLst>
                                            <p:cond evt="onStopAudio" delay="0">
                                              <p:tgtEl>
                                                <p:sldTgt/>
                                              </p:tgtEl>
                                            </p:cond>
                                          </p:endCondLst>
                                        </p:cTn>
                                        <p:tgtEl>
                                          <p:sndTgt r:embed="rId3" name="Cámara"/>
                                        </p:tgtEl>
                                      </p:cMediaNode>
                                    </p:audio>
                                  </p:sub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596999"/>
                                        </p:tgtEl>
                                        <p:attrNameLst>
                                          <p:attrName>style.visibility</p:attrName>
                                        </p:attrNameLst>
                                      </p:cBhvr>
                                      <p:to>
                                        <p:strVal val="visible"/>
                                      </p:to>
                                    </p:set>
                                    <p:animEffect transition="in" filter="wipe(up)">
                                      <p:cBhvr>
                                        <p:cTn id="11" dur="500"/>
                                        <p:tgtEl>
                                          <p:spTgt spid="5969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2988" y="3856038"/>
            <a:ext cx="4818062" cy="2741612"/>
          </a:xfrm>
          <a:prstGeom prst="rect">
            <a:avLst/>
          </a:prstGeom>
          <a:noFill/>
          <a:ln w="76200" cmpd="tri">
            <a:solidFill>
              <a:srgbClr val="FF6600"/>
            </a:solidFill>
            <a:miter lim="800000"/>
            <a:headEnd/>
            <a:tailEnd/>
          </a:ln>
          <a:extLst>
            <a:ext uri="{909E8E84-426E-40DD-AFC4-6F175D3DCCD1}">
              <a14:hiddenFill xmlns:a14="http://schemas.microsoft.com/office/drawing/2010/main">
                <a:solidFill>
                  <a:srgbClr val="FFFFFF"/>
                </a:solidFill>
              </a14:hiddenFill>
            </a:ext>
          </a:extLst>
        </p:spPr>
      </p:pic>
      <p:sp>
        <p:nvSpPr>
          <p:cNvPr id="598019" name="Text Box 3"/>
          <p:cNvSpPr txBox="1">
            <a:spLocks noChangeArrowheads="1"/>
          </p:cNvSpPr>
          <p:nvPr/>
        </p:nvSpPr>
        <p:spPr bwMode="auto">
          <a:xfrm>
            <a:off x="3432175" y="411163"/>
            <a:ext cx="4679950" cy="64135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b="1" i="0">
                <a:solidFill>
                  <a:srgbClr val="993300"/>
                </a:solidFill>
              </a:rPr>
              <a:t>IMAGEN DIGITAL</a:t>
            </a:r>
          </a:p>
        </p:txBody>
      </p:sp>
      <p:sp>
        <p:nvSpPr>
          <p:cNvPr id="598020" name="Text Box 4"/>
          <p:cNvSpPr txBox="1">
            <a:spLocks noChangeArrowheads="1"/>
          </p:cNvSpPr>
          <p:nvPr/>
        </p:nvSpPr>
        <p:spPr bwMode="auto">
          <a:xfrm>
            <a:off x="1631950" y="1273176"/>
            <a:ext cx="9036050" cy="1800225"/>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i="0">
                <a:solidFill>
                  <a:srgbClr val="993300"/>
                </a:solidFill>
              </a:rPr>
              <a:t>ES UNA MATRIZ  DE FILAS  Y COLUMNAS, DONDE CADA ELEMENTO  DE  ESA  MATRIZ  ES UN PIXEL (PICTURE ELEMENT)  Y  CADA  PIXEL  POSEE  UN NIVEL  DE  GRIS  DETERMINADO  (ENTRE 0 Y 255).</a:t>
            </a:r>
          </a:p>
        </p:txBody>
      </p:sp>
    </p:spTree>
    <p:extLst>
      <p:ext uri="{BB962C8B-B14F-4D97-AF65-F5344CB8AC3E}">
        <p14:creationId xmlns:p14="http://schemas.microsoft.com/office/powerpoint/2010/main" val="3944099870"/>
      </p:ext>
    </p:extLst>
  </p:cSld>
  <p:clrMapOvr>
    <a:masterClrMapping/>
  </p:clrMapOvr>
  <p:transition>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98019"/>
                                        </p:tgtEl>
                                        <p:attrNameLst>
                                          <p:attrName>style.visibility</p:attrName>
                                        </p:attrNameLst>
                                      </p:cBhvr>
                                      <p:to>
                                        <p:strVal val="visible"/>
                                      </p:to>
                                    </p:set>
                                    <p:animEffect transition="in" filter="wipe(left)">
                                      <p:cBhvr>
                                        <p:cTn id="7" dur="2000"/>
                                        <p:tgtEl>
                                          <p:spTgt spid="598019"/>
                                        </p:tgtEl>
                                      </p:cBhvr>
                                    </p:animEffect>
                                  </p:childTnLst>
                                </p:cTn>
                              </p:par>
                            </p:childTnLst>
                          </p:cTn>
                        </p:par>
                        <p:par>
                          <p:cTn id="8" fill="hold" nodeType="afterGroup">
                            <p:stCondLst>
                              <p:cond delay="2000"/>
                            </p:stCondLst>
                            <p:childTnLst>
                              <p:par>
                                <p:cTn id="9" presetID="34" presetClass="entr" presetSubtype="0" fill="hold" grpId="0" nodeType="afterEffect">
                                  <p:stCondLst>
                                    <p:cond delay="0"/>
                                  </p:stCondLst>
                                  <p:childTnLst>
                                    <p:set>
                                      <p:cBhvr>
                                        <p:cTn id="10" dur="1" fill="hold">
                                          <p:stCondLst>
                                            <p:cond delay="0"/>
                                          </p:stCondLst>
                                        </p:cTn>
                                        <p:tgtEl>
                                          <p:spTgt spid="598020"/>
                                        </p:tgtEl>
                                        <p:attrNameLst>
                                          <p:attrName>style.visibility</p:attrName>
                                        </p:attrNameLst>
                                      </p:cBhvr>
                                      <p:to>
                                        <p:strVal val="visible"/>
                                      </p:to>
                                    </p:set>
                                    <p:anim from="(-#ppt_w/2)" to="(#ppt_x)" calcmode="lin" valueType="num">
                                      <p:cBhvr>
                                        <p:cTn id="11" dur="600" fill="hold">
                                          <p:stCondLst>
                                            <p:cond delay="0"/>
                                          </p:stCondLst>
                                        </p:cTn>
                                        <p:tgtEl>
                                          <p:spTgt spid="598020"/>
                                        </p:tgtEl>
                                        <p:attrNameLst>
                                          <p:attrName>ppt_x</p:attrName>
                                        </p:attrNameLst>
                                      </p:cBhvr>
                                    </p:anim>
                                    <p:anim from="0" to="-1.0" calcmode="lin" valueType="num">
                                      <p:cBhvr>
                                        <p:cTn id="12" dur="200" decel="50000" autoRev="1" fill="hold">
                                          <p:stCondLst>
                                            <p:cond delay="600"/>
                                          </p:stCondLst>
                                        </p:cTn>
                                        <p:tgtEl>
                                          <p:spTgt spid="598020"/>
                                        </p:tgtEl>
                                        <p:attrNameLst>
                                          <p:attrName>xshear</p:attrName>
                                        </p:attrNameLst>
                                      </p:cBhvr>
                                    </p:anim>
                                    <p:animScale>
                                      <p:cBhvr>
                                        <p:cTn id="13" dur="200" decel="100000" autoRev="1" fill="hold">
                                          <p:stCondLst>
                                            <p:cond delay="600"/>
                                          </p:stCondLst>
                                        </p:cTn>
                                        <p:tgtEl>
                                          <p:spTgt spid="598020"/>
                                        </p:tgtEl>
                                      </p:cBhvr>
                                      <p:from x="100000" y="100000"/>
                                      <p:to x="80000" y="100000"/>
                                    </p:animScale>
                                    <p:anim by="(#ppt_h/3+#ppt_w*0.1)" calcmode="lin" valueType="num">
                                      <p:cBhvr additive="sum">
                                        <p:cTn id="14" dur="200" decel="100000" autoRev="1" fill="hold">
                                          <p:stCondLst>
                                            <p:cond delay="600"/>
                                          </p:stCondLst>
                                        </p:cTn>
                                        <p:tgtEl>
                                          <p:spTgt spid="598020"/>
                                        </p:tgtEl>
                                        <p:attrNameLst>
                                          <p:attrName>ppt_x</p:attrName>
                                        </p:attrNameLst>
                                      </p:cBhvr>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9" presetClass="entr" presetSubtype="0" decel="100000" fill="hold" nodeType="clickEffect">
                                  <p:stCondLst>
                                    <p:cond delay="0"/>
                                  </p:stCondLst>
                                  <p:childTnLst>
                                    <p:set>
                                      <p:cBhvr>
                                        <p:cTn id="18" dur="1" fill="hold">
                                          <p:stCondLst>
                                            <p:cond delay="0"/>
                                          </p:stCondLst>
                                        </p:cTn>
                                        <p:tgtEl>
                                          <p:spTgt spid="598018"/>
                                        </p:tgtEl>
                                        <p:attrNameLst>
                                          <p:attrName>style.visibility</p:attrName>
                                        </p:attrNameLst>
                                      </p:cBhvr>
                                      <p:to>
                                        <p:strVal val="visible"/>
                                      </p:to>
                                    </p:set>
                                    <p:anim calcmode="lin" valueType="num">
                                      <p:cBhvr>
                                        <p:cTn id="19" dur="1000" fill="hold"/>
                                        <p:tgtEl>
                                          <p:spTgt spid="598018"/>
                                        </p:tgtEl>
                                        <p:attrNameLst>
                                          <p:attrName>ppt_w</p:attrName>
                                        </p:attrNameLst>
                                      </p:cBhvr>
                                      <p:tavLst>
                                        <p:tav tm="0">
                                          <p:val>
                                            <p:fltVal val="0"/>
                                          </p:val>
                                        </p:tav>
                                        <p:tav tm="100000">
                                          <p:val>
                                            <p:strVal val="#ppt_w"/>
                                          </p:val>
                                        </p:tav>
                                      </p:tavLst>
                                    </p:anim>
                                    <p:anim calcmode="lin" valueType="num">
                                      <p:cBhvr>
                                        <p:cTn id="20" dur="1000" fill="hold"/>
                                        <p:tgtEl>
                                          <p:spTgt spid="598018"/>
                                        </p:tgtEl>
                                        <p:attrNameLst>
                                          <p:attrName>ppt_h</p:attrName>
                                        </p:attrNameLst>
                                      </p:cBhvr>
                                      <p:tavLst>
                                        <p:tav tm="0">
                                          <p:val>
                                            <p:fltVal val="0"/>
                                          </p:val>
                                        </p:tav>
                                        <p:tav tm="100000">
                                          <p:val>
                                            <p:strVal val="#ppt_h"/>
                                          </p:val>
                                        </p:tav>
                                      </p:tavLst>
                                    </p:anim>
                                    <p:anim calcmode="lin" valueType="num">
                                      <p:cBhvr>
                                        <p:cTn id="21" dur="1000" fill="hold"/>
                                        <p:tgtEl>
                                          <p:spTgt spid="598018"/>
                                        </p:tgtEl>
                                        <p:attrNameLst>
                                          <p:attrName>style.rotation</p:attrName>
                                        </p:attrNameLst>
                                      </p:cBhvr>
                                      <p:tavLst>
                                        <p:tav tm="0">
                                          <p:val>
                                            <p:fltVal val="360"/>
                                          </p:val>
                                        </p:tav>
                                        <p:tav tm="100000">
                                          <p:val>
                                            <p:fltVal val="0"/>
                                          </p:val>
                                        </p:tav>
                                      </p:tavLst>
                                    </p:anim>
                                    <p:animEffect transition="in" filter="fade">
                                      <p:cBhvr>
                                        <p:cTn id="22" dur="1000"/>
                                        <p:tgtEl>
                                          <p:spTgt spid="598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019" grpId="0" animBg="1"/>
      <p:bldP spid="59802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ChangeArrowheads="1"/>
          </p:cNvSpPr>
          <p:nvPr/>
        </p:nvSpPr>
        <p:spPr bwMode="auto">
          <a:xfrm>
            <a:off x="1703389" y="774701"/>
            <a:ext cx="8713787"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spcBef>
                <a:spcPct val="0"/>
              </a:spcBef>
            </a:pPr>
            <a:r>
              <a:rPr lang="es-ES" sz="1800" i="0">
                <a:solidFill>
                  <a:srgbClr val="000000"/>
                </a:solidFill>
              </a:rPr>
              <a:t>Píxel, en informática, abreviatura fonética del concepto inglés </a:t>
            </a:r>
            <a:r>
              <a:rPr lang="es-ES" sz="1800">
                <a:solidFill>
                  <a:srgbClr val="000000"/>
                </a:solidFill>
              </a:rPr>
              <a:t>picture element</a:t>
            </a:r>
            <a:r>
              <a:rPr lang="es-ES" sz="1800" i="0">
                <a:solidFill>
                  <a:srgbClr val="000000"/>
                </a:solidFill>
              </a:rPr>
              <a:t>.   Se trata   de  un   punto   en  una   rejilla   rectilínea    de   miles   de   puntos   tratados individualmente, para formar una imagen en la pantalla de la  computadora o  en la impresora.   Igual que un bit es la unidad de información  más pequeña que  puede procesar un ordenador o computadora, un píxel es el elemento  más pequeño  que </a:t>
            </a:r>
          </a:p>
          <a:p>
            <a:pPr algn="l">
              <a:spcBef>
                <a:spcPct val="0"/>
              </a:spcBef>
            </a:pPr>
            <a:r>
              <a:rPr lang="es-ES" sz="1800" i="0">
                <a:solidFill>
                  <a:srgbClr val="000000"/>
                </a:solidFill>
              </a:rPr>
              <a:t>el </a:t>
            </a:r>
            <a:r>
              <a:rPr lang="es-ES" sz="1800">
                <a:solidFill>
                  <a:srgbClr val="000000"/>
                </a:solidFill>
              </a:rPr>
              <a:t>hardware</a:t>
            </a:r>
            <a:r>
              <a:rPr lang="es-ES" sz="1800" i="0">
                <a:solidFill>
                  <a:srgbClr val="000000"/>
                </a:solidFill>
              </a:rPr>
              <a:t> y el  </a:t>
            </a:r>
            <a:r>
              <a:rPr lang="es-ES" sz="1800">
                <a:solidFill>
                  <a:srgbClr val="000000"/>
                </a:solidFill>
              </a:rPr>
              <a:t>software</a:t>
            </a:r>
            <a:r>
              <a:rPr lang="es-ES" sz="1800" i="0">
                <a:solidFill>
                  <a:srgbClr val="000000"/>
                </a:solidFill>
              </a:rPr>
              <a:t> de pantalla e impresora pueden manipular al crear cartas, números  o  gráficos.    Por  ejemplo, la  letra  A  está  compuesta realmente por un conjunto   de  píxeles dentro de una rejilla, como la que se muestra a continuación: </a:t>
            </a:r>
            <a:endParaRPr lang="es-ES" sz="1800" i="0"/>
          </a:p>
        </p:txBody>
      </p:sp>
      <p:graphicFrame>
        <p:nvGraphicFramePr>
          <p:cNvPr id="599043" name="Group 3"/>
          <p:cNvGraphicFramePr>
            <a:graphicFrameLocks noGrp="1"/>
          </p:cNvGraphicFramePr>
          <p:nvPr/>
        </p:nvGraphicFramePr>
        <p:xfrm>
          <a:off x="-4594225" y="3314701"/>
          <a:ext cx="1136650" cy="868363"/>
        </p:xfrm>
        <a:graphic>
          <a:graphicData uri="http://schemas.openxmlformats.org/drawingml/2006/table">
            <a:tbl>
              <a:tblPr/>
              <a:tblGrid>
                <a:gridCol w="1136650"/>
              </a:tblGrid>
              <a:tr h="868363">
                <a:tc>
                  <a:txBody>
                    <a:bodyPr/>
                    <a:lstStyle>
                      <a:lvl1pPr algn="l">
                        <a:spcBef>
                          <a:spcPct val="20000"/>
                        </a:spcBef>
                        <a:defRPr sz="2800">
                          <a:solidFill>
                            <a:schemeClr val="tx1"/>
                          </a:solidFill>
                          <a:latin typeface="Arial" panose="020B0604020202020204" pitchFamily="34" charset="0"/>
                        </a:defRPr>
                      </a:lvl1pPr>
                      <a:lvl2pPr algn="l">
                        <a:spcBef>
                          <a:spcPct val="20000"/>
                        </a:spcBef>
                        <a:defRPr sz="2400">
                          <a:solidFill>
                            <a:schemeClr val="tx1"/>
                          </a:solidFill>
                          <a:latin typeface="Arial" panose="020B0604020202020204" pitchFamily="34" charset="0"/>
                        </a:defRPr>
                      </a:lvl2pPr>
                      <a:lvl3pPr algn="l">
                        <a:spcBef>
                          <a:spcPct val="20000"/>
                        </a:spcBef>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900" b="0" i="0" u="none" strike="noStrike" cap="none" normalizeH="0" baseline="0" smtClean="0">
                          <a:ln>
                            <a:noFill/>
                          </a:ln>
                          <a:solidFill>
                            <a:srgbClr val="000000"/>
                          </a:solidFill>
                          <a:effectLst/>
                          <a:latin typeface="MS Reference Sans Serif" panose="020B0604030504040204" pitchFamily="34" charset="0"/>
                        </a:rPr>
                        <a:t>  </a:t>
                      </a:r>
                      <a:r>
                        <a:rPr kumimoji="0" lang="es-ES" sz="4200" b="0" i="0" u="none" strike="noStrike" cap="none" normalizeH="0" baseline="0" smtClean="0">
                          <a:ln>
                            <a:noFill/>
                          </a:ln>
                          <a:solidFill>
                            <a:srgbClr val="000000"/>
                          </a:solidFill>
                          <a:effectLst/>
                          <a:latin typeface="MS Reference Sans Serif" panose="020B0604030504040204" pitchFamily="34" charset="0"/>
                        </a:rPr>
                        <a:t> </a:t>
                      </a:r>
                      <a:r>
                        <a:rPr kumimoji="0" lang="es-ES" sz="900" b="0" i="0" u="none" strike="noStrike" cap="none" normalizeH="0" baseline="0" smtClean="0">
                          <a:ln>
                            <a:noFill/>
                          </a:ln>
                          <a:solidFill>
                            <a:srgbClr val="000000"/>
                          </a:solidFill>
                          <a:effectLst/>
                          <a:latin typeface="MS Reference Sans Serif" panose="020B0604030504040204" pitchFamily="34" charset="0"/>
                        </a:rPr>
                        <a:t>                     </a:t>
                      </a:r>
                    </a:p>
                  </a:txBody>
                  <a:tcPr marT="45703" marB="45703" anchor="ctr" horzOverflow="overflow">
                    <a:lnL cap="flat">
                      <a:noFill/>
                    </a:lnL>
                    <a:lnR cap="flat">
                      <a:noFill/>
                    </a:lnR>
                    <a:lnT cap="flat">
                      <a:noFill/>
                    </a:lnT>
                    <a:lnB cap="flat">
                      <a:noFill/>
                    </a:lnB>
                    <a:lnTlToBr>
                      <a:noFill/>
                    </a:lnTlToBr>
                    <a:lnBlToTr>
                      <a:noFill/>
                    </a:lnBlToTr>
                    <a:noFill/>
                  </a:tcPr>
                </a:tc>
              </a:tr>
            </a:tbl>
          </a:graphicData>
        </a:graphic>
      </p:graphicFrame>
      <p:sp>
        <p:nvSpPr>
          <p:cNvPr id="599049" name="Rectangle 9"/>
          <p:cNvSpPr>
            <a:spLocks noChangeArrowheads="1"/>
          </p:cNvSpPr>
          <p:nvPr/>
        </p:nvSpPr>
        <p:spPr bwMode="auto">
          <a:xfrm>
            <a:off x="1774826" y="4581525"/>
            <a:ext cx="8569325"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spcBef>
                <a:spcPct val="0"/>
              </a:spcBef>
            </a:pPr>
            <a:r>
              <a:rPr lang="es-ES" sz="1800" i="0">
                <a:solidFill>
                  <a:srgbClr val="000000"/>
                </a:solidFill>
              </a:rPr>
              <a:t>Una  imagen  también se puede representar con más de dos colores.   Si un píxel tiene sólo  dos  valores de color (normalmente blanco y negro), se puede codificar con    un   solo  bit   de   información.   Cuando   se  utilizan   más de dos bits para representar un píxel, es posible  representar un  rango mayor de  colores y niveles de gris.   Con dos  bits se representan  cuatro colores o niveles de gris, con cuatro bits se representan dieciséis colores, y así sucesivamente. </a:t>
            </a:r>
          </a:p>
        </p:txBody>
      </p:sp>
      <p:pic>
        <p:nvPicPr>
          <p:cNvPr id="599050" name="Picture 10" descr="T051353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8301" y="3141664"/>
            <a:ext cx="1839913"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9051" name="Text Box 11"/>
          <p:cNvSpPr txBox="1">
            <a:spLocks noChangeArrowheads="1"/>
          </p:cNvSpPr>
          <p:nvPr/>
        </p:nvSpPr>
        <p:spPr bwMode="auto">
          <a:xfrm>
            <a:off x="4440238" y="260350"/>
            <a:ext cx="40322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PIXEL</a:t>
            </a:r>
          </a:p>
        </p:txBody>
      </p:sp>
    </p:spTree>
    <p:extLst>
      <p:ext uri="{BB962C8B-B14F-4D97-AF65-F5344CB8AC3E}">
        <p14:creationId xmlns:p14="http://schemas.microsoft.com/office/powerpoint/2010/main" val="653262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99051"/>
                                        </p:tgtEl>
                                        <p:attrNameLst>
                                          <p:attrName>style.visibility</p:attrName>
                                        </p:attrNameLst>
                                      </p:cBhvr>
                                      <p:to>
                                        <p:strVal val="visible"/>
                                      </p:to>
                                    </p:set>
                                    <p:animEffect transition="in" filter="box(in)">
                                      <p:cBhvr>
                                        <p:cTn id="7" dur="500"/>
                                        <p:tgtEl>
                                          <p:spTgt spid="5990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99042"/>
                                        </p:tgtEl>
                                        <p:attrNameLst>
                                          <p:attrName>style.visibility</p:attrName>
                                        </p:attrNameLst>
                                      </p:cBhvr>
                                      <p:to>
                                        <p:strVal val="visible"/>
                                      </p:to>
                                    </p:set>
                                    <p:animEffect transition="in" filter="box(in)">
                                      <p:cBhvr>
                                        <p:cTn id="12" dur="1000"/>
                                        <p:tgtEl>
                                          <p:spTgt spid="59904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nodeType="clickEffect">
                                  <p:stCondLst>
                                    <p:cond delay="0"/>
                                  </p:stCondLst>
                                  <p:childTnLst>
                                    <p:set>
                                      <p:cBhvr>
                                        <p:cTn id="16" dur="1" fill="hold">
                                          <p:stCondLst>
                                            <p:cond delay="0"/>
                                          </p:stCondLst>
                                        </p:cTn>
                                        <p:tgtEl>
                                          <p:spTgt spid="599050"/>
                                        </p:tgtEl>
                                        <p:attrNameLst>
                                          <p:attrName>style.visibility</p:attrName>
                                        </p:attrNameLst>
                                      </p:cBhvr>
                                      <p:to>
                                        <p:strVal val="visible"/>
                                      </p:to>
                                    </p:set>
                                    <p:animEffect transition="in" filter="box(out)">
                                      <p:cBhvr>
                                        <p:cTn id="17" dur="1000"/>
                                        <p:tgtEl>
                                          <p:spTgt spid="5990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599049"/>
                                        </p:tgtEl>
                                        <p:attrNameLst>
                                          <p:attrName>style.visibility</p:attrName>
                                        </p:attrNameLst>
                                      </p:cBhvr>
                                      <p:to>
                                        <p:strVal val="visible"/>
                                      </p:to>
                                    </p:set>
                                    <p:animEffect transition="in" filter="box(in)">
                                      <p:cBhvr>
                                        <p:cTn id="22" dur="1000"/>
                                        <p:tgtEl>
                                          <p:spTgt spid="599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042" grpId="0"/>
      <p:bldP spid="599049" grpId="0"/>
      <p:bldP spid="59905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p>
        </p:txBody>
      </p:sp>
      <p:sp>
        <p:nvSpPr>
          <p:cNvPr id="535555" name="Text Box 3"/>
          <p:cNvSpPr txBox="1">
            <a:spLocks noChangeArrowheads="1"/>
          </p:cNvSpPr>
          <p:nvPr/>
        </p:nvSpPr>
        <p:spPr bwMode="auto">
          <a:xfrm>
            <a:off x="1524000" y="1371601"/>
            <a:ext cx="91440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FILA: Es una matriz que consta de </a:t>
            </a:r>
            <a:r>
              <a:rPr lang="es-ES_tradnl" b="1" i="0" u="sng">
                <a:solidFill>
                  <a:srgbClr val="FF5050"/>
                </a:solidFill>
              </a:rPr>
              <a:t>una sola fila</a:t>
            </a:r>
            <a:r>
              <a:rPr lang="es-ES_tradnl" b="1" i="0"/>
              <a:t>.</a:t>
            </a:r>
          </a:p>
        </p:txBody>
      </p:sp>
      <p:graphicFrame>
        <p:nvGraphicFramePr>
          <p:cNvPr id="535556" name="Object 4"/>
          <p:cNvGraphicFramePr>
            <a:graphicFrameLocks noChangeAspect="1"/>
          </p:cNvGraphicFramePr>
          <p:nvPr/>
        </p:nvGraphicFramePr>
        <p:xfrm>
          <a:off x="2362200" y="3200400"/>
          <a:ext cx="3276600" cy="730250"/>
        </p:xfrm>
        <a:graphic>
          <a:graphicData uri="http://schemas.openxmlformats.org/presentationml/2006/ole">
            <mc:AlternateContent xmlns:mc="http://schemas.openxmlformats.org/markup-compatibility/2006">
              <mc:Choice xmlns:v="urn:schemas-microsoft-com:vml" Requires="v">
                <p:oleObj spid="_x0000_s3078" name="Ecuación" r:id="rId3" imgW="1447800" imgH="241300" progId="Equation.3">
                  <p:embed/>
                </p:oleObj>
              </mc:Choice>
              <mc:Fallback>
                <p:oleObj name="Ecuación" r:id="rId3" imgW="1447800" imgH="2413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62200" y="3200400"/>
                        <a:ext cx="3276600" cy="730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5557" name="Text Box 5"/>
          <p:cNvSpPr txBox="1">
            <a:spLocks noChangeArrowheads="1"/>
          </p:cNvSpPr>
          <p:nvPr/>
        </p:nvSpPr>
        <p:spPr bwMode="auto">
          <a:xfrm>
            <a:off x="5943600" y="2743200"/>
            <a:ext cx="42672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El orden de la matriz B es</a:t>
            </a:r>
          </a:p>
          <a:p>
            <a:pPr>
              <a:spcBef>
                <a:spcPct val="0"/>
              </a:spcBef>
            </a:pPr>
            <a:r>
              <a:rPr lang="es-ES_tradnl" b="1" i="0"/>
              <a:t> </a:t>
            </a:r>
            <a:r>
              <a:rPr lang="es-ES_tradnl" b="1" i="0">
                <a:solidFill>
                  <a:srgbClr val="FF00FF"/>
                </a:solidFill>
              </a:rPr>
              <a:t>1</a:t>
            </a:r>
            <a:r>
              <a:rPr lang="es-ES_tradnl" b="1" i="0"/>
              <a:t> x </a:t>
            </a:r>
            <a:r>
              <a:rPr lang="es-ES_tradnl" b="1" i="0">
                <a:solidFill>
                  <a:srgbClr val="6600CC"/>
                </a:solidFill>
              </a:rPr>
              <a:t>4</a:t>
            </a:r>
            <a:r>
              <a:rPr lang="es-ES_tradnl" b="1" i="0"/>
              <a:t> </a:t>
            </a:r>
          </a:p>
        </p:txBody>
      </p:sp>
      <p:graphicFrame>
        <p:nvGraphicFramePr>
          <p:cNvPr id="535558" name="Object 6"/>
          <p:cNvGraphicFramePr>
            <a:graphicFrameLocks noChangeAspect="1"/>
          </p:cNvGraphicFramePr>
          <p:nvPr/>
        </p:nvGraphicFramePr>
        <p:xfrm>
          <a:off x="2057400" y="4191000"/>
          <a:ext cx="1295400" cy="2362200"/>
        </p:xfrm>
        <a:graphic>
          <a:graphicData uri="http://schemas.openxmlformats.org/presentationml/2006/ole">
            <mc:AlternateContent xmlns:mc="http://schemas.openxmlformats.org/markup-compatibility/2006">
              <mc:Choice xmlns:v="urn:schemas-microsoft-com:vml" Requires="v">
                <p:oleObj spid="_x0000_s3079" name="Imagen" r:id="rId5" imgW="1296063" imgH="3934305" progId="MS_ClipArt_Gallery.2">
                  <p:embed/>
                </p:oleObj>
              </mc:Choice>
              <mc:Fallback>
                <p:oleObj name="Imagen" r:id="rId5" imgW="1296063" imgH="3934305" progId="MS_ClipArt_Gallery.2">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57400" y="4191000"/>
                        <a:ext cx="1295400" cy="2362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5559" name="Text Box 7"/>
          <p:cNvSpPr txBox="1">
            <a:spLocks noChangeArrowheads="1"/>
          </p:cNvSpPr>
          <p:nvPr/>
        </p:nvSpPr>
        <p:spPr bwMode="auto">
          <a:xfrm>
            <a:off x="2590800" y="4800601"/>
            <a:ext cx="77724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Luego, el orden de toda </a:t>
            </a:r>
          </a:p>
          <a:p>
            <a:pPr>
              <a:spcBef>
                <a:spcPct val="0"/>
              </a:spcBef>
            </a:pPr>
            <a:r>
              <a:rPr lang="es-ES_tradnl" b="1" i="0"/>
              <a:t>matriz FILA es  </a:t>
            </a:r>
            <a:r>
              <a:rPr lang="es-ES_tradnl" b="1" i="0">
                <a:solidFill>
                  <a:srgbClr val="FF00FF"/>
                </a:solidFill>
              </a:rPr>
              <a:t>1</a:t>
            </a:r>
            <a:r>
              <a:rPr lang="es-ES_tradnl" b="1" i="0"/>
              <a:t> x </a:t>
            </a:r>
            <a:r>
              <a:rPr lang="es-ES_tradnl" b="1" i="0">
                <a:solidFill>
                  <a:srgbClr val="6600CC"/>
                </a:solidFill>
              </a:rPr>
              <a:t>n</a:t>
            </a:r>
            <a:endParaRPr lang="es-ES_tradnl" b="1" i="0"/>
          </a:p>
        </p:txBody>
      </p:sp>
    </p:spTree>
    <p:extLst>
      <p:ext uri="{BB962C8B-B14F-4D97-AF65-F5344CB8AC3E}">
        <p14:creationId xmlns:p14="http://schemas.microsoft.com/office/powerpoint/2010/main" val="493231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5554"/>
                                        </p:tgtEl>
                                        <p:attrNameLst>
                                          <p:attrName>style.visibility</p:attrName>
                                        </p:attrNameLst>
                                      </p:cBhvr>
                                      <p:to>
                                        <p:strVal val="visible"/>
                                      </p:to>
                                    </p:set>
                                    <p:anim calcmode="lin" valueType="num">
                                      <p:cBhvr additive="base">
                                        <p:cTn id="7" dur="500" fill="hold"/>
                                        <p:tgtEl>
                                          <p:spTgt spid="535554"/>
                                        </p:tgtEl>
                                        <p:attrNameLst>
                                          <p:attrName>ppt_x</p:attrName>
                                        </p:attrNameLst>
                                      </p:cBhvr>
                                      <p:tavLst>
                                        <p:tav tm="0">
                                          <p:val>
                                            <p:strVal val="0-#ppt_w/2"/>
                                          </p:val>
                                        </p:tav>
                                        <p:tav tm="100000">
                                          <p:val>
                                            <p:strVal val="#ppt_x"/>
                                          </p:val>
                                        </p:tav>
                                      </p:tavLst>
                                    </p:anim>
                                    <p:anim calcmode="lin" valueType="num">
                                      <p:cBhvr additive="base">
                                        <p:cTn id="8" dur="500" fill="hold"/>
                                        <p:tgtEl>
                                          <p:spTgt spid="5355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5555"/>
                                        </p:tgtEl>
                                        <p:attrNameLst>
                                          <p:attrName>style.visibility</p:attrName>
                                        </p:attrNameLst>
                                      </p:cBhvr>
                                      <p:to>
                                        <p:strVal val="visible"/>
                                      </p:to>
                                    </p:set>
                                    <p:anim calcmode="lin" valueType="num">
                                      <p:cBhvr additive="base">
                                        <p:cTn id="13" dur="500" fill="hold"/>
                                        <p:tgtEl>
                                          <p:spTgt spid="535555"/>
                                        </p:tgtEl>
                                        <p:attrNameLst>
                                          <p:attrName>ppt_x</p:attrName>
                                        </p:attrNameLst>
                                      </p:cBhvr>
                                      <p:tavLst>
                                        <p:tav tm="0">
                                          <p:val>
                                            <p:strVal val="0-#ppt_w/2"/>
                                          </p:val>
                                        </p:tav>
                                        <p:tav tm="100000">
                                          <p:val>
                                            <p:strVal val="#ppt_x"/>
                                          </p:val>
                                        </p:tav>
                                      </p:tavLst>
                                    </p:anim>
                                    <p:anim calcmode="lin" valueType="num">
                                      <p:cBhvr additive="base">
                                        <p:cTn id="14" dur="500" fill="hold"/>
                                        <p:tgtEl>
                                          <p:spTgt spid="5355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5355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535557"/>
                                        </p:tgtEl>
                                        <p:attrNameLst>
                                          <p:attrName>style.visibility</p:attrName>
                                        </p:attrNameLst>
                                      </p:cBhvr>
                                      <p:to>
                                        <p:strVal val="visible"/>
                                      </p:to>
                                    </p:set>
                                    <p:anim calcmode="lin" valueType="num">
                                      <p:cBhvr>
                                        <p:cTn id="23" dur="500" fill="hold"/>
                                        <p:tgtEl>
                                          <p:spTgt spid="535557"/>
                                        </p:tgtEl>
                                        <p:attrNameLst>
                                          <p:attrName>ppt_w</p:attrName>
                                        </p:attrNameLst>
                                      </p:cBhvr>
                                      <p:tavLst>
                                        <p:tav tm="0">
                                          <p:val>
                                            <p:fltVal val="0"/>
                                          </p:val>
                                        </p:tav>
                                        <p:tav tm="100000">
                                          <p:val>
                                            <p:strVal val="#ppt_w"/>
                                          </p:val>
                                        </p:tav>
                                      </p:tavLst>
                                    </p:anim>
                                    <p:anim calcmode="lin" valueType="num">
                                      <p:cBhvr>
                                        <p:cTn id="24" dur="500" fill="hold"/>
                                        <p:tgtEl>
                                          <p:spTgt spid="535557"/>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535558"/>
                                        </p:tgtEl>
                                        <p:attrNameLst>
                                          <p:attrName>style.visibility</p:attrName>
                                        </p:attrNameLst>
                                      </p:cBhvr>
                                      <p:to>
                                        <p:strVal val="visible"/>
                                      </p:to>
                                    </p:set>
                                    <p:anim calcmode="lin" valueType="num">
                                      <p:cBhvr additive="base">
                                        <p:cTn id="29" dur="500" fill="hold"/>
                                        <p:tgtEl>
                                          <p:spTgt spid="535558"/>
                                        </p:tgtEl>
                                        <p:attrNameLst>
                                          <p:attrName>ppt_x</p:attrName>
                                        </p:attrNameLst>
                                      </p:cBhvr>
                                      <p:tavLst>
                                        <p:tav tm="0">
                                          <p:val>
                                            <p:strVal val="0-#ppt_w/2"/>
                                          </p:val>
                                        </p:tav>
                                        <p:tav tm="100000">
                                          <p:val>
                                            <p:strVal val="#ppt_x"/>
                                          </p:val>
                                        </p:tav>
                                      </p:tavLst>
                                    </p:anim>
                                    <p:anim calcmode="lin" valueType="num">
                                      <p:cBhvr additive="base">
                                        <p:cTn id="30" dur="500" fill="hold"/>
                                        <p:tgtEl>
                                          <p:spTgt spid="535558"/>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535559"/>
                                        </p:tgtEl>
                                        <p:attrNameLst>
                                          <p:attrName>style.visibility</p:attrName>
                                        </p:attrNameLst>
                                      </p:cBhvr>
                                      <p:to>
                                        <p:strVal val="visible"/>
                                      </p:to>
                                    </p:set>
                                    <p:anim calcmode="lin" valueType="num">
                                      <p:cBhvr>
                                        <p:cTn id="35" dur="500" fill="hold"/>
                                        <p:tgtEl>
                                          <p:spTgt spid="535559"/>
                                        </p:tgtEl>
                                        <p:attrNameLst>
                                          <p:attrName>ppt_w</p:attrName>
                                        </p:attrNameLst>
                                      </p:cBhvr>
                                      <p:tavLst>
                                        <p:tav tm="0">
                                          <p:val>
                                            <p:fltVal val="0"/>
                                          </p:val>
                                        </p:tav>
                                        <p:tav tm="100000">
                                          <p:val>
                                            <p:strVal val="#ppt_w"/>
                                          </p:val>
                                        </p:tav>
                                      </p:tavLst>
                                    </p:anim>
                                    <p:anim calcmode="lin" valueType="num">
                                      <p:cBhvr>
                                        <p:cTn id="36" dur="500" fill="hold"/>
                                        <p:tgtEl>
                                          <p:spTgt spid="53555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5554" grpId="0" autoUpdateAnimBg="0"/>
      <p:bldP spid="535555" grpId="0" autoUpdateAnimBg="0"/>
      <p:bldP spid="535557" grpId="0" autoUpdateAnimBg="0"/>
      <p:bldP spid="535559" grpId="0"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Text Box 2"/>
          <p:cNvSpPr txBox="1">
            <a:spLocks noChangeArrowheads="1"/>
          </p:cNvSpPr>
          <p:nvPr/>
        </p:nvSpPr>
        <p:spPr bwMode="auto">
          <a:xfrm>
            <a:off x="1558925" y="260351"/>
            <a:ext cx="8858250" cy="44815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3200" b="1" i="0">
                <a:solidFill>
                  <a:srgbClr val="993300"/>
                </a:solidFill>
              </a:rPr>
              <a:t>LAS IMÁGENES DIGITALES POSEEN UN CONJUNTO DE AFECTACIONES TALES COMO:</a:t>
            </a:r>
          </a:p>
          <a:p>
            <a:pPr eaLnBrk="1" hangingPunct="1">
              <a:buFont typeface="Wingdings" panose="05000000000000000000" pitchFamily="2" charset="2"/>
              <a:buChar char="v"/>
            </a:pPr>
            <a:r>
              <a:rPr lang="es-MX" sz="3200" b="1" i="0">
                <a:solidFill>
                  <a:srgbClr val="993300"/>
                </a:solidFill>
              </a:rPr>
              <a:t> RUIDOS (INTERFERENCIAS)</a:t>
            </a:r>
          </a:p>
          <a:p>
            <a:pPr eaLnBrk="1" hangingPunct="1">
              <a:buFont typeface="Wingdings" panose="05000000000000000000" pitchFamily="2" charset="2"/>
              <a:buChar char="v"/>
            </a:pPr>
            <a:r>
              <a:rPr lang="es-MX" sz="3200" b="1" i="0">
                <a:solidFill>
                  <a:srgbClr val="993300"/>
                </a:solidFill>
              </a:rPr>
              <a:t> EMBORRONAMIENTOS</a:t>
            </a:r>
          </a:p>
          <a:p>
            <a:pPr eaLnBrk="1" hangingPunct="1">
              <a:buFont typeface="Wingdings" panose="05000000000000000000" pitchFamily="2" charset="2"/>
              <a:buChar char="v"/>
            </a:pPr>
            <a:r>
              <a:rPr lang="es-MX" sz="3200" b="1" i="0">
                <a:solidFill>
                  <a:srgbClr val="993300"/>
                </a:solidFill>
              </a:rPr>
              <a:t> OSCURECIMIENTOS</a:t>
            </a:r>
          </a:p>
          <a:p>
            <a:pPr eaLnBrk="1" hangingPunct="1">
              <a:buFont typeface="Wingdings" panose="05000000000000000000" pitchFamily="2" charset="2"/>
              <a:buChar char="v"/>
            </a:pPr>
            <a:r>
              <a:rPr lang="es-MX" sz="3200" b="1" i="0">
                <a:solidFill>
                  <a:srgbClr val="993300"/>
                </a:solidFill>
              </a:rPr>
              <a:t> ETC</a:t>
            </a:r>
            <a:r>
              <a:rPr lang="es-MX" sz="3200" b="1">
                <a:solidFill>
                  <a:srgbClr val="993300"/>
                </a:solidFill>
                <a:latin typeface="Book Antiqua" panose="02040602050305030304" pitchFamily="18" charset="0"/>
              </a:rPr>
              <a:t>.</a:t>
            </a:r>
          </a:p>
        </p:txBody>
      </p:sp>
      <p:sp>
        <p:nvSpPr>
          <p:cNvPr id="600067" name="Text Box 3"/>
          <p:cNvSpPr txBox="1">
            <a:spLocks noChangeArrowheads="1"/>
          </p:cNvSpPr>
          <p:nvPr/>
        </p:nvSpPr>
        <p:spPr bwMode="auto">
          <a:xfrm>
            <a:off x="1703388" y="5013325"/>
            <a:ext cx="8424862" cy="1569660"/>
          </a:xfrm>
          <a:prstGeom prst="rect">
            <a:avLst/>
          </a:prstGeom>
          <a:gradFill rotWithShape="0">
            <a:gsLst>
              <a:gs pos="0">
                <a:srgbClr val="FFFFFF"/>
              </a:gs>
              <a:gs pos="100000">
                <a:srgbClr val="CCFFFF"/>
              </a:gs>
            </a:gsLst>
            <a:path path="shape">
              <a:fillToRect l="50000" t="50000" r="50000" b="50000"/>
            </a:path>
          </a:gradFill>
          <a:ln>
            <a:noFill/>
          </a:ln>
          <a:effectLst>
            <a:outerShdw dist="107763"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3200" b="1" i="0">
                <a:solidFill>
                  <a:srgbClr val="993300"/>
                </a:solidFill>
              </a:rPr>
              <a:t>PARA ELIMINAR O ATENUAR ESTAS AFECTACIONES, ES NECESARIO FILTRAR DICHAS IMÁGENES</a:t>
            </a:r>
            <a:r>
              <a:rPr lang="es-MX" sz="3200" b="1">
                <a:solidFill>
                  <a:srgbClr val="993300"/>
                </a:solidFill>
                <a:latin typeface="Book Antiqua" panose="02040602050305030304" pitchFamily="18" charset="0"/>
              </a:rPr>
              <a:t>.</a:t>
            </a:r>
          </a:p>
        </p:txBody>
      </p:sp>
    </p:spTree>
    <p:extLst>
      <p:ext uri="{BB962C8B-B14F-4D97-AF65-F5344CB8AC3E}">
        <p14:creationId xmlns:p14="http://schemas.microsoft.com/office/powerpoint/2010/main" val="2486272328"/>
      </p:ext>
    </p:extLst>
  </p:cSld>
  <p:clrMapOvr>
    <a:masterClrMapping/>
  </p:clrMapOvr>
  <p:transition>
    <p:checke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5" fill="hold" grpId="0" nodeType="afterEffect">
                                  <p:stCondLst>
                                    <p:cond delay="0"/>
                                  </p:stCondLst>
                                  <p:childTnLst>
                                    <p:set>
                                      <p:cBhvr>
                                        <p:cTn id="6" dur="1" fill="hold">
                                          <p:stCondLst>
                                            <p:cond delay="0"/>
                                          </p:stCondLst>
                                        </p:cTn>
                                        <p:tgtEl>
                                          <p:spTgt spid="600066"/>
                                        </p:tgtEl>
                                        <p:attrNameLst>
                                          <p:attrName>style.visibility</p:attrName>
                                        </p:attrNameLst>
                                      </p:cBhvr>
                                      <p:to>
                                        <p:strVal val="visible"/>
                                      </p:to>
                                    </p:set>
                                    <p:animEffect transition="in" filter="blinds(vertical)">
                                      <p:cBhvr>
                                        <p:cTn id="7" dur="500"/>
                                        <p:tgtEl>
                                          <p:spTgt spid="600066"/>
                                        </p:tgtEl>
                                      </p:cBhvr>
                                    </p:animEffect>
                                  </p:childTnLst>
                                </p:cTn>
                              </p:par>
                            </p:childTnLst>
                          </p:cTn>
                        </p:par>
                        <p:par>
                          <p:cTn id="8" fill="hold" nodeType="afterGroup">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600067"/>
                                        </p:tgtEl>
                                        <p:attrNameLst>
                                          <p:attrName>style.visibility</p:attrName>
                                        </p:attrNameLst>
                                      </p:cBhvr>
                                      <p:to>
                                        <p:strVal val="visible"/>
                                      </p:to>
                                    </p:set>
                                    <p:animEffect transition="in" filter="strips(upRight)">
                                      <p:cBhvr>
                                        <p:cTn id="11" dur="500"/>
                                        <p:tgtEl>
                                          <p:spTgt spid="600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6" grpId="0" autoUpdateAnimBg="0"/>
      <p:bldP spid="60006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Text Box 2"/>
          <p:cNvSpPr txBox="1">
            <a:spLocks noChangeArrowheads="1"/>
          </p:cNvSpPr>
          <p:nvPr/>
        </p:nvSpPr>
        <p:spPr bwMode="auto">
          <a:xfrm>
            <a:off x="1668464" y="404813"/>
            <a:ext cx="8999537" cy="106680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3200" b="1" i="0">
                <a:solidFill>
                  <a:srgbClr val="993300"/>
                </a:solidFill>
              </a:rPr>
              <a:t>CARACTERÍSTICAS GENERALES DE UN FILTRO ESPACIAL</a:t>
            </a:r>
          </a:p>
        </p:txBody>
      </p:sp>
      <p:sp>
        <p:nvSpPr>
          <p:cNvPr id="601091" name="Text Box 3"/>
          <p:cNvSpPr txBox="1">
            <a:spLocks noChangeArrowheads="1"/>
          </p:cNvSpPr>
          <p:nvPr/>
        </p:nvSpPr>
        <p:spPr bwMode="auto">
          <a:xfrm>
            <a:off x="1524000" y="1773238"/>
            <a:ext cx="9144000" cy="222726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i="0">
                <a:solidFill>
                  <a:srgbClr val="993300"/>
                </a:solidFill>
              </a:rPr>
              <a:t>1</a:t>
            </a:r>
            <a:r>
              <a:rPr lang="es-MX" sz="2800" b="1">
                <a:solidFill>
                  <a:srgbClr val="993300"/>
                </a:solidFill>
              </a:rPr>
              <a:t>.-</a:t>
            </a:r>
            <a:r>
              <a:rPr lang="es-MX" sz="2800" b="1">
                <a:solidFill>
                  <a:srgbClr val="FFFF00"/>
                </a:solidFill>
              </a:rPr>
              <a:t> </a:t>
            </a:r>
            <a:r>
              <a:rPr lang="es-MX" sz="2800" b="1">
                <a:solidFill>
                  <a:srgbClr val="993300"/>
                </a:solidFill>
              </a:rPr>
              <a:t>Los filtros espaciales son matrices cuadradas de (3x3,  5x5,  7x7,  etc.)   generalmente   impares   para posibilitar  tener  siempre un píxel central en el filtro que  se posicione sobre el píxel de la imagen que se está filtrando.</a:t>
            </a:r>
          </a:p>
        </p:txBody>
      </p:sp>
      <p:grpSp>
        <p:nvGrpSpPr>
          <p:cNvPr id="601092" name="Group 4"/>
          <p:cNvGrpSpPr>
            <a:grpSpLocks/>
          </p:cNvGrpSpPr>
          <p:nvPr/>
        </p:nvGrpSpPr>
        <p:grpSpPr bwMode="auto">
          <a:xfrm>
            <a:off x="4295776" y="4724400"/>
            <a:ext cx="3095625" cy="946150"/>
            <a:chOff x="1746" y="2976"/>
            <a:chExt cx="1950" cy="596"/>
          </a:xfrm>
        </p:grpSpPr>
        <p:sp>
          <p:nvSpPr>
            <p:cNvPr id="76811" name="Text Box 5"/>
            <p:cNvSpPr txBox="1">
              <a:spLocks noChangeArrowheads="1"/>
            </p:cNvSpPr>
            <p:nvPr/>
          </p:nvSpPr>
          <p:spPr bwMode="auto">
            <a:xfrm>
              <a:off x="1746" y="2976"/>
              <a:ext cx="1950" cy="596"/>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EJEMPLOS DE FILTROS</a:t>
              </a:r>
            </a:p>
          </p:txBody>
        </p:sp>
        <p:sp>
          <p:nvSpPr>
            <p:cNvPr id="76812" name="AutoShape 6"/>
            <p:cNvSpPr>
              <a:spLocks noChangeArrowheads="1"/>
            </p:cNvSpPr>
            <p:nvPr/>
          </p:nvSpPr>
          <p:spPr bwMode="auto">
            <a:xfrm>
              <a:off x="3333" y="3294"/>
              <a:ext cx="318" cy="227"/>
            </a:xfrm>
            <a:prstGeom prst="rightArrow">
              <a:avLst>
                <a:gd name="adj1" fmla="val 50000"/>
                <a:gd name="adj2" fmla="val 35022"/>
              </a:avLst>
            </a:prstGeom>
            <a:gradFill rotWithShape="1">
              <a:gsLst>
                <a:gs pos="0">
                  <a:srgbClr val="FF3300"/>
                </a:gs>
                <a:gs pos="100000">
                  <a:srgbClr val="761800"/>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76813" name="AutoShape 7"/>
            <p:cNvSpPr>
              <a:spLocks noChangeArrowheads="1"/>
            </p:cNvSpPr>
            <p:nvPr/>
          </p:nvSpPr>
          <p:spPr bwMode="auto">
            <a:xfrm>
              <a:off x="1746" y="3294"/>
              <a:ext cx="363" cy="227"/>
            </a:xfrm>
            <a:prstGeom prst="leftArrow">
              <a:avLst>
                <a:gd name="adj1" fmla="val 50000"/>
                <a:gd name="adj2" fmla="val 39978"/>
              </a:avLst>
            </a:prstGeom>
            <a:gradFill rotWithShape="1">
              <a:gsLst>
                <a:gs pos="0">
                  <a:srgbClr val="FF3300"/>
                </a:gs>
                <a:gs pos="100000">
                  <a:srgbClr val="761800"/>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grpSp>
        <p:nvGrpSpPr>
          <p:cNvPr id="601096" name="Group 8"/>
          <p:cNvGrpSpPr>
            <a:grpSpLocks/>
          </p:cNvGrpSpPr>
          <p:nvPr/>
        </p:nvGrpSpPr>
        <p:grpSpPr bwMode="auto">
          <a:xfrm>
            <a:off x="2057400" y="4495801"/>
            <a:ext cx="1981200" cy="2119313"/>
            <a:chOff x="336" y="2832"/>
            <a:chExt cx="1248" cy="1335"/>
          </a:xfrm>
        </p:grpSpPr>
        <p:sp>
          <p:nvSpPr>
            <p:cNvPr id="76809" name="Text Box 9"/>
            <p:cNvSpPr txBox="1">
              <a:spLocks noChangeArrowheads="1"/>
            </p:cNvSpPr>
            <p:nvPr/>
          </p:nvSpPr>
          <p:spPr bwMode="auto">
            <a:xfrm>
              <a:off x="440" y="3840"/>
              <a:ext cx="1048"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(3 x 3)</a:t>
              </a:r>
            </a:p>
          </p:txBody>
        </p:sp>
        <p:pic>
          <p:nvPicPr>
            <p:cNvPr id="76810" name="Picture 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6" y="2832"/>
              <a:ext cx="1248" cy="1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601099" name="Group 11"/>
          <p:cNvGrpSpPr>
            <a:grpSpLocks/>
          </p:cNvGrpSpPr>
          <p:nvPr/>
        </p:nvGrpSpPr>
        <p:grpSpPr bwMode="auto">
          <a:xfrm>
            <a:off x="7543800" y="3965575"/>
            <a:ext cx="2743200" cy="2801938"/>
            <a:chOff x="3792" y="2498"/>
            <a:chExt cx="1728" cy="1765"/>
          </a:xfrm>
        </p:grpSpPr>
        <p:sp>
          <p:nvSpPr>
            <p:cNvPr id="76807" name="Text Box 12"/>
            <p:cNvSpPr txBox="1">
              <a:spLocks noChangeArrowheads="1"/>
            </p:cNvSpPr>
            <p:nvPr/>
          </p:nvSpPr>
          <p:spPr bwMode="auto">
            <a:xfrm>
              <a:off x="4184" y="3936"/>
              <a:ext cx="952"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(5 x 5)</a:t>
              </a:r>
            </a:p>
          </p:txBody>
        </p:sp>
        <p:pic>
          <p:nvPicPr>
            <p:cNvPr id="76808"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92" y="2498"/>
              <a:ext cx="1728" cy="1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1373208876"/>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01090"/>
                                        </p:tgtEl>
                                        <p:attrNameLst>
                                          <p:attrName>style.visibility</p:attrName>
                                        </p:attrNameLst>
                                      </p:cBhvr>
                                      <p:to>
                                        <p:strVal val="visible"/>
                                      </p:to>
                                    </p:set>
                                  </p:childTnLst>
                                </p:cTn>
                              </p:par>
                            </p:childTnLst>
                          </p:cTn>
                        </p:par>
                        <p:par>
                          <p:cTn id="7" fill="hold" nodeType="afterGroup">
                            <p:stCondLst>
                              <p:cond delay="500"/>
                            </p:stCondLst>
                            <p:childTnLst>
                              <p:par>
                                <p:cTn id="8" presetID="4" presetClass="entr" presetSubtype="32" fill="hold" grpId="0" nodeType="afterEffect">
                                  <p:stCondLst>
                                    <p:cond delay="0"/>
                                  </p:stCondLst>
                                  <p:childTnLst>
                                    <p:set>
                                      <p:cBhvr>
                                        <p:cTn id="9" dur="1" fill="hold">
                                          <p:stCondLst>
                                            <p:cond delay="0"/>
                                          </p:stCondLst>
                                        </p:cTn>
                                        <p:tgtEl>
                                          <p:spTgt spid="601091"/>
                                        </p:tgtEl>
                                        <p:attrNameLst>
                                          <p:attrName>style.visibility</p:attrName>
                                        </p:attrNameLst>
                                      </p:cBhvr>
                                      <p:to>
                                        <p:strVal val="visible"/>
                                      </p:to>
                                    </p:set>
                                    <p:animEffect transition="in" filter="box(out)">
                                      <p:cBhvr>
                                        <p:cTn id="10" dur="500"/>
                                        <p:tgtEl>
                                          <p:spTgt spid="601091"/>
                                        </p:tgtEl>
                                      </p:cBhvr>
                                    </p:animEffect>
                                  </p:childTnLst>
                                </p:cTn>
                              </p:par>
                            </p:childTnLst>
                          </p:cTn>
                        </p:par>
                        <p:par>
                          <p:cTn id="11" fill="hold" nodeType="afterGroup">
                            <p:stCondLst>
                              <p:cond delay="1000"/>
                            </p:stCondLst>
                            <p:childTnLst>
                              <p:par>
                                <p:cTn id="12" presetID="23" presetClass="entr" presetSubtype="36" fill="hold" nodeType="afterEffect">
                                  <p:stCondLst>
                                    <p:cond delay="0"/>
                                  </p:stCondLst>
                                  <p:childTnLst>
                                    <p:set>
                                      <p:cBhvr>
                                        <p:cTn id="13" dur="1" fill="hold">
                                          <p:stCondLst>
                                            <p:cond delay="0"/>
                                          </p:stCondLst>
                                        </p:cTn>
                                        <p:tgtEl>
                                          <p:spTgt spid="601096"/>
                                        </p:tgtEl>
                                        <p:attrNameLst>
                                          <p:attrName>style.visibility</p:attrName>
                                        </p:attrNameLst>
                                      </p:cBhvr>
                                      <p:to>
                                        <p:strVal val="visible"/>
                                      </p:to>
                                    </p:set>
                                    <p:anim calcmode="lin" valueType="num">
                                      <p:cBhvr>
                                        <p:cTn id="14" dur="500" fill="hold"/>
                                        <p:tgtEl>
                                          <p:spTgt spid="60109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0109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01096"/>
                                        </p:tgtEl>
                                        <p:attrNameLst>
                                          <p:attrName>ppt_x</p:attrName>
                                        </p:attrNameLst>
                                      </p:cBhvr>
                                      <p:tavLst>
                                        <p:tav tm="0">
                                          <p:val>
                                            <p:fltVal val="0.5"/>
                                          </p:val>
                                        </p:tav>
                                        <p:tav tm="100000">
                                          <p:val>
                                            <p:strVal val="#ppt_x"/>
                                          </p:val>
                                        </p:tav>
                                      </p:tavLst>
                                    </p:anim>
                                    <p:anim calcmode="lin" valueType="num">
                                      <p:cBhvr>
                                        <p:cTn id="17" dur="500" fill="hold"/>
                                        <p:tgtEl>
                                          <p:spTgt spid="601096"/>
                                        </p:tgtEl>
                                        <p:attrNameLst>
                                          <p:attrName>ppt_y</p:attrName>
                                        </p:attrNameLst>
                                      </p:cBhvr>
                                      <p:tavLst>
                                        <p:tav tm="0">
                                          <p:val>
                                            <p:strVal val="1+(6*min(max(#ppt_w*#ppt_h,.3),1)-7.4)/-.7*#ppt_h/2"/>
                                          </p:val>
                                        </p:tav>
                                        <p:tav tm="100000">
                                          <p:val>
                                            <p:strVal val="#ppt_y"/>
                                          </p:val>
                                        </p:tav>
                                      </p:tavLst>
                                    </p:anim>
                                  </p:childTnLst>
                                </p:cTn>
                              </p:par>
                            </p:childTnLst>
                          </p:cTn>
                        </p:par>
                        <p:par>
                          <p:cTn id="18" fill="hold" nodeType="afterGroup">
                            <p:stCondLst>
                              <p:cond delay="1500"/>
                            </p:stCondLst>
                            <p:childTnLst>
                              <p:par>
                                <p:cTn id="19" presetID="23" presetClass="entr" presetSubtype="36" fill="hold" nodeType="afterEffect">
                                  <p:stCondLst>
                                    <p:cond delay="0"/>
                                  </p:stCondLst>
                                  <p:childTnLst>
                                    <p:set>
                                      <p:cBhvr>
                                        <p:cTn id="20" dur="1" fill="hold">
                                          <p:stCondLst>
                                            <p:cond delay="0"/>
                                          </p:stCondLst>
                                        </p:cTn>
                                        <p:tgtEl>
                                          <p:spTgt spid="601099"/>
                                        </p:tgtEl>
                                        <p:attrNameLst>
                                          <p:attrName>style.visibility</p:attrName>
                                        </p:attrNameLst>
                                      </p:cBhvr>
                                      <p:to>
                                        <p:strVal val="visible"/>
                                      </p:to>
                                    </p:set>
                                    <p:anim calcmode="lin" valueType="num">
                                      <p:cBhvr>
                                        <p:cTn id="21" dur="500" fill="hold"/>
                                        <p:tgtEl>
                                          <p:spTgt spid="601099"/>
                                        </p:tgtEl>
                                        <p:attrNameLst>
                                          <p:attrName>ppt_w</p:attrName>
                                        </p:attrNameLst>
                                      </p:cBhvr>
                                      <p:tavLst>
                                        <p:tav tm="0">
                                          <p:val>
                                            <p:strVal val="(6*min(max(#ppt_w*#ppt_h,.3),1)-7.4)/-.7*#ppt_w"/>
                                          </p:val>
                                        </p:tav>
                                        <p:tav tm="100000">
                                          <p:val>
                                            <p:strVal val="#ppt_w"/>
                                          </p:val>
                                        </p:tav>
                                      </p:tavLst>
                                    </p:anim>
                                    <p:anim calcmode="lin" valueType="num">
                                      <p:cBhvr>
                                        <p:cTn id="22" dur="500" fill="hold"/>
                                        <p:tgtEl>
                                          <p:spTgt spid="601099"/>
                                        </p:tgtEl>
                                        <p:attrNameLst>
                                          <p:attrName>ppt_h</p:attrName>
                                        </p:attrNameLst>
                                      </p:cBhvr>
                                      <p:tavLst>
                                        <p:tav tm="0">
                                          <p:val>
                                            <p:strVal val="(6*min(max(#ppt_w*#ppt_h,.3),1)-7.4)/-.7*#ppt_h"/>
                                          </p:val>
                                        </p:tav>
                                        <p:tav tm="100000">
                                          <p:val>
                                            <p:strVal val="#ppt_h"/>
                                          </p:val>
                                        </p:tav>
                                      </p:tavLst>
                                    </p:anim>
                                    <p:anim calcmode="lin" valueType="num">
                                      <p:cBhvr>
                                        <p:cTn id="23" dur="500" fill="hold"/>
                                        <p:tgtEl>
                                          <p:spTgt spid="601099"/>
                                        </p:tgtEl>
                                        <p:attrNameLst>
                                          <p:attrName>ppt_x</p:attrName>
                                        </p:attrNameLst>
                                      </p:cBhvr>
                                      <p:tavLst>
                                        <p:tav tm="0">
                                          <p:val>
                                            <p:fltVal val="0.5"/>
                                          </p:val>
                                        </p:tav>
                                        <p:tav tm="100000">
                                          <p:val>
                                            <p:strVal val="#ppt_x"/>
                                          </p:val>
                                        </p:tav>
                                      </p:tavLst>
                                    </p:anim>
                                    <p:anim calcmode="lin" valueType="num">
                                      <p:cBhvr>
                                        <p:cTn id="24" dur="500" fill="hold"/>
                                        <p:tgtEl>
                                          <p:spTgt spid="601099"/>
                                        </p:tgtEl>
                                        <p:attrNameLst>
                                          <p:attrName>ppt_y</p:attrName>
                                        </p:attrNameLst>
                                      </p:cBhvr>
                                      <p:tavLst>
                                        <p:tav tm="0">
                                          <p:val>
                                            <p:strVal val="1+(6*min(max(#ppt_w*#ppt_h,.3),1)-7.4)/-.7*#ppt_h/2"/>
                                          </p:val>
                                        </p:tav>
                                        <p:tav tm="100000">
                                          <p:val>
                                            <p:strVal val="#ppt_y"/>
                                          </p:val>
                                        </p:tav>
                                      </p:tavLst>
                                    </p:anim>
                                  </p:childTnLst>
                                </p:cTn>
                              </p:par>
                            </p:childTnLst>
                          </p:cTn>
                        </p:par>
                        <p:par>
                          <p:cTn id="25" fill="hold" nodeType="afterGroup">
                            <p:stCondLst>
                              <p:cond delay="2000"/>
                            </p:stCondLst>
                            <p:childTnLst>
                              <p:par>
                                <p:cTn id="26" presetID="1" presetClass="entr" presetSubtype="0" fill="hold" nodeType="afterEffect">
                                  <p:stCondLst>
                                    <p:cond delay="0"/>
                                  </p:stCondLst>
                                  <p:childTnLst>
                                    <p:set>
                                      <p:cBhvr>
                                        <p:cTn id="27" dur="1" fill="hold">
                                          <p:stCondLst>
                                            <p:cond delay="499"/>
                                          </p:stCondLst>
                                        </p:cTn>
                                        <p:tgtEl>
                                          <p:spTgt spid="601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0" grpId="0" animBg="1" autoUpdateAnimBg="0"/>
      <p:bldP spid="601091"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2"/>
          <p:cNvSpPr txBox="1">
            <a:spLocks noChangeArrowheads="1"/>
          </p:cNvSpPr>
          <p:nvPr/>
        </p:nvSpPr>
        <p:spPr bwMode="auto">
          <a:xfrm>
            <a:off x="1703389" y="404813"/>
            <a:ext cx="8785225" cy="106680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3200" b="1" i="0">
                <a:solidFill>
                  <a:srgbClr val="993300"/>
                </a:solidFill>
              </a:rPr>
              <a:t>CARACTERÍSTICAS GENERALES DE UN FILTRO ESPACIAL</a:t>
            </a:r>
          </a:p>
        </p:txBody>
      </p:sp>
      <p:sp>
        <p:nvSpPr>
          <p:cNvPr id="602115" name="Text Box 3"/>
          <p:cNvSpPr txBox="1">
            <a:spLocks noChangeArrowheads="1"/>
          </p:cNvSpPr>
          <p:nvPr/>
        </p:nvSpPr>
        <p:spPr bwMode="auto">
          <a:xfrm>
            <a:off x="1524000" y="1916113"/>
            <a:ext cx="91440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1"/>
                  </a:outerShdw>
                </a:effectLst>
              </a14:hiddenEffects>
            </a:ext>
          </a:extLst>
        </p:spPr>
        <p:txBody>
          <a:bodyPr>
            <a:spAutoFit/>
          </a:bodyPr>
          <a:lstStyle/>
          <a:p>
            <a:pPr algn="ctr">
              <a:spcBef>
                <a:spcPct val="50000"/>
              </a:spcBef>
              <a:defRPr/>
            </a:pPr>
            <a:r>
              <a:rPr lang="es-ES_tradnl" sz="2800" b="1">
                <a:solidFill>
                  <a:srgbClr val="993300"/>
                </a:solidFill>
                <a:effectLst>
                  <a:outerShdw blurRad="38100" dist="38100" dir="2700000" algn="tl">
                    <a:srgbClr val="C0C0C0"/>
                  </a:outerShdw>
                </a:effectLst>
              </a:rPr>
              <a:t>2- Los filtros espaciales comúnmente aplicados son simétricos</a:t>
            </a:r>
            <a:r>
              <a:rPr lang="es-ES_tradnl" sz="2800" b="1">
                <a:solidFill>
                  <a:srgbClr val="993300"/>
                </a:solidFill>
                <a:effectLst>
                  <a:outerShdw blurRad="38100" dist="38100" dir="2700000" algn="tl">
                    <a:srgbClr val="C0C0C0"/>
                  </a:outerShdw>
                </a:effectLst>
                <a:latin typeface="Book Antiqua" panose="02040602050305030304" pitchFamily="18" charset="0"/>
              </a:rPr>
              <a:t>.</a:t>
            </a:r>
            <a:endParaRPr lang="es-MX" sz="2800" b="1">
              <a:solidFill>
                <a:srgbClr val="993300"/>
              </a:solidFill>
              <a:latin typeface="Book Antiqua" panose="02040602050305030304" pitchFamily="18" charset="0"/>
            </a:endParaRPr>
          </a:p>
        </p:txBody>
      </p:sp>
      <p:pic>
        <p:nvPicPr>
          <p:cNvPr id="60211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2214" y="3522664"/>
            <a:ext cx="2643187" cy="217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211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3505200"/>
            <a:ext cx="2667000" cy="2209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88589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02115"/>
                                        </p:tgtEl>
                                        <p:attrNameLst>
                                          <p:attrName>style.visibility</p:attrName>
                                        </p:attrNameLst>
                                      </p:cBhvr>
                                      <p:to>
                                        <p:strVal val="visible"/>
                                      </p:to>
                                    </p:set>
                                  </p:childTnLst>
                                </p:cTn>
                              </p:par>
                            </p:childTnLst>
                          </p:cTn>
                        </p:par>
                        <p:par>
                          <p:cTn id="7" fill="hold" nodeType="afterGroup">
                            <p:stCondLst>
                              <p:cond delay="500"/>
                            </p:stCondLst>
                            <p:childTnLst>
                              <p:par>
                                <p:cTn id="8" presetID="18" presetClass="entr" presetSubtype="6" fill="hold" nodeType="afterEffect">
                                  <p:stCondLst>
                                    <p:cond delay="0"/>
                                  </p:stCondLst>
                                  <p:childTnLst>
                                    <p:set>
                                      <p:cBhvr>
                                        <p:cTn id="9" dur="1" fill="hold">
                                          <p:stCondLst>
                                            <p:cond delay="0"/>
                                          </p:stCondLst>
                                        </p:cTn>
                                        <p:tgtEl>
                                          <p:spTgt spid="602116"/>
                                        </p:tgtEl>
                                        <p:attrNameLst>
                                          <p:attrName>style.visibility</p:attrName>
                                        </p:attrNameLst>
                                      </p:cBhvr>
                                      <p:to>
                                        <p:strVal val="visible"/>
                                      </p:to>
                                    </p:set>
                                    <p:animEffect transition="in" filter="strips(downRight)">
                                      <p:cBhvr>
                                        <p:cTn id="10" dur="500"/>
                                        <p:tgtEl>
                                          <p:spTgt spid="602116"/>
                                        </p:tgtEl>
                                      </p:cBhvr>
                                    </p:animEffect>
                                  </p:childTnLst>
                                </p:cTn>
                              </p:par>
                            </p:childTnLst>
                          </p:cTn>
                        </p:par>
                        <p:par>
                          <p:cTn id="11" fill="hold" nodeType="afterGroup">
                            <p:stCondLst>
                              <p:cond delay="1000"/>
                            </p:stCondLst>
                            <p:childTnLst>
                              <p:par>
                                <p:cTn id="12" presetID="18" presetClass="entr" presetSubtype="6" fill="hold" nodeType="afterEffect">
                                  <p:stCondLst>
                                    <p:cond delay="0"/>
                                  </p:stCondLst>
                                  <p:childTnLst>
                                    <p:set>
                                      <p:cBhvr>
                                        <p:cTn id="13" dur="1" fill="hold">
                                          <p:stCondLst>
                                            <p:cond delay="0"/>
                                          </p:stCondLst>
                                        </p:cTn>
                                        <p:tgtEl>
                                          <p:spTgt spid="602117"/>
                                        </p:tgtEl>
                                        <p:attrNameLst>
                                          <p:attrName>style.visibility</p:attrName>
                                        </p:attrNameLst>
                                      </p:cBhvr>
                                      <p:to>
                                        <p:strVal val="visible"/>
                                      </p:to>
                                    </p:set>
                                    <p:animEffect transition="in" filter="strips(downRight)">
                                      <p:cBhvr>
                                        <p:cTn id="14" dur="500"/>
                                        <p:tgtEl>
                                          <p:spTgt spid="602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115"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Text Box 2"/>
          <p:cNvSpPr txBox="1">
            <a:spLocks noChangeArrowheads="1"/>
          </p:cNvSpPr>
          <p:nvPr/>
        </p:nvSpPr>
        <p:spPr bwMode="auto">
          <a:xfrm>
            <a:off x="1524000" y="2060575"/>
            <a:ext cx="9144000" cy="356870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s-ES_tradnl" sz="3200">
                <a:solidFill>
                  <a:srgbClr val="FFFF00"/>
                </a:solidFill>
                <a:effectLst>
                  <a:outerShdw blurRad="38100" dist="38100" dir="2700000" algn="tl">
                    <a:srgbClr val="C0C0C0"/>
                  </a:outerShdw>
                </a:effectLst>
              </a:rPr>
              <a:t> </a:t>
            </a:r>
            <a:r>
              <a:rPr lang="es-ES_tradnl" sz="2800">
                <a:solidFill>
                  <a:srgbClr val="993300"/>
                </a:solidFill>
                <a:effectLst>
                  <a:outerShdw blurRad="38100" dist="38100" dir="2700000" algn="tl">
                    <a:srgbClr val="C0C0C0"/>
                  </a:outerShdw>
                </a:effectLst>
              </a:rPr>
              <a:t>Se reduce a recorrer toda la imagen con una ventana o máscara  centrada  en  cada  píxel,  la  cual presenta un conjunto  de  valores  o  pesos que  forman  el  llamado núcleo  de  </a:t>
            </a:r>
            <a:r>
              <a:rPr lang="es-ES_tradnl" sz="2800" b="1" u="sng">
                <a:solidFill>
                  <a:srgbClr val="FFFF00"/>
                </a:solidFill>
                <a:effectLst>
                  <a:outerShdw blurRad="38100" dist="38100" dir="2700000" algn="tl">
                    <a:srgbClr val="C0C0C0"/>
                  </a:outerShdw>
                </a:effectLst>
              </a:rPr>
              <a:t>convolución</a:t>
            </a:r>
            <a:r>
              <a:rPr lang="es-ES_tradnl" sz="2800" b="1">
                <a:solidFill>
                  <a:srgbClr val="993300"/>
                </a:solidFill>
                <a:effectLst>
                  <a:outerShdw blurRad="38100" dist="38100" dir="2700000" algn="tl">
                    <a:srgbClr val="C0C0C0"/>
                  </a:outerShdw>
                </a:effectLst>
              </a:rPr>
              <a:t>.   </a:t>
            </a:r>
            <a:r>
              <a:rPr lang="es-ES_tradnl" sz="2800">
                <a:solidFill>
                  <a:srgbClr val="993300"/>
                </a:solidFill>
                <a:effectLst>
                  <a:outerShdw blurRad="38100" dist="38100" dir="2700000" algn="tl">
                    <a:srgbClr val="C0C0C0"/>
                  </a:outerShdw>
                </a:effectLst>
              </a:rPr>
              <a:t>El  nuevo  valor para el píxel donde está  centrada la máscara es calculado mediante la  suma  de todos  los  píxeles  que son cubiertos por la máscara,  los  cuales previamente se multiplican por los valores correspondientes del núcleo.</a:t>
            </a:r>
            <a:endParaRPr lang="es-MX" sz="2800" b="1">
              <a:solidFill>
                <a:srgbClr val="993300"/>
              </a:solidFill>
            </a:endParaRPr>
          </a:p>
        </p:txBody>
      </p:sp>
      <p:sp>
        <p:nvSpPr>
          <p:cNvPr id="78851" name="Text Box 3"/>
          <p:cNvSpPr txBox="1">
            <a:spLocks noChangeArrowheads="1"/>
          </p:cNvSpPr>
          <p:nvPr/>
        </p:nvSpPr>
        <p:spPr bwMode="auto">
          <a:xfrm>
            <a:off x="1774826" y="260350"/>
            <a:ext cx="8569325" cy="106680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3200" b="1" i="0">
                <a:solidFill>
                  <a:srgbClr val="800000"/>
                </a:solidFill>
              </a:rPr>
              <a:t>Existe un tipo de filtrado, que se denomina FILTRADO LINEAL, el cual:</a:t>
            </a:r>
          </a:p>
        </p:txBody>
      </p:sp>
    </p:spTree>
    <p:extLst>
      <p:ext uri="{BB962C8B-B14F-4D97-AF65-F5344CB8AC3E}">
        <p14:creationId xmlns:p14="http://schemas.microsoft.com/office/powerpoint/2010/main" val="3792445211"/>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03138"/>
                                        </p:tgtEl>
                                        <p:attrNameLst>
                                          <p:attrName>style.visibility</p:attrName>
                                        </p:attrNameLst>
                                      </p:cBhvr>
                                      <p:to>
                                        <p:strVal val="visible"/>
                                      </p:to>
                                    </p:set>
                                    <p:animEffect transition="in" filter="fade">
                                      <p:cBhvr>
                                        <p:cTn id="7" dur="800" decel="100000"/>
                                        <p:tgtEl>
                                          <p:spTgt spid="603138"/>
                                        </p:tgtEl>
                                      </p:cBhvr>
                                    </p:animEffect>
                                    <p:anim calcmode="lin" valueType="num">
                                      <p:cBhvr>
                                        <p:cTn id="8" dur="800" decel="100000" fill="hold"/>
                                        <p:tgtEl>
                                          <p:spTgt spid="603138"/>
                                        </p:tgtEl>
                                        <p:attrNameLst>
                                          <p:attrName>style.rotation</p:attrName>
                                        </p:attrNameLst>
                                      </p:cBhvr>
                                      <p:tavLst>
                                        <p:tav tm="0">
                                          <p:val>
                                            <p:fltVal val="-90"/>
                                          </p:val>
                                        </p:tav>
                                        <p:tav tm="100000">
                                          <p:val>
                                            <p:fltVal val="0"/>
                                          </p:val>
                                        </p:tav>
                                      </p:tavLst>
                                    </p:anim>
                                    <p:anim calcmode="lin" valueType="num">
                                      <p:cBhvr>
                                        <p:cTn id="9" dur="800" decel="100000" fill="hold"/>
                                        <p:tgtEl>
                                          <p:spTgt spid="603138"/>
                                        </p:tgtEl>
                                        <p:attrNameLst>
                                          <p:attrName>ppt_x</p:attrName>
                                        </p:attrNameLst>
                                      </p:cBhvr>
                                      <p:tavLst>
                                        <p:tav tm="0">
                                          <p:val>
                                            <p:strVal val="#ppt_x+0.4"/>
                                          </p:val>
                                        </p:tav>
                                        <p:tav tm="100000">
                                          <p:val>
                                            <p:strVal val="#ppt_x-0.05"/>
                                          </p:val>
                                        </p:tav>
                                      </p:tavLst>
                                    </p:anim>
                                    <p:anim calcmode="lin" valueType="num">
                                      <p:cBhvr>
                                        <p:cTn id="10" dur="800" decel="100000" fill="hold"/>
                                        <p:tgtEl>
                                          <p:spTgt spid="60313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0313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0313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313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62" name="Group 2"/>
          <p:cNvGrpSpPr>
            <a:grpSpLocks/>
          </p:cNvGrpSpPr>
          <p:nvPr/>
        </p:nvGrpSpPr>
        <p:grpSpPr bwMode="auto">
          <a:xfrm>
            <a:off x="2208214" y="1916113"/>
            <a:ext cx="2663825" cy="2824162"/>
            <a:chOff x="432" y="1200"/>
            <a:chExt cx="1678" cy="1779"/>
          </a:xfrm>
        </p:grpSpPr>
        <p:sp>
          <p:nvSpPr>
            <p:cNvPr id="79877" name="Text Box 3"/>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7987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79879" name="Line 5"/>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0" name="Line 6"/>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1" name="Line 7"/>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2" name="Line 8"/>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3" name="Line 9"/>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4" name="Line 10"/>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5" name="Line 11"/>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79886" name="Text Box 12"/>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79887" name="Text Box 13"/>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79888" name="Text Box 14"/>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79889" name="Text Box 15"/>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79890" name="Text Box 16"/>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79891" name="Text Box 17"/>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79892" name="Text Box 18"/>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79893" name="Text Box 19"/>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79894" name="Text Box 20"/>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79895" name="Text Box 21"/>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79896" name="Text Box 22"/>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79897" name="Text Box 23"/>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79898" name="Text Box 24"/>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79899" name="Text Box 25"/>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79900" name="Text Box 26"/>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79901" name="Text Box 27"/>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79902" name="Text Box 28"/>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79903" name="Text Box 29"/>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79904" name="Text Box 30"/>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79905" name="Text Box 31"/>
            <p:cNvSpPr txBox="1">
              <a:spLocks noChangeArrowheads="1"/>
            </p:cNvSpPr>
            <p:nvPr/>
          </p:nvSpPr>
          <p:spPr bwMode="auto">
            <a:xfrm>
              <a:off x="816" y="1620"/>
              <a:ext cx="231"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chemeClr val="bg1"/>
                  </a:solidFill>
                </a:rPr>
                <a:t>4</a:t>
              </a:r>
            </a:p>
          </p:txBody>
        </p:sp>
      </p:grpSp>
      <p:sp>
        <p:nvSpPr>
          <p:cNvPr id="604192" name="Rectangle 32"/>
          <p:cNvSpPr>
            <a:spLocks noChangeArrowheads="1"/>
          </p:cNvSpPr>
          <p:nvPr/>
        </p:nvSpPr>
        <p:spPr bwMode="auto">
          <a:xfrm>
            <a:off x="3575051" y="1111250"/>
            <a:ext cx="421576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rPr>
              <a:t>EJEMPLO DE CONVOLUCIÓN ESPACIAL</a:t>
            </a:r>
          </a:p>
        </p:txBody>
      </p:sp>
      <p:sp>
        <p:nvSpPr>
          <p:cNvPr id="604193" name="Text Box 33"/>
          <p:cNvSpPr txBox="1">
            <a:spLocks noChangeArrowheads="1"/>
          </p:cNvSpPr>
          <p:nvPr/>
        </p:nvSpPr>
        <p:spPr bwMode="auto">
          <a:xfrm>
            <a:off x="3287713" y="404814"/>
            <a:ext cx="5903912"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3385201899"/>
      </p:ext>
    </p:extLst>
  </p:cSld>
  <p:clrMapOvr>
    <a:masterClrMapping/>
  </p:clrMapOvr>
  <p:transition>
    <p:pull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604192"/>
                                        </p:tgtEl>
                                        <p:attrNameLst>
                                          <p:attrName>style.visibility</p:attrName>
                                        </p:attrNameLst>
                                      </p:cBhvr>
                                      <p:to>
                                        <p:strVal val="visible"/>
                                      </p:to>
                                    </p:set>
                                    <p:anim calcmode="lin" valueType="num">
                                      <p:cBhvr>
                                        <p:cTn id="7" dur="500" fill="hold"/>
                                        <p:tgtEl>
                                          <p:spTgt spid="604192"/>
                                        </p:tgtEl>
                                        <p:attrNameLst>
                                          <p:attrName>ppt_w</p:attrName>
                                        </p:attrNameLst>
                                      </p:cBhvr>
                                      <p:tavLst>
                                        <p:tav tm="0">
                                          <p:val>
                                            <p:fltVal val="0"/>
                                          </p:val>
                                        </p:tav>
                                        <p:tav tm="100000">
                                          <p:val>
                                            <p:strVal val="#ppt_w"/>
                                          </p:val>
                                        </p:tav>
                                      </p:tavLst>
                                    </p:anim>
                                    <p:anim calcmode="lin" valueType="num">
                                      <p:cBhvr>
                                        <p:cTn id="8" dur="500" fill="hold"/>
                                        <p:tgtEl>
                                          <p:spTgt spid="604192"/>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8" presetClass="entr" presetSubtype="3" fill="hold" nodeType="afterEffect">
                                  <p:stCondLst>
                                    <p:cond delay="0"/>
                                  </p:stCondLst>
                                  <p:childTnLst>
                                    <p:set>
                                      <p:cBhvr>
                                        <p:cTn id="11" dur="1" fill="hold">
                                          <p:stCondLst>
                                            <p:cond delay="0"/>
                                          </p:stCondLst>
                                        </p:cTn>
                                        <p:tgtEl>
                                          <p:spTgt spid="604162"/>
                                        </p:tgtEl>
                                        <p:attrNameLst>
                                          <p:attrName>style.visibility</p:attrName>
                                        </p:attrNameLst>
                                      </p:cBhvr>
                                      <p:to>
                                        <p:strVal val="visible"/>
                                      </p:to>
                                    </p:set>
                                    <p:animEffect transition="in" filter="strips(upRight)">
                                      <p:cBhvr>
                                        <p:cTn id="12" dur="500"/>
                                        <p:tgtEl>
                                          <p:spTgt spid="604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2" grpId="0" animBg="1"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Rectangle 2"/>
          <p:cNvSpPr>
            <a:spLocks noChangeArrowheads="1"/>
          </p:cNvSpPr>
          <p:nvPr/>
        </p:nvSpPr>
        <p:spPr bwMode="auto">
          <a:xfrm>
            <a:off x="3503614" y="1112838"/>
            <a:ext cx="421576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rPr>
              <a:t>EJEMPLO DE CONVOLUCIÓN ESPACIAL</a:t>
            </a:r>
          </a:p>
        </p:txBody>
      </p:sp>
      <p:grpSp>
        <p:nvGrpSpPr>
          <p:cNvPr id="80899" name="Group 3"/>
          <p:cNvGrpSpPr>
            <a:grpSpLocks/>
          </p:cNvGrpSpPr>
          <p:nvPr/>
        </p:nvGrpSpPr>
        <p:grpSpPr bwMode="auto">
          <a:xfrm>
            <a:off x="2209801" y="1905001"/>
            <a:ext cx="2663825" cy="2824163"/>
            <a:chOff x="432" y="1200"/>
            <a:chExt cx="1678" cy="1779"/>
          </a:xfrm>
        </p:grpSpPr>
        <p:sp>
          <p:nvSpPr>
            <p:cNvPr id="80924"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092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0926"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27"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28"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29"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30"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31"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32"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0933"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0934"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0935"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0936"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0937"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0938"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0939"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0940"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0941"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0942"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0943"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0944"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0945"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0946"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0947"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0948"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0949"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0950"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0951"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0952"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605217"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5218"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rPr>
              <a:t>Posición que ocupa el filtro sobre la imagen</a:t>
            </a:r>
          </a:p>
        </p:txBody>
      </p:sp>
      <p:cxnSp>
        <p:nvCxnSpPr>
          <p:cNvPr id="605219"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5220" name="Group 36"/>
          <p:cNvGrpSpPr>
            <a:grpSpLocks/>
          </p:cNvGrpSpPr>
          <p:nvPr/>
        </p:nvGrpSpPr>
        <p:grpSpPr bwMode="auto">
          <a:xfrm>
            <a:off x="7772400" y="2895601"/>
            <a:ext cx="1524000" cy="1966913"/>
            <a:chOff x="3936" y="1824"/>
            <a:chExt cx="960" cy="1239"/>
          </a:xfrm>
        </p:grpSpPr>
        <p:grpSp>
          <p:nvGrpSpPr>
            <p:cNvPr id="80920" name="Group 37"/>
            <p:cNvGrpSpPr>
              <a:grpSpLocks/>
            </p:cNvGrpSpPr>
            <p:nvPr/>
          </p:nvGrpSpPr>
          <p:grpSpPr bwMode="auto">
            <a:xfrm>
              <a:off x="3936" y="1824"/>
              <a:ext cx="960" cy="912"/>
              <a:chOff x="3936" y="1824"/>
              <a:chExt cx="960" cy="912"/>
            </a:xfrm>
          </p:grpSpPr>
          <p:pic>
            <p:nvPicPr>
              <p:cNvPr id="80922"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923"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0921"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605225" name="Group 41"/>
          <p:cNvGrpSpPr>
            <a:grpSpLocks/>
          </p:cNvGrpSpPr>
          <p:nvPr/>
        </p:nvGrpSpPr>
        <p:grpSpPr bwMode="auto">
          <a:xfrm>
            <a:off x="2133601" y="5715001"/>
            <a:ext cx="792163" cy="576263"/>
            <a:chOff x="567" y="3702"/>
            <a:chExt cx="499" cy="363"/>
          </a:xfrm>
        </p:grpSpPr>
        <p:sp>
          <p:nvSpPr>
            <p:cNvPr id="80918"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19"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05228"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rPr>
              <a:t>Fila 2</a:t>
            </a:r>
          </a:p>
        </p:txBody>
      </p:sp>
      <p:grpSp>
        <p:nvGrpSpPr>
          <p:cNvPr id="605229" name="Group 45"/>
          <p:cNvGrpSpPr>
            <a:grpSpLocks/>
          </p:cNvGrpSpPr>
          <p:nvPr/>
        </p:nvGrpSpPr>
        <p:grpSpPr bwMode="auto">
          <a:xfrm>
            <a:off x="2290763" y="5737226"/>
            <a:ext cx="1871662" cy="360363"/>
            <a:chOff x="567" y="3702"/>
            <a:chExt cx="499" cy="363"/>
          </a:xfrm>
        </p:grpSpPr>
        <p:sp>
          <p:nvSpPr>
            <p:cNvPr id="80916"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17"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05232"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rPr>
              <a:t>Columna 2</a:t>
            </a:r>
          </a:p>
        </p:txBody>
      </p:sp>
      <p:grpSp>
        <p:nvGrpSpPr>
          <p:cNvPr id="605233" name="Group 49"/>
          <p:cNvGrpSpPr>
            <a:grpSpLocks/>
          </p:cNvGrpSpPr>
          <p:nvPr/>
        </p:nvGrpSpPr>
        <p:grpSpPr bwMode="auto">
          <a:xfrm>
            <a:off x="5200650" y="1841500"/>
            <a:ext cx="4857750" cy="596900"/>
            <a:chOff x="2316" y="1160"/>
            <a:chExt cx="3060" cy="376"/>
          </a:xfrm>
        </p:grpSpPr>
        <p:sp>
          <p:nvSpPr>
            <p:cNvPr id="80914" name="Text Box 50"/>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rPr>
                <a:t>Píxel que se va a filtrar</a:t>
              </a:r>
            </a:p>
          </p:txBody>
        </p:sp>
        <p:graphicFrame>
          <p:nvGraphicFramePr>
            <p:cNvPr id="80915" name="Object 51"/>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3254" name="Ecuación" r:id="rId5" imgW="320054" imgH="205848" progId="Equation.3">
                    <p:embed/>
                  </p:oleObj>
                </mc:Choice>
                <mc:Fallback>
                  <p:oleObj name="Ecuación" r:id="rId5" imgW="320054"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pSp>
        <p:nvGrpSpPr>
          <p:cNvPr id="605236" name="Group 52"/>
          <p:cNvGrpSpPr>
            <a:grpSpLocks/>
          </p:cNvGrpSpPr>
          <p:nvPr/>
        </p:nvGrpSpPr>
        <p:grpSpPr bwMode="auto">
          <a:xfrm>
            <a:off x="2209800" y="1905001"/>
            <a:ext cx="1676400" cy="1755775"/>
            <a:chOff x="432" y="1200"/>
            <a:chExt cx="1056" cy="1106"/>
          </a:xfrm>
        </p:grpSpPr>
        <p:pic>
          <p:nvPicPr>
            <p:cNvPr id="80912" name="Picture 5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2" y="1200"/>
              <a:ext cx="1056" cy="11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913" name="Rectangle 54"/>
            <p:cNvSpPr>
              <a:spLocks noChangeArrowheads="1"/>
            </p:cNvSpPr>
            <p:nvPr/>
          </p:nvSpPr>
          <p:spPr bwMode="auto">
            <a:xfrm>
              <a:off x="432" y="1200"/>
              <a:ext cx="1056" cy="1086"/>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graphicFrame>
        <p:nvGraphicFramePr>
          <p:cNvPr id="605239" name="Object 55"/>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3255" name="Ecuación" r:id="rId8" imgW="464845" imgH="205848" progId="Equation.3">
                  <p:embed/>
                </p:oleObj>
              </mc:Choice>
              <mc:Fallback>
                <p:oleObj name="Ecuación" r:id="rId8" imgW="464845" imgH="20584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5240" name="Rectangle 56"/>
          <p:cNvSpPr>
            <a:spLocks noChangeArrowheads="1"/>
          </p:cNvSpPr>
          <p:nvPr/>
        </p:nvSpPr>
        <p:spPr bwMode="auto">
          <a:xfrm>
            <a:off x="3216276" y="476250"/>
            <a:ext cx="59039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11203233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05219"/>
                                        </p:tgtEl>
                                        <p:attrNameLst>
                                          <p:attrName>style.visibility</p:attrName>
                                        </p:attrNameLst>
                                      </p:cBhvr>
                                      <p:to>
                                        <p:strVal val="visible"/>
                                      </p:to>
                                    </p:set>
                                    <p:animEffect transition="in" filter="wipe(left)">
                                      <p:cBhvr>
                                        <p:cTn id="7" dur="500"/>
                                        <p:tgtEl>
                                          <p:spTgt spid="605219"/>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605233"/>
                                        </p:tgtEl>
                                        <p:attrNameLst>
                                          <p:attrName>style.visibility</p:attrName>
                                        </p:attrNameLst>
                                      </p:cBhvr>
                                      <p:to>
                                        <p:strVal val="visible"/>
                                      </p:to>
                                    </p:set>
                                    <p:animEffect transition="in" filter="wipe(left)">
                                      <p:cBhvr>
                                        <p:cTn id="11" dur="500"/>
                                        <p:tgtEl>
                                          <p:spTgt spid="60523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9" fill="hold" nodeType="clickEffect">
                                  <p:stCondLst>
                                    <p:cond delay="0"/>
                                  </p:stCondLst>
                                  <p:childTnLst>
                                    <p:set>
                                      <p:cBhvr>
                                        <p:cTn id="15" dur="1" fill="hold">
                                          <p:stCondLst>
                                            <p:cond delay="0"/>
                                          </p:stCondLst>
                                        </p:cTn>
                                        <p:tgtEl>
                                          <p:spTgt spid="605220"/>
                                        </p:tgtEl>
                                        <p:attrNameLst>
                                          <p:attrName>style.visibility</p:attrName>
                                        </p:attrNameLst>
                                      </p:cBhvr>
                                      <p:to>
                                        <p:strVal val="visible"/>
                                      </p:to>
                                    </p:set>
                                    <p:animEffect transition="in" filter="strips(upLeft)">
                                      <p:cBhvr>
                                        <p:cTn id="16" dur="500"/>
                                        <p:tgtEl>
                                          <p:spTgt spid="60522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7" presetClass="entr" presetSubtype="2" fill="hold" nodeType="clickEffect">
                                  <p:stCondLst>
                                    <p:cond delay="0"/>
                                  </p:stCondLst>
                                  <p:childTnLst>
                                    <p:set>
                                      <p:cBhvr>
                                        <p:cTn id="20" dur="1" fill="hold">
                                          <p:stCondLst>
                                            <p:cond delay="0"/>
                                          </p:stCondLst>
                                        </p:cTn>
                                        <p:tgtEl>
                                          <p:spTgt spid="605217"/>
                                        </p:tgtEl>
                                        <p:attrNameLst>
                                          <p:attrName>style.visibility</p:attrName>
                                        </p:attrNameLst>
                                      </p:cBhvr>
                                      <p:to>
                                        <p:strVal val="visible"/>
                                      </p:to>
                                    </p:set>
                                    <p:anim calcmode="lin" valueType="num">
                                      <p:cBhvr>
                                        <p:cTn id="21" dur="500" fill="hold"/>
                                        <p:tgtEl>
                                          <p:spTgt spid="605217"/>
                                        </p:tgtEl>
                                        <p:attrNameLst>
                                          <p:attrName>ppt_x</p:attrName>
                                        </p:attrNameLst>
                                      </p:cBhvr>
                                      <p:tavLst>
                                        <p:tav tm="0">
                                          <p:val>
                                            <p:strVal val="#ppt_x+#ppt_w/2"/>
                                          </p:val>
                                        </p:tav>
                                        <p:tav tm="100000">
                                          <p:val>
                                            <p:strVal val="#ppt_x"/>
                                          </p:val>
                                        </p:tav>
                                      </p:tavLst>
                                    </p:anim>
                                    <p:anim calcmode="lin" valueType="num">
                                      <p:cBhvr>
                                        <p:cTn id="22" dur="500" fill="hold"/>
                                        <p:tgtEl>
                                          <p:spTgt spid="605217"/>
                                        </p:tgtEl>
                                        <p:attrNameLst>
                                          <p:attrName>ppt_y</p:attrName>
                                        </p:attrNameLst>
                                      </p:cBhvr>
                                      <p:tavLst>
                                        <p:tav tm="0">
                                          <p:val>
                                            <p:strVal val="#ppt_y"/>
                                          </p:val>
                                        </p:tav>
                                        <p:tav tm="100000">
                                          <p:val>
                                            <p:strVal val="#ppt_y"/>
                                          </p:val>
                                        </p:tav>
                                      </p:tavLst>
                                    </p:anim>
                                    <p:anim calcmode="lin" valueType="num">
                                      <p:cBhvr>
                                        <p:cTn id="23" dur="500" fill="hold"/>
                                        <p:tgtEl>
                                          <p:spTgt spid="605217"/>
                                        </p:tgtEl>
                                        <p:attrNameLst>
                                          <p:attrName>ppt_w</p:attrName>
                                        </p:attrNameLst>
                                      </p:cBhvr>
                                      <p:tavLst>
                                        <p:tav tm="0">
                                          <p:val>
                                            <p:fltVal val="0"/>
                                          </p:val>
                                        </p:tav>
                                        <p:tav tm="100000">
                                          <p:val>
                                            <p:strVal val="#ppt_w"/>
                                          </p:val>
                                        </p:tav>
                                      </p:tavLst>
                                    </p:anim>
                                    <p:anim calcmode="lin" valueType="num">
                                      <p:cBhvr>
                                        <p:cTn id="24" dur="500" fill="hold"/>
                                        <p:tgtEl>
                                          <p:spTgt spid="605217"/>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500"/>
                            </p:stCondLst>
                            <p:childTnLst>
                              <p:par>
                                <p:cTn id="26" presetID="18" presetClass="entr" presetSubtype="9" fill="hold" nodeType="afterEffect">
                                  <p:stCondLst>
                                    <p:cond delay="0"/>
                                  </p:stCondLst>
                                  <p:childTnLst>
                                    <p:set>
                                      <p:cBhvr>
                                        <p:cTn id="27" dur="1" fill="hold">
                                          <p:stCondLst>
                                            <p:cond delay="0"/>
                                          </p:stCondLst>
                                        </p:cTn>
                                        <p:tgtEl>
                                          <p:spTgt spid="605236"/>
                                        </p:tgtEl>
                                        <p:attrNameLst>
                                          <p:attrName>style.visibility</p:attrName>
                                        </p:attrNameLst>
                                      </p:cBhvr>
                                      <p:to>
                                        <p:strVal val="visible"/>
                                      </p:to>
                                    </p:set>
                                    <p:animEffect transition="in" filter="strips(upLeft)">
                                      <p:cBhvr>
                                        <p:cTn id="28" dur="500"/>
                                        <p:tgtEl>
                                          <p:spTgt spid="605236"/>
                                        </p:tgtEl>
                                      </p:cBhvr>
                                    </p:animEffect>
                                  </p:childTnLst>
                                </p:cTn>
                              </p:par>
                            </p:childTnLst>
                          </p:cTn>
                        </p:par>
                        <p:par>
                          <p:cTn id="29" fill="hold" nodeType="afterGroup">
                            <p:stCondLst>
                              <p:cond delay="1000"/>
                            </p:stCondLst>
                            <p:childTnLst>
                              <p:par>
                                <p:cTn id="30" presetID="1" presetClass="entr" presetSubtype="0" fill="hold" grpId="0" nodeType="afterEffect">
                                  <p:stCondLst>
                                    <p:cond delay="0"/>
                                  </p:stCondLst>
                                  <p:childTnLst>
                                    <p:set>
                                      <p:cBhvr>
                                        <p:cTn id="31" dur="1" fill="hold">
                                          <p:stCondLst>
                                            <p:cond delay="499"/>
                                          </p:stCondLst>
                                        </p:cTn>
                                        <p:tgtEl>
                                          <p:spTgt spid="605218"/>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nodeType="clickEffect">
                                  <p:stCondLst>
                                    <p:cond delay="0"/>
                                  </p:stCondLst>
                                  <p:childTnLst>
                                    <p:set>
                                      <p:cBhvr>
                                        <p:cTn id="35" dur="1" fill="hold">
                                          <p:stCondLst>
                                            <p:cond delay="0"/>
                                          </p:stCondLst>
                                        </p:cTn>
                                        <p:tgtEl>
                                          <p:spTgt spid="605239"/>
                                        </p:tgtEl>
                                        <p:attrNameLst>
                                          <p:attrName>style.visibility</p:attrName>
                                        </p:attrNameLst>
                                      </p:cBhvr>
                                      <p:to>
                                        <p:strVal val="visible"/>
                                      </p:to>
                                    </p:set>
                                    <p:anim calcmode="lin" valueType="num">
                                      <p:cBhvr>
                                        <p:cTn id="36" dur="500" fill="hold"/>
                                        <p:tgtEl>
                                          <p:spTgt spid="605239"/>
                                        </p:tgtEl>
                                        <p:attrNameLst>
                                          <p:attrName>ppt_w</p:attrName>
                                        </p:attrNameLst>
                                      </p:cBhvr>
                                      <p:tavLst>
                                        <p:tav tm="0">
                                          <p:val>
                                            <p:fltVal val="0"/>
                                          </p:val>
                                        </p:tav>
                                        <p:tav tm="100000">
                                          <p:val>
                                            <p:strVal val="#ppt_w"/>
                                          </p:val>
                                        </p:tav>
                                      </p:tavLst>
                                    </p:anim>
                                    <p:anim calcmode="lin" valueType="num">
                                      <p:cBhvr>
                                        <p:cTn id="37" dur="500" fill="hold"/>
                                        <p:tgtEl>
                                          <p:spTgt spid="605239"/>
                                        </p:tgtEl>
                                        <p:attrNameLst>
                                          <p:attrName>ppt_h</p:attrName>
                                        </p:attrNameLst>
                                      </p:cBhvr>
                                      <p:tavLst>
                                        <p:tav tm="0">
                                          <p:val>
                                            <p:fltVal val="0"/>
                                          </p:val>
                                        </p:tav>
                                        <p:tav tm="100000">
                                          <p:val>
                                            <p:strVal val="#ppt_h"/>
                                          </p:val>
                                        </p:tav>
                                      </p:tavLst>
                                    </p:anim>
                                  </p:childTnLst>
                                </p:cTn>
                              </p:par>
                            </p:childTnLst>
                          </p:cTn>
                        </p:par>
                        <p:par>
                          <p:cTn id="38" fill="hold" nodeType="afterGroup">
                            <p:stCondLst>
                              <p:cond delay="500"/>
                            </p:stCondLst>
                            <p:childTnLst>
                              <p:par>
                                <p:cTn id="39" presetID="17" presetClass="entr" presetSubtype="1" fill="hold" nodeType="afterEffect">
                                  <p:stCondLst>
                                    <p:cond delay="0"/>
                                  </p:stCondLst>
                                  <p:childTnLst>
                                    <p:set>
                                      <p:cBhvr>
                                        <p:cTn id="40" dur="1" fill="hold">
                                          <p:stCondLst>
                                            <p:cond delay="0"/>
                                          </p:stCondLst>
                                        </p:cTn>
                                        <p:tgtEl>
                                          <p:spTgt spid="605225"/>
                                        </p:tgtEl>
                                        <p:attrNameLst>
                                          <p:attrName>style.visibility</p:attrName>
                                        </p:attrNameLst>
                                      </p:cBhvr>
                                      <p:to>
                                        <p:strVal val="visible"/>
                                      </p:to>
                                    </p:set>
                                    <p:anim calcmode="lin" valueType="num">
                                      <p:cBhvr>
                                        <p:cTn id="41" dur="500" fill="hold"/>
                                        <p:tgtEl>
                                          <p:spTgt spid="605225"/>
                                        </p:tgtEl>
                                        <p:attrNameLst>
                                          <p:attrName>ppt_x</p:attrName>
                                        </p:attrNameLst>
                                      </p:cBhvr>
                                      <p:tavLst>
                                        <p:tav tm="0">
                                          <p:val>
                                            <p:strVal val="#ppt_x"/>
                                          </p:val>
                                        </p:tav>
                                        <p:tav tm="100000">
                                          <p:val>
                                            <p:strVal val="#ppt_x"/>
                                          </p:val>
                                        </p:tav>
                                      </p:tavLst>
                                    </p:anim>
                                    <p:anim calcmode="lin" valueType="num">
                                      <p:cBhvr>
                                        <p:cTn id="42" dur="500" fill="hold"/>
                                        <p:tgtEl>
                                          <p:spTgt spid="605225"/>
                                        </p:tgtEl>
                                        <p:attrNameLst>
                                          <p:attrName>ppt_y</p:attrName>
                                        </p:attrNameLst>
                                      </p:cBhvr>
                                      <p:tavLst>
                                        <p:tav tm="0">
                                          <p:val>
                                            <p:strVal val="#ppt_y-#ppt_h/2"/>
                                          </p:val>
                                        </p:tav>
                                        <p:tav tm="100000">
                                          <p:val>
                                            <p:strVal val="#ppt_y"/>
                                          </p:val>
                                        </p:tav>
                                      </p:tavLst>
                                    </p:anim>
                                    <p:anim calcmode="lin" valueType="num">
                                      <p:cBhvr>
                                        <p:cTn id="43" dur="500" fill="hold"/>
                                        <p:tgtEl>
                                          <p:spTgt spid="605225"/>
                                        </p:tgtEl>
                                        <p:attrNameLst>
                                          <p:attrName>ppt_w</p:attrName>
                                        </p:attrNameLst>
                                      </p:cBhvr>
                                      <p:tavLst>
                                        <p:tav tm="0">
                                          <p:val>
                                            <p:strVal val="#ppt_w"/>
                                          </p:val>
                                        </p:tav>
                                        <p:tav tm="100000">
                                          <p:val>
                                            <p:strVal val="#ppt_w"/>
                                          </p:val>
                                        </p:tav>
                                      </p:tavLst>
                                    </p:anim>
                                    <p:anim calcmode="lin" valueType="num">
                                      <p:cBhvr>
                                        <p:cTn id="44" dur="500" fill="hold"/>
                                        <p:tgtEl>
                                          <p:spTgt spid="605225"/>
                                        </p:tgtEl>
                                        <p:attrNameLst>
                                          <p:attrName>ppt_h</p:attrName>
                                        </p:attrNameLst>
                                      </p:cBhvr>
                                      <p:tavLst>
                                        <p:tav tm="0">
                                          <p:val>
                                            <p:fltVal val="0"/>
                                          </p:val>
                                        </p:tav>
                                        <p:tav tm="100000">
                                          <p:val>
                                            <p:strVal val="#ppt_h"/>
                                          </p:val>
                                        </p:tav>
                                      </p:tavLst>
                                    </p:anim>
                                  </p:childTnLst>
                                </p:cTn>
                              </p:par>
                            </p:childTnLst>
                          </p:cTn>
                        </p:par>
                        <p:par>
                          <p:cTn id="45" fill="hold" nodeType="afterGroup">
                            <p:stCondLst>
                              <p:cond delay="1000"/>
                            </p:stCondLst>
                            <p:childTnLst>
                              <p:par>
                                <p:cTn id="46" presetID="1" presetClass="entr" presetSubtype="0" fill="hold" grpId="0" nodeType="afterEffect">
                                  <p:stCondLst>
                                    <p:cond delay="0"/>
                                  </p:stCondLst>
                                  <p:childTnLst>
                                    <p:set>
                                      <p:cBhvr>
                                        <p:cTn id="47" dur="1" fill="hold">
                                          <p:stCondLst>
                                            <p:cond delay="499"/>
                                          </p:stCondLst>
                                        </p:cTn>
                                        <p:tgtEl>
                                          <p:spTgt spid="605228"/>
                                        </p:tgtEl>
                                        <p:attrNameLst>
                                          <p:attrName>style.visibility</p:attrName>
                                        </p:attrNameLst>
                                      </p:cBhvr>
                                      <p:to>
                                        <p:strVal val="visible"/>
                                      </p:to>
                                    </p:set>
                                  </p:childTnLst>
                                </p:cTn>
                              </p:par>
                            </p:childTnLst>
                          </p:cTn>
                        </p:par>
                        <p:par>
                          <p:cTn id="48" fill="hold" nodeType="afterGroup">
                            <p:stCondLst>
                              <p:cond delay="1500"/>
                            </p:stCondLst>
                            <p:childTnLst>
                              <p:par>
                                <p:cTn id="49" presetID="17" presetClass="entr" presetSubtype="8" fill="hold" nodeType="afterEffect">
                                  <p:stCondLst>
                                    <p:cond delay="0"/>
                                  </p:stCondLst>
                                  <p:childTnLst>
                                    <p:set>
                                      <p:cBhvr>
                                        <p:cTn id="50" dur="1" fill="hold">
                                          <p:stCondLst>
                                            <p:cond delay="0"/>
                                          </p:stCondLst>
                                        </p:cTn>
                                        <p:tgtEl>
                                          <p:spTgt spid="605229"/>
                                        </p:tgtEl>
                                        <p:attrNameLst>
                                          <p:attrName>style.visibility</p:attrName>
                                        </p:attrNameLst>
                                      </p:cBhvr>
                                      <p:to>
                                        <p:strVal val="visible"/>
                                      </p:to>
                                    </p:set>
                                    <p:anim calcmode="lin" valueType="num">
                                      <p:cBhvr>
                                        <p:cTn id="51" dur="500" fill="hold"/>
                                        <p:tgtEl>
                                          <p:spTgt spid="605229"/>
                                        </p:tgtEl>
                                        <p:attrNameLst>
                                          <p:attrName>ppt_x</p:attrName>
                                        </p:attrNameLst>
                                      </p:cBhvr>
                                      <p:tavLst>
                                        <p:tav tm="0">
                                          <p:val>
                                            <p:strVal val="#ppt_x-#ppt_w/2"/>
                                          </p:val>
                                        </p:tav>
                                        <p:tav tm="100000">
                                          <p:val>
                                            <p:strVal val="#ppt_x"/>
                                          </p:val>
                                        </p:tav>
                                      </p:tavLst>
                                    </p:anim>
                                    <p:anim calcmode="lin" valueType="num">
                                      <p:cBhvr>
                                        <p:cTn id="52" dur="500" fill="hold"/>
                                        <p:tgtEl>
                                          <p:spTgt spid="605229"/>
                                        </p:tgtEl>
                                        <p:attrNameLst>
                                          <p:attrName>ppt_y</p:attrName>
                                        </p:attrNameLst>
                                      </p:cBhvr>
                                      <p:tavLst>
                                        <p:tav tm="0">
                                          <p:val>
                                            <p:strVal val="#ppt_y"/>
                                          </p:val>
                                        </p:tav>
                                        <p:tav tm="100000">
                                          <p:val>
                                            <p:strVal val="#ppt_y"/>
                                          </p:val>
                                        </p:tav>
                                      </p:tavLst>
                                    </p:anim>
                                    <p:anim calcmode="lin" valueType="num">
                                      <p:cBhvr>
                                        <p:cTn id="53" dur="500" fill="hold"/>
                                        <p:tgtEl>
                                          <p:spTgt spid="605229"/>
                                        </p:tgtEl>
                                        <p:attrNameLst>
                                          <p:attrName>ppt_w</p:attrName>
                                        </p:attrNameLst>
                                      </p:cBhvr>
                                      <p:tavLst>
                                        <p:tav tm="0">
                                          <p:val>
                                            <p:fltVal val="0"/>
                                          </p:val>
                                        </p:tav>
                                        <p:tav tm="100000">
                                          <p:val>
                                            <p:strVal val="#ppt_w"/>
                                          </p:val>
                                        </p:tav>
                                      </p:tavLst>
                                    </p:anim>
                                    <p:anim calcmode="lin" valueType="num">
                                      <p:cBhvr>
                                        <p:cTn id="54" dur="500" fill="hold"/>
                                        <p:tgtEl>
                                          <p:spTgt spid="605229"/>
                                        </p:tgtEl>
                                        <p:attrNameLst>
                                          <p:attrName>ppt_h</p:attrName>
                                        </p:attrNameLst>
                                      </p:cBhvr>
                                      <p:tavLst>
                                        <p:tav tm="0">
                                          <p:val>
                                            <p:strVal val="#ppt_h"/>
                                          </p:val>
                                        </p:tav>
                                        <p:tav tm="100000">
                                          <p:val>
                                            <p:strVal val="#ppt_h"/>
                                          </p:val>
                                        </p:tav>
                                      </p:tavLst>
                                    </p:anim>
                                  </p:childTnLst>
                                </p:cTn>
                              </p:par>
                            </p:childTnLst>
                          </p:cTn>
                        </p:par>
                        <p:par>
                          <p:cTn id="55" fill="hold" nodeType="afterGroup">
                            <p:stCondLst>
                              <p:cond delay="2000"/>
                            </p:stCondLst>
                            <p:childTnLst>
                              <p:par>
                                <p:cTn id="56" presetID="1" presetClass="entr" presetSubtype="0" fill="hold" grpId="0" nodeType="afterEffect">
                                  <p:stCondLst>
                                    <p:cond delay="0"/>
                                  </p:stCondLst>
                                  <p:childTnLst>
                                    <p:set>
                                      <p:cBhvr>
                                        <p:cTn id="57" dur="1" fill="hold">
                                          <p:stCondLst>
                                            <p:cond delay="499"/>
                                          </p:stCondLst>
                                        </p:cTn>
                                        <p:tgtEl>
                                          <p:spTgt spid="6052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5218" grpId="0" autoUpdateAnimBg="0"/>
      <p:bldP spid="605228" grpId="0" autoUpdateAnimBg="0"/>
      <p:bldP spid="605232"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1923" name="Group 3"/>
          <p:cNvGrpSpPr>
            <a:grpSpLocks/>
          </p:cNvGrpSpPr>
          <p:nvPr/>
        </p:nvGrpSpPr>
        <p:grpSpPr bwMode="auto">
          <a:xfrm>
            <a:off x="2209801" y="1905001"/>
            <a:ext cx="2663825" cy="2824163"/>
            <a:chOff x="432" y="1200"/>
            <a:chExt cx="1678" cy="1779"/>
          </a:xfrm>
        </p:grpSpPr>
        <p:sp>
          <p:nvSpPr>
            <p:cNvPr id="81952"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195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1954"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55"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56"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57"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58"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59"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60"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1961"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1962"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1963"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1964"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1965"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1966"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1967"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1968"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1969"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1970"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1971"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1972"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1973"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1974"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1975"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1976"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1977"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1978"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1979"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1980"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1924"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1925"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1926"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1927" name="Group 36"/>
          <p:cNvGrpSpPr>
            <a:grpSpLocks/>
          </p:cNvGrpSpPr>
          <p:nvPr/>
        </p:nvGrpSpPr>
        <p:grpSpPr bwMode="auto">
          <a:xfrm>
            <a:off x="7772400" y="2895601"/>
            <a:ext cx="1524000" cy="1966913"/>
            <a:chOff x="3936" y="1824"/>
            <a:chExt cx="960" cy="1239"/>
          </a:xfrm>
        </p:grpSpPr>
        <p:grpSp>
          <p:nvGrpSpPr>
            <p:cNvPr id="81948" name="Group 37"/>
            <p:cNvGrpSpPr>
              <a:grpSpLocks/>
            </p:cNvGrpSpPr>
            <p:nvPr/>
          </p:nvGrpSpPr>
          <p:grpSpPr bwMode="auto">
            <a:xfrm>
              <a:off x="3936" y="1824"/>
              <a:ext cx="960" cy="912"/>
              <a:chOff x="3936" y="1824"/>
              <a:chExt cx="960" cy="912"/>
            </a:xfrm>
          </p:grpSpPr>
          <p:pic>
            <p:nvPicPr>
              <p:cNvPr id="81950"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1951"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1949"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1928" name="Group 41"/>
          <p:cNvGrpSpPr>
            <a:grpSpLocks/>
          </p:cNvGrpSpPr>
          <p:nvPr/>
        </p:nvGrpSpPr>
        <p:grpSpPr bwMode="auto">
          <a:xfrm>
            <a:off x="2133601" y="5715001"/>
            <a:ext cx="792163" cy="576263"/>
            <a:chOff x="567" y="3702"/>
            <a:chExt cx="499" cy="363"/>
          </a:xfrm>
        </p:grpSpPr>
        <p:sp>
          <p:nvSpPr>
            <p:cNvPr id="81946"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47"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929"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1930" name="Group 45"/>
          <p:cNvGrpSpPr>
            <a:grpSpLocks/>
          </p:cNvGrpSpPr>
          <p:nvPr/>
        </p:nvGrpSpPr>
        <p:grpSpPr bwMode="auto">
          <a:xfrm>
            <a:off x="2290763" y="5737226"/>
            <a:ext cx="1871662" cy="360363"/>
            <a:chOff x="567" y="3702"/>
            <a:chExt cx="499" cy="363"/>
          </a:xfrm>
        </p:grpSpPr>
        <p:sp>
          <p:nvSpPr>
            <p:cNvPr id="81944"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45"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931"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1932"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4284"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6258"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54285"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1934" name="Group 51"/>
          <p:cNvGrpSpPr>
            <a:grpSpLocks/>
          </p:cNvGrpSpPr>
          <p:nvPr/>
        </p:nvGrpSpPr>
        <p:grpSpPr bwMode="auto">
          <a:xfrm>
            <a:off x="5200650" y="1841500"/>
            <a:ext cx="4857750" cy="596900"/>
            <a:chOff x="2316" y="1160"/>
            <a:chExt cx="3060" cy="376"/>
          </a:xfrm>
        </p:grpSpPr>
        <p:sp>
          <p:nvSpPr>
            <p:cNvPr id="81942"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1943"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4286"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pSp>
        <p:nvGrpSpPr>
          <p:cNvPr id="81935" name="Group 54"/>
          <p:cNvGrpSpPr>
            <a:grpSpLocks/>
          </p:cNvGrpSpPr>
          <p:nvPr/>
        </p:nvGrpSpPr>
        <p:grpSpPr bwMode="auto">
          <a:xfrm>
            <a:off x="2209800" y="1905000"/>
            <a:ext cx="1676400" cy="1752600"/>
            <a:chOff x="432" y="1200"/>
            <a:chExt cx="1056" cy="1104"/>
          </a:xfrm>
        </p:grpSpPr>
        <p:pic>
          <p:nvPicPr>
            <p:cNvPr id="81940" name="Picture 5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2" y="1200"/>
              <a:ext cx="1056" cy="1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1941" name="Rectangle 56"/>
            <p:cNvSpPr>
              <a:spLocks noChangeArrowheads="1"/>
            </p:cNvSpPr>
            <p:nvPr/>
          </p:nvSpPr>
          <p:spPr bwMode="auto">
            <a:xfrm>
              <a:off x="432" y="1200"/>
              <a:ext cx="1056" cy="1086"/>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pic>
        <p:nvPicPr>
          <p:cNvPr id="81936" name="Picture 5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72400" y="2895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06266" name="Object 58"/>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54287" name="Ecuación" r:id="rId13" imgW="121884" imgH="160056" progId="Equation.3">
                  <p:embed/>
                </p:oleObj>
              </mc:Choice>
              <mc:Fallback>
                <p:oleObj name="Ecuación" r:id="rId13" imgW="121884"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6267" name="Object 59"/>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54288" name="Ecuación" r:id="rId15" imgW="159919" imgH="160056" progId="Equation.3">
                  <p:embed/>
                </p:oleObj>
              </mc:Choice>
              <mc:Fallback>
                <p:oleObj name="Ecuación" r:id="rId15" imgW="159919" imgH="16005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6268" name="Rectangle 60"/>
          <p:cNvSpPr>
            <a:spLocks noChangeArrowheads="1"/>
          </p:cNvSpPr>
          <p:nvPr/>
        </p:nvSpPr>
        <p:spPr bwMode="auto">
          <a:xfrm>
            <a:off x="3143250" y="404814"/>
            <a:ext cx="554513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25460746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06266"/>
                                        </p:tgtEl>
                                        <p:attrNameLst>
                                          <p:attrName>style.visibility</p:attrName>
                                        </p:attrNameLst>
                                      </p:cBhvr>
                                      <p:to>
                                        <p:strVal val="visible"/>
                                      </p:to>
                                    </p:set>
                                    <p:anim calcmode="lin" valueType="num">
                                      <p:cBhvr>
                                        <p:cTn id="7" dur="500" fill="hold"/>
                                        <p:tgtEl>
                                          <p:spTgt spid="606266"/>
                                        </p:tgtEl>
                                        <p:attrNameLst>
                                          <p:attrName>ppt_w</p:attrName>
                                        </p:attrNameLst>
                                      </p:cBhvr>
                                      <p:tavLst>
                                        <p:tav tm="0">
                                          <p:val>
                                            <p:fltVal val="0"/>
                                          </p:val>
                                        </p:tav>
                                        <p:tav tm="100000">
                                          <p:val>
                                            <p:strVal val="#ppt_w"/>
                                          </p:val>
                                        </p:tav>
                                      </p:tavLst>
                                    </p:anim>
                                    <p:anim calcmode="lin" valueType="num">
                                      <p:cBhvr>
                                        <p:cTn id="8" dur="500" fill="hold"/>
                                        <p:tgtEl>
                                          <p:spTgt spid="60626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06258"/>
                                        </p:tgtEl>
                                        <p:attrNameLst>
                                          <p:attrName>style.visibility</p:attrName>
                                        </p:attrNameLst>
                                      </p:cBhvr>
                                      <p:to>
                                        <p:strVal val="visible"/>
                                      </p:to>
                                    </p:set>
                                    <p:anim calcmode="lin" valueType="num">
                                      <p:cBhvr>
                                        <p:cTn id="12" dur="500" fill="hold"/>
                                        <p:tgtEl>
                                          <p:spTgt spid="606258"/>
                                        </p:tgtEl>
                                        <p:attrNameLst>
                                          <p:attrName>ppt_w</p:attrName>
                                        </p:attrNameLst>
                                      </p:cBhvr>
                                      <p:tavLst>
                                        <p:tav tm="0">
                                          <p:val>
                                            <p:fltVal val="0"/>
                                          </p:val>
                                        </p:tav>
                                        <p:tav tm="100000">
                                          <p:val>
                                            <p:strVal val="#ppt_w"/>
                                          </p:val>
                                        </p:tav>
                                      </p:tavLst>
                                    </p:anim>
                                    <p:anim calcmode="lin" valueType="num">
                                      <p:cBhvr>
                                        <p:cTn id="13" dur="500" fill="hold"/>
                                        <p:tgtEl>
                                          <p:spTgt spid="60625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06267"/>
                                        </p:tgtEl>
                                        <p:attrNameLst>
                                          <p:attrName>style.visibility</p:attrName>
                                        </p:attrNameLst>
                                      </p:cBhvr>
                                      <p:to>
                                        <p:strVal val="visible"/>
                                      </p:to>
                                    </p:set>
                                    <p:anim calcmode="lin" valueType="num">
                                      <p:cBhvr>
                                        <p:cTn id="17" dur="500" fill="hold"/>
                                        <p:tgtEl>
                                          <p:spTgt spid="606267"/>
                                        </p:tgtEl>
                                        <p:attrNameLst>
                                          <p:attrName>ppt_w</p:attrName>
                                        </p:attrNameLst>
                                      </p:cBhvr>
                                      <p:tavLst>
                                        <p:tav tm="0">
                                          <p:val>
                                            <p:fltVal val="0"/>
                                          </p:val>
                                        </p:tav>
                                        <p:tav tm="100000">
                                          <p:val>
                                            <p:strVal val="#ppt_w"/>
                                          </p:val>
                                        </p:tav>
                                      </p:tavLst>
                                    </p:anim>
                                    <p:anim calcmode="lin" valueType="num">
                                      <p:cBhvr>
                                        <p:cTn id="18" dur="500" fill="hold"/>
                                        <p:tgtEl>
                                          <p:spTgt spid="60626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2947" name="Group 3"/>
          <p:cNvGrpSpPr>
            <a:grpSpLocks/>
          </p:cNvGrpSpPr>
          <p:nvPr/>
        </p:nvGrpSpPr>
        <p:grpSpPr bwMode="auto">
          <a:xfrm>
            <a:off x="2209801" y="1905001"/>
            <a:ext cx="2663825" cy="2824163"/>
            <a:chOff x="432" y="1200"/>
            <a:chExt cx="1678" cy="1779"/>
          </a:xfrm>
        </p:grpSpPr>
        <p:sp>
          <p:nvSpPr>
            <p:cNvPr id="82979"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2980"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2981"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2"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3"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4"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5"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6"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7"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2988"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2989"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2990"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2991"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2992"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2993"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2994"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2995"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2996"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2997"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2998"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2999"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3000"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3001"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3002"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3003"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3004"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3005"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3006"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3007"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2948"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949"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2950"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2951" name="Group 36"/>
          <p:cNvGrpSpPr>
            <a:grpSpLocks/>
          </p:cNvGrpSpPr>
          <p:nvPr/>
        </p:nvGrpSpPr>
        <p:grpSpPr bwMode="auto">
          <a:xfrm>
            <a:off x="7772400" y="2895601"/>
            <a:ext cx="1524000" cy="1966913"/>
            <a:chOff x="3936" y="1824"/>
            <a:chExt cx="960" cy="1239"/>
          </a:xfrm>
        </p:grpSpPr>
        <p:grpSp>
          <p:nvGrpSpPr>
            <p:cNvPr id="82975" name="Group 37"/>
            <p:cNvGrpSpPr>
              <a:grpSpLocks/>
            </p:cNvGrpSpPr>
            <p:nvPr/>
          </p:nvGrpSpPr>
          <p:grpSpPr bwMode="auto">
            <a:xfrm>
              <a:off x="3936" y="1824"/>
              <a:ext cx="960" cy="912"/>
              <a:chOff x="3936" y="1824"/>
              <a:chExt cx="960" cy="912"/>
            </a:xfrm>
          </p:grpSpPr>
          <p:pic>
            <p:nvPicPr>
              <p:cNvPr id="82977"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2978"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2976"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2952" name="Group 41"/>
          <p:cNvGrpSpPr>
            <a:grpSpLocks/>
          </p:cNvGrpSpPr>
          <p:nvPr/>
        </p:nvGrpSpPr>
        <p:grpSpPr bwMode="auto">
          <a:xfrm>
            <a:off x="2133601" y="5715001"/>
            <a:ext cx="792163" cy="576263"/>
            <a:chOff x="567" y="3702"/>
            <a:chExt cx="499" cy="363"/>
          </a:xfrm>
        </p:grpSpPr>
        <p:sp>
          <p:nvSpPr>
            <p:cNvPr id="82973"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74"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953"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2954" name="Group 45"/>
          <p:cNvGrpSpPr>
            <a:grpSpLocks/>
          </p:cNvGrpSpPr>
          <p:nvPr/>
        </p:nvGrpSpPr>
        <p:grpSpPr bwMode="auto">
          <a:xfrm>
            <a:off x="2290763" y="5737226"/>
            <a:ext cx="1871662" cy="360363"/>
            <a:chOff x="567" y="3702"/>
            <a:chExt cx="499" cy="363"/>
          </a:xfrm>
        </p:grpSpPr>
        <p:sp>
          <p:nvSpPr>
            <p:cNvPr id="82971"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72"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955"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2956"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5316"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2957"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55317"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2958" name="Group 51"/>
          <p:cNvGrpSpPr>
            <a:grpSpLocks/>
          </p:cNvGrpSpPr>
          <p:nvPr/>
        </p:nvGrpSpPr>
        <p:grpSpPr bwMode="auto">
          <a:xfrm>
            <a:off x="5200650" y="1841500"/>
            <a:ext cx="4857750" cy="596900"/>
            <a:chOff x="2316" y="1160"/>
            <a:chExt cx="3060" cy="376"/>
          </a:xfrm>
        </p:grpSpPr>
        <p:sp>
          <p:nvSpPr>
            <p:cNvPr id="82969"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2970"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5318"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2959"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55319"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2960"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55320"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7288"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55321"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7289"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55322"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2963" name="Picture 5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2964" name="Rectangle 59"/>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82965" name="Picture 6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289926" y="2895600"/>
            <a:ext cx="473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07293" name="Object 61"/>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55323" name="Ecuación" r:id="rId21" imgW="121884" imgH="160056" progId="Equation.3">
                  <p:embed/>
                </p:oleObj>
              </mc:Choice>
              <mc:Fallback>
                <p:oleObj name="Ecuación" r:id="rId21" imgW="121884"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7294" name="Object 62"/>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55324" name="Ecuación" r:id="rId23" imgW="129448" imgH="160056" progId="Equation.3">
                  <p:embed/>
                </p:oleObj>
              </mc:Choice>
              <mc:Fallback>
                <p:oleObj name="Ecuación" r:id="rId23" imgW="129448" imgH="160056"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7295" name="Rectangle 63"/>
          <p:cNvSpPr>
            <a:spLocks noChangeArrowheads="1"/>
          </p:cNvSpPr>
          <p:nvPr/>
        </p:nvSpPr>
        <p:spPr bwMode="auto">
          <a:xfrm>
            <a:off x="3432175" y="476250"/>
            <a:ext cx="53276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26743002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07289"/>
                                        </p:tgtEl>
                                        <p:attrNameLst>
                                          <p:attrName>style.visibility</p:attrName>
                                        </p:attrNameLst>
                                      </p:cBhvr>
                                      <p:to>
                                        <p:strVal val="visible"/>
                                      </p:to>
                                    </p:set>
                                    <p:anim calcmode="lin" valueType="num">
                                      <p:cBhvr>
                                        <p:cTn id="7" dur="500" fill="hold"/>
                                        <p:tgtEl>
                                          <p:spTgt spid="607289"/>
                                        </p:tgtEl>
                                        <p:attrNameLst>
                                          <p:attrName>ppt_w</p:attrName>
                                        </p:attrNameLst>
                                      </p:cBhvr>
                                      <p:tavLst>
                                        <p:tav tm="0">
                                          <p:val>
                                            <p:fltVal val="0"/>
                                          </p:val>
                                        </p:tav>
                                        <p:tav tm="100000">
                                          <p:val>
                                            <p:strVal val="#ppt_w"/>
                                          </p:val>
                                        </p:tav>
                                      </p:tavLst>
                                    </p:anim>
                                    <p:anim calcmode="lin" valueType="num">
                                      <p:cBhvr>
                                        <p:cTn id="8" dur="500" fill="hold"/>
                                        <p:tgtEl>
                                          <p:spTgt spid="607289"/>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07293"/>
                                        </p:tgtEl>
                                        <p:attrNameLst>
                                          <p:attrName>style.visibility</p:attrName>
                                        </p:attrNameLst>
                                      </p:cBhvr>
                                      <p:to>
                                        <p:strVal val="visible"/>
                                      </p:to>
                                    </p:set>
                                    <p:anim calcmode="lin" valueType="num">
                                      <p:cBhvr>
                                        <p:cTn id="12" dur="500" fill="hold"/>
                                        <p:tgtEl>
                                          <p:spTgt spid="607293"/>
                                        </p:tgtEl>
                                        <p:attrNameLst>
                                          <p:attrName>ppt_w</p:attrName>
                                        </p:attrNameLst>
                                      </p:cBhvr>
                                      <p:tavLst>
                                        <p:tav tm="0">
                                          <p:val>
                                            <p:fltVal val="0"/>
                                          </p:val>
                                        </p:tav>
                                        <p:tav tm="100000">
                                          <p:val>
                                            <p:strVal val="#ppt_w"/>
                                          </p:val>
                                        </p:tav>
                                      </p:tavLst>
                                    </p:anim>
                                    <p:anim calcmode="lin" valueType="num">
                                      <p:cBhvr>
                                        <p:cTn id="13" dur="500" fill="hold"/>
                                        <p:tgtEl>
                                          <p:spTgt spid="6072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07288"/>
                                        </p:tgtEl>
                                        <p:attrNameLst>
                                          <p:attrName>style.visibility</p:attrName>
                                        </p:attrNameLst>
                                      </p:cBhvr>
                                      <p:to>
                                        <p:strVal val="visible"/>
                                      </p:to>
                                    </p:set>
                                    <p:anim calcmode="lin" valueType="num">
                                      <p:cBhvr>
                                        <p:cTn id="17" dur="500" fill="hold"/>
                                        <p:tgtEl>
                                          <p:spTgt spid="607288"/>
                                        </p:tgtEl>
                                        <p:attrNameLst>
                                          <p:attrName>ppt_w</p:attrName>
                                        </p:attrNameLst>
                                      </p:cBhvr>
                                      <p:tavLst>
                                        <p:tav tm="0">
                                          <p:val>
                                            <p:fltVal val="0"/>
                                          </p:val>
                                        </p:tav>
                                        <p:tav tm="100000">
                                          <p:val>
                                            <p:strVal val="#ppt_w"/>
                                          </p:val>
                                        </p:tav>
                                      </p:tavLst>
                                    </p:anim>
                                    <p:anim calcmode="lin" valueType="num">
                                      <p:cBhvr>
                                        <p:cTn id="18" dur="500" fill="hold"/>
                                        <p:tgtEl>
                                          <p:spTgt spid="60728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07294"/>
                                        </p:tgtEl>
                                        <p:attrNameLst>
                                          <p:attrName>style.visibility</p:attrName>
                                        </p:attrNameLst>
                                      </p:cBhvr>
                                      <p:to>
                                        <p:strVal val="visible"/>
                                      </p:to>
                                    </p:set>
                                    <p:anim calcmode="lin" valueType="num">
                                      <p:cBhvr>
                                        <p:cTn id="22" dur="500" fill="hold"/>
                                        <p:tgtEl>
                                          <p:spTgt spid="607294"/>
                                        </p:tgtEl>
                                        <p:attrNameLst>
                                          <p:attrName>ppt_w</p:attrName>
                                        </p:attrNameLst>
                                      </p:cBhvr>
                                      <p:tavLst>
                                        <p:tav tm="0">
                                          <p:val>
                                            <p:fltVal val="0"/>
                                          </p:val>
                                        </p:tav>
                                        <p:tav tm="100000">
                                          <p:val>
                                            <p:strVal val="#ppt_w"/>
                                          </p:val>
                                        </p:tav>
                                      </p:tavLst>
                                    </p:anim>
                                    <p:anim calcmode="lin" valueType="num">
                                      <p:cBhvr>
                                        <p:cTn id="23" dur="500" fill="hold"/>
                                        <p:tgtEl>
                                          <p:spTgt spid="6072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3971" name="Group 3"/>
          <p:cNvGrpSpPr>
            <a:grpSpLocks/>
          </p:cNvGrpSpPr>
          <p:nvPr/>
        </p:nvGrpSpPr>
        <p:grpSpPr bwMode="auto">
          <a:xfrm>
            <a:off x="2209801" y="1905001"/>
            <a:ext cx="2663825" cy="2824163"/>
            <a:chOff x="432" y="1200"/>
            <a:chExt cx="1678" cy="1779"/>
          </a:xfrm>
        </p:grpSpPr>
        <p:sp>
          <p:nvSpPr>
            <p:cNvPr id="84007"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400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4009"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0"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1"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2"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3"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4"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5"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4016"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4017"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4018"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4019"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4020"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4021"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4022"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4023"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4024"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4025"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4026"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4027"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4028"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4029"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4030"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4031"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4032"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4033"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4034"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4035"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3972"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973"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3974"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3975" name="Group 36"/>
          <p:cNvGrpSpPr>
            <a:grpSpLocks/>
          </p:cNvGrpSpPr>
          <p:nvPr/>
        </p:nvGrpSpPr>
        <p:grpSpPr bwMode="auto">
          <a:xfrm>
            <a:off x="7772400" y="2895601"/>
            <a:ext cx="1524000" cy="1966913"/>
            <a:chOff x="3936" y="1824"/>
            <a:chExt cx="960" cy="1239"/>
          </a:xfrm>
        </p:grpSpPr>
        <p:grpSp>
          <p:nvGrpSpPr>
            <p:cNvPr id="84003" name="Group 37"/>
            <p:cNvGrpSpPr>
              <a:grpSpLocks/>
            </p:cNvGrpSpPr>
            <p:nvPr/>
          </p:nvGrpSpPr>
          <p:grpSpPr bwMode="auto">
            <a:xfrm>
              <a:off x="3936" y="1824"/>
              <a:ext cx="960" cy="912"/>
              <a:chOff x="3936" y="1824"/>
              <a:chExt cx="960" cy="912"/>
            </a:xfrm>
          </p:grpSpPr>
          <p:pic>
            <p:nvPicPr>
              <p:cNvPr id="84005"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4006"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4004"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3976" name="Group 41"/>
          <p:cNvGrpSpPr>
            <a:grpSpLocks/>
          </p:cNvGrpSpPr>
          <p:nvPr/>
        </p:nvGrpSpPr>
        <p:grpSpPr bwMode="auto">
          <a:xfrm>
            <a:off x="2133601" y="5715001"/>
            <a:ext cx="792163" cy="576263"/>
            <a:chOff x="567" y="3702"/>
            <a:chExt cx="499" cy="363"/>
          </a:xfrm>
        </p:grpSpPr>
        <p:sp>
          <p:nvSpPr>
            <p:cNvPr id="84001"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002"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977"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3978" name="Group 45"/>
          <p:cNvGrpSpPr>
            <a:grpSpLocks/>
          </p:cNvGrpSpPr>
          <p:nvPr/>
        </p:nvGrpSpPr>
        <p:grpSpPr bwMode="auto">
          <a:xfrm>
            <a:off x="2290763" y="5737226"/>
            <a:ext cx="1871662" cy="360363"/>
            <a:chOff x="567" y="3702"/>
            <a:chExt cx="499" cy="363"/>
          </a:xfrm>
        </p:grpSpPr>
        <p:sp>
          <p:nvSpPr>
            <p:cNvPr id="83999"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000"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979"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3980"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6348"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3981"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56349"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3982" name="Group 51"/>
          <p:cNvGrpSpPr>
            <a:grpSpLocks/>
          </p:cNvGrpSpPr>
          <p:nvPr/>
        </p:nvGrpSpPr>
        <p:grpSpPr bwMode="auto">
          <a:xfrm>
            <a:off x="5200650" y="1841500"/>
            <a:ext cx="4857750" cy="596900"/>
            <a:chOff x="2316" y="1160"/>
            <a:chExt cx="3060" cy="376"/>
          </a:xfrm>
        </p:grpSpPr>
        <p:sp>
          <p:nvSpPr>
            <p:cNvPr id="83997"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3998"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6350"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3983"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56351"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3984"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56352"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3985"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56353"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3986"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56354"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3987"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56355"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3988"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56356"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3989" name="Picture 60"/>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990" name="Picture 61"/>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8763000" y="2895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991" name="Rectangle 62"/>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aphicFrame>
        <p:nvGraphicFramePr>
          <p:cNvPr id="608319" name="Object 63"/>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56357" name="Ecuación" r:id="rId25" imgW="129448" imgH="129600" progId="Equation.3">
                  <p:embed/>
                </p:oleObj>
              </mc:Choice>
              <mc:Fallback>
                <p:oleObj name="Ecuación" r:id="rId25" imgW="129448" imgH="12960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8320" name="Object 64"/>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56358" name="Ecuación" r:id="rId27" imgW="198170" imgH="167616" progId="Equation.3">
                  <p:embed/>
                </p:oleObj>
              </mc:Choice>
              <mc:Fallback>
                <p:oleObj name="Ecuación" r:id="rId27" imgW="198170"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8321" name="Object 65"/>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56359" name="Ecuación" r:id="rId29" imgW="144791" imgH="167616" progId="Equation.3">
                  <p:embed/>
                </p:oleObj>
              </mc:Choice>
              <mc:Fallback>
                <p:oleObj name="Ecuación" r:id="rId29" imgW="144791" imgH="167616"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8322" name="Object 66"/>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56360" name="Ecuación" r:id="rId31" imgW="68506" imgH="68688" progId="Equation.3">
                  <p:embed/>
                </p:oleObj>
              </mc:Choice>
              <mc:Fallback>
                <p:oleObj name="Ecuación" r:id="rId31" imgW="68506" imgH="68688"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8323" name="Rectangle 67"/>
          <p:cNvSpPr>
            <a:spLocks noChangeArrowheads="1"/>
          </p:cNvSpPr>
          <p:nvPr/>
        </p:nvSpPr>
        <p:spPr bwMode="auto">
          <a:xfrm>
            <a:off x="3287714" y="333375"/>
            <a:ext cx="5329237"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3949650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08319"/>
                                        </p:tgtEl>
                                        <p:attrNameLst>
                                          <p:attrName>style.visibility</p:attrName>
                                        </p:attrNameLst>
                                      </p:cBhvr>
                                      <p:to>
                                        <p:strVal val="visible"/>
                                      </p:to>
                                    </p:set>
                                    <p:anim calcmode="lin" valueType="num">
                                      <p:cBhvr>
                                        <p:cTn id="7" dur="500" fill="hold"/>
                                        <p:tgtEl>
                                          <p:spTgt spid="608319"/>
                                        </p:tgtEl>
                                        <p:attrNameLst>
                                          <p:attrName>ppt_w</p:attrName>
                                        </p:attrNameLst>
                                      </p:cBhvr>
                                      <p:tavLst>
                                        <p:tav tm="0">
                                          <p:val>
                                            <p:fltVal val="0"/>
                                          </p:val>
                                        </p:tav>
                                        <p:tav tm="100000">
                                          <p:val>
                                            <p:strVal val="#ppt_w"/>
                                          </p:val>
                                        </p:tav>
                                      </p:tavLst>
                                    </p:anim>
                                    <p:anim calcmode="lin" valueType="num">
                                      <p:cBhvr>
                                        <p:cTn id="8" dur="500" fill="hold"/>
                                        <p:tgtEl>
                                          <p:spTgt spid="608319"/>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08320"/>
                                        </p:tgtEl>
                                        <p:attrNameLst>
                                          <p:attrName>style.visibility</p:attrName>
                                        </p:attrNameLst>
                                      </p:cBhvr>
                                      <p:to>
                                        <p:strVal val="visible"/>
                                      </p:to>
                                    </p:set>
                                    <p:anim calcmode="lin" valueType="num">
                                      <p:cBhvr>
                                        <p:cTn id="12" dur="500" fill="hold"/>
                                        <p:tgtEl>
                                          <p:spTgt spid="608320"/>
                                        </p:tgtEl>
                                        <p:attrNameLst>
                                          <p:attrName>ppt_w</p:attrName>
                                        </p:attrNameLst>
                                      </p:cBhvr>
                                      <p:tavLst>
                                        <p:tav tm="0">
                                          <p:val>
                                            <p:fltVal val="0"/>
                                          </p:val>
                                        </p:tav>
                                        <p:tav tm="100000">
                                          <p:val>
                                            <p:strVal val="#ppt_w"/>
                                          </p:val>
                                        </p:tav>
                                      </p:tavLst>
                                    </p:anim>
                                    <p:anim calcmode="lin" valueType="num">
                                      <p:cBhvr>
                                        <p:cTn id="13" dur="500" fill="hold"/>
                                        <p:tgtEl>
                                          <p:spTgt spid="608320"/>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08322"/>
                                        </p:tgtEl>
                                        <p:attrNameLst>
                                          <p:attrName>style.visibility</p:attrName>
                                        </p:attrNameLst>
                                      </p:cBhvr>
                                      <p:to>
                                        <p:strVal val="visible"/>
                                      </p:to>
                                    </p:set>
                                    <p:anim calcmode="lin" valueType="num">
                                      <p:cBhvr>
                                        <p:cTn id="17" dur="500" fill="hold"/>
                                        <p:tgtEl>
                                          <p:spTgt spid="608322"/>
                                        </p:tgtEl>
                                        <p:attrNameLst>
                                          <p:attrName>ppt_w</p:attrName>
                                        </p:attrNameLst>
                                      </p:cBhvr>
                                      <p:tavLst>
                                        <p:tav tm="0">
                                          <p:val>
                                            <p:fltVal val="0"/>
                                          </p:val>
                                        </p:tav>
                                        <p:tav tm="100000">
                                          <p:val>
                                            <p:strVal val="#ppt_w"/>
                                          </p:val>
                                        </p:tav>
                                      </p:tavLst>
                                    </p:anim>
                                    <p:anim calcmode="lin" valueType="num">
                                      <p:cBhvr>
                                        <p:cTn id="18" dur="500" fill="hold"/>
                                        <p:tgtEl>
                                          <p:spTgt spid="6083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08321"/>
                                        </p:tgtEl>
                                        <p:attrNameLst>
                                          <p:attrName>style.visibility</p:attrName>
                                        </p:attrNameLst>
                                      </p:cBhvr>
                                      <p:to>
                                        <p:strVal val="visible"/>
                                      </p:to>
                                    </p:set>
                                    <p:anim calcmode="lin" valueType="num">
                                      <p:cBhvr>
                                        <p:cTn id="22" dur="500" fill="hold"/>
                                        <p:tgtEl>
                                          <p:spTgt spid="608321"/>
                                        </p:tgtEl>
                                        <p:attrNameLst>
                                          <p:attrName>ppt_w</p:attrName>
                                        </p:attrNameLst>
                                      </p:cBhvr>
                                      <p:tavLst>
                                        <p:tav tm="0">
                                          <p:val>
                                            <p:fltVal val="0"/>
                                          </p:val>
                                        </p:tav>
                                        <p:tav tm="100000">
                                          <p:val>
                                            <p:strVal val="#ppt_w"/>
                                          </p:val>
                                        </p:tav>
                                      </p:tavLst>
                                    </p:anim>
                                    <p:anim calcmode="lin" valueType="num">
                                      <p:cBhvr>
                                        <p:cTn id="23" dur="500" fill="hold"/>
                                        <p:tgtEl>
                                          <p:spTgt spid="60832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4995" name="Group 3"/>
          <p:cNvGrpSpPr>
            <a:grpSpLocks/>
          </p:cNvGrpSpPr>
          <p:nvPr/>
        </p:nvGrpSpPr>
        <p:grpSpPr bwMode="auto">
          <a:xfrm>
            <a:off x="2209801" y="1905001"/>
            <a:ext cx="2663825" cy="2824163"/>
            <a:chOff x="432" y="1200"/>
            <a:chExt cx="1678" cy="1779"/>
          </a:xfrm>
        </p:grpSpPr>
        <p:sp>
          <p:nvSpPr>
            <p:cNvPr id="85035"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503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5037"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38"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39"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40"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41"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42"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43"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5044"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5045"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5046"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5047"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5048"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5049"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5050"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5051"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5052"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5053"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5054"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5055"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5056"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5057"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5058"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5059"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5060"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5061"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5062"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5063"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4996"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4997"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4998"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4999" name="Group 36"/>
          <p:cNvGrpSpPr>
            <a:grpSpLocks/>
          </p:cNvGrpSpPr>
          <p:nvPr/>
        </p:nvGrpSpPr>
        <p:grpSpPr bwMode="auto">
          <a:xfrm>
            <a:off x="7772400" y="2895601"/>
            <a:ext cx="1524000" cy="1966913"/>
            <a:chOff x="3936" y="1824"/>
            <a:chExt cx="960" cy="1239"/>
          </a:xfrm>
        </p:grpSpPr>
        <p:grpSp>
          <p:nvGrpSpPr>
            <p:cNvPr id="85031" name="Group 37"/>
            <p:cNvGrpSpPr>
              <a:grpSpLocks/>
            </p:cNvGrpSpPr>
            <p:nvPr/>
          </p:nvGrpSpPr>
          <p:grpSpPr bwMode="auto">
            <a:xfrm>
              <a:off x="3936" y="1824"/>
              <a:ext cx="960" cy="912"/>
              <a:chOff x="3936" y="1824"/>
              <a:chExt cx="960" cy="912"/>
            </a:xfrm>
          </p:grpSpPr>
          <p:pic>
            <p:nvPicPr>
              <p:cNvPr id="85033"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5034"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5032"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5000" name="Group 41"/>
          <p:cNvGrpSpPr>
            <a:grpSpLocks/>
          </p:cNvGrpSpPr>
          <p:nvPr/>
        </p:nvGrpSpPr>
        <p:grpSpPr bwMode="auto">
          <a:xfrm>
            <a:off x="2133601" y="5715001"/>
            <a:ext cx="792163" cy="576263"/>
            <a:chOff x="567" y="3702"/>
            <a:chExt cx="499" cy="363"/>
          </a:xfrm>
        </p:grpSpPr>
        <p:sp>
          <p:nvSpPr>
            <p:cNvPr id="85029"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30"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5001"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5002" name="Group 45"/>
          <p:cNvGrpSpPr>
            <a:grpSpLocks/>
          </p:cNvGrpSpPr>
          <p:nvPr/>
        </p:nvGrpSpPr>
        <p:grpSpPr bwMode="auto">
          <a:xfrm>
            <a:off x="2290763" y="5737226"/>
            <a:ext cx="1871662" cy="360363"/>
            <a:chOff x="567" y="3702"/>
            <a:chExt cx="499" cy="363"/>
          </a:xfrm>
        </p:grpSpPr>
        <p:sp>
          <p:nvSpPr>
            <p:cNvPr id="85027"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28"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5003"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5004"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7380"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05"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57381"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5006" name="Group 51"/>
          <p:cNvGrpSpPr>
            <a:grpSpLocks/>
          </p:cNvGrpSpPr>
          <p:nvPr/>
        </p:nvGrpSpPr>
        <p:grpSpPr bwMode="auto">
          <a:xfrm>
            <a:off x="5200650" y="1841500"/>
            <a:ext cx="4857750" cy="596900"/>
            <a:chOff x="2316" y="1160"/>
            <a:chExt cx="3060" cy="376"/>
          </a:xfrm>
        </p:grpSpPr>
        <p:sp>
          <p:nvSpPr>
            <p:cNvPr id="85025"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5026"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7382"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5007"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57383"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08"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57384"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09"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57385"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0"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57386"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1"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57387"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2"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57388"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3" name="Object 60"/>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57389"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4" name="Object 61"/>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57390"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5" name="Object 62"/>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57391"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5016" name="Object 63"/>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57392"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5017" name="Picture 64"/>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5018" name="Rectangle 65"/>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85019" name="Picture 66"/>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7772400" y="3352800"/>
            <a:ext cx="5334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09347" name="Object 67"/>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57393" name="Ecuación" r:id="rId33" imgW="129448" imgH="129600" progId="Equation.3">
                  <p:embed/>
                </p:oleObj>
              </mc:Choice>
              <mc:Fallback>
                <p:oleObj name="Ecuación" r:id="rId33" imgW="129448" imgH="1296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9348" name="Object 68"/>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57394" name="Ecuación" r:id="rId35" imgW="121884" imgH="167616" progId="Equation.3">
                  <p:embed/>
                </p:oleObj>
              </mc:Choice>
              <mc:Fallback>
                <p:oleObj name="Ecuación" r:id="rId35" imgW="121884" imgH="16761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9349" name="Object 69"/>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57395" name="Ecuación" r:id="rId37" imgW="144791" imgH="160056" progId="Equation.3">
                  <p:embed/>
                </p:oleObj>
              </mc:Choice>
              <mc:Fallback>
                <p:oleObj name="Ecuación" r:id="rId37" imgW="144791" imgH="160056"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09350" name="Object 70"/>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57396" name="Ecuación" r:id="rId39" imgW="68506" imgH="68688" progId="Equation.3">
                  <p:embed/>
                </p:oleObj>
              </mc:Choice>
              <mc:Fallback>
                <p:oleObj name="Ecuación" r:id="rId39" imgW="68506" imgH="68688"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9351" name="Rectangle 71"/>
          <p:cNvSpPr>
            <a:spLocks noChangeArrowheads="1"/>
          </p:cNvSpPr>
          <p:nvPr/>
        </p:nvSpPr>
        <p:spPr bwMode="auto">
          <a:xfrm>
            <a:off x="3503614" y="260350"/>
            <a:ext cx="5329237"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13007705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09347"/>
                                        </p:tgtEl>
                                        <p:attrNameLst>
                                          <p:attrName>style.visibility</p:attrName>
                                        </p:attrNameLst>
                                      </p:cBhvr>
                                      <p:to>
                                        <p:strVal val="visible"/>
                                      </p:to>
                                    </p:set>
                                    <p:anim calcmode="lin" valueType="num">
                                      <p:cBhvr>
                                        <p:cTn id="7" dur="500" fill="hold"/>
                                        <p:tgtEl>
                                          <p:spTgt spid="609347"/>
                                        </p:tgtEl>
                                        <p:attrNameLst>
                                          <p:attrName>ppt_w</p:attrName>
                                        </p:attrNameLst>
                                      </p:cBhvr>
                                      <p:tavLst>
                                        <p:tav tm="0">
                                          <p:val>
                                            <p:fltVal val="0"/>
                                          </p:val>
                                        </p:tav>
                                        <p:tav tm="100000">
                                          <p:val>
                                            <p:strVal val="#ppt_w"/>
                                          </p:val>
                                        </p:tav>
                                      </p:tavLst>
                                    </p:anim>
                                    <p:anim calcmode="lin" valueType="num">
                                      <p:cBhvr>
                                        <p:cTn id="8" dur="500" fill="hold"/>
                                        <p:tgtEl>
                                          <p:spTgt spid="60934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09348"/>
                                        </p:tgtEl>
                                        <p:attrNameLst>
                                          <p:attrName>style.visibility</p:attrName>
                                        </p:attrNameLst>
                                      </p:cBhvr>
                                      <p:to>
                                        <p:strVal val="visible"/>
                                      </p:to>
                                    </p:set>
                                    <p:anim calcmode="lin" valueType="num">
                                      <p:cBhvr>
                                        <p:cTn id="12" dur="500" fill="hold"/>
                                        <p:tgtEl>
                                          <p:spTgt spid="609348"/>
                                        </p:tgtEl>
                                        <p:attrNameLst>
                                          <p:attrName>ppt_w</p:attrName>
                                        </p:attrNameLst>
                                      </p:cBhvr>
                                      <p:tavLst>
                                        <p:tav tm="0">
                                          <p:val>
                                            <p:fltVal val="0"/>
                                          </p:val>
                                        </p:tav>
                                        <p:tav tm="100000">
                                          <p:val>
                                            <p:strVal val="#ppt_w"/>
                                          </p:val>
                                        </p:tav>
                                      </p:tavLst>
                                    </p:anim>
                                    <p:anim calcmode="lin" valueType="num">
                                      <p:cBhvr>
                                        <p:cTn id="13" dur="500" fill="hold"/>
                                        <p:tgtEl>
                                          <p:spTgt spid="60934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09350"/>
                                        </p:tgtEl>
                                        <p:attrNameLst>
                                          <p:attrName>style.visibility</p:attrName>
                                        </p:attrNameLst>
                                      </p:cBhvr>
                                      <p:to>
                                        <p:strVal val="visible"/>
                                      </p:to>
                                    </p:set>
                                    <p:anim calcmode="lin" valueType="num">
                                      <p:cBhvr>
                                        <p:cTn id="17" dur="500" fill="hold"/>
                                        <p:tgtEl>
                                          <p:spTgt spid="609350"/>
                                        </p:tgtEl>
                                        <p:attrNameLst>
                                          <p:attrName>ppt_w</p:attrName>
                                        </p:attrNameLst>
                                      </p:cBhvr>
                                      <p:tavLst>
                                        <p:tav tm="0">
                                          <p:val>
                                            <p:fltVal val="0"/>
                                          </p:val>
                                        </p:tav>
                                        <p:tav tm="100000">
                                          <p:val>
                                            <p:strVal val="#ppt_w"/>
                                          </p:val>
                                        </p:tav>
                                      </p:tavLst>
                                    </p:anim>
                                    <p:anim calcmode="lin" valueType="num">
                                      <p:cBhvr>
                                        <p:cTn id="18" dur="500" fill="hold"/>
                                        <p:tgtEl>
                                          <p:spTgt spid="60935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09349"/>
                                        </p:tgtEl>
                                        <p:attrNameLst>
                                          <p:attrName>style.visibility</p:attrName>
                                        </p:attrNameLst>
                                      </p:cBhvr>
                                      <p:to>
                                        <p:strVal val="visible"/>
                                      </p:to>
                                    </p:set>
                                    <p:anim calcmode="lin" valueType="num">
                                      <p:cBhvr>
                                        <p:cTn id="22" dur="500" fill="hold"/>
                                        <p:tgtEl>
                                          <p:spTgt spid="609349"/>
                                        </p:tgtEl>
                                        <p:attrNameLst>
                                          <p:attrName>ppt_w</p:attrName>
                                        </p:attrNameLst>
                                      </p:cBhvr>
                                      <p:tavLst>
                                        <p:tav tm="0">
                                          <p:val>
                                            <p:fltVal val="0"/>
                                          </p:val>
                                        </p:tav>
                                        <p:tav tm="100000">
                                          <p:val>
                                            <p:strVal val="#ppt_w"/>
                                          </p:val>
                                        </p:tav>
                                      </p:tavLst>
                                    </p:anim>
                                    <p:anim calcmode="lin" valueType="num">
                                      <p:cBhvr>
                                        <p:cTn id="23" dur="500" fill="hold"/>
                                        <p:tgtEl>
                                          <p:spTgt spid="6093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36579" name="Text Box 3"/>
          <p:cNvSpPr txBox="1">
            <a:spLocks noChangeArrowheads="1"/>
          </p:cNvSpPr>
          <p:nvPr/>
        </p:nvSpPr>
        <p:spPr bwMode="auto">
          <a:xfrm>
            <a:off x="1524000" y="1773239"/>
            <a:ext cx="91440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COLUMNA: Es una matriz que consta de </a:t>
            </a:r>
            <a:r>
              <a:rPr lang="es-ES_tradnl" b="1" i="0" u="sng">
                <a:solidFill>
                  <a:srgbClr val="FF5050"/>
                </a:solidFill>
              </a:rPr>
              <a:t>una sola columna.</a:t>
            </a:r>
          </a:p>
        </p:txBody>
      </p:sp>
      <p:sp>
        <p:nvSpPr>
          <p:cNvPr id="536580" name="AutoShape 4">
            <a:hlinkClick r:id="" action="ppaction://hlinkshowjump?jump=nextslide" highlightClick="1"/>
          </p:cNvPr>
          <p:cNvSpPr>
            <a:spLocks noChangeArrowheads="1"/>
          </p:cNvSpPr>
          <p:nvPr/>
        </p:nvSpPr>
        <p:spPr bwMode="auto">
          <a:xfrm>
            <a:off x="10377992" y="6368148"/>
            <a:ext cx="184731" cy="646331"/>
          </a:xfrm>
          <a:prstGeom prst="actionButtonForwardNex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536581" name="AutoShape 5">
            <a:hlinkClick r:id="" action="ppaction://hlinkshowjump?jump=previousslide" highlightClick="1"/>
          </p:cNvPr>
          <p:cNvSpPr>
            <a:spLocks noChangeArrowheads="1"/>
          </p:cNvSpPr>
          <p:nvPr/>
        </p:nvSpPr>
        <p:spPr bwMode="auto">
          <a:xfrm>
            <a:off x="10000166" y="6368148"/>
            <a:ext cx="184730" cy="646331"/>
          </a:xfrm>
          <a:prstGeom prst="actionButtonBackPrevious">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7741202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6578"/>
                                        </p:tgtEl>
                                        <p:attrNameLst>
                                          <p:attrName>style.visibility</p:attrName>
                                        </p:attrNameLst>
                                      </p:cBhvr>
                                      <p:to>
                                        <p:strVal val="visible"/>
                                      </p:to>
                                    </p:set>
                                    <p:anim calcmode="lin" valueType="num">
                                      <p:cBhvr additive="base">
                                        <p:cTn id="7" dur="500" fill="hold"/>
                                        <p:tgtEl>
                                          <p:spTgt spid="536578"/>
                                        </p:tgtEl>
                                        <p:attrNameLst>
                                          <p:attrName>ppt_x</p:attrName>
                                        </p:attrNameLst>
                                      </p:cBhvr>
                                      <p:tavLst>
                                        <p:tav tm="0">
                                          <p:val>
                                            <p:strVal val="0-#ppt_w/2"/>
                                          </p:val>
                                        </p:tav>
                                        <p:tav tm="100000">
                                          <p:val>
                                            <p:strVal val="#ppt_x"/>
                                          </p:val>
                                        </p:tav>
                                      </p:tavLst>
                                    </p:anim>
                                    <p:anim calcmode="lin" valueType="num">
                                      <p:cBhvr additive="base">
                                        <p:cTn id="8" dur="500" fill="hold"/>
                                        <p:tgtEl>
                                          <p:spTgt spid="53657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36579"/>
                                        </p:tgtEl>
                                        <p:attrNameLst>
                                          <p:attrName>style.visibility</p:attrName>
                                        </p:attrNameLst>
                                      </p:cBhvr>
                                      <p:to>
                                        <p:strVal val="visible"/>
                                      </p:to>
                                    </p:set>
                                    <p:anim calcmode="lin" valueType="num">
                                      <p:cBhvr>
                                        <p:cTn id="12" dur="500" fill="hold"/>
                                        <p:tgtEl>
                                          <p:spTgt spid="536579"/>
                                        </p:tgtEl>
                                        <p:attrNameLst>
                                          <p:attrName>ppt_w</p:attrName>
                                        </p:attrNameLst>
                                      </p:cBhvr>
                                      <p:tavLst>
                                        <p:tav tm="0">
                                          <p:val>
                                            <p:fltVal val="0"/>
                                          </p:val>
                                        </p:tav>
                                        <p:tav tm="100000">
                                          <p:val>
                                            <p:strVal val="#ppt_w"/>
                                          </p:val>
                                        </p:tav>
                                      </p:tavLst>
                                    </p:anim>
                                    <p:anim calcmode="lin" valueType="num">
                                      <p:cBhvr>
                                        <p:cTn id="13" dur="500" fill="hold"/>
                                        <p:tgtEl>
                                          <p:spTgt spid="53657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36581"/>
                                        </p:tgtEl>
                                        <p:attrNameLst>
                                          <p:attrName>style.visibility</p:attrName>
                                        </p:attrNameLst>
                                      </p:cBhvr>
                                      <p:to>
                                        <p:strVal val="visible"/>
                                      </p:to>
                                    </p:set>
                                    <p:anim calcmode="lin" valueType="num">
                                      <p:cBhvr additive="base">
                                        <p:cTn id="17" dur="500" fill="hold"/>
                                        <p:tgtEl>
                                          <p:spTgt spid="536581"/>
                                        </p:tgtEl>
                                        <p:attrNameLst>
                                          <p:attrName>ppt_x</p:attrName>
                                        </p:attrNameLst>
                                      </p:cBhvr>
                                      <p:tavLst>
                                        <p:tav tm="0">
                                          <p:val>
                                            <p:strVal val="0-#ppt_w/2"/>
                                          </p:val>
                                        </p:tav>
                                        <p:tav tm="100000">
                                          <p:val>
                                            <p:strVal val="#ppt_x"/>
                                          </p:val>
                                        </p:tav>
                                      </p:tavLst>
                                    </p:anim>
                                    <p:anim calcmode="lin" valueType="num">
                                      <p:cBhvr additive="base">
                                        <p:cTn id="18" dur="500" fill="hold"/>
                                        <p:tgtEl>
                                          <p:spTgt spid="53658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536580"/>
                                        </p:tgtEl>
                                        <p:attrNameLst>
                                          <p:attrName>style.visibility</p:attrName>
                                        </p:attrNameLst>
                                      </p:cBhvr>
                                      <p:to>
                                        <p:strVal val="visible"/>
                                      </p:to>
                                    </p:set>
                                    <p:anim calcmode="lin" valueType="num">
                                      <p:cBhvr additive="base">
                                        <p:cTn id="22" dur="500" fill="hold"/>
                                        <p:tgtEl>
                                          <p:spTgt spid="536580"/>
                                        </p:tgtEl>
                                        <p:attrNameLst>
                                          <p:attrName>ppt_x</p:attrName>
                                        </p:attrNameLst>
                                      </p:cBhvr>
                                      <p:tavLst>
                                        <p:tav tm="0">
                                          <p:val>
                                            <p:strVal val="0-#ppt_w/2"/>
                                          </p:val>
                                        </p:tav>
                                        <p:tav tm="100000">
                                          <p:val>
                                            <p:strVal val="#ppt_x"/>
                                          </p:val>
                                        </p:tav>
                                      </p:tavLst>
                                    </p:anim>
                                    <p:anim calcmode="lin" valueType="num">
                                      <p:cBhvr additive="base">
                                        <p:cTn id="23" dur="500" fill="hold"/>
                                        <p:tgtEl>
                                          <p:spTgt spid="5365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6578" grpId="0" autoUpdateAnimBg="0"/>
      <p:bldP spid="536579" grpId="0" autoUpdateAnimBg="0"/>
      <p:bldP spid="536580" grpId="0" animBg="1"/>
      <p:bldP spid="53658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6019" name="Group 3"/>
          <p:cNvGrpSpPr>
            <a:grpSpLocks/>
          </p:cNvGrpSpPr>
          <p:nvPr/>
        </p:nvGrpSpPr>
        <p:grpSpPr bwMode="auto">
          <a:xfrm>
            <a:off x="2209801" y="1905001"/>
            <a:ext cx="2663825" cy="2824163"/>
            <a:chOff x="432" y="1200"/>
            <a:chExt cx="1678" cy="1779"/>
          </a:xfrm>
        </p:grpSpPr>
        <p:sp>
          <p:nvSpPr>
            <p:cNvPr id="86063"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606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6065"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66"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67"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68"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69"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70"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71"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6072"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6073"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6074"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6075"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6076"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6077"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6078"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6079"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6080"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6081"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6082"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6083"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6084"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6085"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6086"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6087"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6088"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6089"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6090"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6091"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6020"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6021"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6022"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6023" name="Group 36"/>
          <p:cNvGrpSpPr>
            <a:grpSpLocks/>
          </p:cNvGrpSpPr>
          <p:nvPr/>
        </p:nvGrpSpPr>
        <p:grpSpPr bwMode="auto">
          <a:xfrm>
            <a:off x="7772400" y="2895601"/>
            <a:ext cx="1524000" cy="1966913"/>
            <a:chOff x="3936" y="1824"/>
            <a:chExt cx="960" cy="1239"/>
          </a:xfrm>
        </p:grpSpPr>
        <p:grpSp>
          <p:nvGrpSpPr>
            <p:cNvPr id="86059" name="Group 37"/>
            <p:cNvGrpSpPr>
              <a:grpSpLocks/>
            </p:cNvGrpSpPr>
            <p:nvPr/>
          </p:nvGrpSpPr>
          <p:grpSpPr bwMode="auto">
            <a:xfrm>
              <a:off x="3936" y="1824"/>
              <a:ext cx="960" cy="912"/>
              <a:chOff x="3936" y="1824"/>
              <a:chExt cx="960" cy="912"/>
            </a:xfrm>
          </p:grpSpPr>
          <p:pic>
            <p:nvPicPr>
              <p:cNvPr id="86061"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6062"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6060"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6024" name="Group 41"/>
          <p:cNvGrpSpPr>
            <a:grpSpLocks/>
          </p:cNvGrpSpPr>
          <p:nvPr/>
        </p:nvGrpSpPr>
        <p:grpSpPr bwMode="auto">
          <a:xfrm>
            <a:off x="2133601" y="5715001"/>
            <a:ext cx="792163" cy="576263"/>
            <a:chOff x="567" y="3702"/>
            <a:chExt cx="499" cy="363"/>
          </a:xfrm>
        </p:grpSpPr>
        <p:sp>
          <p:nvSpPr>
            <p:cNvPr id="86057"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58"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6025"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6026" name="Group 45"/>
          <p:cNvGrpSpPr>
            <a:grpSpLocks/>
          </p:cNvGrpSpPr>
          <p:nvPr/>
        </p:nvGrpSpPr>
        <p:grpSpPr bwMode="auto">
          <a:xfrm>
            <a:off x="2290763" y="5737226"/>
            <a:ext cx="1871662" cy="360363"/>
            <a:chOff x="567" y="3702"/>
            <a:chExt cx="499" cy="363"/>
          </a:xfrm>
        </p:grpSpPr>
        <p:sp>
          <p:nvSpPr>
            <p:cNvPr id="86055"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56"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6027"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6028"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8412"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29"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58413"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6030" name="Group 51"/>
          <p:cNvGrpSpPr>
            <a:grpSpLocks/>
          </p:cNvGrpSpPr>
          <p:nvPr/>
        </p:nvGrpSpPr>
        <p:grpSpPr bwMode="auto">
          <a:xfrm>
            <a:off x="5200650" y="1841500"/>
            <a:ext cx="4857750" cy="596900"/>
            <a:chOff x="2316" y="1160"/>
            <a:chExt cx="3060" cy="376"/>
          </a:xfrm>
        </p:grpSpPr>
        <p:sp>
          <p:nvSpPr>
            <p:cNvPr id="86053"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6054"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8414"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6031"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58415"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2"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58416"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3"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58417"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4"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58418"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5"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58419"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6"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58420"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7" name="Object 60"/>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58421"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8" name="Object 61"/>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58422"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39" name="Object 62"/>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58423"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40" name="Object 63"/>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58424"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41" name="Object 64"/>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58425" name="Ecuación" r:id="rId31" imgW="129448" imgH="129600" progId="Equation.3">
                  <p:embed/>
                </p:oleObj>
              </mc:Choice>
              <mc:Fallback>
                <p:oleObj name="Ecuación" r:id="rId31" imgW="129448" imgH="129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42" name="Object 65"/>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58426" name="Ecuación" r:id="rId33" imgW="121884" imgH="167616" progId="Equation.3">
                  <p:embed/>
                </p:oleObj>
              </mc:Choice>
              <mc:Fallback>
                <p:oleObj name="Ecuación" r:id="rId33" imgW="121884" imgH="167616"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43" name="Object 66"/>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58427" name="Ecuación" r:id="rId35" imgW="144791" imgH="160056" progId="Equation.3">
                  <p:embed/>
                </p:oleObj>
              </mc:Choice>
              <mc:Fallback>
                <p:oleObj name="Ecuación" r:id="rId35" imgW="144791" imgH="16005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6044" name="Object 67"/>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58428" name="Ecuación" r:id="rId37" imgW="68506" imgH="68688" progId="Equation.3">
                  <p:embed/>
                </p:oleObj>
              </mc:Choice>
              <mc:Fallback>
                <p:oleObj name="Ecuación" r:id="rId37" imgW="68506" imgH="6868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6045" name="Picture 68"/>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6046" name="Rectangle 69"/>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86047" name="Picture 70"/>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8289926" y="3352800"/>
            <a:ext cx="549275"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10375" name="Object 71"/>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58429" name="Ecuación" r:id="rId41" imgW="129448" imgH="129600" progId="Equation.3">
                  <p:embed/>
                </p:oleObj>
              </mc:Choice>
              <mc:Fallback>
                <p:oleObj name="Ecuación" r:id="rId41" imgW="129448" imgH="129600"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0376" name="Object 72"/>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58430" name="Ecuación" r:id="rId43" imgW="121884" imgH="160056" progId="Equation.3">
                  <p:embed/>
                </p:oleObj>
              </mc:Choice>
              <mc:Fallback>
                <p:oleObj name="Ecuación" r:id="rId43" imgW="121884" imgH="160056"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0377" name="Object 73"/>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58431" name="Ecuación" r:id="rId45" imgW="129448" imgH="160056" progId="Equation.3">
                  <p:embed/>
                </p:oleObj>
              </mc:Choice>
              <mc:Fallback>
                <p:oleObj name="Ecuación" r:id="rId45" imgW="129448" imgH="160056"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0378" name="Object 74"/>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58432" name="Ecuación" r:id="rId47" imgW="68506" imgH="68688" progId="Equation.3">
                  <p:embed/>
                </p:oleObj>
              </mc:Choice>
              <mc:Fallback>
                <p:oleObj name="Ecuación" r:id="rId47" imgW="68506" imgH="68688"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0379" name="Rectangle 75"/>
          <p:cNvSpPr>
            <a:spLocks noChangeArrowheads="1"/>
          </p:cNvSpPr>
          <p:nvPr/>
        </p:nvSpPr>
        <p:spPr bwMode="auto">
          <a:xfrm>
            <a:off x="3143250" y="260350"/>
            <a:ext cx="57610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41230801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10375"/>
                                        </p:tgtEl>
                                        <p:attrNameLst>
                                          <p:attrName>style.visibility</p:attrName>
                                        </p:attrNameLst>
                                      </p:cBhvr>
                                      <p:to>
                                        <p:strVal val="visible"/>
                                      </p:to>
                                    </p:set>
                                    <p:anim calcmode="lin" valueType="num">
                                      <p:cBhvr>
                                        <p:cTn id="7" dur="500" fill="hold"/>
                                        <p:tgtEl>
                                          <p:spTgt spid="610375"/>
                                        </p:tgtEl>
                                        <p:attrNameLst>
                                          <p:attrName>ppt_w</p:attrName>
                                        </p:attrNameLst>
                                      </p:cBhvr>
                                      <p:tavLst>
                                        <p:tav tm="0">
                                          <p:val>
                                            <p:fltVal val="0"/>
                                          </p:val>
                                        </p:tav>
                                        <p:tav tm="100000">
                                          <p:val>
                                            <p:strVal val="#ppt_w"/>
                                          </p:val>
                                        </p:tav>
                                      </p:tavLst>
                                    </p:anim>
                                    <p:anim calcmode="lin" valueType="num">
                                      <p:cBhvr>
                                        <p:cTn id="8" dur="500" fill="hold"/>
                                        <p:tgtEl>
                                          <p:spTgt spid="61037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10376"/>
                                        </p:tgtEl>
                                        <p:attrNameLst>
                                          <p:attrName>style.visibility</p:attrName>
                                        </p:attrNameLst>
                                      </p:cBhvr>
                                      <p:to>
                                        <p:strVal val="visible"/>
                                      </p:to>
                                    </p:set>
                                    <p:anim calcmode="lin" valueType="num">
                                      <p:cBhvr>
                                        <p:cTn id="12" dur="500" fill="hold"/>
                                        <p:tgtEl>
                                          <p:spTgt spid="610376"/>
                                        </p:tgtEl>
                                        <p:attrNameLst>
                                          <p:attrName>ppt_w</p:attrName>
                                        </p:attrNameLst>
                                      </p:cBhvr>
                                      <p:tavLst>
                                        <p:tav tm="0">
                                          <p:val>
                                            <p:fltVal val="0"/>
                                          </p:val>
                                        </p:tav>
                                        <p:tav tm="100000">
                                          <p:val>
                                            <p:strVal val="#ppt_w"/>
                                          </p:val>
                                        </p:tav>
                                      </p:tavLst>
                                    </p:anim>
                                    <p:anim calcmode="lin" valueType="num">
                                      <p:cBhvr>
                                        <p:cTn id="13" dur="500" fill="hold"/>
                                        <p:tgtEl>
                                          <p:spTgt spid="61037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10378"/>
                                        </p:tgtEl>
                                        <p:attrNameLst>
                                          <p:attrName>style.visibility</p:attrName>
                                        </p:attrNameLst>
                                      </p:cBhvr>
                                      <p:to>
                                        <p:strVal val="visible"/>
                                      </p:to>
                                    </p:set>
                                    <p:anim calcmode="lin" valueType="num">
                                      <p:cBhvr>
                                        <p:cTn id="17" dur="500" fill="hold"/>
                                        <p:tgtEl>
                                          <p:spTgt spid="610378"/>
                                        </p:tgtEl>
                                        <p:attrNameLst>
                                          <p:attrName>ppt_w</p:attrName>
                                        </p:attrNameLst>
                                      </p:cBhvr>
                                      <p:tavLst>
                                        <p:tav tm="0">
                                          <p:val>
                                            <p:fltVal val="0"/>
                                          </p:val>
                                        </p:tav>
                                        <p:tav tm="100000">
                                          <p:val>
                                            <p:strVal val="#ppt_w"/>
                                          </p:val>
                                        </p:tav>
                                      </p:tavLst>
                                    </p:anim>
                                    <p:anim calcmode="lin" valueType="num">
                                      <p:cBhvr>
                                        <p:cTn id="18" dur="500" fill="hold"/>
                                        <p:tgtEl>
                                          <p:spTgt spid="61037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10377"/>
                                        </p:tgtEl>
                                        <p:attrNameLst>
                                          <p:attrName>style.visibility</p:attrName>
                                        </p:attrNameLst>
                                      </p:cBhvr>
                                      <p:to>
                                        <p:strVal val="visible"/>
                                      </p:to>
                                    </p:set>
                                    <p:anim calcmode="lin" valueType="num">
                                      <p:cBhvr>
                                        <p:cTn id="22" dur="500" fill="hold"/>
                                        <p:tgtEl>
                                          <p:spTgt spid="610377"/>
                                        </p:tgtEl>
                                        <p:attrNameLst>
                                          <p:attrName>ppt_w</p:attrName>
                                        </p:attrNameLst>
                                      </p:cBhvr>
                                      <p:tavLst>
                                        <p:tav tm="0">
                                          <p:val>
                                            <p:fltVal val="0"/>
                                          </p:val>
                                        </p:tav>
                                        <p:tav tm="100000">
                                          <p:val>
                                            <p:strVal val="#ppt_w"/>
                                          </p:val>
                                        </p:tav>
                                      </p:tavLst>
                                    </p:anim>
                                    <p:anim calcmode="lin" valueType="num">
                                      <p:cBhvr>
                                        <p:cTn id="23" dur="500" fill="hold"/>
                                        <p:tgtEl>
                                          <p:spTgt spid="6103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7043" name="Group 3"/>
          <p:cNvGrpSpPr>
            <a:grpSpLocks/>
          </p:cNvGrpSpPr>
          <p:nvPr/>
        </p:nvGrpSpPr>
        <p:grpSpPr bwMode="auto">
          <a:xfrm>
            <a:off x="2209801" y="1905001"/>
            <a:ext cx="2663825" cy="2824163"/>
            <a:chOff x="432" y="1200"/>
            <a:chExt cx="1678" cy="1779"/>
          </a:xfrm>
        </p:grpSpPr>
        <p:sp>
          <p:nvSpPr>
            <p:cNvPr id="87091"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7092"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7093"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094"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095"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096"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097"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098"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099"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7100"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7101"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7102"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7103"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7104"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7105"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7106"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7107"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7108"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7109"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7110"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7111"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7112"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7113"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7114"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7115"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7116"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7117"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7118"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7119"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7044"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7045"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7046"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7047" name="Group 36"/>
          <p:cNvGrpSpPr>
            <a:grpSpLocks/>
          </p:cNvGrpSpPr>
          <p:nvPr/>
        </p:nvGrpSpPr>
        <p:grpSpPr bwMode="auto">
          <a:xfrm>
            <a:off x="7772400" y="2895601"/>
            <a:ext cx="1524000" cy="1966913"/>
            <a:chOff x="3936" y="1824"/>
            <a:chExt cx="960" cy="1239"/>
          </a:xfrm>
        </p:grpSpPr>
        <p:grpSp>
          <p:nvGrpSpPr>
            <p:cNvPr id="87087" name="Group 37"/>
            <p:cNvGrpSpPr>
              <a:grpSpLocks/>
            </p:cNvGrpSpPr>
            <p:nvPr/>
          </p:nvGrpSpPr>
          <p:grpSpPr bwMode="auto">
            <a:xfrm>
              <a:off x="3936" y="1824"/>
              <a:ext cx="960" cy="912"/>
              <a:chOff x="3936" y="1824"/>
              <a:chExt cx="960" cy="912"/>
            </a:xfrm>
          </p:grpSpPr>
          <p:pic>
            <p:nvPicPr>
              <p:cNvPr id="87089"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7090"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7088"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7048" name="Group 41"/>
          <p:cNvGrpSpPr>
            <a:grpSpLocks/>
          </p:cNvGrpSpPr>
          <p:nvPr/>
        </p:nvGrpSpPr>
        <p:grpSpPr bwMode="auto">
          <a:xfrm>
            <a:off x="2133601" y="5715001"/>
            <a:ext cx="792163" cy="576263"/>
            <a:chOff x="567" y="3702"/>
            <a:chExt cx="499" cy="363"/>
          </a:xfrm>
        </p:grpSpPr>
        <p:sp>
          <p:nvSpPr>
            <p:cNvPr id="87085"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86"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7049"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7050" name="Group 45"/>
          <p:cNvGrpSpPr>
            <a:grpSpLocks/>
          </p:cNvGrpSpPr>
          <p:nvPr/>
        </p:nvGrpSpPr>
        <p:grpSpPr bwMode="auto">
          <a:xfrm>
            <a:off x="2290763" y="5737226"/>
            <a:ext cx="1871662" cy="360363"/>
            <a:chOff x="567" y="3702"/>
            <a:chExt cx="499" cy="363"/>
          </a:xfrm>
        </p:grpSpPr>
        <p:sp>
          <p:nvSpPr>
            <p:cNvPr id="87083"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84"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7051"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7052"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59444"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53"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59445"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7054" name="Group 51"/>
          <p:cNvGrpSpPr>
            <a:grpSpLocks/>
          </p:cNvGrpSpPr>
          <p:nvPr/>
        </p:nvGrpSpPr>
        <p:grpSpPr bwMode="auto">
          <a:xfrm>
            <a:off x="5200650" y="1841500"/>
            <a:ext cx="4857750" cy="596900"/>
            <a:chOff x="2316" y="1160"/>
            <a:chExt cx="3060" cy="376"/>
          </a:xfrm>
        </p:grpSpPr>
        <p:sp>
          <p:nvSpPr>
            <p:cNvPr id="87081"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7082"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59446"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7055"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59447"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56"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59448"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57"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59449"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58"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59450"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59"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59451"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0"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59452"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1" name="Object 60"/>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59453"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2" name="Object 61"/>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59454"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3" name="Object 62"/>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59455"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4" name="Object 63"/>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59456"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5" name="Object 64"/>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59457" name="Ecuación" r:id="rId31" imgW="129448" imgH="129600" progId="Equation.3">
                  <p:embed/>
                </p:oleObj>
              </mc:Choice>
              <mc:Fallback>
                <p:oleObj name="Ecuación" r:id="rId31" imgW="129448" imgH="129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6" name="Object 65"/>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59458" name="Ecuación" r:id="rId33" imgW="121884" imgH="167616" progId="Equation.3">
                  <p:embed/>
                </p:oleObj>
              </mc:Choice>
              <mc:Fallback>
                <p:oleObj name="Ecuación" r:id="rId33" imgW="121884" imgH="167616"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7" name="Object 66"/>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59459" name="Ecuación" r:id="rId35" imgW="144791" imgH="160056" progId="Equation.3">
                  <p:embed/>
                </p:oleObj>
              </mc:Choice>
              <mc:Fallback>
                <p:oleObj name="Ecuación" r:id="rId35" imgW="144791" imgH="16005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8" name="Object 67"/>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59460" name="Ecuación" r:id="rId37" imgW="68506" imgH="68688" progId="Equation.3">
                  <p:embed/>
                </p:oleObj>
              </mc:Choice>
              <mc:Fallback>
                <p:oleObj name="Ecuación" r:id="rId37" imgW="68506" imgH="6868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69" name="Object 68"/>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59461" name="Ecuación" r:id="rId39" imgW="129448" imgH="129600" progId="Equation.3">
                  <p:embed/>
                </p:oleObj>
              </mc:Choice>
              <mc:Fallback>
                <p:oleObj name="Ecuación" r:id="rId39" imgW="129448" imgH="12960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70" name="Object 69"/>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59462" name="Ecuación" r:id="rId41" imgW="121884" imgH="160056" progId="Equation.3">
                  <p:embed/>
                </p:oleObj>
              </mc:Choice>
              <mc:Fallback>
                <p:oleObj name="Ecuación" r:id="rId41" imgW="121884" imgH="160056"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71" name="Object 70"/>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59463" name="Ecuación" r:id="rId43" imgW="129448" imgH="160056" progId="Equation.3">
                  <p:embed/>
                </p:oleObj>
              </mc:Choice>
              <mc:Fallback>
                <p:oleObj name="Ecuación" r:id="rId43" imgW="129448" imgH="160056"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7072" name="Object 71"/>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59464" name="Ecuación" r:id="rId45" imgW="68506" imgH="68688" progId="Equation.3">
                  <p:embed/>
                </p:oleObj>
              </mc:Choice>
              <mc:Fallback>
                <p:oleObj name="Ecuación" r:id="rId45" imgW="68506" imgH="68688"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7073" name="Picture 72"/>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7074" name="Rectangle 73"/>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87075" name="Picture 74"/>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8763000" y="3352800"/>
            <a:ext cx="5334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11403" name="Object 75"/>
          <p:cNvGraphicFramePr>
            <a:graphicFrameLocks noChangeAspect="1"/>
          </p:cNvGraphicFramePr>
          <p:nvPr/>
        </p:nvGraphicFramePr>
        <p:xfrm>
          <a:off x="7648576" y="5149851"/>
          <a:ext cx="404813" cy="404813"/>
        </p:xfrm>
        <a:graphic>
          <a:graphicData uri="http://schemas.openxmlformats.org/presentationml/2006/ole">
            <mc:AlternateContent xmlns:mc="http://schemas.openxmlformats.org/markup-compatibility/2006">
              <mc:Choice xmlns:v="urn:schemas-microsoft-com:vml" Requires="v">
                <p:oleObj spid="_x0000_s59465" name="Ecuación" r:id="rId49" imgW="129448" imgH="129600" progId="Equation.3">
                  <p:embed/>
                </p:oleObj>
              </mc:Choice>
              <mc:Fallback>
                <p:oleObj name="Ecuación" r:id="rId49" imgW="129448" imgH="129600"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648576"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1404" name="Object 76"/>
          <p:cNvGraphicFramePr>
            <a:graphicFrameLocks noChangeAspect="1"/>
          </p:cNvGraphicFramePr>
          <p:nvPr/>
        </p:nvGraphicFramePr>
        <p:xfrm>
          <a:off x="7978775" y="5105401"/>
          <a:ext cx="350838" cy="493713"/>
        </p:xfrm>
        <a:graphic>
          <a:graphicData uri="http://schemas.openxmlformats.org/presentationml/2006/ole">
            <mc:AlternateContent xmlns:mc="http://schemas.openxmlformats.org/markup-compatibility/2006">
              <mc:Choice xmlns:v="urn:schemas-microsoft-com:vml" Requires="v">
                <p:oleObj spid="_x0000_s59466" name="Ecuación" r:id="rId51" imgW="121884" imgH="167616" progId="Equation.3">
                  <p:embed/>
                </p:oleObj>
              </mc:Choice>
              <mc:Fallback>
                <p:oleObj name="Ecuación" r:id="rId51" imgW="121884" imgH="167616"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7978775" y="51054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1405" name="Object 77"/>
          <p:cNvGraphicFramePr>
            <a:graphicFrameLocks noChangeAspect="1"/>
          </p:cNvGraphicFramePr>
          <p:nvPr/>
        </p:nvGraphicFramePr>
        <p:xfrm>
          <a:off x="8393114" y="5105400"/>
          <a:ext cx="350837" cy="458788"/>
        </p:xfrm>
        <a:graphic>
          <a:graphicData uri="http://schemas.openxmlformats.org/presentationml/2006/ole">
            <mc:AlternateContent xmlns:mc="http://schemas.openxmlformats.org/markup-compatibility/2006">
              <mc:Choice xmlns:v="urn:schemas-microsoft-com:vml" Requires="v">
                <p:oleObj spid="_x0000_s59467" name="Ecuación" r:id="rId53" imgW="121884" imgH="160056" progId="Equation.3">
                  <p:embed/>
                </p:oleObj>
              </mc:Choice>
              <mc:Fallback>
                <p:oleObj name="Ecuación" r:id="rId53" imgW="121884" imgH="160056"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393114" y="5105400"/>
                        <a:ext cx="350837"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1406" name="Object 78"/>
          <p:cNvGraphicFramePr>
            <a:graphicFrameLocks noChangeAspect="1"/>
          </p:cNvGraphicFramePr>
          <p:nvPr/>
        </p:nvGraphicFramePr>
        <p:xfrm>
          <a:off x="8281988" y="5243513"/>
          <a:ext cx="220662" cy="220662"/>
        </p:xfrm>
        <a:graphic>
          <a:graphicData uri="http://schemas.openxmlformats.org/presentationml/2006/ole">
            <mc:AlternateContent xmlns:mc="http://schemas.openxmlformats.org/markup-compatibility/2006">
              <mc:Choice xmlns:v="urn:schemas-microsoft-com:vml" Requires="v">
                <p:oleObj spid="_x0000_s59468" name="Ecuación" r:id="rId55" imgW="68506" imgH="68688" progId="Equation.3">
                  <p:embed/>
                </p:oleObj>
              </mc:Choice>
              <mc:Fallback>
                <p:oleObj name="Ecuación" r:id="rId55" imgW="68506" imgH="68688"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828198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1407" name="Rectangle 79"/>
          <p:cNvSpPr>
            <a:spLocks noChangeArrowheads="1"/>
          </p:cNvSpPr>
          <p:nvPr/>
        </p:nvSpPr>
        <p:spPr bwMode="auto">
          <a:xfrm>
            <a:off x="3143250" y="404814"/>
            <a:ext cx="532923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16733089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11403"/>
                                        </p:tgtEl>
                                        <p:attrNameLst>
                                          <p:attrName>style.visibility</p:attrName>
                                        </p:attrNameLst>
                                      </p:cBhvr>
                                      <p:to>
                                        <p:strVal val="visible"/>
                                      </p:to>
                                    </p:set>
                                    <p:anim calcmode="lin" valueType="num">
                                      <p:cBhvr>
                                        <p:cTn id="7" dur="500" fill="hold"/>
                                        <p:tgtEl>
                                          <p:spTgt spid="611403"/>
                                        </p:tgtEl>
                                        <p:attrNameLst>
                                          <p:attrName>ppt_w</p:attrName>
                                        </p:attrNameLst>
                                      </p:cBhvr>
                                      <p:tavLst>
                                        <p:tav tm="0">
                                          <p:val>
                                            <p:fltVal val="0"/>
                                          </p:val>
                                        </p:tav>
                                        <p:tav tm="100000">
                                          <p:val>
                                            <p:strVal val="#ppt_w"/>
                                          </p:val>
                                        </p:tav>
                                      </p:tavLst>
                                    </p:anim>
                                    <p:anim calcmode="lin" valueType="num">
                                      <p:cBhvr>
                                        <p:cTn id="8" dur="500" fill="hold"/>
                                        <p:tgtEl>
                                          <p:spTgt spid="61140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11404"/>
                                        </p:tgtEl>
                                        <p:attrNameLst>
                                          <p:attrName>style.visibility</p:attrName>
                                        </p:attrNameLst>
                                      </p:cBhvr>
                                      <p:to>
                                        <p:strVal val="visible"/>
                                      </p:to>
                                    </p:set>
                                    <p:anim calcmode="lin" valueType="num">
                                      <p:cBhvr>
                                        <p:cTn id="12" dur="500" fill="hold"/>
                                        <p:tgtEl>
                                          <p:spTgt spid="611404"/>
                                        </p:tgtEl>
                                        <p:attrNameLst>
                                          <p:attrName>ppt_w</p:attrName>
                                        </p:attrNameLst>
                                      </p:cBhvr>
                                      <p:tavLst>
                                        <p:tav tm="0">
                                          <p:val>
                                            <p:fltVal val="0"/>
                                          </p:val>
                                        </p:tav>
                                        <p:tav tm="100000">
                                          <p:val>
                                            <p:strVal val="#ppt_w"/>
                                          </p:val>
                                        </p:tav>
                                      </p:tavLst>
                                    </p:anim>
                                    <p:anim calcmode="lin" valueType="num">
                                      <p:cBhvr>
                                        <p:cTn id="13" dur="500" fill="hold"/>
                                        <p:tgtEl>
                                          <p:spTgt spid="6114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11406"/>
                                        </p:tgtEl>
                                        <p:attrNameLst>
                                          <p:attrName>style.visibility</p:attrName>
                                        </p:attrNameLst>
                                      </p:cBhvr>
                                      <p:to>
                                        <p:strVal val="visible"/>
                                      </p:to>
                                    </p:set>
                                    <p:anim calcmode="lin" valueType="num">
                                      <p:cBhvr>
                                        <p:cTn id="17" dur="500" fill="hold"/>
                                        <p:tgtEl>
                                          <p:spTgt spid="611406"/>
                                        </p:tgtEl>
                                        <p:attrNameLst>
                                          <p:attrName>ppt_w</p:attrName>
                                        </p:attrNameLst>
                                      </p:cBhvr>
                                      <p:tavLst>
                                        <p:tav tm="0">
                                          <p:val>
                                            <p:fltVal val="0"/>
                                          </p:val>
                                        </p:tav>
                                        <p:tav tm="100000">
                                          <p:val>
                                            <p:strVal val="#ppt_w"/>
                                          </p:val>
                                        </p:tav>
                                      </p:tavLst>
                                    </p:anim>
                                    <p:anim calcmode="lin" valueType="num">
                                      <p:cBhvr>
                                        <p:cTn id="18" dur="500" fill="hold"/>
                                        <p:tgtEl>
                                          <p:spTgt spid="61140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11405"/>
                                        </p:tgtEl>
                                        <p:attrNameLst>
                                          <p:attrName>style.visibility</p:attrName>
                                        </p:attrNameLst>
                                      </p:cBhvr>
                                      <p:to>
                                        <p:strVal val="visible"/>
                                      </p:to>
                                    </p:set>
                                    <p:anim calcmode="lin" valueType="num">
                                      <p:cBhvr>
                                        <p:cTn id="22" dur="500" fill="hold"/>
                                        <p:tgtEl>
                                          <p:spTgt spid="611405"/>
                                        </p:tgtEl>
                                        <p:attrNameLst>
                                          <p:attrName>ppt_w</p:attrName>
                                        </p:attrNameLst>
                                      </p:cBhvr>
                                      <p:tavLst>
                                        <p:tav tm="0">
                                          <p:val>
                                            <p:fltVal val="0"/>
                                          </p:val>
                                        </p:tav>
                                        <p:tav tm="100000">
                                          <p:val>
                                            <p:strVal val="#ppt_w"/>
                                          </p:val>
                                        </p:tav>
                                      </p:tavLst>
                                    </p:anim>
                                    <p:anim calcmode="lin" valueType="num">
                                      <p:cBhvr>
                                        <p:cTn id="23" dur="500" fill="hold"/>
                                        <p:tgtEl>
                                          <p:spTgt spid="61140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8067" name="Group 3"/>
          <p:cNvGrpSpPr>
            <a:grpSpLocks/>
          </p:cNvGrpSpPr>
          <p:nvPr/>
        </p:nvGrpSpPr>
        <p:grpSpPr bwMode="auto">
          <a:xfrm>
            <a:off x="2209801" y="1905001"/>
            <a:ext cx="2663825" cy="2824163"/>
            <a:chOff x="432" y="1200"/>
            <a:chExt cx="1678" cy="1779"/>
          </a:xfrm>
        </p:grpSpPr>
        <p:sp>
          <p:nvSpPr>
            <p:cNvPr id="88119"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8120"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8121"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2"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3"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4"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5"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6"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7"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8128"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8129"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8130"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8131"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8132"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8133"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8134"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8135"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8136"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8137"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8138"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8139"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8140"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8141"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8142"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8143"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8144"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8145"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8146"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8147"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8068"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8069"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8070"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8071" name="Group 36"/>
          <p:cNvGrpSpPr>
            <a:grpSpLocks/>
          </p:cNvGrpSpPr>
          <p:nvPr/>
        </p:nvGrpSpPr>
        <p:grpSpPr bwMode="auto">
          <a:xfrm>
            <a:off x="7772400" y="2895601"/>
            <a:ext cx="1524000" cy="1966913"/>
            <a:chOff x="3936" y="1824"/>
            <a:chExt cx="960" cy="1239"/>
          </a:xfrm>
        </p:grpSpPr>
        <p:grpSp>
          <p:nvGrpSpPr>
            <p:cNvPr id="88115" name="Group 37"/>
            <p:cNvGrpSpPr>
              <a:grpSpLocks/>
            </p:cNvGrpSpPr>
            <p:nvPr/>
          </p:nvGrpSpPr>
          <p:grpSpPr bwMode="auto">
            <a:xfrm>
              <a:off x="3936" y="1824"/>
              <a:ext cx="960" cy="912"/>
              <a:chOff x="3936" y="1824"/>
              <a:chExt cx="960" cy="912"/>
            </a:xfrm>
          </p:grpSpPr>
          <p:pic>
            <p:nvPicPr>
              <p:cNvPr id="88117"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8118"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8116"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8072" name="Group 41"/>
          <p:cNvGrpSpPr>
            <a:grpSpLocks/>
          </p:cNvGrpSpPr>
          <p:nvPr/>
        </p:nvGrpSpPr>
        <p:grpSpPr bwMode="auto">
          <a:xfrm>
            <a:off x="2133601" y="5715001"/>
            <a:ext cx="792163" cy="576263"/>
            <a:chOff x="567" y="3702"/>
            <a:chExt cx="499" cy="363"/>
          </a:xfrm>
        </p:grpSpPr>
        <p:sp>
          <p:nvSpPr>
            <p:cNvPr id="88113"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114"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8073"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8074" name="Group 45"/>
          <p:cNvGrpSpPr>
            <a:grpSpLocks/>
          </p:cNvGrpSpPr>
          <p:nvPr/>
        </p:nvGrpSpPr>
        <p:grpSpPr bwMode="auto">
          <a:xfrm>
            <a:off x="2290763" y="5737226"/>
            <a:ext cx="1871662" cy="360363"/>
            <a:chOff x="567" y="3702"/>
            <a:chExt cx="499" cy="363"/>
          </a:xfrm>
        </p:grpSpPr>
        <p:sp>
          <p:nvSpPr>
            <p:cNvPr id="88111"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112"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8075"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8076"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60476"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77"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60477"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8078" name="Group 51"/>
          <p:cNvGrpSpPr>
            <a:grpSpLocks/>
          </p:cNvGrpSpPr>
          <p:nvPr/>
        </p:nvGrpSpPr>
        <p:grpSpPr bwMode="auto">
          <a:xfrm>
            <a:off x="5200650" y="1841500"/>
            <a:ext cx="4857750" cy="596900"/>
            <a:chOff x="2316" y="1160"/>
            <a:chExt cx="3060" cy="376"/>
          </a:xfrm>
        </p:grpSpPr>
        <p:sp>
          <p:nvSpPr>
            <p:cNvPr id="88109"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8110"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60478"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8079"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60479"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0"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60480"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1"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60481"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2"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60482"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3"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60483"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4"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60484"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5" name="Object 60"/>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60485"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6" name="Object 61"/>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60486"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7" name="Object 62"/>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60487"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8" name="Object 63"/>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60488"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89" name="Object 64"/>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60489" name="Ecuación" r:id="rId31" imgW="129448" imgH="129600" progId="Equation.3">
                  <p:embed/>
                </p:oleObj>
              </mc:Choice>
              <mc:Fallback>
                <p:oleObj name="Ecuación" r:id="rId31" imgW="129448" imgH="129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0" name="Object 65"/>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60490" name="Ecuación" r:id="rId33" imgW="121884" imgH="167616" progId="Equation.3">
                  <p:embed/>
                </p:oleObj>
              </mc:Choice>
              <mc:Fallback>
                <p:oleObj name="Ecuación" r:id="rId33" imgW="121884" imgH="167616"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1" name="Object 66"/>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60491" name="Ecuación" r:id="rId35" imgW="144791" imgH="160056" progId="Equation.3">
                  <p:embed/>
                </p:oleObj>
              </mc:Choice>
              <mc:Fallback>
                <p:oleObj name="Ecuación" r:id="rId35" imgW="144791" imgH="16005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2" name="Object 67"/>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60492" name="Ecuación" r:id="rId37" imgW="68506" imgH="68688" progId="Equation.3">
                  <p:embed/>
                </p:oleObj>
              </mc:Choice>
              <mc:Fallback>
                <p:oleObj name="Ecuación" r:id="rId37" imgW="68506" imgH="6868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3" name="Object 68"/>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60493" name="Ecuación" r:id="rId39" imgW="129448" imgH="129600" progId="Equation.3">
                  <p:embed/>
                </p:oleObj>
              </mc:Choice>
              <mc:Fallback>
                <p:oleObj name="Ecuación" r:id="rId39" imgW="129448" imgH="12960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4" name="Object 69"/>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60494" name="Ecuación" r:id="rId41" imgW="121884" imgH="160056" progId="Equation.3">
                  <p:embed/>
                </p:oleObj>
              </mc:Choice>
              <mc:Fallback>
                <p:oleObj name="Ecuación" r:id="rId41" imgW="121884" imgH="160056"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5" name="Object 70"/>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60495" name="Ecuación" r:id="rId43" imgW="129448" imgH="160056" progId="Equation.3">
                  <p:embed/>
                </p:oleObj>
              </mc:Choice>
              <mc:Fallback>
                <p:oleObj name="Ecuación" r:id="rId43" imgW="129448" imgH="160056"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6" name="Object 71"/>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60496" name="Ecuación" r:id="rId45" imgW="68506" imgH="68688" progId="Equation.3">
                  <p:embed/>
                </p:oleObj>
              </mc:Choice>
              <mc:Fallback>
                <p:oleObj name="Ecuación" r:id="rId45" imgW="68506" imgH="68688"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7" name="Object 72"/>
          <p:cNvGraphicFramePr>
            <a:graphicFrameLocks noChangeAspect="1"/>
          </p:cNvGraphicFramePr>
          <p:nvPr/>
        </p:nvGraphicFramePr>
        <p:xfrm>
          <a:off x="7648576" y="5149851"/>
          <a:ext cx="404813" cy="404813"/>
        </p:xfrm>
        <a:graphic>
          <a:graphicData uri="http://schemas.openxmlformats.org/presentationml/2006/ole">
            <mc:AlternateContent xmlns:mc="http://schemas.openxmlformats.org/markup-compatibility/2006">
              <mc:Choice xmlns:v="urn:schemas-microsoft-com:vml" Requires="v">
                <p:oleObj spid="_x0000_s60497" name="Ecuación" r:id="rId47" imgW="129448" imgH="129600" progId="Equation.3">
                  <p:embed/>
                </p:oleObj>
              </mc:Choice>
              <mc:Fallback>
                <p:oleObj name="Ecuación" r:id="rId47" imgW="129448" imgH="12960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648576"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8" name="Object 73"/>
          <p:cNvGraphicFramePr>
            <a:graphicFrameLocks noChangeAspect="1"/>
          </p:cNvGraphicFramePr>
          <p:nvPr/>
        </p:nvGraphicFramePr>
        <p:xfrm>
          <a:off x="7978775" y="5105401"/>
          <a:ext cx="350838" cy="493713"/>
        </p:xfrm>
        <a:graphic>
          <a:graphicData uri="http://schemas.openxmlformats.org/presentationml/2006/ole">
            <mc:AlternateContent xmlns:mc="http://schemas.openxmlformats.org/markup-compatibility/2006">
              <mc:Choice xmlns:v="urn:schemas-microsoft-com:vml" Requires="v">
                <p:oleObj spid="_x0000_s60498" name="Ecuación" r:id="rId49" imgW="121884" imgH="167616" progId="Equation.3">
                  <p:embed/>
                </p:oleObj>
              </mc:Choice>
              <mc:Fallback>
                <p:oleObj name="Ecuación" r:id="rId49" imgW="121884" imgH="167616"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978775" y="51054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099" name="Object 74"/>
          <p:cNvGraphicFramePr>
            <a:graphicFrameLocks noChangeAspect="1"/>
          </p:cNvGraphicFramePr>
          <p:nvPr/>
        </p:nvGraphicFramePr>
        <p:xfrm>
          <a:off x="8393114" y="5105400"/>
          <a:ext cx="350837" cy="458788"/>
        </p:xfrm>
        <a:graphic>
          <a:graphicData uri="http://schemas.openxmlformats.org/presentationml/2006/ole">
            <mc:AlternateContent xmlns:mc="http://schemas.openxmlformats.org/markup-compatibility/2006">
              <mc:Choice xmlns:v="urn:schemas-microsoft-com:vml" Requires="v">
                <p:oleObj spid="_x0000_s60499" name="Ecuación" r:id="rId51" imgW="121884" imgH="160056" progId="Equation.3">
                  <p:embed/>
                </p:oleObj>
              </mc:Choice>
              <mc:Fallback>
                <p:oleObj name="Ecuación" r:id="rId51" imgW="121884" imgH="160056"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8393114" y="5105400"/>
                        <a:ext cx="350837"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8100" name="Object 75"/>
          <p:cNvGraphicFramePr>
            <a:graphicFrameLocks noChangeAspect="1"/>
          </p:cNvGraphicFramePr>
          <p:nvPr/>
        </p:nvGraphicFramePr>
        <p:xfrm>
          <a:off x="8281988" y="5243513"/>
          <a:ext cx="220662" cy="220662"/>
        </p:xfrm>
        <a:graphic>
          <a:graphicData uri="http://schemas.openxmlformats.org/presentationml/2006/ole">
            <mc:AlternateContent xmlns:mc="http://schemas.openxmlformats.org/markup-compatibility/2006">
              <mc:Choice xmlns:v="urn:schemas-microsoft-com:vml" Requires="v">
                <p:oleObj spid="_x0000_s60500" name="Ecuación" r:id="rId53" imgW="68506" imgH="68688" progId="Equation.3">
                  <p:embed/>
                </p:oleObj>
              </mc:Choice>
              <mc:Fallback>
                <p:oleObj name="Ecuación" r:id="rId53" imgW="68506" imgH="68688"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28198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8101" name="Picture 76"/>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8102" name="Rectangle 77"/>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88103" name="Picture 78"/>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7772400" y="3810000"/>
            <a:ext cx="5334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12431" name="Object 79"/>
          <p:cNvGraphicFramePr>
            <a:graphicFrameLocks noChangeAspect="1"/>
          </p:cNvGraphicFramePr>
          <p:nvPr/>
        </p:nvGraphicFramePr>
        <p:xfrm>
          <a:off x="8686801" y="5149851"/>
          <a:ext cx="404813" cy="404813"/>
        </p:xfrm>
        <a:graphic>
          <a:graphicData uri="http://schemas.openxmlformats.org/presentationml/2006/ole">
            <mc:AlternateContent xmlns:mc="http://schemas.openxmlformats.org/markup-compatibility/2006">
              <mc:Choice xmlns:v="urn:schemas-microsoft-com:vml" Requires="v">
                <p:oleObj spid="_x0000_s60501" name="Ecuación" r:id="rId57" imgW="129448" imgH="129600" progId="Equation.3">
                  <p:embed/>
                </p:oleObj>
              </mc:Choice>
              <mc:Fallback>
                <p:oleObj name="Ecuación" r:id="rId57" imgW="129448" imgH="129600"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86868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2432" name="Object 80"/>
          <p:cNvGraphicFramePr>
            <a:graphicFrameLocks noChangeAspect="1"/>
          </p:cNvGraphicFramePr>
          <p:nvPr/>
        </p:nvGraphicFramePr>
        <p:xfrm>
          <a:off x="8928100" y="5105401"/>
          <a:ext cx="596900" cy="493713"/>
        </p:xfrm>
        <a:graphic>
          <a:graphicData uri="http://schemas.openxmlformats.org/presentationml/2006/ole">
            <mc:AlternateContent xmlns:mc="http://schemas.openxmlformats.org/markup-compatibility/2006">
              <mc:Choice xmlns:v="urn:schemas-microsoft-com:vml" Requires="v">
                <p:oleObj spid="_x0000_s60502" name="Ecuación" r:id="rId59" imgW="205733" imgH="167616" progId="Equation.3">
                  <p:embed/>
                </p:oleObj>
              </mc:Choice>
              <mc:Fallback>
                <p:oleObj name="Ecuación" r:id="rId59" imgW="205733" imgH="167616"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8928100" y="5105401"/>
                        <a:ext cx="596900"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2433" name="Object 81"/>
          <p:cNvGraphicFramePr>
            <a:graphicFrameLocks noChangeAspect="1"/>
          </p:cNvGraphicFramePr>
          <p:nvPr/>
        </p:nvGraphicFramePr>
        <p:xfrm>
          <a:off x="9602788" y="5087938"/>
          <a:ext cx="455612" cy="495300"/>
        </p:xfrm>
        <a:graphic>
          <a:graphicData uri="http://schemas.openxmlformats.org/presentationml/2006/ole">
            <mc:AlternateContent xmlns:mc="http://schemas.openxmlformats.org/markup-compatibility/2006">
              <mc:Choice xmlns:v="urn:schemas-microsoft-com:vml" Requires="v">
                <p:oleObj spid="_x0000_s60503" name="Ecuación" r:id="rId61" imgW="159919" imgH="167616" progId="Equation.3">
                  <p:embed/>
                </p:oleObj>
              </mc:Choice>
              <mc:Fallback>
                <p:oleObj name="Ecuación" r:id="rId61" imgW="159919" imgH="167616"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9602788" y="5087938"/>
                        <a:ext cx="455612" cy="4953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2434" name="Object 82"/>
          <p:cNvGraphicFramePr>
            <a:graphicFrameLocks noChangeAspect="1"/>
          </p:cNvGraphicFramePr>
          <p:nvPr/>
        </p:nvGraphicFramePr>
        <p:xfrm>
          <a:off x="9456738" y="5243513"/>
          <a:ext cx="220662" cy="220662"/>
        </p:xfrm>
        <a:graphic>
          <a:graphicData uri="http://schemas.openxmlformats.org/presentationml/2006/ole">
            <mc:AlternateContent xmlns:mc="http://schemas.openxmlformats.org/markup-compatibility/2006">
              <mc:Choice xmlns:v="urn:schemas-microsoft-com:vml" Requires="v">
                <p:oleObj spid="_x0000_s60504" name="Ecuación" r:id="rId63" imgW="68506" imgH="68688" progId="Equation.3">
                  <p:embed/>
                </p:oleObj>
              </mc:Choice>
              <mc:Fallback>
                <p:oleObj name="Ecuación" r:id="rId63" imgW="68506" imgH="68688" progId="Equation.3">
                  <p:embed/>
                  <p:pic>
                    <p:nvPicPr>
                      <p:cNvPr id="0" name=""/>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94567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2435" name="Rectangle 83"/>
          <p:cNvSpPr>
            <a:spLocks noChangeArrowheads="1"/>
          </p:cNvSpPr>
          <p:nvPr/>
        </p:nvSpPr>
        <p:spPr bwMode="auto">
          <a:xfrm>
            <a:off x="3000376" y="260350"/>
            <a:ext cx="61198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1376812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12431"/>
                                        </p:tgtEl>
                                        <p:attrNameLst>
                                          <p:attrName>style.visibility</p:attrName>
                                        </p:attrNameLst>
                                      </p:cBhvr>
                                      <p:to>
                                        <p:strVal val="visible"/>
                                      </p:to>
                                    </p:set>
                                    <p:anim calcmode="lin" valueType="num">
                                      <p:cBhvr>
                                        <p:cTn id="7" dur="500" fill="hold"/>
                                        <p:tgtEl>
                                          <p:spTgt spid="612431"/>
                                        </p:tgtEl>
                                        <p:attrNameLst>
                                          <p:attrName>ppt_w</p:attrName>
                                        </p:attrNameLst>
                                      </p:cBhvr>
                                      <p:tavLst>
                                        <p:tav tm="0">
                                          <p:val>
                                            <p:fltVal val="0"/>
                                          </p:val>
                                        </p:tav>
                                        <p:tav tm="100000">
                                          <p:val>
                                            <p:strVal val="#ppt_w"/>
                                          </p:val>
                                        </p:tav>
                                      </p:tavLst>
                                    </p:anim>
                                    <p:anim calcmode="lin" valueType="num">
                                      <p:cBhvr>
                                        <p:cTn id="8" dur="500" fill="hold"/>
                                        <p:tgtEl>
                                          <p:spTgt spid="61243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12432"/>
                                        </p:tgtEl>
                                        <p:attrNameLst>
                                          <p:attrName>style.visibility</p:attrName>
                                        </p:attrNameLst>
                                      </p:cBhvr>
                                      <p:to>
                                        <p:strVal val="visible"/>
                                      </p:to>
                                    </p:set>
                                    <p:anim calcmode="lin" valueType="num">
                                      <p:cBhvr>
                                        <p:cTn id="12" dur="500" fill="hold"/>
                                        <p:tgtEl>
                                          <p:spTgt spid="612432"/>
                                        </p:tgtEl>
                                        <p:attrNameLst>
                                          <p:attrName>ppt_w</p:attrName>
                                        </p:attrNameLst>
                                      </p:cBhvr>
                                      <p:tavLst>
                                        <p:tav tm="0">
                                          <p:val>
                                            <p:fltVal val="0"/>
                                          </p:val>
                                        </p:tav>
                                        <p:tav tm="100000">
                                          <p:val>
                                            <p:strVal val="#ppt_w"/>
                                          </p:val>
                                        </p:tav>
                                      </p:tavLst>
                                    </p:anim>
                                    <p:anim calcmode="lin" valueType="num">
                                      <p:cBhvr>
                                        <p:cTn id="13" dur="500" fill="hold"/>
                                        <p:tgtEl>
                                          <p:spTgt spid="61243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12434"/>
                                        </p:tgtEl>
                                        <p:attrNameLst>
                                          <p:attrName>style.visibility</p:attrName>
                                        </p:attrNameLst>
                                      </p:cBhvr>
                                      <p:to>
                                        <p:strVal val="visible"/>
                                      </p:to>
                                    </p:set>
                                    <p:anim calcmode="lin" valueType="num">
                                      <p:cBhvr>
                                        <p:cTn id="17" dur="500" fill="hold"/>
                                        <p:tgtEl>
                                          <p:spTgt spid="612434"/>
                                        </p:tgtEl>
                                        <p:attrNameLst>
                                          <p:attrName>ppt_w</p:attrName>
                                        </p:attrNameLst>
                                      </p:cBhvr>
                                      <p:tavLst>
                                        <p:tav tm="0">
                                          <p:val>
                                            <p:fltVal val="0"/>
                                          </p:val>
                                        </p:tav>
                                        <p:tav tm="100000">
                                          <p:val>
                                            <p:strVal val="#ppt_w"/>
                                          </p:val>
                                        </p:tav>
                                      </p:tavLst>
                                    </p:anim>
                                    <p:anim calcmode="lin" valueType="num">
                                      <p:cBhvr>
                                        <p:cTn id="18" dur="500" fill="hold"/>
                                        <p:tgtEl>
                                          <p:spTgt spid="612434"/>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12433"/>
                                        </p:tgtEl>
                                        <p:attrNameLst>
                                          <p:attrName>style.visibility</p:attrName>
                                        </p:attrNameLst>
                                      </p:cBhvr>
                                      <p:to>
                                        <p:strVal val="visible"/>
                                      </p:to>
                                    </p:set>
                                    <p:anim calcmode="lin" valueType="num">
                                      <p:cBhvr>
                                        <p:cTn id="22" dur="500" fill="hold"/>
                                        <p:tgtEl>
                                          <p:spTgt spid="612433"/>
                                        </p:tgtEl>
                                        <p:attrNameLst>
                                          <p:attrName>ppt_w</p:attrName>
                                        </p:attrNameLst>
                                      </p:cBhvr>
                                      <p:tavLst>
                                        <p:tav tm="0">
                                          <p:val>
                                            <p:fltVal val="0"/>
                                          </p:val>
                                        </p:tav>
                                        <p:tav tm="100000">
                                          <p:val>
                                            <p:strVal val="#ppt_w"/>
                                          </p:val>
                                        </p:tav>
                                      </p:tavLst>
                                    </p:anim>
                                    <p:anim calcmode="lin" valueType="num">
                                      <p:cBhvr>
                                        <p:cTn id="23" dur="500" fill="hold"/>
                                        <p:tgtEl>
                                          <p:spTgt spid="61243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89091" name="Group 3"/>
          <p:cNvGrpSpPr>
            <a:grpSpLocks/>
          </p:cNvGrpSpPr>
          <p:nvPr/>
        </p:nvGrpSpPr>
        <p:grpSpPr bwMode="auto">
          <a:xfrm>
            <a:off x="2209801" y="1905001"/>
            <a:ext cx="2663825" cy="2824163"/>
            <a:chOff x="432" y="1200"/>
            <a:chExt cx="1678" cy="1779"/>
          </a:xfrm>
        </p:grpSpPr>
        <p:sp>
          <p:nvSpPr>
            <p:cNvPr id="89148"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8914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89150"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1"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2"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3"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4"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5"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6"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89157"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89158"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9159"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89160"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89161"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89162"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9163"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9164"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9165"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89166"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89167"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89168"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9169"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89170"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9171"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89172"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89173"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89174"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89175"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89176"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89092"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9093"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89094"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9095" name="Group 36"/>
          <p:cNvGrpSpPr>
            <a:grpSpLocks/>
          </p:cNvGrpSpPr>
          <p:nvPr/>
        </p:nvGrpSpPr>
        <p:grpSpPr bwMode="auto">
          <a:xfrm>
            <a:off x="7772400" y="2895601"/>
            <a:ext cx="1524000" cy="1966913"/>
            <a:chOff x="3936" y="1824"/>
            <a:chExt cx="960" cy="1239"/>
          </a:xfrm>
        </p:grpSpPr>
        <p:grpSp>
          <p:nvGrpSpPr>
            <p:cNvPr id="89144" name="Group 37"/>
            <p:cNvGrpSpPr>
              <a:grpSpLocks/>
            </p:cNvGrpSpPr>
            <p:nvPr/>
          </p:nvGrpSpPr>
          <p:grpSpPr bwMode="auto">
            <a:xfrm>
              <a:off x="3936" y="1824"/>
              <a:ext cx="960" cy="912"/>
              <a:chOff x="3936" y="1824"/>
              <a:chExt cx="960" cy="912"/>
            </a:xfrm>
          </p:grpSpPr>
          <p:pic>
            <p:nvPicPr>
              <p:cNvPr id="89146"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9147"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89145"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89096" name="Group 41"/>
          <p:cNvGrpSpPr>
            <a:grpSpLocks/>
          </p:cNvGrpSpPr>
          <p:nvPr/>
        </p:nvGrpSpPr>
        <p:grpSpPr bwMode="auto">
          <a:xfrm>
            <a:off x="2133601" y="5715001"/>
            <a:ext cx="792163" cy="576263"/>
            <a:chOff x="567" y="3702"/>
            <a:chExt cx="499" cy="363"/>
          </a:xfrm>
        </p:grpSpPr>
        <p:sp>
          <p:nvSpPr>
            <p:cNvPr id="89142"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43"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9097"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89098" name="Group 45"/>
          <p:cNvGrpSpPr>
            <a:grpSpLocks/>
          </p:cNvGrpSpPr>
          <p:nvPr/>
        </p:nvGrpSpPr>
        <p:grpSpPr bwMode="auto">
          <a:xfrm>
            <a:off x="2290763" y="5737226"/>
            <a:ext cx="1871662" cy="360363"/>
            <a:chOff x="567" y="3702"/>
            <a:chExt cx="499" cy="363"/>
          </a:xfrm>
        </p:grpSpPr>
        <p:sp>
          <p:nvSpPr>
            <p:cNvPr id="89140"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41"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9099"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89100"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61510"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1"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61511"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89102" name="Group 51"/>
          <p:cNvGrpSpPr>
            <a:grpSpLocks/>
          </p:cNvGrpSpPr>
          <p:nvPr/>
        </p:nvGrpSpPr>
        <p:grpSpPr bwMode="auto">
          <a:xfrm>
            <a:off x="5200650" y="1841500"/>
            <a:ext cx="4857750" cy="596900"/>
            <a:chOff x="2316" y="1160"/>
            <a:chExt cx="3060" cy="376"/>
          </a:xfrm>
        </p:grpSpPr>
        <p:sp>
          <p:nvSpPr>
            <p:cNvPr id="89138"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89139"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61512"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89103"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61513"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4"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61514"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5"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61515"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6"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61516"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7"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61517"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8"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61518"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09" name="Object 60"/>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61519"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0" name="Object 61"/>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61520"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1" name="Object 62"/>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61521"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2" name="Object 63"/>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61522"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3" name="Object 64"/>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61523" name="Ecuación" r:id="rId31" imgW="129448" imgH="129600" progId="Equation.3">
                  <p:embed/>
                </p:oleObj>
              </mc:Choice>
              <mc:Fallback>
                <p:oleObj name="Ecuación" r:id="rId31" imgW="129448" imgH="129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4" name="Object 65"/>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61524" name="Ecuación" r:id="rId33" imgW="121884" imgH="167616" progId="Equation.3">
                  <p:embed/>
                </p:oleObj>
              </mc:Choice>
              <mc:Fallback>
                <p:oleObj name="Ecuación" r:id="rId33" imgW="121884" imgH="167616"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5" name="Object 66"/>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61525" name="Ecuación" r:id="rId35" imgW="144791" imgH="160056" progId="Equation.3">
                  <p:embed/>
                </p:oleObj>
              </mc:Choice>
              <mc:Fallback>
                <p:oleObj name="Ecuación" r:id="rId35" imgW="144791" imgH="16005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6" name="Object 67"/>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61526" name="Ecuación" r:id="rId37" imgW="68506" imgH="68688" progId="Equation.3">
                  <p:embed/>
                </p:oleObj>
              </mc:Choice>
              <mc:Fallback>
                <p:oleObj name="Ecuación" r:id="rId37" imgW="68506" imgH="6868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7" name="Object 68"/>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61527" name="Ecuación" r:id="rId39" imgW="129448" imgH="129600" progId="Equation.3">
                  <p:embed/>
                </p:oleObj>
              </mc:Choice>
              <mc:Fallback>
                <p:oleObj name="Ecuación" r:id="rId39" imgW="129448" imgH="12960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8" name="Object 69"/>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61528" name="Ecuación" r:id="rId41" imgW="121884" imgH="160056" progId="Equation.3">
                  <p:embed/>
                </p:oleObj>
              </mc:Choice>
              <mc:Fallback>
                <p:oleObj name="Ecuación" r:id="rId41" imgW="121884" imgH="160056"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19" name="Object 70"/>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61529" name="Ecuación" r:id="rId43" imgW="129448" imgH="160056" progId="Equation.3">
                  <p:embed/>
                </p:oleObj>
              </mc:Choice>
              <mc:Fallback>
                <p:oleObj name="Ecuación" r:id="rId43" imgW="129448" imgH="160056"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0" name="Object 71"/>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61530" name="Ecuación" r:id="rId45" imgW="68506" imgH="68688" progId="Equation.3">
                  <p:embed/>
                </p:oleObj>
              </mc:Choice>
              <mc:Fallback>
                <p:oleObj name="Ecuación" r:id="rId45" imgW="68506" imgH="68688"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1" name="Object 72"/>
          <p:cNvGraphicFramePr>
            <a:graphicFrameLocks noChangeAspect="1"/>
          </p:cNvGraphicFramePr>
          <p:nvPr/>
        </p:nvGraphicFramePr>
        <p:xfrm>
          <a:off x="7648576" y="5149851"/>
          <a:ext cx="404813" cy="404813"/>
        </p:xfrm>
        <a:graphic>
          <a:graphicData uri="http://schemas.openxmlformats.org/presentationml/2006/ole">
            <mc:AlternateContent xmlns:mc="http://schemas.openxmlformats.org/markup-compatibility/2006">
              <mc:Choice xmlns:v="urn:schemas-microsoft-com:vml" Requires="v">
                <p:oleObj spid="_x0000_s61531" name="Ecuación" r:id="rId47" imgW="129448" imgH="129600" progId="Equation.3">
                  <p:embed/>
                </p:oleObj>
              </mc:Choice>
              <mc:Fallback>
                <p:oleObj name="Ecuación" r:id="rId47" imgW="129448" imgH="12960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648576"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2" name="Object 73"/>
          <p:cNvGraphicFramePr>
            <a:graphicFrameLocks noChangeAspect="1"/>
          </p:cNvGraphicFramePr>
          <p:nvPr/>
        </p:nvGraphicFramePr>
        <p:xfrm>
          <a:off x="7978775" y="5105401"/>
          <a:ext cx="350838" cy="493713"/>
        </p:xfrm>
        <a:graphic>
          <a:graphicData uri="http://schemas.openxmlformats.org/presentationml/2006/ole">
            <mc:AlternateContent xmlns:mc="http://schemas.openxmlformats.org/markup-compatibility/2006">
              <mc:Choice xmlns:v="urn:schemas-microsoft-com:vml" Requires="v">
                <p:oleObj spid="_x0000_s61532" name="Ecuación" r:id="rId49" imgW="121884" imgH="167616" progId="Equation.3">
                  <p:embed/>
                </p:oleObj>
              </mc:Choice>
              <mc:Fallback>
                <p:oleObj name="Ecuación" r:id="rId49" imgW="121884" imgH="167616"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978775" y="51054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3" name="Object 74"/>
          <p:cNvGraphicFramePr>
            <a:graphicFrameLocks noChangeAspect="1"/>
          </p:cNvGraphicFramePr>
          <p:nvPr/>
        </p:nvGraphicFramePr>
        <p:xfrm>
          <a:off x="8393114" y="5105400"/>
          <a:ext cx="350837" cy="458788"/>
        </p:xfrm>
        <a:graphic>
          <a:graphicData uri="http://schemas.openxmlformats.org/presentationml/2006/ole">
            <mc:AlternateContent xmlns:mc="http://schemas.openxmlformats.org/markup-compatibility/2006">
              <mc:Choice xmlns:v="urn:schemas-microsoft-com:vml" Requires="v">
                <p:oleObj spid="_x0000_s61533" name="Ecuación" r:id="rId51" imgW="121884" imgH="160056" progId="Equation.3">
                  <p:embed/>
                </p:oleObj>
              </mc:Choice>
              <mc:Fallback>
                <p:oleObj name="Ecuación" r:id="rId51" imgW="121884" imgH="160056"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8393114" y="5105400"/>
                        <a:ext cx="350837"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4" name="Object 75"/>
          <p:cNvGraphicFramePr>
            <a:graphicFrameLocks noChangeAspect="1"/>
          </p:cNvGraphicFramePr>
          <p:nvPr/>
        </p:nvGraphicFramePr>
        <p:xfrm>
          <a:off x="8281988" y="5243513"/>
          <a:ext cx="220662" cy="220662"/>
        </p:xfrm>
        <a:graphic>
          <a:graphicData uri="http://schemas.openxmlformats.org/presentationml/2006/ole">
            <mc:AlternateContent xmlns:mc="http://schemas.openxmlformats.org/markup-compatibility/2006">
              <mc:Choice xmlns:v="urn:schemas-microsoft-com:vml" Requires="v">
                <p:oleObj spid="_x0000_s61534" name="Ecuación" r:id="rId53" imgW="68506" imgH="68688" progId="Equation.3">
                  <p:embed/>
                </p:oleObj>
              </mc:Choice>
              <mc:Fallback>
                <p:oleObj name="Ecuación" r:id="rId53" imgW="68506" imgH="68688"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28198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5" name="Object 76"/>
          <p:cNvGraphicFramePr>
            <a:graphicFrameLocks noChangeAspect="1"/>
          </p:cNvGraphicFramePr>
          <p:nvPr/>
        </p:nvGraphicFramePr>
        <p:xfrm>
          <a:off x="8686801" y="5149851"/>
          <a:ext cx="404813" cy="404813"/>
        </p:xfrm>
        <a:graphic>
          <a:graphicData uri="http://schemas.openxmlformats.org/presentationml/2006/ole">
            <mc:AlternateContent xmlns:mc="http://schemas.openxmlformats.org/markup-compatibility/2006">
              <mc:Choice xmlns:v="urn:schemas-microsoft-com:vml" Requires="v">
                <p:oleObj spid="_x0000_s61535" name="Ecuación" r:id="rId55" imgW="129448" imgH="129600" progId="Equation.3">
                  <p:embed/>
                </p:oleObj>
              </mc:Choice>
              <mc:Fallback>
                <p:oleObj name="Ecuación" r:id="rId55" imgW="129448" imgH="129600"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86868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6" name="Object 77"/>
          <p:cNvGraphicFramePr>
            <a:graphicFrameLocks noChangeAspect="1"/>
          </p:cNvGraphicFramePr>
          <p:nvPr/>
        </p:nvGraphicFramePr>
        <p:xfrm>
          <a:off x="8928100" y="5105401"/>
          <a:ext cx="596900" cy="493713"/>
        </p:xfrm>
        <a:graphic>
          <a:graphicData uri="http://schemas.openxmlformats.org/presentationml/2006/ole">
            <mc:AlternateContent xmlns:mc="http://schemas.openxmlformats.org/markup-compatibility/2006">
              <mc:Choice xmlns:v="urn:schemas-microsoft-com:vml" Requires="v">
                <p:oleObj spid="_x0000_s61536" name="Ecuación" r:id="rId57" imgW="205733" imgH="167616" progId="Equation.3">
                  <p:embed/>
                </p:oleObj>
              </mc:Choice>
              <mc:Fallback>
                <p:oleObj name="Ecuación" r:id="rId57" imgW="205733" imgH="167616"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8928100" y="5105401"/>
                        <a:ext cx="596900"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7" name="Object 78"/>
          <p:cNvGraphicFramePr>
            <a:graphicFrameLocks noChangeAspect="1"/>
          </p:cNvGraphicFramePr>
          <p:nvPr/>
        </p:nvGraphicFramePr>
        <p:xfrm>
          <a:off x="9602788" y="5087938"/>
          <a:ext cx="455612" cy="495300"/>
        </p:xfrm>
        <a:graphic>
          <a:graphicData uri="http://schemas.openxmlformats.org/presentationml/2006/ole">
            <mc:AlternateContent xmlns:mc="http://schemas.openxmlformats.org/markup-compatibility/2006">
              <mc:Choice xmlns:v="urn:schemas-microsoft-com:vml" Requires="v">
                <p:oleObj spid="_x0000_s61537" name="Ecuación" r:id="rId59" imgW="159919" imgH="167616" progId="Equation.3">
                  <p:embed/>
                </p:oleObj>
              </mc:Choice>
              <mc:Fallback>
                <p:oleObj name="Ecuación" r:id="rId59" imgW="159919" imgH="167616"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9602788" y="5087938"/>
                        <a:ext cx="455612" cy="4953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9128" name="Object 79"/>
          <p:cNvGraphicFramePr>
            <a:graphicFrameLocks noChangeAspect="1"/>
          </p:cNvGraphicFramePr>
          <p:nvPr/>
        </p:nvGraphicFramePr>
        <p:xfrm>
          <a:off x="9456738" y="5243513"/>
          <a:ext cx="220662" cy="220662"/>
        </p:xfrm>
        <a:graphic>
          <a:graphicData uri="http://schemas.openxmlformats.org/presentationml/2006/ole">
            <mc:AlternateContent xmlns:mc="http://schemas.openxmlformats.org/markup-compatibility/2006">
              <mc:Choice xmlns:v="urn:schemas-microsoft-com:vml" Requires="v">
                <p:oleObj spid="_x0000_s61538" name="Ecuación" r:id="rId61" imgW="68506" imgH="68688" progId="Equation.3">
                  <p:embed/>
                </p:oleObj>
              </mc:Choice>
              <mc:Fallback>
                <p:oleObj name="Ecuación" r:id="rId61" imgW="68506" imgH="68688"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94567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89129" name="Picture 80"/>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9130" name="Rectangle 81"/>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89131" name="Picture 82"/>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8289926" y="3822700"/>
            <a:ext cx="549275" cy="52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13459" name="Object 83"/>
          <p:cNvGraphicFramePr>
            <a:graphicFrameLocks noChangeAspect="1"/>
          </p:cNvGraphicFramePr>
          <p:nvPr/>
        </p:nvGraphicFramePr>
        <p:xfrm>
          <a:off x="6477001" y="5700713"/>
          <a:ext cx="404813" cy="404812"/>
        </p:xfrm>
        <a:graphic>
          <a:graphicData uri="http://schemas.openxmlformats.org/presentationml/2006/ole">
            <mc:AlternateContent xmlns:mc="http://schemas.openxmlformats.org/markup-compatibility/2006">
              <mc:Choice xmlns:v="urn:schemas-microsoft-com:vml" Requires="v">
                <p:oleObj spid="_x0000_s61539" name="Ecuación" r:id="rId65" imgW="129448" imgH="129600" progId="Equation.3">
                  <p:embed/>
                </p:oleObj>
              </mc:Choice>
              <mc:Fallback>
                <p:oleObj name="Ecuación" r:id="rId65" imgW="129448" imgH="129600"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6477001" y="5700713"/>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3460" name="Object 84"/>
          <p:cNvGraphicFramePr>
            <a:graphicFrameLocks noChangeAspect="1"/>
          </p:cNvGraphicFramePr>
          <p:nvPr/>
        </p:nvGraphicFramePr>
        <p:xfrm>
          <a:off x="6781800" y="5656263"/>
          <a:ext cx="350838" cy="493712"/>
        </p:xfrm>
        <a:graphic>
          <a:graphicData uri="http://schemas.openxmlformats.org/presentationml/2006/ole">
            <mc:AlternateContent xmlns:mc="http://schemas.openxmlformats.org/markup-compatibility/2006">
              <mc:Choice xmlns:v="urn:schemas-microsoft-com:vml" Requires="v">
                <p:oleObj spid="_x0000_s61540" name="Ecuación" r:id="rId67" imgW="121884" imgH="167616" progId="Equation.3">
                  <p:embed/>
                </p:oleObj>
              </mc:Choice>
              <mc:Fallback>
                <p:oleObj name="Ecuación" r:id="rId67" imgW="121884" imgH="167616" progId="Equation.3">
                  <p:embed/>
                  <p:pic>
                    <p:nvPicPr>
                      <p:cNvPr id="0" name=""/>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6781800" y="5656263"/>
                        <a:ext cx="350838" cy="4937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3461" name="Object 85"/>
          <p:cNvGraphicFramePr>
            <a:graphicFrameLocks noChangeAspect="1"/>
          </p:cNvGraphicFramePr>
          <p:nvPr/>
        </p:nvGraphicFramePr>
        <p:xfrm>
          <a:off x="7239001" y="5656264"/>
          <a:ext cx="385763" cy="460375"/>
        </p:xfrm>
        <a:graphic>
          <a:graphicData uri="http://schemas.openxmlformats.org/presentationml/2006/ole">
            <mc:AlternateContent xmlns:mc="http://schemas.openxmlformats.org/markup-compatibility/2006">
              <mc:Choice xmlns:v="urn:schemas-microsoft-com:vml" Requires="v">
                <p:oleObj spid="_x0000_s61541" name="Ecuación" r:id="rId69" imgW="129448" imgH="160056" progId="Equation.3">
                  <p:embed/>
                </p:oleObj>
              </mc:Choice>
              <mc:Fallback>
                <p:oleObj name="Ecuación" r:id="rId69" imgW="129448" imgH="160056" progId="Equation.3">
                  <p:embed/>
                  <p:pic>
                    <p:nvPicPr>
                      <p:cNvPr id="0" name=""/>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7239001" y="5656264"/>
                        <a:ext cx="385763"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3462" name="Object 86"/>
          <p:cNvGraphicFramePr>
            <a:graphicFrameLocks noChangeAspect="1"/>
          </p:cNvGraphicFramePr>
          <p:nvPr/>
        </p:nvGraphicFramePr>
        <p:xfrm>
          <a:off x="7086601" y="5794376"/>
          <a:ext cx="220663" cy="220663"/>
        </p:xfrm>
        <a:graphic>
          <a:graphicData uri="http://schemas.openxmlformats.org/presentationml/2006/ole">
            <mc:AlternateContent xmlns:mc="http://schemas.openxmlformats.org/markup-compatibility/2006">
              <mc:Choice xmlns:v="urn:schemas-microsoft-com:vml" Requires="v">
                <p:oleObj spid="_x0000_s61542" name="Ecuación" r:id="rId71" imgW="68506" imgH="68688" progId="Equation.3">
                  <p:embed/>
                </p:oleObj>
              </mc:Choice>
              <mc:Fallback>
                <p:oleObj name="Ecuación" r:id="rId71" imgW="68506" imgH="68688" progId="Equation.3">
                  <p:embed/>
                  <p:pic>
                    <p:nvPicPr>
                      <p:cNvPr id="0" name=""/>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7086601" y="5794376"/>
                        <a:ext cx="220663" cy="22066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3463" name="Object 87"/>
          <p:cNvGraphicFramePr>
            <a:graphicFrameLocks noChangeAspect="1"/>
          </p:cNvGraphicFramePr>
          <p:nvPr/>
        </p:nvGraphicFramePr>
        <p:xfrm>
          <a:off x="9958388" y="5105401"/>
          <a:ext cx="404812" cy="404813"/>
        </p:xfrm>
        <a:graphic>
          <a:graphicData uri="http://schemas.openxmlformats.org/presentationml/2006/ole">
            <mc:AlternateContent xmlns:mc="http://schemas.openxmlformats.org/markup-compatibility/2006">
              <mc:Choice xmlns:v="urn:schemas-microsoft-com:vml" Requires="v">
                <p:oleObj spid="_x0000_s61543" name="Ecuación" r:id="rId73" imgW="129448" imgH="129600" progId="Equation.3">
                  <p:embed/>
                </p:oleObj>
              </mc:Choice>
              <mc:Fallback>
                <p:oleObj name="Ecuación" r:id="rId73" imgW="129448" imgH="129600" progId="Equation.3">
                  <p:embed/>
                  <p:pic>
                    <p:nvPicPr>
                      <p:cNvPr id="0" name=""/>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9958388" y="510540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3464" name="Rectangle 88"/>
          <p:cNvSpPr>
            <a:spLocks noChangeArrowheads="1"/>
          </p:cNvSpPr>
          <p:nvPr/>
        </p:nvSpPr>
        <p:spPr bwMode="auto">
          <a:xfrm>
            <a:off x="2495550" y="333375"/>
            <a:ext cx="72723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5561176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13463"/>
                                        </p:tgtEl>
                                        <p:attrNameLst>
                                          <p:attrName>style.visibility</p:attrName>
                                        </p:attrNameLst>
                                      </p:cBhvr>
                                      <p:to>
                                        <p:strVal val="visible"/>
                                      </p:to>
                                    </p:set>
                                    <p:anim calcmode="lin" valueType="num">
                                      <p:cBhvr>
                                        <p:cTn id="7" dur="500" fill="hold"/>
                                        <p:tgtEl>
                                          <p:spTgt spid="613463"/>
                                        </p:tgtEl>
                                        <p:attrNameLst>
                                          <p:attrName>ppt_w</p:attrName>
                                        </p:attrNameLst>
                                      </p:cBhvr>
                                      <p:tavLst>
                                        <p:tav tm="0">
                                          <p:val>
                                            <p:fltVal val="0"/>
                                          </p:val>
                                        </p:tav>
                                        <p:tav tm="100000">
                                          <p:val>
                                            <p:strVal val="#ppt_w"/>
                                          </p:val>
                                        </p:tav>
                                      </p:tavLst>
                                    </p:anim>
                                    <p:anim calcmode="lin" valueType="num">
                                      <p:cBhvr>
                                        <p:cTn id="8" dur="500" fill="hold"/>
                                        <p:tgtEl>
                                          <p:spTgt spid="61346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13459"/>
                                        </p:tgtEl>
                                        <p:attrNameLst>
                                          <p:attrName>style.visibility</p:attrName>
                                        </p:attrNameLst>
                                      </p:cBhvr>
                                      <p:to>
                                        <p:strVal val="visible"/>
                                      </p:to>
                                    </p:set>
                                    <p:anim calcmode="lin" valueType="num">
                                      <p:cBhvr>
                                        <p:cTn id="12" dur="500" fill="hold"/>
                                        <p:tgtEl>
                                          <p:spTgt spid="613459"/>
                                        </p:tgtEl>
                                        <p:attrNameLst>
                                          <p:attrName>ppt_w</p:attrName>
                                        </p:attrNameLst>
                                      </p:cBhvr>
                                      <p:tavLst>
                                        <p:tav tm="0">
                                          <p:val>
                                            <p:fltVal val="0"/>
                                          </p:val>
                                        </p:tav>
                                        <p:tav tm="100000">
                                          <p:val>
                                            <p:strVal val="#ppt_w"/>
                                          </p:val>
                                        </p:tav>
                                      </p:tavLst>
                                    </p:anim>
                                    <p:anim calcmode="lin" valueType="num">
                                      <p:cBhvr>
                                        <p:cTn id="13" dur="500" fill="hold"/>
                                        <p:tgtEl>
                                          <p:spTgt spid="6134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13460"/>
                                        </p:tgtEl>
                                        <p:attrNameLst>
                                          <p:attrName>style.visibility</p:attrName>
                                        </p:attrNameLst>
                                      </p:cBhvr>
                                      <p:to>
                                        <p:strVal val="visible"/>
                                      </p:to>
                                    </p:set>
                                    <p:anim calcmode="lin" valueType="num">
                                      <p:cBhvr>
                                        <p:cTn id="17" dur="500" fill="hold"/>
                                        <p:tgtEl>
                                          <p:spTgt spid="613460"/>
                                        </p:tgtEl>
                                        <p:attrNameLst>
                                          <p:attrName>ppt_w</p:attrName>
                                        </p:attrNameLst>
                                      </p:cBhvr>
                                      <p:tavLst>
                                        <p:tav tm="0">
                                          <p:val>
                                            <p:fltVal val="0"/>
                                          </p:val>
                                        </p:tav>
                                        <p:tav tm="100000">
                                          <p:val>
                                            <p:strVal val="#ppt_w"/>
                                          </p:val>
                                        </p:tav>
                                      </p:tavLst>
                                    </p:anim>
                                    <p:anim calcmode="lin" valueType="num">
                                      <p:cBhvr>
                                        <p:cTn id="18" dur="500" fill="hold"/>
                                        <p:tgtEl>
                                          <p:spTgt spid="61346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13462"/>
                                        </p:tgtEl>
                                        <p:attrNameLst>
                                          <p:attrName>style.visibility</p:attrName>
                                        </p:attrNameLst>
                                      </p:cBhvr>
                                      <p:to>
                                        <p:strVal val="visible"/>
                                      </p:to>
                                    </p:set>
                                    <p:anim calcmode="lin" valueType="num">
                                      <p:cBhvr>
                                        <p:cTn id="22" dur="500" fill="hold"/>
                                        <p:tgtEl>
                                          <p:spTgt spid="613462"/>
                                        </p:tgtEl>
                                        <p:attrNameLst>
                                          <p:attrName>ppt_w</p:attrName>
                                        </p:attrNameLst>
                                      </p:cBhvr>
                                      <p:tavLst>
                                        <p:tav tm="0">
                                          <p:val>
                                            <p:fltVal val="0"/>
                                          </p:val>
                                        </p:tav>
                                        <p:tav tm="100000">
                                          <p:val>
                                            <p:strVal val="#ppt_w"/>
                                          </p:val>
                                        </p:tav>
                                      </p:tavLst>
                                    </p:anim>
                                    <p:anim calcmode="lin" valueType="num">
                                      <p:cBhvr>
                                        <p:cTn id="23" dur="500" fill="hold"/>
                                        <p:tgtEl>
                                          <p:spTgt spid="613462"/>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nodeType="afterEffect">
                                  <p:stCondLst>
                                    <p:cond delay="0"/>
                                  </p:stCondLst>
                                  <p:childTnLst>
                                    <p:set>
                                      <p:cBhvr>
                                        <p:cTn id="26" dur="1" fill="hold">
                                          <p:stCondLst>
                                            <p:cond delay="0"/>
                                          </p:stCondLst>
                                        </p:cTn>
                                        <p:tgtEl>
                                          <p:spTgt spid="613461"/>
                                        </p:tgtEl>
                                        <p:attrNameLst>
                                          <p:attrName>style.visibility</p:attrName>
                                        </p:attrNameLst>
                                      </p:cBhvr>
                                      <p:to>
                                        <p:strVal val="visible"/>
                                      </p:to>
                                    </p:set>
                                    <p:anim calcmode="lin" valueType="num">
                                      <p:cBhvr>
                                        <p:cTn id="27" dur="500" fill="hold"/>
                                        <p:tgtEl>
                                          <p:spTgt spid="613461"/>
                                        </p:tgtEl>
                                        <p:attrNameLst>
                                          <p:attrName>ppt_w</p:attrName>
                                        </p:attrNameLst>
                                      </p:cBhvr>
                                      <p:tavLst>
                                        <p:tav tm="0">
                                          <p:val>
                                            <p:fltVal val="0"/>
                                          </p:val>
                                        </p:tav>
                                        <p:tav tm="100000">
                                          <p:val>
                                            <p:strVal val="#ppt_w"/>
                                          </p:val>
                                        </p:tav>
                                      </p:tavLst>
                                    </p:anim>
                                    <p:anim calcmode="lin" valueType="num">
                                      <p:cBhvr>
                                        <p:cTn id="28" dur="500" fill="hold"/>
                                        <p:tgtEl>
                                          <p:spTgt spid="613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90115" name="Group 3"/>
          <p:cNvGrpSpPr>
            <a:grpSpLocks/>
          </p:cNvGrpSpPr>
          <p:nvPr/>
        </p:nvGrpSpPr>
        <p:grpSpPr bwMode="auto">
          <a:xfrm>
            <a:off x="2209801" y="1905001"/>
            <a:ext cx="2663825" cy="2824163"/>
            <a:chOff x="432" y="1200"/>
            <a:chExt cx="1678" cy="1779"/>
          </a:xfrm>
        </p:grpSpPr>
        <p:sp>
          <p:nvSpPr>
            <p:cNvPr id="90176"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9017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90178"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79"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80"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81"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82"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83"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84"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0185"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90186"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90187"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90188"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90189"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90190"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0191"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0192"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0193"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90194"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90195"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90196"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0197"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90198"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0199"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90200"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0201"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90202"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90203"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0204"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90116"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117"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90118"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0119" name="Group 36"/>
          <p:cNvGrpSpPr>
            <a:grpSpLocks/>
          </p:cNvGrpSpPr>
          <p:nvPr/>
        </p:nvGrpSpPr>
        <p:grpSpPr bwMode="auto">
          <a:xfrm>
            <a:off x="7772400" y="2895601"/>
            <a:ext cx="1524000" cy="1966913"/>
            <a:chOff x="3936" y="1824"/>
            <a:chExt cx="960" cy="1239"/>
          </a:xfrm>
        </p:grpSpPr>
        <p:grpSp>
          <p:nvGrpSpPr>
            <p:cNvPr id="90172" name="Group 37"/>
            <p:cNvGrpSpPr>
              <a:grpSpLocks/>
            </p:cNvGrpSpPr>
            <p:nvPr/>
          </p:nvGrpSpPr>
          <p:grpSpPr bwMode="auto">
            <a:xfrm>
              <a:off x="3936" y="1824"/>
              <a:ext cx="960" cy="912"/>
              <a:chOff x="3936" y="1824"/>
              <a:chExt cx="960" cy="912"/>
            </a:xfrm>
          </p:grpSpPr>
          <p:pic>
            <p:nvPicPr>
              <p:cNvPr id="90174"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175"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90173"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pSp>
        <p:nvGrpSpPr>
          <p:cNvPr id="90120" name="Group 41"/>
          <p:cNvGrpSpPr>
            <a:grpSpLocks/>
          </p:cNvGrpSpPr>
          <p:nvPr/>
        </p:nvGrpSpPr>
        <p:grpSpPr bwMode="auto">
          <a:xfrm>
            <a:off x="2133601" y="5715001"/>
            <a:ext cx="792163" cy="576263"/>
            <a:chOff x="567" y="3702"/>
            <a:chExt cx="499" cy="363"/>
          </a:xfrm>
        </p:grpSpPr>
        <p:sp>
          <p:nvSpPr>
            <p:cNvPr id="90170" name="Line 42"/>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71" name="Line 43"/>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121" name="Text Box 44"/>
          <p:cNvSpPr txBox="1">
            <a:spLocks noChangeArrowheads="1"/>
          </p:cNvSpPr>
          <p:nvPr/>
        </p:nvSpPr>
        <p:spPr bwMode="auto">
          <a:xfrm>
            <a:off x="2865439" y="6086476"/>
            <a:ext cx="1152525" cy="51911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Fila 2</a:t>
            </a:r>
          </a:p>
        </p:txBody>
      </p:sp>
      <p:grpSp>
        <p:nvGrpSpPr>
          <p:cNvPr id="90122" name="Group 45"/>
          <p:cNvGrpSpPr>
            <a:grpSpLocks/>
          </p:cNvGrpSpPr>
          <p:nvPr/>
        </p:nvGrpSpPr>
        <p:grpSpPr bwMode="auto">
          <a:xfrm>
            <a:off x="2290763" y="5737226"/>
            <a:ext cx="1871662" cy="360363"/>
            <a:chOff x="567" y="3702"/>
            <a:chExt cx="499" cy="363"/>
          </a:xfrm>
        </p:grpSpPr>
        <p:sp>
          <p:nvSpPr>
            <p:cNvPr id="90168" name="Line 46"/>
            <p:cNvSpPr>
              <a:spLocks noChangeShapeType="1"/>
            </p:cNvSpPr>
            <p:nvPr/>
          </p:nvSpPr>
          <p:spPr bwMode="auto">
            <a:xfrm>
              <a:off x="567" y="3702"/>
              <a:ext cx="0" cy="363"/>
            </a:xfrm>
            <a:prstGeom prst="line">
              <a:avLst/>
            </a:prstGeom>
            <a:noFill/>
            <a:ln w="571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69" name="Line 47"/>
            <p:cNvSpPr>
              <a:spLocks noChangeShapeType="1"/>
            </p:cNvSpPr>
            <p:nvPr/>
          </p:nvSpPr>
          <p:spPr bwMode="auto">
            <a:xfrm>
              <a:off x="567" y="4065"/>
              <a:ext cx="499" cy="0"/>
            </a:xfrm>
            <a:prstGeom prst="line">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123" name="Text Box 48"/>
          <p:cNvSpPr txBox="1">
            <a:spLocks noChangeArrowheads="1"/>
          </p:cNvSpPr>
          <p:nvPr/>
        </p:nvSpPr>
        <p:spPr bwMode="auto">
          <a:xfrm>
            <a:off x="4090988" y="5881688"/>
            <a:ext cx="2233612" cy="51911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800" b="1">
                <a:solidFill>
                  <a:srgbClr val="993300"/>
                </a:solidFill>
                <a:latin typeface="Book Antiqua" panose="02040602050305030304" pitchFamily="18" charset="0"/>
              </a:rPr>
              <a:t>Columna 2</a:t>
            </a:r>
          </a:p>
        </p:txBody>
      </p:sp>
      <p:graphicFrame>
        <p:nvGraphicFramePr>
          <p:cNvPr id="90124" name="Object 49"/>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62542"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25" name="Object 50"/>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62543"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90126" name="Group 51"/>
          <p:cNvGrpSpPr>
            <a:grpSpLocks/>
          </p:cNvGrpSpPr>
          <p:nvPr/>
        </p:nvGrpSpPr>
        <p:grpSpPr bwMode="auto">
          <a:xfrm>
            <a:off x="5200650" y="1841500"/>
            <a:ext cx="4857750" cy="596900"/>
            <a:chOff x="2316" y="1160"/>
            <a:chExt cx="3060" cy="376"/>
          </a:xfrm>
        </p:grpSpPr>
        <p:sp>
          <p:nvSpPr>
            <p:cNvPr id="90166" name="Text Box 52"/>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90167" name="Object 53"/>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62544"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90127" name="Object 54"/>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62545"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28" name="Object 55"/>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62546"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29" name="Object 56"/>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62547"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0" name="Object 57"/>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62548"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1" name="Object 58"/>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62549"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2" name="Object 59"/>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62550"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3" name="Object 60"/>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62551"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4" name="Object 61"/>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62552"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5" name="Object 62"/>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62553"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6" name="Object 63"/>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62554"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7" name="Object 64"/>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62555" name="Ecuación" r:id="rId31" imgW="129448" imgH="129600" progId="Equation.3">
                  <p:embed/>
                </p:oleObj>
              </mc:Choice>
              <mc:Fallback>
                <p:oleObj name="Ecuación" r:id="rId31" imgW="129448" imgH="129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8" name="Object 65"/>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62556" name="Ecuación" r:id="rId33" imgW="121884" imgH="167616" progId="Equation.3">
                  <p:embed/>
                </p:oleObj>
              </mc:Choice>
              <mc:Fallback>
                <p:oleObj name="Ecuación" r:id="rId33" imgW="121884" imgH="167616"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39" name="Object 66"/>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62557" name="Ecuación" r:id="rId35" imgW="144791" imgH="160056" progId="Equation.3">
                  <p:embed/>
                </p:oleObj>
              </mc:Choice>
              <mc:Fallback>
                <p:oleObj name="Ecuación" r:id="rId35" imgW="144791" imgH="16005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0" name="Object 67"/>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62558" name="Ecuación" r:id="rId37" imgW="68506" imgH="68688" progId="Equation.3">
                  <p:embed/>
                </p:oleObj>
              </mc:Choice>
              <mc:Fallback>
                <p:oleObj name="Ecuación" r:id="rId37" imgW="68506" imgH="6868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1" name="Object 68"/>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62559" name="Ecuación" r:id="rId39" imgW="129448" imgH="129600" progId="Equation.3">
                  <p:embed/>
                </p:oleObj>
              </mc:Choice>
              <mc:Fallback>
                <p:oleObj name="Ecuación" r:id="rId39" imgW="129448" imgH="12960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2" name="Object 69"/>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62560" name="Ecuación" r:id="rId41" imgW="121884" imgH="160056" progId="Equation.3">
                  <p:embed/>
                </p:oleObj>
              </mc:Choice>
              <mc:Fallback>
                <p:oleObj name="Ecuación" r:id="rId41" imgW="121884" imgH="160056"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3" name="Object 70"/>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62561" name="Ecuación" r:id="rId43" imgW="129448" imgH="160056" progId="Equation.3">
                  <p:embed/>
                </p:oleObj>
              </mc:Choice>
              <mc:Fallback>
                <p:oleObj name="Ecuación" r:id="rId43" imgW="129448" imgH="160056"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4" name="Object 71"/>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62562" name="Ecuación" r:id="rId45" imgW="68506" imgH="68688" progId="Equation.3">
                  <p:embed/>
                </p:oleObj>
              </mc:Choice>
              <mc:Fallback>
                <p:oleObj name="Ecuación" r:id="rId45" imgW="68506" imgH="68688"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5" name="Object 72"/>
          <p:cNvGraphicFramePr>
            <a:graphicFrameLocks noChangeAspect="1"/>
          </p:cNvGraphicFramePr>
          <p:nvPr/>
        </p:nvGraphicFramePr>
        <p:xfrm>
          <a:off x="7648576" y="5149851"/>
          <a:ext cx="404813" cy="404813"/>
        </p:xfrm>
        <a:graphic>
          <a:graphicData uri="http://schemas.openxmlformats.org/presentationml/2006/ole">
            <mc:AlternateContent xmlns:mc="http://schemas.openxmlformats.org/markup-compatibility/2006">
              <mc:Choice xmlns:v="urn:schemas-microsoft-com:vml" Requires="v">
                <p:oleObj spid="_x0000_s62563" name="Ecuación" r:id="rId47" imgW="129448" imgH="129600" progId="Equation.3">
                  <p:embed/>
                </p:oleObj>
              </mc:Choice>
              <mc:Fallback>
                <p:oleObj name="Ecuación" r:id="rId47" imgW="129448" imgH="12960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648576"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6" name="Object 73"/>
          <p:cNvGraphicFramePr>
            <a:graphicFrameLocks noChangeAspect="1"/>
          </p:cNvGraphicFramePr>
          <p:nvPr/>
        </p:nvGraphicFramePr>
        <p:xfrm>
          <a:off x="7978775" y="5105401"/>
          <a:ext cx="350838" cy="493713"/>
        </p:xfrm>
        <a:graphic>
          <a:graphicData uri="http://schemas.openxmlformats.org/presentationml/2006/ole">
            <mc:AlternateContent xmlns:mc="http://schemas.openxmlformats.org/markup-compatibility/2006">
              <mc:Choice xmlns:v="urn:schemas-microsoft-com:vml" Requires="v">
                <p:oleObj spid="_x0000_s62564" name="Ecuación" r:id="rId49" imgW="121884" imgH="167616" progId="Equation.3">
                  <p:embed/>
                </p:oleObj>
              </mc:Choice>
              <mc:Fallback>
                <p:oleObj name="Ecuación" r:id="rId49" imgW="121884" imgH="167616"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978775" y="51054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7" name="Object 74"/>
          <p:cNvGraphicFramePr>
            <a:graphicFrameLocks noChangeAspect="1"/>
          </p:cNvGraphicFramePr>
          <p:nvPr/>
        </p:nvGraphicFramePr>
        <p:xfrm>
          <a:off x="8393114" y="5105400"/>
          <a:ext cx="350837" cy="458788"/>
        </p:xfrm>
        <a:graphic>
          <a:graphicData uri="http://schemas.openxmlformats.org/presentationml/2006/ole">
            <mc:AlternateContent xmlns:mc="http://schemas.openxmlformats.org/markup-compatibility/2006">
              <mc:Choice xmlns:v="urn:schemas-microsoft-com:vml" Requires="v">
                <p:oleObj spid="_x0000_s62565" name="Ecuación" r:id="rId51" imgW="121884" imgH="160056" progId="Equation.3">
                  <p:embed/>
                </p:oleObj>
              </mc:Choice>
              <mc:Fallback>
                <p:oleObj name="Ecuación" r:id="rId51" imgW="121884" imgH="160056"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8393114" y="5105400"/>
                        <a:ext cx="350837"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8" name="Object 75"/>
          <p:cNvGraphicFramePr>
            <a:graphicFrameLocks noChangeAspect="1"/>
          </p:cNvGraphicFramePr>
          <p:nvPr/>
        </p:nvGraphicFramePr>
        <p:xfrm>
          <a:off x="8281988" y="5243513"/>
          <a:ext cx="220662" cy="220662"/>
        </p:xfrm>
        <a:graphic>
          <a:graphicData uri="http://schemas.openxmlformats.org/presentationml/2006/ole">
            <mc:AlternateContent xmlns:mc="http://schemas.openxmlformats.org/markup-compatibility/2006">
              <mc:Choice xmlns:v="urn:schemas-microsoft-com:vml" Requires="v">
                <p:oleObj spid="_x0000_s62566" name="Ecuación" r:id="rId53" imgW="68506" imgH="68688" progId="Equation.3">
                  <p:embed/>
                </p:oleObj>
              </mc:Choice>
              <mc:Fallback>
                <p:oleObj name="Ecuación" r:id="rId53" imgW="68506" imgH="68688"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28198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49" name="Object 76"/>
          <p:cNvGraphicFramePr>
            <a:graphicFrameLocks noChangeAspect="1"/>
          </p:cNvGraphicFramePr>
          <p:nvPr/>
        </p:nvGraphicFramePr>
        <p:xfrm>
          <a:off x="8686801" y="5149851"/>
          <a:ext cx="404813" cy="404813"/>
        </p:xfrm>
        <a:graphic>
          <a:graphicData uri="http://schemas.openxmlformats.org/presentationml/2006/ole">
            <mc:AlternateContent xmlns:mc="http://schemas.openxmlformats.org/markup-compatibility/2006">
              <mc:Choice xmlns:v="urn:schemas-microsoft-com:vml" Requires="v">
                <p:oleObj spid="_x0000_s62567" name="Ecuación" r:id="rId55" imgW="129448" imgH="129600" progId="Equation.3">
                  <p:embed/>
                </p:oleObj>
              </mc:Choice>
              <mc:Fallback>
                <p:oleObj name="Ecuación" r:id="rId55" imgW="129448" imgH="129600"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86868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0" name="Object 77"/>
          <p:cNvGraphicFramePr>
            <a:graphicFrameLocks noChangeAspect="1"/>
          </p:cNvGraphicFramePr>
          <p:nvPr/>
        </p:nvGraphicFramePr>
        <p:xfrm>
          <a:off x="8928100" y="5105401"/>
          <a:ext cx="596900" cy="493713"/>
        </p:xfrm>
        <a:graphic>
          <a:graphicData uri="http://schemas.openxmlformats.org/presentationml/2006/ole">
            <mc:AlternateContent xmlns:mc="http://schemas.openxmlformats.org/markup-compatibility/2006">
              <mc:Choice xmlns:v="urn:schemas-microsoft-com:vml" Requires="v">
                <p:oleObj spid="_x0000_s62568" name="Ecuación" r:id="rId57" imgW="205733" imgH="167616" progId="Equation.3">
                  <p:embed/>
                </p:oleObj>
              </mc:Choice>
              <mc:Fallback>
                <p:oleObj name="Ecuación" r:id="rId57" imgW="205733" imgH="167616"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8928100" y="5105401"/>
                        <a:ext cx="596900"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1" name="Object 78"/>
          <p:cNvGraphicFramePr>
            <a:graphicFrameLocks noChangeAspect="1"/>
          </p:cNvGraphicFramePr>
          <p:nvPr/>
        </p:nvGraphicFramePr>
        <p:xfrm>
          <a:off x="9602788" y="5087938"/>
          <a:ext cx="455612" cy="495300"/>
        </p:xfrm>
        <a:graphic>
          <a:graphicData uri="http://schemas.openxmlformats.org/presentationml/2006/ole">
            <mc:AlternateContent xmlns:mc="http://schemas.openxmlformats.org/markup-compatibility/2006">
              <mc:Choice xmlns:v="urn:schemas-microsoft-com:vml" Requires="v">
                <p:oleObj spid="_x0000_s62569" name="Ecuación" r:id="rId59" imgW="159919" imgH="167616" progId="Equation.3">
                  <p:embed/>
                </p:oleObj>
              </mc:Choice>
              <mc:Fallback>
                <p:oleObj name="Ecuación" r:id="rId59" imgW="159919" imgH="167616"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9602788" y="5087938"/>
                        <a:ext cx="455612" cy="4953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2" name="Object 79"/>
          <p:cNvGraphicFramePr>
            <a:graphicFrameLocks noChangeAspect="1"/>
          </p:cNvGraphicFramePr>
          <p:nvPr/>
        </p:nvGraphicFramePr>
        <p:xfrm>
          <a:off x="9456738" y="5243513"/>
          <a:ext cx="220662" cy="220662"/>
        </p:xfrm>
        <a:graphic>
          <a:graphicData uri="http://schemas.openxmlformats.org/presentationml/2006/ole">
            <mc:AlternateContent xmlns:mc="http://schemas.openxmlformats.org/markup-compatibility/2006">
              <mc:Choice xmlns:v="urn:schemas-microsoft-com:vml" Requires="v">
                <p:oleObj spid="_x0000_s62570" name="Ecuación" r:id="rId61" imgW="68506" imgH="68688" progId="Equation.3">
                  <p:embed/>
                </p:oleObj>
              </mc:Choice>
              <mc:Fallback>
                <p:oleObj name="Ecuación" r:id="rId61" imgW="68506" imgH="68688"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94567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3" name="Object 80"/>
          <p:cNvGraphicFramePr>
            <a:graphicFrameLocks noChangeAspect="1"/>
          </p:cNvGraphicFramePr>
          <p:nvPr/>
        </p:nvGraphicFramePr>
        <p:xfrm>
          <a:off x="6477001" y="5700713"/>
          <a:ext cx="404813" cy="404812"/>
        </p:xfrm>
        <a:graphic>
          <a:graphicData uri="http://schemas.openxmlformats.org/presentationml/2006/ole">
            <mc:AlternateContent xmlns:mc="http://schemas.openxmlformats.org/markup-compatibility/2006">
              <mc:Choice xmlns:v="urn:schemas-microsoft-com:vml" Requires="v">
                <p:oleObj spid="_x0000_s62571" name="Ecuación" r:id="rId63" imgW="129448" imgH="129600" progId="Equation.3">
                  <p:embed/>
                </p:oleObj>
              </mc:Choice>
              <mc:Fallback>
                <p:oleObj name="Ecuación" r:id="rId63" imgW="129448" imgH="129600" progId="Equation.3">
                  <p:embed/>
                  <p:pic>
                    <p:nvPicPr>
                      <p:cNvPr id="0" name=""/>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6477001" y="5700713"/>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4" name="Object 81"/>
          <p:cNvGraphicFramePr>
            <a:graphicFrameLocks noChangeAspect="1"/>
          </p:cNvGraphicFramePr>
          <p:nvPr/>
        </p:nvGraphicFramePr>
        <p:xfrm>
          <a:off x="6781800" y="5656263"/>
          <a:ext cx="350838" cy="493712"/>
        </p:xfrm>
        <a:graphic>
          <a:graphicData uri="http://schemas.openxmlformats.org/presentationml/2006/ole">
            <mc:AlternateContent xmlns:mc="http://schemas.openxmlformats.org/markup-compatibility/2006">
              <mc:Choice xmlns:v="urn:schemas-microsoft-com:vml" Requires="v">
                <p:oleObj spid="_x0000_s62572" name="Ecuación" r:id="rId65" imgW="121884" imgH="167616" progId="Equation.3">
                  <p:embed/>
                </p:oleObj>
              </mc:Choice>
              <mc:Fallback>
                <p:oleObj name="Ecuación" r:id="rId65" imgW="121884" imgH="167616"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6781800" y="5656263"/>
                        <a:ext cx="350838" cy="4937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5" name="Object 82"/>
          <p:cNvGraphicFramePr>
            <a:graphicFrameLocks noChangeAspect="1"/>
          </p:cNvGraphicFramePr>
          <p:nvPr/>
        </p:nvGraphicFramePr>
        <p:xfrm>
          <a:off x="7239001" y="5656264"/>
          <a:ext cx="385763" cy="460375"/>
        </p:xfrm>
        <a:graphic>
          <a:graphicData uri="http://schemas.openxmlformats.org/presentationml/2006/ole">
            <mc:AlternateContent xmlns:mc="http://schemas.openxmlformats.org/markup-compatibility/2006">
              <mc:Choice xmlns:v="urn:schemas-microsoft-com:vml" Requires="v">
                <p:oleObj spid="_x0000_s62573" name="Ecuación" r:id="rId67" imgW="129448" imgH="160056" progId="Equation.3">
                  <p:embed/>
                </p:oleObj>
              </mc:Choice>
              <mc:Fallback>
                <p:oleObj name="Ecuación" r:id="rId67" imgW="129448" imgH="160056" progId="Equation.3">
                  <p:embed/>
                  <p:pic>
                    <p:nvPicPr>
                      <p:cNvPr id="0" name=""/>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7239001" y="5656264"/>
                        <a:ext cx="385763"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6" name="Object 83"/>
          <p:cNvGraphicFramePr>
            <a:graphicFrameLocks noChangeAspect="1"/>
          </p:cNvGraphicFramePr>
          <p:nvPr/>
        </p:nvGraphicFramePr>
        <p:xfrm>
          <a:off x="7086601" y="5794376"/>
          <a:ext cx="220663" cy="220663"/>
        </p:xfrm>
        <a:graphic>
          <a:graphicData uri="http://schemas.openxmlformats.org/presentationml/2006/ole">
            <mc:AlternateContent xmlns:mc="http://schemas.openxmlformats.org/markup-compatibility/2006">
              <mc:Choice xmlns:v="urn:schemas-microsoft-com:vml" Requires="v">
                <p:oleObj spid="_x0000_s62574" name="Ecuación" r:id="rId69" imgW="68506" imgH="68688" progId="Equation.3">
                  <p:embed/>
                </p:oleObj>
              </mc:Choice>
              <mc:Fallback>
                <p:oleObj name="Ecuación" r:id="rId69" imgW="68506" imgH="68688" progId="Equation.3">
                  <p:embed/>
                  <p:pic>
                    <p:nvPicPr>
                      <p:cNvPr id="0" name=""/>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7086601" y="5794376"/>
                        <a:ext cx="220663" cy="22066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0157" name="Object 84"/>
          <p:cNvGraphicFramePr>
            <a:graphicFrameLocks noChangeAspect="1"/>
          </p:cNvGraphicFramePr>
          <p:nvPr/>
        </p:nvGraphicFramePr>
        <p:xfrm>
          <a:off x="9958388" y="5105401"/>
          <a:ext cx="404812" cy="404813"/>
        </p:xfrm>
        <a:graphic>
          <a:graphicData uri="http://schemas.openxmlformats.org/presentationml/2006/ole">
            <mc:AlternateContent xmlns:mc="http://schemas.openxmlformats.org/markup-compatibility/2006">
              <mc:Choice xmlns:v="urn:schemas-microsoft-com:vml" Requires="v">
                <p:oleObj spid="_x0000_s62575" name="Ecuación" r:id="rId71" imgW="129448" imgH="129600" progId="Equation.3">
                  <p:embed/>
                </p:oleObj>
              </mc:Choice>
              <mc:Fallback>
                <p:oleObj name="Ecuación" r:id="rId71" imgW="129448" imgH="129600" progId="Equation.3">
                  <p:embed/>
                  <p:pic>
                    <p:nvPicPr>
                      <p:cNvPr id="0" name=""/>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9958388" y="510540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90158" name="Picture 85"/>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159" name="Rectangle 86"/>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90160" name="Picture 87"/>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8763000" y="3860800"/>
            <a:ext cx="533400"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14488" name="Object 88"/>
          <p:cNvGraphicFramePr>
            <a:graphicFrameLocks noChangeAspect="1"/>
          </p:cNvGraphicFramePr>
          <p:nvPr/>
        </p:nvGraphicFramePr>
        <p:xfrm>
          <a:off x="7543801" y="5683251"/>
          <a:ext cx="404813" cy="404813"/>
        </p:xfrm>
        <a:graphic>
          <a:graphicData uri="http://schemas.openxmlformats.org/presentationml/2006/ole">
            <mc:AlternateContent xmlns:mc="http://schemas.openxmlformats.org/markup-compatibility/2006">
              <mc:Choice xmlns:v="urn:schemas-microsoft-com:vml" Requires="v">
                <p:oleObj spid="_x0000_s62576" name="Ecuación" r:id="rId75" imgW="129448" imgH="129600" progId="Equation.3">
                  <p:embed/>
                </p:oleObj>
              </mc:Choice>
              <mc:Fallback>
                <p:oleObj name="Ecuación" r:id="rId75" imgW="129448" imgH="129600" progId="Equation.3">
                  <p:embed/>
                  <p:pic>
                    <p:nvPicPr>
                      <p:cNvPr id="0" name=""/>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7543801" y="56832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4489" name="Object 89"/>
          <p:cNvGraphicFramePr>
            <a:graphicFrameLocks noChangeAspect="1"/>
          </p:cNvGraphicFramePr>
          <p:nvPr/>
        </p:nvGraphicFramePr>
        <p:xfrm>
          <a:off x="7848600" y="5638801"/>
          <a:ext cx="350838" cy="493713"/>
        </p:xfrm>
        <a:graphic>
          <a:graphicData uri="http://schemas.openxmlformats.org/presentationml/2006/ole">
            <mc:AlternateContent xmlns:mc="http://schemas.openxmlformats.org/markup-compatibility/2006">
              <mc:Choice xmlns:v="urn:schemas-microsoft-com:vml" Requires="v">
                <p:oleObj spid="_x0000_s62577" name="Ecuación" r:id="rId77" imgW="121884" imgH="167616" progId="Equation.3">
                  <p:embed/>
                </p:oleObj>
              </mc:Choice>
              <mc:Fallback>
                <p:oleObj name="Ecuación" r:id="rId77" imgW="121884" imgH="167616" progId="Equation.3">
                  <p:embed/>
                  <p:pic>
                    <p:nvPicPr>
                      <p:cNvPr id="0" name=""/>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7848600" y="56388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4490" name="Object 90"/>
          <p:cNvGraphicFramePr>
            <a:graphicFrameLocks noChangeAspect="1"/>
          </p:cNvGraphicFramePr>
          <p:nvPr/>
        </p:nvGraphicFramePr>
        <p:xfrm>
          <a:off x="8393114" y="5638801"/>
          <a:ext cx="211137" cy="460375"/>
        </p:xfrm>
        <a:graphic>
          <a:graphicData uri="http://schemas.openxmlformats.org/presentationml/2006/ole">
            <mc:AlternateContent xmlns:mc="http://schemas.openxmlformats.org/markup-compatibility/2006">
              <mc:Choice xmlns:v="urn:schemas-microsoft-com:vml" Requires="v">
                <p:oleObj spid="_x0000_s62578" name="Ecuación" r:id="rId79" imgW="68506" imgH="160056" progId="Equation.3">
                  <p:embed/>
                </p:oleObj>
              </mc:Choice>
              <mc:Fallback>
                <p:oleObj name="Ecuación" r:id="rId79" imgW="68506" imgH="160056" progId="Equation.3">
                  <p:embed/>
                  <p:pic>
                    <p:nvPicPr>
                      <p:cNvPr id="0" name=""/>
                      <p:cNvPicPr>
                        <a:picLocks noChangeAspect="1" noChangeArrowheads="1"/>
                      </p:cNvPicPr>
                      <p:nvPr/>
                    </p:nvPicPr>
                    <p:blipFill>
                      <a:blip r:embed="rId80">
                        <a:extLst>
                          <a:ext uri="{28A0092B-C50C-407E-A947-70E740481C1C}">
                            <a14:useLocalDpi xmlns:a14="http://schemas.microsoft.com/office/drawing/2010/main" val="0"/>
                          </a:ext>
                        </a:extLst>
                      </a:blip>
                      <a:srcRect/>
                      <a:stretch>
                        <a:fillRect/>
                      </a:stretch>
                    </p:blipFill>
                    <p:spPr bwMode="auto">
                      <a:xfrm>
                        <a:off x="8393114" y="5638801"/>
                        <a:ext cx="211137"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4491" name="Object 91"/>
          <p:cNvGraphicFramePr>
            <a:graphicFrameLocks noChangeAspect="1"/>
          </p:cNvGraphicFramePr>
          <p:nvPr/>
        </p:nvGraphicFramePr>
        <p:xfrm>
          <a:off x="8153401" y="5776913"/>
          <a:ext cx="220663" cy="220662"/>
        </p:xfrm>
        <a:graphic>
          <a:graphicData uri="http://schemas.openxmlformats.org/presentationml/2006/ole">
            <mc:AlternateContent xmlns:mc="http://schemas.openxmlformats.org/markup-compatibility/2006">
              <mc:Choice xmlns:v="urn:schemas-microsoft-com:vml" Requires="v">
                <p:oleObj spid="_x0000_s62579" name="Ecuación" r:id="rId81" imgW="68506" imgH="68688" progId="Equation.3">
                  <p:embed/>
                </p:oleObj>
              </mc:Choice>
              <mc:Fallback>
                <p:oleObj name="Ecuación" r:id="rId81" imgW="68506" imgH="68688" progId="Equation.3">
                  <p:embed/>
                  <p:pic>
                    <p:nvPicPr>
                      <p:cNvPr id="0" name=""/>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8153401" y="57769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4492" name="Rectangle 92"/>
          <p:cNvSpPr>
            <a:spLocks noChangeArrowheads="1"/>
          </p:cNvSpPr>
          <p:nvPr/>
        </p:nvSpPr>
        <p:spPr bwMode="auto">
          <a:xfrm>
            <a:off x="2782889" y="333375"/>
            <a:ext cx="6192837"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21934714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14488"/>
                                        </p:tgtEl>
                                        <p:attrNameLst>
                                          <p:attrName>style.visibility</p:attrName>
                                        </p:attrNameLst>
                                      </p:cBhvr>
                                      <p:to>
                                        <p:strVal val="visible"/>
                                      </p:to>
                                    </p:set>
                                    <p:anim calcmode="lin" valueType="num">
                                      <p:cBhvr>
                                        <p:cTn id="7" dur="500" fill="hold"/>
                                        <p:tgtEl>
                                          <p:spTgt spid="614488"/>
                                        </p:tgtEl>
                                        <p:attrNameLst>
                                          <p:attrName>ppt_w</p:attrName>
                                        </p:attrNameLst>
                                      </p:cBhvr>
                                      <p:tavLst>
                                        <p:tav tm="0">
                                          <p:val>
                                            <p:fltVal val="0"/>
                                          </p:val>
                                        </p:tav>
                                        <p:tav tm="100000">
                                          <p:val>
                                            <p:strVal val="#ppt_w"/>
                                          </p:val>
                                        </p:tav>
                                      </p:tavLst>
                                    </p:anim>
                                    <p:anim calcmode="lin" valueType="num">
                                      <p:cBhvr>
                                        <p:cTn id="8" dur="500" fill="hold"/>
                                        <p:tgtEl>
                                          <p:spTgt spid="61448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614489"/>
                                        </p:tgtEl>
                                        <p:attrNameLst>
                                          <p:attrName>style.visibility</p:attrName>
                                        </p:attrNameLst>
                                      </p:cBhvr>
                                      <p:to>
                                        <p:strVal val="visible"/>
                                      </p:to>
                                    </p:set>
                                    <p:anim calcmode="lin" valueType="num">
                                      <p:cBhvr>
                                        <p:cTn id="12" dur="500" fill="hold"/>
                                        <p:tgtEl>
                                          <p:spTgt spid="614489"/>
                                        </p:tgtEl>
                                        <p:attrNameLst>
                                          <p:attrName>ppt_w</p:attrName>
                                        </p:attrNameLst>
                                      </p:cBhvr>
                                      <p:tavLst>
                                        <p:tav tm="0">
                                          <p:val>
                                            <p:fltVal val="0"/>
                                          </p:val>
                                        </p:tav>
                                        <p:tav tm="100000">
                                          <p:val>
                                            <p:strVal val="#ppt_w"/>
                                          </p:val>
                                        </p:tav>
                                      </p:tavLst>
                                    </p:anim>
                                    <p:anim calcmode="lin" valueType="num">
                                      <p:cBhvr>
                                        <p:cTn id="13" dur="500" fill="hold"/>
                                        <p:tgtEl>
                                          <p:spTgt spid="61448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nodeType="afterEffect">
                                  <p:stCondLst>
                                    <p:cond delay="0"/>
                                  </p:stCondLst>
                                  <p:childTnLst>
                                    <p:set>
                                      <p:cBhvr>
                                        <p:cTn id="16" dur="1" fill="hold">
                                          <p:stCondLst>
                                            <p:cond delay="0"/>
                                          </p:stCondLst>
                                        </p:cTn>
                                        <p:tgtEl>
                                          <p:spTgt spid="614491"/>
                                        </p:tgtEl>
                                        <p:attrNameLst>
                                          <p:attrName>style.visibility</p:attrName>
                                        </p:attrNameLst>
                                      </p:cBhvr>
                                      <p:to>
                                        <p:strVal val="visible"/>
                                      </p:to>
                                    </p:set>
                                    <p:anim calcmode="lin" valueType="num">
                                      <p:cBhvr>
                                        <p:cTn id="17" dur="500" fill="hold"/>
                                        <p:tgtEl>
                                          <p:spTgt spid="614491"/>
                                        </p:tgtEl>
                                        <p:attrNameLst>
                                          <p:attrName>ppt_w</p:attrName>
                                        </p:attrNameLst>
                                      </p:cBhvr>
                                      <p:tavLst>
                                        <p:tav tm="0">
                                          <p:val>
                                            <p:fltVal val="0"/>
                                          </p:val>
                                        </p:tav>
                                        <p:tav tm="100000">
                                          <p:val>
                                            <p:strVal val="#ppt_w"/>
                                          </p:val>
                                        </p:tav>
                                      </p:tavLst>
                                    </p:anim>
                                    <p:anim calcmode="lin" valueType="num">
                                      <p:cBhvr>
                                        <p:cTn id="18" dur="500" fill="hold"/>
                                        <p:tgtEl>
                                          <p:spTgt spid="614491"/>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nodeType="afterEffect">
                                  <p:stCondLst>
                                    <p:cond delay="0"/>
                                  </p:stCondLst>
                                  <p:childTnLst>
                                    <p:set>
                                      <p:cBhvr>
                                        <p:cTn id="21" dur="1" fill="hold">
                                          <p:stCondLst>
                                            <p:cond delay="0"/>
                                          </p:stCondLst>
                                        </p:cTn>
                                        <p:tgtEl>
                                          <p:spTgt spid="614490"/>
                                        </p:tgtEl>
                                        <p:attrNameLst>
                                          <p:attrName>style.visibility</p:attrName>
                                        </p:attrNameLst>
                                      </p:cBhvr>
                                      <p:to>
                                        <p:strVal val="visible"/>
                                      </p:to>
                                    </p:set>
                                    <p:anim calcmode="lin" valueType="num">
                                      <p:cBhvr>
                                        <p:cTn id="22" dur="500" fill="hold"/>
                                        <p:tgtEl>
                                          <p:spTgt spid="614490"/>
                                        </p:tgtEl>
                                        <p:attrNameLst>
                                          <p:attrName>ppt_w</p:attrName>
                                        </p:attrNameLst>
                                      </p:cBhvr>
                                      <p:tavLst>
                                        <p:tav tm="0">
                                          <p:val>
                                            <p:fltVal val="0"/>
                                          </p:val>
                                        </p:tav>
                                        <p:tav tm="100000">
                                          <p:val>
                                            <p:strVal val="#ppt_w"/>
                                          </p:val>
                                        </p:tav>
                                      </p:tavLst>
                                    </p:anim>
                                    <p:anim calcmode="lin" valueType="num">
                                      <p:cBhvr>
                                        <p:cTn id="23" dur="500" fill="hold"/>
                                        <p:tgtEl>
                                          <p:spTgt spid="61449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Rectangle 2"/>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91139" name="Group 3"/>
          <p:cNvGrpSpPr>
            <a:grpSpLocks/>
          </p:cNvGrpSpPr>
          <p:nvPr/>
        </p:nvGrpSpPr>
        <p:grpSpPr bwMode="auto">
          <a:xfrm>
            <a:off x="2209801" y="1905001"/>
            <a:ext cx="2663825" cy="2824163"/>
            <a:chOff x="432" y="1200"/>
            <a:chExt cx="1678" cy="1779"/>
          </a:xfrm>
        </p:grpSpPr>
        <p:sp>
          <p:nvSpPr>
            <p:cNvPr id="91192" name="Text Box 4"/>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9119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91194" name="Line 6"/>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195" name="Line 7"/>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196" name="Line 8"/>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197" name="Line 9"/>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198" name="Line 10"/>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199" name="Line 11"/>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200" name="Line 12"/>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1201" name="Text Box 13"/>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91202" name="Text Box 14"/>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91203" name="Text Box 15"/>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91204" name="Text Box 16"/>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91205" name="Text Box 17"/>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91206" name="Text Box 18"/>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1207" name="Text Box 19"/>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1208" name="Text Box 20"/>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1209" name="Text Box 21"/>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91210" name="Text Box 22"/>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91211" name="Text Box 23"/>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91212" name="Text Box 24"/>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1213" name="Text Box 25"/>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91214" name="Text Box 26"/>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1215" name="Text Box 27"/>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91216" name="Text Box 28"/>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1217" name="Text Box 29"/>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91218" name="Text Box 30"/>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91219" name="Text Box 31"/>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1220" name="Text Box 32"/>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91140" name="AutoShape 33"/>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1141" name="Text Box 34"/>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91142" name="AutoShape 35"/>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1143" name="Group 36"/>
          <p:cNvGrpSpPr>
            <a:grpSpLocks/>
          </p:cNvGrpSpPr>
          <p:nvPr/>
        </p:nvGrpSpPr>
        <p:grpSpPr bwMode="auto">
          <a:xfrm>
            <a:off x="7772400" y="2895601"/>
            <a:ext cx="1524000" cy="1966913"/>
            <a:chOff x="3936" y="1824"/>
            <a:chExt cx="960" cy="1239"/>
          </a:xfrm>
        </p:grpSpPr>
        <p:grpSp>
          <p:nvGrpSpPr>
            <p:cNvPr id="91188" name="Group 37"/>
            <p:cNvGrpSpPr>
              <a:grpSpLocks/>
            </p:cNvGrpSpPr>
            <p:nvPr/>
          </p:nvGrpSpPr>
          <p:grpSpPr bwMode="auto">
            <a:xfrm>
              <a:off x="3936" y="1824"/>
              <a:ext cx="960" cy="912"/>
              <a:chOff x="3936" y="1824"/>
              <a:chExt cx="960" cy="912"/>
            </a:xfrm>
          </p:grpSpPr>
          <p:pic>
            <p:nvPicPr>
              <p:cNvPr id="91190"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1191" name="Rectangle 39"/>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91189" name="Text Box 40"/>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aphicFrame>
        <p:nvGraphicFramePr>
          <p:cNvPr id="91144" name="Object 41"/>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63566" name="Ecuación" r:id="rId5" imgW="464845" imgH="205848" progId="Equation.3">
                  <p:embed/>
                </p:oleObj>
              </mc:Choice>
              <mc:Fallback>
                <p:oleObj name="Ecuación" r:id="rId5" imgW="464845" imgH="205848"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45" name="Object 42"/>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63567" name="Ecuación" r:id="rId7" imgW="68506" imgH="68688" progId="Equation.3">
                  <p:embed/>
                </p:oleObj>
              </mc:Choice>
              <mc:Fallback>
                <p:oleObj name="Ecuación" r:id="rId7" imgW="68506" imgH="6868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91146" name="Group 43"/>
          <p:cNvGrpSpPr>
            <a:grpSpLocks/>
          </p:cNvGrpSpPr>
          <p:nvPr/>
        </p:nvGrpSpPr>
        <p:grpSpPr bwMode="auto">
          <a:xfrm>
            <a:off x="5200650" y="1841500"/>
            <a:ext cx="4857750" cy="596900"/>
            <a:chOff x="2316" y="1160"/>
            <a:chExt cx="3060" cy="376"/>
          </a:xfrm>
        </p:grpSpPr>
        <p:sp>
          <p:nvSpPr>
            <p:cNvPr id="91186" name="Text Box 44"/>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91187" name="Object 45"/>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63568" name="Ecuación" r:id="rId9" imgW="320054" imgH="205848" progId="Equation.3">
                    <p:embed/>
                  </p:oleObj>
                </mc:Choice>
                <mc:Fallback>
                  <p:oleObj name="Ecuación" r:id="rId9" imgW="320054" imgH="205848"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91147" name="Object 46"/>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63569" name="Ecuación" r:id="rId11" imgW="121884" imgH="160056" progId="Equation.3">
                  <p:embed/>
                </p:oleObj>
              </mc:Choice>
              <mc:Fallback>
                <p:oleObj name="Ecuación" r:id="rId11" imgW="121884" imgH="16005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48" name="Object 47"/>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63570" name="Ecuación" r:id="rId13" imgW="159919" imgH="160056" progId="Equation.3">
                  <p:embed/>
                </p:oleObj>
              </mc:Choice>
              <mc:Fallback>
                <p:oleObj name="Ecuación" r:id="rId13" imgW="159919" imgH="16005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49" name="Object 48"/>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63571" name="Ecuación" r:id="rId15" imgW="68506" imgH="68688" progId="Equation.3">
                  <p:embed/>
                </p:oleObj>
              </mc:Choice>
              <mc:Fallback>
                <p:oleObj name="Ecuación" r:id="rId15" imgW="68506" imgH="68688"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0" name="Object 49"/>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63572" name="Ecuación" r:id="rId17" imgW="129448" imgH="129600" progId="Equation.3">
                  <p:embed/>
                </p:oleObj>
              </mc:Choice>
              <mc:Fallback>
                <p:oleObj name="Ecuación" r:id="rId17" imgW="129448" imgH="129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1" name="Object 50"/>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63573" name="Ecuación" r:id="rId19" imgW="121884" imgH="160056" progId="Equation.3">
                  <p:embed/>
                </p:oleObj>
              </mc:Choice>
              <mc:Fallback>
                <p:oleObj name="Ecuación" r:id="rId19" imgW="121884" imgH="160056"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2" name="Object 51"/>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63574" name="Ecuación" r:id="rId21" imgW="129448" imgH="160056" progId="Equation.3">
                  <p:embed/>
                </p:oleObj>
              </mc:Choice>
              <mc:Fallback>
                <p:oleObj name="Ecuación" r:id="rId21" imgW="129448" imgH="16005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3" name="Object 52"/>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63575" name="Ecuación" r:id="rId23" imgW="129448" imgH="129600" progId="Equation.3">
                  <p:embed/>
                </p:oleObj>
              </mc:Choice>
              <mc:Fallback>
                <p:oleObj name="Ecuación" r:id="rId23" imgW="129448" imgH="129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4" name="Object 53"/>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63576" name="Ecuación" r:id="rId25" imgW="198170" imgH="167616" progId="Equation.3">
                  <p:embed/>
                </p:oleObj>
              </mc:Choice>
              <mc:Fallback>
                <p:oleObj name="Ecuación" r:id="rId25" imgW="198170" imgH="167616"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5" name="Object 54"/>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63577" name="Ecuación" r:id="rId27" imgW="144791" imgH="167616" progId="Equation.3">
                  <p:embed/>
                </p:oleObj>
              </mc:Choice>
              <mc:Fallback>
                <p:oleObj name="Ecuación" r:id="rId27" imgW="144791" imgH="167616"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6" name="Object 55"/>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63578" name="Ecuación" r:id="rId29" imgW="68506" imgH="68688" progId="Equation.3">
                  <p:embed/>
                </p:oleObj>
              </mc:Choice>
              <mc:Fallback>
                <p:oleObj name="Ecuación" r:id="rId29" imgW="68506" imgH="68688"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7" name="Object 56"/>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63579" name="Ecuación" r:id="rId31" imgW="129448" imgH="129600" progId="Equation.3">
                  <p:embed/>
                </p:oleObj>
              </mc:Choice>
              <mc:Fallback>
                <p:oleObj name="Ecuación" r:id="rId31" imgW="129448" imgH="129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8" name="Object 57"/>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63580" name="Ecuación" r:id="rId33" imgW="121884" imgH="167616" progId="Equation.3">
                  <p:embed/>
                </p:oleObj>
              </mc:Choice>
              <mc:Fallback>
                <p:oleObj name="Ecuación" r:id="rId33" imgW="121884" imgH="167616"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59" name="Object 58"/>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63581" name="Ecuación" r:id="rId35" imgW="144791" imgH="160056" progId="Equation.3">
                  <p:embed/>
                </p:oleObj>
              </mc:Choice>
              <mc:Fallback>
                <p:oleObj name="Ecuación" r:id="rId35" imgW="144791" imgH="160056"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0" name="Object 59"/>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63582" name="Ecuación" r:id="rId37" imgW="68506" imgH="68688" progId="Equation.3">
                  <p:embed/>
                </p:oleObj>
              </mc:Choice>
              <mc:Fallback>
                <p:oleObj name="Ecuación" r:id="rId37" imgW="68506" imgH="6868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1" name="Object 60"/>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63583" name="Ecuación" r:id="rId39" imgW="129448" imgH="129600" progId="Equation.3">
                  <p:embed/>
                </p:oleObj>
              </mc:Choice>
              <mc:Fallback>
                <p:oleObj name="Ecuación" r:id="rId39" imgW="129448" imgH="12960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2" name="Object 61"/>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63584" name="Ecuación" r:id="rId41" imgW="121884" imgH="160056" progId="Equation.3">
                  <p:embed/>
                </p:oleObj>
              </mc:Choice>
              <mc:Fallback>
                <p:oleObj name="Ecuación" r:id="rId41" imgW="121884" imgH="160056"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3" name="Object 62"/>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63585" name="Ecuación" r:id="rId43" imgW="129448" imgH="160056" progId="Equation.3">
                  <p:embed/>
                </p:oleObj>
              </mc:Choice>
              <mc:Fallback>
                <p:oleObj name="Ecuación" r:id="rId43" imgW="129448" imgH="160056"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4" name="Object 63"/>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63586" name="Ecuación" r:id="rId45" imgW="68506" imgH="68688" progId="Equation.3">
                  <p:embed/>
                </p:oleObj>
              </mc:Choice>
              <mc:Fallback>
                <p:oleObj name="Ecuación" r:id="rId45" imgW="68506" imgH="68688"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5" name="Object 64"/>
          <p:cNvGraphicFramePr>
            <a:graphicFrameLocks noChangeAspect="1"/>
          </p:cNvGraphicFramePr>
          <p:nvPr/>
        </p:nvGraphicFramePr>
        <p:xfrm>
          <a:off x="7648576" y="5149851"/>
          <a:ext cx="404813" cy="404813"/>
        </p:xfrm>
        <a:graphic>
          <a:graphicData uri="http://schemas.openxmlformats.org/presentationml/2006/ole">
            <mc:AlternateContent xmlns:mc="http://schemas.openxmlformats.org/markup-compatibility/2006">
              <mc:Choice xmlns:v="urn:schemas-microsoft-com:vml" Requires="v">
                <p:oleObj spid="_x0000_s63587" name="Ecuación" r:id="rId47" imgW="129448" imgH="129600" progId="Equation.3">
                  <p:embed/>
                </p:oleObj>
              </mc:Choice>
              <mc:Fallback>
                <p:oleObj name="Ecuación" r:id="rId47" imgW="129448" imgH="12960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648576"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6" name="Object 65"/>
          <p:cNvGraphicFramePr>
            <a:graphicFrameLocks noChangeAspect="1"/>
          </p:cNvGraphicFramePr>
          <p:nvPr/>
        </p:nvGraphicFramePr>
        <p:xfrm>
          <a:off x="7978775" y="5105401"/>
          <a:ext cx="350838" cy="493713"/>
        </p:xfrm>
        <a:graphic>
          <a:graphicData uri="http://schemas.openxmlformats.org/presentationml/2006/ole">
            <mc:AlternateContent xmlns:mc="http://schemas.openxmlformats.org/markup-compatibility/2006">
              <mc:Choice xmlns:v="urn:schemas-microsoft-com:vml" Requires="v">
                <p:oleObj spid="_x0000_s63588" name="Ecuación" r:id="rId49" imgW="121884" imgH="167616" progId="Equation.3">
                  <p:embed/>
                </p:oleObj>
              </mc:Choice>
              <mc:Fallback>
                <p:oleObj name="Ecuación" r:id="rId49" imgW="121884" imgH="167616"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978775" y="51054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7" name="Object 66"/>
          <p:cNvGraphicFramePr>
            <a:graphicFrameLocks noChangeAspect="1"/>
          </p:cNvGraphicFramePr>
          <p:nvPr/>
        </p:nvGraphicFramePr>
        <p:xfrm>
          <a:off x="8393114" y="5105400"/>
          <a:ext cx="350837" cy="458788"/>
        </p:xfrm>
        <a:graphic>
          <a:graphicData uri="http://schemas.openxmlformats.org/presentationml/2006/ole">
            <mc:AlternateContent xmlns:mc="http://schemas.openxmlformats.org/markup-compatibility/2006">
              <mc:Choice xmlns:v="urn:schemas-microsoft-com:vml" Requires="v">
                <p:oleObj spid="_x0000_s63589" name="Ecuación" r:id="rId51" imgW="121884" imgH="160056" progId="Equation.3">
                  <p:embed/>
                </p:oleObj>
              </mc:Choice>
              <mc:Fallback>
                <p:oleObj name="Ecuación" r:id="rId51" imgW="121884" imgH="160056"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8393114" y="5105400"/>
                        <a:ext cx="350837"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8" name="Object 67"/>
          <p:cNvGraphicFramePr>
            <a:graphicFrameLocks noChangeAspect="1"/>
          </p:cNvGraphicFramePr>
          <p:nvPr/>
        </p:nvGraphicFramePr>
        <p:xfrm>
          <a:off x="8281988" y="5243513"/>
          <a:ext cx="220662" cy="220662"/>
        </p:xfrm>
        <a:graphic>
          <a:graphicData uri="http://schemas.openxmlformats.org/presentationml/2006/ole">
            <mc:AlternateContent xmlns:mc="http://schemas.openxmlformats.org/markup-compatibility/2006">
              <mc:Choice xmlns:v="urn:schemas-microsoft-com:vml" Requires="v">
                <p:oleObj spid="_x0000_s63590" name="Ecuación" r:id="rId53" imgW="68506" imgH="68688" progId="Equation.3">
                  <p:embed/>
                </p:oleObj>
              </mc:Choice>
              <mc:Fallback>
                <p:oleObj name="Ecuación" r:id="rId53" imgW="68506" imgH="68688"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28198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69" name="Object 68"/>
          <p:cNvGraphicFramePr>
            <a:graphicFrameLocks noChangeAspect="1"/>
          </p:cNvGraphicFramePr>
          <p:nvPr/>
        </p:nvGraphicFramePr>
        <p:xfrm>
          <a:off x="8686801" y="5149851"/>
          <a:ext cx="404813" cy="404813"/>
        </p:xfrm>
        <a:graphic>
          <a:graphicData uri="http://schemas.openxmlformats.org/presentationml/2006/ole">
            <mc:AlternateContent xmlns:mc="http://schemas.openxmlformats.org/markup-compatibility/2006">
              <mc:Choice xmlns:v="urn:schemas-microsoft-com:vml" Requires="v">
                <p:oleObj spid="_x0000_s63591" name="Ecuación" r:id="rId55" imgW="129448" imgH="129600" progId="Equation.3">
                  <p:embed/>
                </p:oleObj>
              </mc:Choice>
              <mc:Fallback>
                <p:oleObj name="Ecuación" r:id="rId55" imgW="129448" imgH="129600"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86868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0" name="Object 69"/>
          <p:cNvGraphicFramePr>
            <a:graphicFrameLocks noChangeAspect="1"/>
          </p:cNvGraphicFramePr>
          <p:nvPr/>
        </p:nvGraphicFramePr>
        <p:xfrm>
          <a:off x="8928100" y="5105401"/>
          <a:ext cx="596900" cy="493713"/>
        </p:xfrm>
        <a:graphic>
          <a:graphicData uri="http://schemas.openxmlformats.org/presentationml/2006/ole">
            <mc:AlternateContent xmlns:mc="http://schemas.openxmlformats.org/markup-compatibility/2006">
              <mc:Choice xmlns:v="urn:schemas-microsoft-com:vml" Requires="v">
                <p:oleObj spid="_x0000_s63592" name="Ecuación" r:id="rId57" imgW="205733" imgH="167616" progId="Equation.3">
                  <p:embed/>
                </p:oleObj>
              </mc:Choice>
              <mc:Fallback>
                <p:oleObj name="Ecuación" r:id="rId57" imgW="205733" imgH="167616"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8928100" y="5105401"/>
                        <a:ext cx="596900"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1" name="Object 70"/>
          <p:cNvGraphicFramePr>
            <a:graphicFrameLocks noChangeAspect="1"/>
          </p:cNvGraphicFramePr>
          <p:nvPr/>
        </p:nvGraphicFramePr>
        <p:xfrm>
          <a:off x="9602788" y="5087938"/>
          <a:ext cx="455612" cy="495300"/>
        </p:xfrm>
        <a:graphic>
          <a:graphicData uri="http://schemas.openxmlformats.org/presentationml/2006/ole">
            <mc:AlternateContent xmlns:mc="http://schemas.openxmlformats.org/markup-compatibility/2006">
              <mc:Choice xmlns:v="urn:schemas-microsoft-com:vml" Requires="v">
                <p:oleObj spid="_x0000_s63593" name="Ecuación" r:id="rId59" imgW="159919" imgH="167616" progId="Equation.3">
                  <p:embed/>
                </p:oleObj>
              </mc:Choice>
              <mc:Fallback>
                <p:oleObj name="Ecuación" r:id="rId59" imgW="159919" imgH="167616"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9602788" y="5087938"/>
                        <a:ext cx="455612" cy="4953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2" name="Object 71"/>
          <p:cNvGraphicFramePr>
            <a:graphicFrameLocks noChangeAspect="1"/>
          </p:cNvGraphicFramePr>
          <p:nvPr/>
        </p:nvGraphicFramePr>
        <p:xfrm>
          <a:off x="9456738" y="5243513"/>
          <a:ext cx="220662" cy="220662"/>
        </p:xfrm>
        <a:graphic>
          <a:graphicData uri="http://schemas.openxmlformats.org/presentationml/2006/ole">
            <mc:AlternateContent xmlns:mc="http://schemas.openxmlformats.org/markup-compatibility/2006">
              <mc:Choice xmlns:v="urn:schemas-microsoft-com:vml" Requires="v">
                <p:oleObj spid="_x0000_s63594" name="Ecuación" r:id="rId61" imgW="68506" imgH="68688" progId="Equation.3">
                  <p:embed/>
                </p:oleObj>
              </mc:Choice>
              <mc:Fallback>
                <p:oleObj name="Ecuación" r:id="rId61" imgW="68506" imgH="68688"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94567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3" name="Object 72"/>
          <p:cNvGraphicFramePr>
            <a:graphicFrameLocks noChangeAspect="1"/>
          </p:cNvGraphicFramePr>
          <p:nvPr/>
        </p:nvGraphicFramePr>
        <p:xfrm>
          <a:off x="6477001" y="5700713"/>
          <a:ext cx="404813" cy="404812"/>
        </p:xfrm>
        <a:graphic>
          <a:graphicData uri="http://schemas.openxmlformats.org/presentationml/2006/ole">
            <mc:AlternateContent xmlns:mc="http://schemas.openxmlformats.org/markup-compatibility/2006">
              <mc:Choice xmlns:v="urn:schemas-microsoft-com:vml" Requires="v">
                <p:oleObj spid="_x0000_s63595" name="Ecuación" r:id="rId63" imgW="129448" imgH="129600" progId="Equation.3">
                  <p:embed/>
                </p:oleObj>
              </mc:Choice>
              <mc:Fallback>
                <p:oleObj name="Ecuación" r:id="rId63" imgW="129448" imgH="129600" progId="Equation.3">
                  <p:embed/>
                  <p:pic>
                    <p:nvPicPr>
                      <p:cNvPr id="0" name=""/>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6477001" y="5700713"/>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4" name="Object 73"/>
          <p:cNvGraphicFramePr>
            <a:graphicFrameLocks noChangeAspect="1"/>
          </p:cNvGraphicFramePr>
          <p:nvPr/>
        </p:nvGraphicFramePr>
        <p:xfrm>
          <a:off x="6781800" y="5656263"/>
          <a:ext cx="350838" cy="493712"/>
        </p:xfrm>
        <a:graphic>
          <a:graphicData uri="http://schemas.openxmlformats.org/presentationml/2006/ole">
            <mc:AlternateContent xmlns:mc="http://schemas.openxmlformats.org/markup-compatibility/2006">
              <mc:Choice xmlns:v="urn:schemas-microsoft-com:vml" Requires="v">
                <p:oleObj spid="_x0000_s63596" name="Ecuación" r:id="rId65" imgW="121884" imgH="167616" progId="Equation.3">
                  <p:embed/>
                </p:oleObj>
              </mc:Choice>
              <mc:Fallback>
                <p:oleObj name="Ecuación" r:id="rId65" imgW="121884" imgH="167616"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6781800" y="5656263"/>
                        <a:ext cx="350838" cy="4937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5" name="Object 74"/>
          <p:cNvGraphicFramePr>
            <a:graphicFrameLocks noChangeAspect="1"/>
          </p:cNvGraphicFramePr>
          <p:nvPr/>
        </p:nvGraphicFramePr>
        <p:xfrm>
          <a:off x="7239001" y="5656264"/>
          <a:ext cx="385763" cy="460375"/>
        </p:xfrm>
        <a:graphic>
          <a:graphicData uri="http://schemas.openxmlformats.org/presentationml/2006/ole">
            <mc:AlternateContent xmlns:mc="http://schemas.openxmlformats.org/markup-compatibility/2006">
              <mc:Choice xmlns:v="urn:schemas-microsoft-com:vml" Requires="v">
                <p:oleObj spid="_x0000_s63597" name="Ecuación" r:id="rId67" imgW="129448" imgH="160056" progId="Equation.3">
                  <p:embed/>
                </p:oleObj>
              </mc:Choice>
              <mc:Fallback>
                <p:oleObj name="Ecuación" r:id="rId67" imgW="129448" imgH="160056" progId="Equation.3">
                  <p:embed/>
                  <p:pic>
                    <p:nvPicPr>
                      <p:cNvPr id="0" name=""/>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7239001" y="5656264"/>
                        <a:ext cx="385763"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6" name="Object 75"/>
          <p:cNvGraphicFramePr>
            <a:graphicFrameLocks noChangeAspect="1"/>
          </p:cNvGraphicFramePr>
          <p:nvPr/>
        </p:nvGraphicFramePr>
        <p:xfrm>
          <a:off x="7086601" y="5794376"/>
          <a:ext cx="220663" cy="220663"/>
        </p:xfrm>
        <a:graphic>
          <a:graphicData uri="http://schemas.openxmlformats.org/presentationml/2006/ole">
            <mc:AlternateContent xmlns:mc="http://schemas.openxmlformats.org/markup-compatibility/2006">
              <mc:Choice xmlns:v="urn:schemas-microsoft-com:vml" Requires="v">
                <p:oleObj spid="_x0000_s63598" name="Ecuación" r:id="rId69" imgW="68506" imgH="68688" progId="Equation.3">
                  <p:embed/>
                </p:oleObj>
              </mc:Choice>
              <mc:Fallback>
                <p:oleObj name="Ecuación" r:id="rId69" imgW="68506" imgH="68688" progId="Equation.3">
                  <p:embed/>
                  <p:pic>
                    <p:nvPicPr>
                      <p:cNvPr id="0" name=""/>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7086601" y="5794376"/>
                        <a:ext cx="220663" cy="22066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77" name="Object 76"/>
          <p:cNvGraphicFramePr>
            <a:graphicFrameLocks noChangeAspect="1"/>
          </p:cNvGraphicFramePr>
          <p:nvPr/>
        </p:nvGraphicFramePr>
        <p:xfrm>
          <a:off x="9958388" y="5105401"/>
          <a:ext cx="404812" cy="404813"/>
        </p:xfrm>
        <a:graphic>
          <a:graphicData uri="http://schemas.openxmlformats.org/presentationml/2006/ole">
            <mc:AlternateContent xmlns:mc="http://schemas.openxmlformats.org/markup-compatibility/2006">
              <mc:Choice xmlns:v="urn:schemas-microsoft-com:vml" Requires="v">
                <p:oleObj spid="_x0000_s63599" name="Ecuación" r:id="rId71" imgW="129448" imgH="129600" progId="Equation.3">
                  <p:embed/>
                </p:oleObj>
              </mc:Choice>
              <mc:Fallback>
                <p:oleObj name="Ecuación" r:id="rId71" imgW="129448" imgH="129600" progId="Equation.3">
                  <p:embed/>
                  <p:pic>
                    <p:nvPicPr>
                      <p:cNvPr id="0" name=""/>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9958388" y="510540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91178" name="Picture 77"/>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2209800" y="1905000"/>
            <a:ext cx="1676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1179" name="Rectangle 78"/>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91180" name="Picture 79"/>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8763000" y="3860800"/>
            <a:ext cx="533400"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91181" name="Object 80"/>
          <p:cNvGraphicFramePr>
            <a:graphicFrameLocks noChangeAspect="1"/>
          </p:cNvGraphicFramePr>
          <p:nvPr/>
        </p:nvGraphicFramePr>
        <p:xfrm>
          <a:off x="7543801" y="5683251"/>
          <a:ext cx="404813" cy="404813"/>
        </p:xfrm>
        <a:graphic>
          <a:graphicData uri="http://schemas.openxmlformats.org/presentationml/2006/ole">
            <mc:AlternateContent xmlns:mc="http://schemas.openxmlformats.org/markup-compatibility/2006">
              <mc:Choice xmlns:v="urn:schemas-microsoft-com:vml" Requires="v">
                <p:oleObj spid="_x0000_s63600" name="Ecuación" r:id="rId75" imgW="129448" imgH="129600" progId="Equation.3">
                  <p:embed/>
                </p:oleObj>
              </mc:Choice>
              <mc:Fallback>
                <p:oleObj name="Ecuación" r:id="rId75" imgW="129448" imgH="129600" progId="Equation.3">
                  <p:embed/>
                  <p:pic>
                    <p:nvPicPr>
                      <p:cNvPr id="0" name=""/>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7543801" y="56832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82" name="Object 81"/>
          <p:cNvGraphicFramePr>
            <a:graphicFrameLocks noChangeAspect="1"/>
          </p:cNvGraphicFramePr>
          <p:nvPr/>
        </p:nvGraphicFramePr>
        <p:xfrm>
          <a:off x="7848600" y="5638801"/>
          <a:ext cx="350838" cy="493713"/>
        </p:xfrm>
        <a:graphic>
          <a:graphicData uri="http://schemas.openxmlformats.org/presentationml/2006/ole">
            <mc:AlternateContent xmlns:mc="http://schemas.openxmlformats.org/markup-compatibility/2006">
              <mc:Choice xmlns:v="urn:schemas-microsoft-com:vml" Requires="v">
                <p:oleObj spid="_x0000_s63601" name="Ecuación" r:id="rId77" imgW="121884" imgH="167616" progId="Equation.3">
                  <p:embed/>
                </p:oleObj>
              </mc:Choice>
              <mc:Fallback>
                <p:oleObj name="Ecuación" r:id="rId77" imgW="121884" imgH="167616" progId="Equation.3">
                  <p:embed/>
                  <p:pic>
                    <p:nvPicPr>
                      <p:cNvPr id="0" name=""/>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7848600" y="56388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83" name="Object 82"/>
          <p:cNvGraphicFramePr>
            <a:graphicFrameLocks noChangeAspect="1"/>
          </p:cNvGraphicFramePr>
          <p:nvPr/>
        </p:nvGraphicFramePr>
        <p:xfrm>
          <a:off x="8393114" y="5638801"/>
          <a:ext cx="211137" cy="460375"/>
        </p:xfrm>
        <a:graphic>
          <a:graphicData uri="http://schemas.openxmlformats.org/presentationml/2006/ole">
            <mc:AlternateContent xmlns:mc="http://schemas.openxmlformats.org/markup-compatibility/2006">
              <mc:Choice xmlns:v="urn:schemas-microsoft-com:vml" Requires="v">
                <p:oleObj spid="_x0000_s63602" name="Ecuación" r:id="rId79" imgW="68506" imgH="160056" progId="Equation.3">
                  <p:embed/>
                </p:oleObj>
              </mc:Choice>
              <mc:Fallback>
                <p:oleObj name="Ecuación" r:id="rId79" imgW="68506" imgH="160056" progId="Equation.3">
                  <p:embed/>
                  <p:pic>
                    <p:nvPicPr>
                      <p:cNvPr id="0" name=""/>
                      <p:cNvPicPr>
                        <a:picLocks noChangeAspect="1" noChangeArrowheads="1"/>
                      </p:cNvPicPr>
                      <p:nvPr/>
                    </p:nvPicPr>
                    <p:blipFill>
                      <a:blip r:embed="rId80">
                        <a:extLst>
                          <a:ext uri="{28A0092B-C50C-407E-A947-70E740481C1C}">
                            <a14:useLocalDpi xmlns:a14="http://schemas.microsoft.com/office/drawing/2010/main" val="0"/>
                          </a:ext>
                        </a:extLst>
                      </a:blip>
                      <a:srcRect/>
                      <a:stretch>
                        <a:fillRect/>
                      </a:stretch>
                    </p:blipFill>
                    <p:spPr bwMode="auto">
                      <a:xfrm>
                        <a:off x="8393114" y="5638801"/>
                        <a:ext cx="211137"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1184" name="Object 83"/>
          <p:cNvGraphicFramePr>
            <a:graphicFrameLocks noChangeAspect="1"/>
          </p:cNvGraphicFramePr>
          <p:nvPr/>
        </p:nvGraphicFramePr>
        <p:xfrm>
          <a:off x="8153401" y="5776913"/>
          <a:ext cx="220663" cy="220662"/>
        </p:xfrm>
        <a:graphic>
          <a:graphicData uri="http://schemas.openxmlformats.org/presentationml/2006/ole">
            <mc:AlternateContent xmlns:mc="http://schemas.openxmlformats.org/markup-compatibility/2006">
              <mc:Choice xmlns:v="urn:schemas-microsoft-com:vml" Requires="v">
                <p:oleObj spid="_x0000_s63603" name="Ecuación" r:id="rId81" imgW="68506" imgH="68688" progId="Equation.3">
                  <p:embed/>
                </p:oleObj>
              </mc:Choice>
              <mc:Fallback>
                <p:oleObj name="Ecuación" r:id="rId81" imgW="68506" imgH="68688" progId="Equation.3">
                  <p:embed/>
                  <p:pic>
                    <p:nvPicPr>
                      <p:cNvPr id="0" name=""/>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8153401" y="57769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5508" name="Rectangle 84"/>
          <p:cNvSpPr>
            <a:spLocks noChangeArrowheads="1"/>
          </p:cNvSpPr>
          <p:nvPr/>
        </p:nvSpPr>
        <p:spPr bwMode="auto">
          <a:xfrm>
            <a:off x="3575051" y="260350"/>
            <a:ext cx="48244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Tree>
    <p:extLst>
      <p:ext uri="{BB962C8B-B14F-4D97-AF65-F5344CB8AC3E}">
        <p14:creationId xmlns:p14="http://schemas.microsoft.com/office/powerpoint/2010/main" val="396275439"/>
      </p:ext>
    </p:extLst>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J0076160"/>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4724400"/>
            <a:ext cx="1447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451" name="Rectangle 3"/>
          <p:cNvSpPr>
            <a:spLocks noChangeArrowheads="1"/>
          </p:cNvSpPr>
          <p:nvPr/>
        </p:nvSpPr>
        <p:spPr bwMode="auto">
          <a:xfrm>
            <a:off x="3503614" y="1127125"/>
            <a:ext cx="5347939" cy="400110"/>
          </a:xfrm>
          <a:prstGeom prst="rect">
            <a:avLst/>
          </a:prstGeom>
          <a:solidFill>
            <a:schemeClr val="accent1"/>
          </a:solidFill>
          <a:ln>
            <a:noFill/>
          </a:ln>
          <a:effectLst>
            <a:outerShdw dist="35921" dir="2700000" algn="ctr" rotWithShape="0">
              <a:schemeClr val="bg1"/>
            </a:outerShdw>
          </a:effectLst>
          <a:extLs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defRPr/>
            </a:pPr>
            <a:r>
              <a:rPr lang="es-ES_tradnl" sz="2000" b="1">
                <a:solidFill>
                  <a:srgbClr val="993300"/>
                </a:solidFill>
                <a:effectLst>
                  <a:outerShdw blurRad="38100" dist="38100" dir="2700000" algn="tl">
                    <a:srgbClr val="000000"/>
                  </a:outerShdw>
                </a:effectLst>
                <a:latin typeface="Book Antiqua" panose="02040602050305030304" pitchFamily="18" charset="0"/>
              </a:rPr>
              <a:t>EJEMPLO DE CONVOLUCIÓN ESPACIAL</a:t>
            </a:r>
          </a:p>
        </p:txBody>
      </p:sp>
      <p:grpSp>
        <p:nvGrpSpPr>
          <p:cNvPr id="92164" name="Group 4"/>
          <p:cNvGrpSpPr>
            <a:grpSpLocks/>
          </p:cNvGrpSpPr>
          <p:nvPr/>
        </p:nvGrpSpPr>
        <p:grpSpPr bwMode="auto">
          <a:xfrm>
            <a:off x="2209801" y="1905001"/>
            <a:ext cx="2663825" cy="2824163"/>
            <a:chOff x="432" y="1200"/>
            <a:chExt cx="1678" cy="1779"/>
          </a:xfrm>
        </p:grpSpPr>
        <p:sp>
          <p:nvSpPr>
            <p:cNvPr id="92222" name="Text Box 5"/>
            <p:cNvSpPr txBox="1">
              <a:spLocks noChangeArrowheads="1"/>
            </p:cNvSpPr>
            <p:nvPr/>
          </p:nvSpPr>
          <p:spPr bwMode="auto">
            <a:xfrm>
              <a:off x="864" y="2652"/>
              <a:ext cx="901" cy="32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Imagen</a:t>
              </a:r>
            </a:p>
          </p:txBody>
        </p:sp>
        <p:pic>
          <p:nvPicPr>
            <p:cNvPr id="92223"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1200"/>
              <a:ext cx="1678" cy="1429"/>
            </a:xfrm>
            <a:prstGeom prst="rect">
              <a:avLst/>
            </a:prstGeom>
            <a:noFill/>
            <a:ln w="12700">
              <a:solidFill>
                <a:schemeClr val="tx1"/>
              </a:solidFill>
              <a:miter lim="800000"/>
              <a:headEnd/>
              <a:tailEnd/>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92224" name="Line 7"/>
            <p:cNvSpPr>
              <a:spLocks noChangeShapeType="1"/>
            </p:cNvSpPr>
            <p:nvPr/>
          </p:nvSpPr>
          <p:spPr bwMode="auto">
            <a:xfrm>
              <a:off x="76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25" name="Line 8"/>
            <p:cNvSpPr>
              <a:spLocks noChangeShapeType="1"/>
            </p:cNvSpPr>
            <p:nvPr/>
          </p:nvSpPr>
          <p:spPr bwMode="auto">
            <a:xfrm>
              <a:off x="1119"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26" name="Line 9"/>
            <p:cNvSpPr>
              <a:spLocks noChangeShapeType="1"/>
            </p:cNvSpPr>
            <p:nvPr/>
          </p:nvSpPr>
          <p:spPr bwMode="auto">
            <a:xfrm>
              <a:off x="1473"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27" name="Line 10"/>
            <p:cNvSpPr>
              <a:spLocks noChangeShapeType="1"/>
            </p:cNvSpPr>
            <p:nvPr/>
          </p:nvSpPr>
          <p:spPr bwMode="auto">
            <a:xfrm>
              <a:off x="1778" y="1200"/>
              <a:ext cx="0" cy="1429"/>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28" name="Line 11"/>
            <p:cNvSpPr>
              <a:spLocks noChangeShapeType="1"/>
            </p:cNvSpPr>
            <p:nvPr/>
          </p:nvSpPr>
          <p:spPr bwMode="auto">
            <a:xfrm>
              <a:off x="432" y="154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29" name="Line 12"/>
            <p:cNvSpPr>
              <a:spLocks noChangeShapeType="1"/>
            </p:cNvSpPr>
            <p:nvPr/>
          </p:nvSpPr>
          <p:spPr bwMode="auto">
            <a:xfrm>
              <a:off x="432" y="1920"/>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30" name="Line 13"/>
            <p:cNvSpPr>
              <a:spLocks noChangeShapeType="1"/>
            </p:cNvSpPr>
            <p:nvPr/>
          </p:nvSpPr>
          <p:spPr bwMode="auto">
            <a:xfrm>
              <a:off x="432" y="2289"/>
              <a:ext cx="1678" cy="0"/>
            </a:xfrm>
            <a:prstGeom prst="line">
              <a:avLst/>
            </a:prstGeom>
            <a:noFill/>
            <a:ln w="9525">
              <a:solidFill>
                <a:schemeClr val="tx1"/>
              </a:solidFill>
              <a:round/>
              <a:headEnd/>
              <a:tailEnd/>
            </a:ln>
            <a:effectLst>
              <a:outerShdw dist="35921" dir="2700000" algn="ctr" rotWithShape="0">
                <a:schemeClr val="tx1"/>
              </a:outerShdw>
            </a:effectLst>
            <a:extLst>
              <a:ext uri="{909E8E84-426E-40DD-AFC4-6F175D3DCCD1}">
                <a14:hiddenFill xmlns:a14="http://schemas.microsoft.com/office/drawing/2010/main">
                  <a:noFill/>
                </a14:hiddenFill>
              </a:ext>
            </a:extLst>
          </p:spPr>
          <p:txBody>
            <a:bodyPr wrap="none" anchor="ctr"/>
            <a:lstStyle/>
            <a:p>
              <a:endParaRPr lang="en-US"/>
            </a:p>
          </p:txBody>
        </p:sp>
        <p:sp>
          <p:nvSpPr>
            <p:cNvPr id="92231" name="Text Box 14"/>
            <p:cNvSpPr txBox="1">
              <a:spLocks noChangeArrowheads="1"/>
            </p:cNvSpPr>
            <p:nvPr/>
          </p:nvSpPr>
          <p:spPr bwMode="auto">
            <a:xfrm>
              <a:off x="485"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a:t>
              </a:r>
            </a:p>
          </p:txBody>
        </p:sp>
        <p:sp>
          <p:nvSpPr>
            <p:cNvPr id="92232" name="Text Box 15"/>
            <p:cNvSpPr txBox="1">
              <a:spLocks noChangeArrowheads="1"/>
            </p:cNvSpPr>
            <p:nvPr/>
          </p:nvSpPr>
          <p:spPr bwMode="auto">
            <a:xfrm>
              <a:off x="819" y="1248"/>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92233" name="Text Box 16"/>
            <p:cNvSpPr txBox="1">
              <a:spLocks noChangeArrowheads="1"/>
            </p:cNvSpPr>
            <p:nvPr/>
          </p:nvSpPr>
          <p:spPr bwMode="auto">
            <a:xfrm>
              <a:off x="1110"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10</a:t>
              </a:r>
            </a:p>
          </p:txBody>
        </p:sp>
        <p:sp>
          <p:nvSpPr>
            <p:cNvPr id="92234" name="Text Box 17"/>
            <p:cNvSpPr txBox="1">
              <a:spLocks noChangeArrowheads="1"/>
            </p:cNvSpPr>
            <p:nvPr/>
          </p:nvSpPr>
          <p:spPr bwMode="auto">
            <a:xfrm>
              <a:off x="1488"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23</a:t>
              </a:r>
            </a:p>
          </p:txBody>
        </p:sp>
        <p:sp>
          <p:nvSpPr>
            <p:cNvPr id="92235" name="Text Box 18"/>
            <p:cNvSpPr txBox="1">
              <a:spLocks noChangeArrowheads="1"/>
            </p:cNvSpPr>
            <p:nvPr/>
          </p:nvSpPr>
          <p:spPr bwMode="auto">
            <a:xfrm>
              <a:off x="1776" y="1248"/>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53</a:t>
              </a:r>
            </a:p>
          </p:txBody>
        </p:sp>
        <p:sp>
          <p:nvSpPr>
            <p:cNvPr id="92236" name="Text Box 19"/>
            <p:cNvSpPr txBox="1">
              <a:spLocks noChangeArrowheads="1"/>
            </p:cNvSpPr>
            <p:nvPr/>
          </p:nvSpPr>
          <p:spPr bwMode="auto">
            <a:xfrm>
              <a:off x="485"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2237" name="Text Box 20"/>
            <p:cNvSpPr txBox="1">
              <a:spLocks noChangeArrowheads="1"/>
            </p:cNvSpPr>
            <p:nvPr/>
          </p:nvSpPr>
          <p:spPr bwMode="auto">
            <a:xfrm>
              <a:off x="1164"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2238" name="Text Box 21"/>
            <p:cNvSpPr txBox="1">
              <a:spLocks noChangeArrowheads="1"/>
            </p:cNvSpPr>
            <p:nvPr/>
          </p:nvSpPr>
          <p:spPr bwMode="auto">
            <a:xfrm>
              <a:off x="1542" y="157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2239" name="Text Box 22"/>
            <p:cNvSpPr txBox="1">
              <a:spLocks noChangeArrowheads="1"/>
            </p:cNvSpPr>
            <p:nvPr/>
          </p:nvSpPr>
          <p:spPr bwMode="auto">
            <a:xfrm>
              <a:off x="1776" y="157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12</a:t>
              </a:r>
            </a:p>
          </p:txBody>
        </p:sp>
        <p:sp>
          <p:nvSpPr>
            <p:cNvPr id="92240" name="Text Box 23"/>
            <p:cNvSpPr txBox="1">
              <a:spLocks noChangeArrowheads="1"/>
            </p:cNvSpPr>
            <p:nvPr/>
          </p:nvSpPr>
          <p:spPr bwMode="auto">
            <a:xfrm>
              <a:off x="432" y="1965"/>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20</a:t>
              </a:r>
            </a:p>
          </p:txBody>
        </p:sp>
        <p:sp>
          <p:nvSpPr>
            <p:cNvPr id="92241" name="Text Box 24"/>
            <p:cNvSpPr txBox="1">
              <a:spLocks noChangeArrowheads="1"/>
            </p:cNvSpPr>
            <p:nvPr/>
          </p:nvSpPr>
          <p:spPr bwMode="auto">
            <a:xfrm>
              <a:off x="820"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6</a:t>
              </a:r>
            </a:p>
          </p:txBody>
        </p:sp>
        <p:sp>
          <p:nvSpPr>
            <p:cNvPr id="92242" name="Text Box 25"/>
            <p:cNvSpPr txBox="1">
              <a:spLocks noChangeArrowheads="1"/>
            </p:cNvSpPr>
            <p:nvPr/>
          </p:nvSpPr>
          <p:spPr bwMode="auto">
            <a:xfrm>
              <a:off x="1164"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2243" name="Text Box 26"/>
            <p:cNvSpPr txBox="1">
              <a:spLocks noChangeArrowheads="1"/>
            </p:cNvSpPr>
            <p:nvPr/>
          </p:nvSpPr>
          <p:spPr bwMode="auto">
            <a:xfrm>
              <a:off x="1542"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5</a:t>
              </a:r>
            </a:p>
          </p:txBody>
        </p:sp>
        <p:sp>
          <p:nvSpPr>
            <p:cNvPr id="92244" name="Text Box 27"/>
            <p:cNvSpPr txBox="1">
              <a:spLocks noChangeArrowheads="1"/>
            </p:cNvSpPr>
            <p:nvPr/>
          </p:nvSpPr>
          <p:spPr bwMode="auto">
            <a:xfrm>
              <a:off x="1829" y="1965"/>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2245" name="Text Box 28"/>
            <p:cNvSpPr txBox="1">
              <a:spLocks noChangeArrowheads="1"/>
            </p:cNvSpPr>
            <p:nvPr/>
          </p:nvSpPr>
          <p:spPr bwMode="auto">
            <a:xfrm>
              <a:off x="432" y="2283"/>
              <a:ext cx="330"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11</a:t>
              </a:r>
            </a:p>
          </p:txBody>
        </p:sp>
        <p:sp>
          <p:nvSpPr>
            <p:cNvPr id="92246" name="Text Box 29"/>
            <p:cNvSpPr txBox="1">
              <a:spLocks noChangeArrowheads="1"/>
            </p:cNvSpPr>
            <p:nvPr/>
          </p:nvSpPr>
          <p:spPr bwMode="auto">
            <a:xfrm>
              <a:off x="820"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9</a:t>
              </a:r>
            </a:p>
          </p:txBody>
        </p:sp>
        <p:sp>
          <p:nvSpPr>
            <p:cNvPr id="92247" name="Text Box 30"/>
            <p:cNvSpPr txBox="1">
              <a:spLocks noChangeArrowheads="1"/>
            </p:cNvSpPr>
            <p:nvPr/>
          </p:nvSpPr>
          <p:spPr bwMode="auto">
            <a:xfrm>
              <a:off x="1164"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8</a:t>
              </a:r>
            </a:p>
          </p:txBody>
        </p:sp>
        <p:sp>
          <p:nvSpPr>
            <p:cNvPr id="92248" name="Text Box 31"/>
            <p:cNvSpPr txBox="1">
              <a:spLocks noChangeArrowheads="1"/>
            </p:cNvSpPr>
            <p:nvPr/>
          </p:nvSpPr>
          <p:spPr bwMode="auto">
            <a:xfrm>
              <a:off x="1542"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7</a:t>
              </a:r>
            </a:p>
          </p:txBody>
        </p:sp>
        <p:sp>
          <p:nvSpPr>
            <p:cNvPr id="92249" name="Text Box 32"/>
            <p:cNvSpPr txBox="1">
              <a:spLocks noChangeArrowheads="1"/>
            </p:cNvSpPr>
            <p:nvPr/>
          </p:nvSpPr>
          <p:spPr bwMode="auto">
            <a:xfrm>
              <a:off x="1829" y="2283"/>
              <a:ext cx="223" cy="2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400" b="1" i="0">
                  <a:solidFill>
                    <a:schemeClr val="bg1"/>
                  </a:solidFill>
                </a:rPr>
                <a:t>3</a:t>
              </a:r>
            </a:p>
          </p:txBody>
        </p:sp>
        <p:sp>
          <p:nvSpPr>
            <p:cNvPr id="92250" name="Text Box 33"/>
            <p:cNvSpPr txBox="1">
              <a:spLocks noChangeArrowheads="1"/>
            </p:cNvSpPr>
            <p:nvPr/>
          </p:nvSpPr>
          <p:spPr bwMode="auto">
            <a:xfrm>
              <a:off x="825" y="1584"/>
              <a:ext cx="231" cy="288"/>
            </a:xfrm>
            <a:prstGeom prst="rect">
              <a:avLst/>
            </a:prstGeom>
            <a:solidFill>
              <a:srgbClr val="FF0000"/>
            </a:solidFill>
            <a:ln>
              <a:noFill/>
            </a:ln>
            <a:effectLst>
              <a:outerShdw dist="35921" dir="2700000" algn="ctr" rotWithShape="0">
                <a:schemeClr val="tx1"/>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r>
                <a:rPr lang="es-MX" sz="2400" b="1" i="0">
                  <a:solidFill>
                    <a:srgbClr val="FFFF00"/>
                  </a:solidFill>
                </a:rPr>
                <a:t>4</a:t>
              </a:r>
            </a:p>
          </p:txBody>
        </p:sp>
      </p:grpSp>
      <p:cxnSp>
        <p:nvCxnSpPr>
          <p:cNvPr id="92165" name="AutoShape 34"/>
          <p:cNvCxnSpPr>
            <a:cxnSpLocks noChangeShapeType="1"/>
          </p:cNvCxnSpPr>
          <p:nvPr/>
        </p:nvCxnSpPr>
        <p:spPr bwMode="auto">
          <a:xfrm rot="10800000">
            <a:off x="3883026" y="2971801"/>
            <a:ext cx="3889375" cy="430213"/>
          </a:xfrm>
          <a:prstGeom prst="curvedConnector3">
            <a:avLst>
              <a:gd name="adj1" fmla="val 48731"/>
            </a:avLst>
          </a:prstGeom>
          <a:noFill/>
          <a:ln w="571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166" name="Text Box 35"/>
          <p:cNvSpPr txBox="1">
            <a:spLocks noChangeArrowheads="1"/>
          </p:cNvSpPr>
          <p:nvPr/>
        </p:nvSpPr>
        <p:spPr bwMode="auto">
          <a:xfrm>
            <a:off x="4879976" y="3505201"/>
            <a:ext cx="2816225" cy="1200329"/>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993300"/>
                </a:solidFill>
                <a:latin typeface="Book Antiqua" panose="02040602050305030304" pitchFamily="18" charset="0"/>
              </a:rPr>
              <a:t>Posición que ocupa el filtro sobre la imagen</a:t>
            </a:r>
          </a:p>
        </p:txBody>
      </p:sp>
      <p:cxnSp>
        <p:nvCxnSpPr>
          <p:cNvPr id="92167" name="AutoShape 36"/>
          <p:cNvCxnSpPr>
            <a:cxnSpLocks noChangeShapeType="1"/>
          </p:cNvCxnSpPr>
          <p:nvPr/>
        </p:nvCxnSpPr>
        <p:spPr bwMode="auto">
          <a:xfrm flipV="1">
            <a:off x="3113088" y="2155826"/>
            <a:ext cx="2374900" cy="600075"/>
          </a:xfrm>
          <a:prstGeom prst="curvedConnector3">
            <a:avLst>
              <a:gd name="adj1" fmla="val 50000"/>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92168" name="Group 37"/>
          <p:cNvGrpSpPr>
            <a:grpSpLocks/>
          </p:cNvGrpSpPr>
          <p:nvPr/>
        </p:nvGrpSpPr>
        <p:grpSpPr bwMode="auto">
          <a:xfrm>
            <a:off x="7772400" y="2895601"/>
            <a:ext cx="1524000" cy="1966913"/>
            <a:chOff x="3936" y="1824"/>
            <a:chExt cx="960" cy="1239"/>
          </a:xfrm>
        </p:grpSpPr>
        <p:grpSp>
          <p:nvGrpSpPr>
            <p:cNvPr id="92218" name="Group 38"/>
            <p:cNvGrpSpPr>
              <a:grpSpLocks/>
            </p:cNvGrpSpPr>
            <p:nvPr/>
          </p:nvGrpSpPr>
          <p:grpSpPr bwMode="auto">
            <a:xfrm>
              <a:off x="3936" y="1824"/>
              <a:ext cx="960" cy="912"/>
              <a:chOff x="3936" y="1824"/>
              <a:chExt cx="960" cy="912"/>
            </a:xfrm>
          </p:grpSpPr>
          <p:pic>
            <p:nvPicPr>
              <p:cNvPr id="92220" name="Picture 3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36" y="1824"/>
                <a:ext cx="960" cy="9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221" name="Rectangle 40"/>
              <p:cNvSpPr>
                <a:spLocks noChangeArrowheads="1"/>
              </p:cNvSpPr>
              <p:nvPr/>
            </p:nvSpPr>
            <p:spPr bwMode="auto">
              <a:xfrm>
                <a:off x="3948" y="1824"/>
                <a:ext cx="948" cy="912"/>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92219" name="Text Box 41"/>
            <p:cNvSpPr txBox="1">
              <a:spLocks noChangeArrowheads="1"/>
            </p:cNvSpPr>
            <p:nvPr/>
          </p:nvSpPr>
          <p:spPr bwMode="auto">
            <a:xfrm>
              <a:off x="4080" y="2736"/>
              <a:ext cx="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spcBef>
                  <a:spcPct val="0"/>
                </a:spcBef>
              </a:pPr>
              <a:r>
                <a:rPr lang="es-ES_tradnl" sz="2800" b="1">
                  <a:solidFill>
                    <a:srgbClr val="993300"/>
                  </a:solidFill>
                </a:rPr>
                <a:t>Filtro</a:t>
              </a:r>
            </a:p>
          </p:txBody>
        </p:sp>
      </p:grpSp>
      <p:graphicFrame>
        <p:nvGraphicFramePr>
          <p:cNvPr id="92169" name="Object 42"/>
          <p:cNvGraphicFramePr>
            <a:graphicFrameLocks noChangeAspect="1"/>
          </p:cNvGraphicFramePr>
          <p:nvPr/>
        </p:nvGraphicFramePr>
        <p:xfrm>
          <a:off x="1593850" y="5029200"/>
          <a:ext cx="1301750" cy="596900"/>
        </p:xfrm>
        <a:graphic>
          <a:graphicData uri="http://schemas.openxmlformats.org/presentationml/2006/ole">
            <mc:AlternateContent xmlns:mc="http://schemas.openxmlformats.org/markup-compatibility/2006">
              <mc:Choice xmlns:v="urn:schemas-microsoft-com:vml" Requires="v">
                <p:oleObj spid="_x0000_s64590" name="Ecuación" r:id="rId6" imgW="464845" imgH="205848" progId="Equation.3">
                  <p:embed/>
                </p:oleObj>
              </mc:Choice>
              <mc:Fallback>
                <p:oleObj name="Ecuación" r:id="rId6" imgW="464845" imgH="205848"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93850" y="5029200"/>
                        <a:ext cx="1301750" cy="5969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0" name="Object 43"/>
          <p:cNvGraphicFramePr>
            <a:graphicFrameLocks noChangeAspect="1"/>
          </p:cNvGraphicFramePr>
          <p:nvPr/>
        </p:nvGraphicFramePr>
        <p:xfrm>
          <a:off x="3055938" y="5224463"/>
          <a:ext cx="220662" cy="220662"/>
        </p:xfrm>
        <a:graphic>
          <a:graphicData uri="http://schemas.openxmlformats.org/presentationml/2006/ole">
            <mc:AlternateContent xmlns:mc="http://schemas.openxmlformats.org/markup-compatibility/2006">
              <mc:Choice xmlns:v="urn:schemas-microsoft-com:vml" Requires="v">
                <p:oleObj spid="_x0000_s64591" name="Ecuación" r:id="rId8" imgW="68506" imgH="68688" progId="Equation.3">
                  <p:embed/>
                </p:oleObj>
              </mc:Choice>
              <mc:Fallback>
                <p:oleObj name="Ecuación" r:id="rId8" imgW="68506" imgH="6868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55938" y="522446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92171" name="Group 44"/>
          <p:cNvGrpSpPr>
            <a:grpSpLocks/>
          </p:cNvGrpSpPr>
          <p:nvPr/>
        </p:nvGrpSpPr>
        <p:grpSpPr bwMode="auto">
          <a:xfrm>
            <a:off x="5200650" y="1841500"/>
            <a:ext cx="4857750" cy="596900"/>
            <a:chOff x="2316" y="1160"/>
            <a:chExt cx="3060" cy="376"/>
          </a:xfrm>
        </p:grpSpPr>
        <p:sp>
          <p:nvSpPr>
            <p:cNvPr id="92216" name="Text Box 45"/>
            <p:cNvSpPr txBox="1">
              <a:spLocks noChangeArrowheads="1"/>
            </p:cNvSpPr>
            <p:nvPr/>
          </p:nvSpPr>
          <p:spPr bwMode="auto">
            <a:xfrm>
              <a:off x="2316" y="1187"/>
              <a:ext cx="2676" cy="327"/>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800" b="1">
                  <a:solidFill>
                    <a:srgbClr val="993300"/>
                  </a:solidFill>
                  <a:latin typeface="Book Antiqua" panose="02040602050305030304" pitchFamily="18" charset="0"/>
                </a:rPr>
                <a:t>Píxel que se va a filtrar</a:t>
              </a:r>
            </a:p>
          </p:txBody>
        </p:sp>
        <p:graphicFrame>
          <p:nvGraphicFramePr>
            <p:cNvPr id="92217" name="Object 46"/>
            <p:cNvGraphicFramePr>
              <a:graphicFrameLocks noChangeAspect="1"/>
            </p:cNvGraphicFramePr>
            <p:nvPr/>
          </p:nvGraphicFramePr>
          <p:xfrm>
            <a:off x="4800" y="1160"/>
            <a:ext cx="576" cy="376"/>
          </p:xfrm>
          <a:graphic>
            <a:graphicData uri="http://schemas.openxmlformats.org/presentationml/2006/ole">
              <mc:AlternateContent xmlns:mc="http://schemas.openxmlformats.org/markup-compatibility/2006">
                <mc:Choice xmlns:v="urn:schemas-microsoft-com:vml" Requires="v">
                  <p:oleObj spid="_x0000_s64592" name="Ecuación" r:id="rId10" imgW="320054" imgH="205848" progId="Equation.3">
                    <p:embed/>
                  </p:oleObj>
                </mc:Choice>
                <mc:Fallback>
                  <p:oleObj name="Ecuación" r:id="rId10" imgW="320054" imgH="205848"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00" y="1160"/>
                          <a:ext cx="576" cy="37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aphicFrame>
        <p:nvGraphicFramePr>
          <p:cNvPr id="92172" name="Object 47"/>
          <p:cNvGraphicFramePr>
            <a:graphicFrameLocks noChangeAspect="1"/>
          </p:cNvGraphicFramePr>
          <p:nvPr/>
        </p:nvGraphicFramePr>
        <p:xfrm>
          <a:off x="2773364" y="5105400"/>
          <a:ext cx="350837" cy="457200"/>
        </p:xfrm>
        <a:graphic>
          <a:graphicData uri="http://schemas.openxmlformats.org/presentationml/2006/ole">
            <mc:AlternateContent xmlns:mc="http://schemas.openxmlformats.org/markup-compatibility/2006">
              <mc:Choice xmlns:v="urn:schemas-microsoft-com:vml" Requires="v">
                <p:oleObj spid="_x0000_s64593" name="Ecuación" r:id="rId12" imgW="121884" imgH="160056" progId="Equation.3">
                  <p:embed/>
                </p:oleObj>
              </mc:Choice>
              <mc:Fallback>
                <p:oleObj name="Ecuación" r:id="rId12" imgW="121884" imgH="160056"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73364" y="5105400"/>
                        <a:ext cx="350837"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3" name="Object 48"/>
          <p:cNvGraphicFramePr>
            <a:graphicFrameLocks noChangeAspect="1"/>
          </p:cNvGraphicFramePr>
          <p:nvPr/>
        </p:nvGraphicFramePr>
        <p:xfrm>
          <a:off x="3124200" y="5105400"/>
          <a:ext cx="457200" cy="457200"/>
        </p:xfrm>
        <a:graphic>
          <a:graphicData uri="http://schemas.openxmlformats.org/presentationml/2006/ole">
            <mc:AlternateContent xmlns:mc="http://schemas.openxmlformats.org/markup-compatibility/2006">
              <mc:Choice xmlns:v="urn:schemas-microsoft-com:vml" Requires="v">
                <p:oleObj spid="_x0000_s64594" name="Ecuación" r:id="rId14" imgW="159919" imgH="160056" progId="Equation.3">
                  <p:embed/>
                </p:oleObj>
              </mc:Choice>
              <mc:Fallback>
                <p:oleObj name="Ecuación" r:id="rId14" imgW="159919" imgH="160056"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124200" y="5105400"/>
                        <a:ext cx="4572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4" name="Object 49"/>
          <p:cNvGraphicFramePr>
            <a:graphicFrameLocks noChangeAspect="1"/>
          </p:cNvGraphicFramePr>
          <p:nvPr/>
        </p:nvGraphicFramePr>
        <p:xfrm>
          <a:off x="3962401" y="5224463"/>
          <a:ext cx="220663" cy="220662"/>
        </p:xfrm>
        <a:graphic>
          <a:graphicData uri="http://schemas.openxmlformats.org/presentationml/2006/ole">
            <mc:AlternateContent xmlns:mc="http://schemas.openxmlformats.org/markup-compatibility/2006">
              <mc:Choice xmlns:v="urn:schemas-microsoft-com:vml" Requires="v">
                <p:oleObj spid="_x0000_s64595" name="Ecuación" r:id="rId16" imgW="68506" imgH="68688" progId="Equation.3">
                  <p:embed/>
                </p:oleObj>
              </mc:Choice>
              <mc:Fallback>
                <p:oleObj name="Ecuación" r:id="rId16" imgW="68506" imgH="68688"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962401" y="522446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5" name="Object 50"/>
          <p:cNvGraphicFramePr>
            <a:graphicFrameLocks noChangeAspect="1"/>
          </p:cNvGraphicFramePr>
          <p:nvPr/>
        </p:nvGraphicFramePr>
        <p:xfrm>
          <a:off x="3429001" y="5132388"/>
          <a:ext cx="404813" cy="404812"/>
        </p:xfrm>
        <a:graphic>
          <a:graphicData uri="http://schemas.openxmlformats.org/presentationml/2006/ole">
            <mc:AlternateContent xmlns:mc="http://schemas.openxmlformats.org/markup-compatibility/2006">
              <mc:Choice xmlns:v="urn:schemas-microsoft-com:vml" Requires="v">
                <p:oleObj spid="_x0000_s64596" name="Ecuación" r:id="rId18" imgW="129448" imgH="129600" progId="Equation.3">
                  <p:embed/>
                </p:oleObj>
              </mc:Choice>
              <mc:Fallback>
                <p:oleObj name="Ecuación" r:id="rId18" imgW="129448" imgH="1296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429001" y="5132388"/>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6" name="Object 51"/>
          <p:cNvGraphicFramePr>
            <a:graphicFrameLocks noChangeAspect="1"/>
          </p:cNvGraphicFramePr>
          <p:nvPr/>
        </p:nvGraphicFramePr>
        <p:xfrm>
          <a:off x="3733800" y="5105400"/>
          <a:ext cx="350838" cy="457200"/>
        </p:xfrm>
        <a:graphic>
          <a:graphicData uri="http://schemas.openxmlformats.org/presentationml/2006/ole">
            <mc:AlternateContent xmlns:mc="http://schemas.openxmlformats.org/markup-compatibility/2006">
              <mc:Choice xmlns:v="urn:schemas-microsoft-com:vml" Requires="v">
                <p:oleObj spid="_x0000_s64597" name="Ecuación" r:id="rId20" imgW="121884" imgH="160056" progId="Equation.3">
                  <p:embed/>
                </p:oleObj>
              </mc:Choice>
              <mc:Fallback>
                <p:oleObj name="Ecuación" r:id="rId20" imgW="121884" imgH="160056"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733800" y="5105400"/>
                        <a:ext cx="350838"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7" name="Object 52"/>
          <p:cNvGraphicFramePr>
            <a:graphicFrameLocks noChangeAspect="1"/>
          </p:cNvGraphicFramePr>
          <p:nvPr/>
        </p:nvGraphicFramePr>
        <p:xfrm>
          <a:off x="4108450" y="5105400"/>
          <a:ext cx="387350" cy="457200"/>
        </p:xfrm>
        <a:graphic>
          <a:graphicData uri="http://schemas.openxmlformats.org/presentationml/2006/ole">
            <mc:AlternateContent xmlns:mc="http://schemas.openxmlformats.org/markup-compatibility/2006">
              <mc:Choice xmlns:v="urn:schemas-microsoft-com:vml" Requires="v">
                <p:oleObj spid="_x0000_s64598" name="Ecuación" r:id="rId22" imgW="129448" imgH="160056" progId="Equation.3">
                  <p:embed/>
                </p:oleObj>
              </mc:Choice>
              <mc:Fallback>
                <p:oleObj name="Ecuación" r:id="rId22" imgW="129448" imgH="160056"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4108450" y="5105400"/>
                        <a:ext cx="38735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8" name="Object 53"/>
          <p:cNvGraphicFramePr>
            <a:graphicFrameLocks noChangeAspect="1"/>
          </p:cNvGraphicFramePr>
          <p:nvPr/>
        </p:nvGraphicFramePr>
        <p:xfrm>
          <a:off x="4419601" y="5149851"/>
          <a:ext cx="404813" cy="404813"/>
        </p:xfrm>
        <a:graphic>
          <a:graphicData uri="http://schemas.openxmlformats.org/presentationml/2006/ole">
            <mc:AlternateContent xmlns:mc="http://schemas.openxmlformats.org/markup-compatibility/2006">
              <mc:Choice xmlns:v="urn:schemas-microsoft-com:vml" Requires="v">
                <p:oleObj spid="_x0000_s64599" name="Ecuación" r:id="rId24" imgW="129448" imgH="129600" progId="Equation.3">
                  <p:embed/>
                </p:oleObj>
              </mc:Choice>
              <mc:Fallback>
                <p:oleObj name="Ecuación" r:id="rId24" imgW="129448" imgH="1296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4196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79" name="Object 54"/>
          <p:cNvGraphicFramePr>
            <a:graphicFrameLocks noChangeAspect="1"/>
          </p:cNvGraphicFramePr>
          <p:nvPr/>
        </p:nvGraphicFramePr>
        <p:xfrm>
          <a:off x="4697414" y="5105401"/>
          <a:ext cx="560387" cy="493713"/>
        </p:xfrm>
        <a:graphic>
          <a:graphicData uri="http://schemas.openxmlformats.org/presentationml/2006/ole">
            <mc:AlternateContent xmlns:mc="http://schemas.openxmlformats.org/markup-compatibility/2006">
              <mc:Choice xmlns:v="urn:schemas-microsoft-com:vml" Requires="v">
                <p:oleObj spid="_x0000_s64600" name="Ecuación" r:id="rId26" imgW="198170" imgH="167616" progId="Equation.3">
                  <p:embed/>
                </p:oleObj>
              </mc:Choice>
              <mc:Fallback>
                <p:oleObj name="Ecuación" r:id="rId26" imgW="198170" imgH="167616"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697414" y="5105401"/>
                        <a:ext cx="56038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0" name="Object 55"/>
          <p:cNvGraphicFramePr>
            <a:graphicFrameLocks noChangeAspect="1"/>
          </p:cNvGraphicFramePr>
          <p:nvPr/>
        </p:nvGraphicFramePr>
        <p:xfrm>
          <a:off x="5292726" y="5105401"/>
          <a:ext cx="422275" cy="493713"/>
        </p:xfrm>
        <a:graphic>
          <a:graphicData uri="http://schemas.openxmlformats.org/presentationml/2006/ole">
            <mc:AlternateContent xmlns:mc="http://schemas.openxmlformats.org/markup-compatibility/2006">
              <mc:Choice xmlns:v="urn:schemas-microsoft-com:vml" Requires="v">
                <p:oleObj spid="_x0000_s64601" name="Ecuación" r:id="rId28" imgW="144791" imgH="167616" progId="Equation.3">
                  <p:embed/>
                </p:oleObj>
              </mc:Choice>
              <mc:Fallback>
                <p:oleObj name="Ecuación" r:id="rId28" imgW="144791" imgH="167616"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5292726" y="5105401"/>
                        <a:ext cx="422275"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1" name="Object 56"/>
          <p:cNvGraphicFramePr>
            <a:graphicFrameLocks noChangeAspect="1"/>
          </p:cNvGraphicFramePr>
          <p:nvPr/>
        </p:nvGraphicFramePr>
        <p:xfrm>
          <a:off x="5189538" y="5243513"/>
          <a:ext cx="220662" cy="220662"/>
        </p:xfrm>
        <a:graphic>
          <a:graphicData uri="http://schemas.openxmlformats.org/presentationml/2006/ole">
            <mc:AlternateContent xmlns:mc="http://schemas.openxmlformats.org/markup-compatibility/2006">
              <mc:Choice xmlns:v="urn:schemas-microsoft-com:vml" Requires="v">
                <p:oleObj spid="_x0000_s64602" name="Ecuación" r:id="rId30" imgW="68506" imgH="68688" progId="Equation.3">
                  <p:embed/>
                </p:oleObj>
              </mc:Choice>
              <mc:Fallback>
                <p:oleObj name="Ecuación" r:id="rId30" imgW="68506" imgH="68688"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1895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2" name="Object 57"/>
          <p:cNvGraphicFramePr>
            <a:graphicFrameLocks noChangeAspect="1"/>
          </p:cNvGraphicFramePr>
          <p:nvPr/>
        </p:nvGraphicFramePr>
        <p:xfrm>
          <a:off x="5614988" y="5149851"/>
          <a:ext cx="404812" cy="404813"/>
        </p:xfrm>
        <a:graphic>
          <a:graphicData uri="http://schemas.openxmlformats.org/presentationml/2006/ole">
            <mc:AlternateContent xmlns:mc="http://schemas.openxmlformats.org/markup-compatibility/2006">
              <mc:Choice xmlns:v="urn:schemas-microsoft-com:vml" Requires="v">
                <p:oleObj spid="_x0000_s64603" name="Ecuación" r:id="rId32" imgW="129448" imgH="129600" progId="Equation.3">
                  <p:embed/>
                </p:oleObj>
              </mc:Choice>
              <mc:Fallback>
                <p:oleObj name="Ecuación" r:id="rId32" imgW="129448" imgH="1296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614988"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3" name="Object 58"/>
          <p:cNvGraphicFramePr>
            <a:graphicFrameLocks noChangeAspect="1"/>
          </p:cNvGraphicFramePr>
          <p:nvPr/>
        </p:nvGraphicFramePr>
        <p:xfrm>
          <a:off x="5945189" y="5105401"/>
          <a:ext cx="350837" cy="493713"/>
        </p:xfrm>
        <a:graphic>
          <a:graphicData uri="http://schemas.openxmlformats.org/presentationml/2006/ole">
            <mc:AlternateContent xmlns:mc="http://schemas.openxmlformats.org/markup-compatibility/2006">
              <mc:Choice xmlns:v="urn:schemas-microsoft-com:vml" Requires="v">
                <p:oleObj spid="_x0000_s64604" name="Ecuación" r:id="rId34" imgW="121884" imgH="167616" progId="Equation.3">
                  <p:embed/>
                </p:oleObj>
              </mc:Choice>
              <mc:Fallback>
                <p:oleObj name="Ecuación" r:id="rId34" imgW="121884" imgH="167616"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945189" y="5105401"/>
                        <a:ext cx="350837"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4" name="Object 59"/>
          <p:cNvGraphicFramePr>
            <a:graphicFrameLocks noChangeAspect="1"/>
          </p:cNvGraphicFramePr>
          <p:nvPr/>
        </p:nvGraphicFramePr>
        <p:xfrm>
          <a:off x="6324601" y="5105400"/>
          <a:ext cx="422275" cy="458788"/>
        </p:xfrm>
        <a:graphic>
          <a:graphicData uri="http://schemas.openxmlformats.org/presentationml/2006/ole">
            <mc:AlternateContent xmlns:mc="http://schemas.openxmlformats.org/markup-compatibility/2006">
              <mc:Choice xmlns:v="urn:schemas-microsoft-com:vml" Requires="v">
                <p:oleObj spid="_x0000_s64605" name="Ecuación" r:id="rId36" imgW="144791" imgH="160056" progId="Equation.3">
                  <p:embed/>
                </p:oleObj>
              </mc:Choice>
              <mc:Fallback>
                <p:oleObj name="Ecuación" r:id="rId36" imgW="144791" imgH="160056"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6324601" y="5105400"/>
                        <a:ext cx="422275"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5" name="Object 60"/>
          <p:cNvGraphicFramePr>
            <a:graphicFrameLocks noChangeAspect="1"/>
          </p:cNvGraphicFramePr>
          <p:nvPr/>
        </p:nvGraphicFramePr>
        <p:xfrm>
          <a:off x="6248401" y="5243513"/>
          <a:ext cx="220663" cy="220662"/>
        </p:xfrm>
        <a:graphic>
          <a:graphicData uri="http://schemas.openxmlformats.org/presentationml/2006/ole">
            <mc:AlternateContent xmlns:mc="http://schemas.openxmlformats.org/markup-compatibility/2006">
              <mc:Choice xmlns:v="urn:schemas-microsoft-com:vml" Requires="v">
                <p:oleObj spid="_x0000_s64606" name="Ecuación" r:id="rId38" imgW="68506" imgH="68688" progId="Equation.3">
                  <p:embed/>
                </p:oleObj>
              </mc:Choice>
              <mc:Fallback>
                <p:oleObj name="Ecuación" r:id="rId38" imgW="68506" imgH="68688"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6248401"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6" name="Object 61"/>
          <p:cNvGraphicFramePr>
            <a:graphicFrameLocks noChangeAspect="1"/>
          </p:cNvGraphicFramePr>
          <p:nvPr/>
        </p:nvGraphicFramePr>
        <p:xfrm>
          <a:off x="6640513" y="5149851"/>
          <a:ext cx="404812" cy="404813"/>
        </p:xfrm>
        <a:graphic>
          <a:graphicData uri="http://schemas.openxmlformats.org/presentationml/2006/ole">
            <mc:AlternateContent xmlns:mc="http://schemas.openxmlformats.org/markup-compatibility/2006">
              <mc:Choice xmlns:v="urn:schemas-microsoft-com:vml" Requires="v">
                <p:oleObj spid="_x0000_s64607" name="Ecuación" r:id="rId40" imgW="129448" imgH="129600" progId="Equation.3">
                  <p:embed/>
                </p:oleObj>
              </mc:Choice>
              <mc:Fallback>
                <p:oleObj name="Ecuación" r:id="rId40" imgW="129448" imgH="12960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6640513" y="514985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7" name="Object 62"/>
          <p:cNvGraphicFramePr>
            <a:graphicFrameLocks noChangeAspect="1"/>
          </p:cNvGraphicFramePr>
          <p:nvPr/>
        </p:nvGraphicFramePr>
        <p:xfrm>
          <a:off x="6970714" y="5122864"/>
          <a:ext cx="350837" cy="458787"/>
        </p:xfrm>
        <a:graphic>
          <a:graphicData uri="http://schemas.openxmlformats.org/presentationml/2006/ole">
            <mc:AlternateContent xmlns:mc="http://schemas.openxmlformats.org/markup-compatibility/2006">
              <mc:Choice xmlns:v="urn:schemas-microsoft-com:vml" Requires="v">
                <p:oleObj spid="_x0000_s64608" name="Ecuación" r:id="rId42" imgW="121884" imgH="160056" progId="Equation.3">
                  <p:embed/>
                </p:oleObj>
              </mc:Choice>
              <mc:Fallback>
                <p:oleObj name="Ecuación" r:id="rId42" imgW="121884" imgH="160056"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970714" y="5122864"/>
                        <a:ext cx="350837" cy="458787"/>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8" name="Object 63"/>
          <p:cNvGraphicFramePr>
            <a:graphicFrameLocks noChangeAspect="1"/>
          </p:cNvGraphicFramePr>
          <p:nvPr/>
        </p:nvGraphicFramePr>
        <p:xfrm>
          <a:off x="7367588" y="5105400"/>
          <a:ext cx="387350" cy="458788"/>
        </p:xfrm>
        <a:graphic>
          <a:graphicData uri="http://schemas.openxmlformats.org/presentationml/2006/ole">
            <mc:AlternateContent xmlns:mc="http://schemas.openxmlformats.org/markup-compatibility/2006">
              <mc:Choice xmlns:v="urn:schemas-microsoft-com:vml" Requires="v">
                <p:oleObj spid="_x0000_s64609" name="Ecuación" r:id="rId44" imgW="129448" imgH="160056" progId="Equation.3">
                  <p:embed/>
                </p:oleObj>
              </mc:Choice>
              <mc:Fallback>
                <p:oleObj name="Ecuación" r:id="rId44" imgW="129448" imgH="160056"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7367588" y="5105400"/>
                        <a:ext cx="387350"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89" name="Object 64"/>
          <p:cNvGraphicFramePr>
            <a:graphicFrameLocks noChangeAspect="1"/>
          </p:cNvGraphicFramePr>
          <p:nvPr/>
        </p:nvGraphicFramePr>
        <p:xfrm>
          <a:off x="7273926" y="5243513"/>
          <a:ext cx="220663" cy="220662"/>
        </p:xfrm>
        <a:graphic>
          <a:graphicData uri="http://schemas.openxmlformats.org/presentationml/2006/ole">
            <mc:AlternateContent xmlns:mc="http://schemas.openxmlformats.org/markup-compatibility/2006">
              <mc:Choice xmlns:v="urn:schemas-microsoft-com:vml" Requires="v">
                <p:oleObj spid="_x0000_s64610" name="Ecuación" r:id="rId46" imgW="68506" imgH="68688" progId="Equation.3">
                  <p:embed/>
                </p:oleObj>
              </mc:Choice>
              <mc:Fallback>
                <p:oleObj name="Ecuación" r:id="rId46" imgW="68506" imgH="68688"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7273926" y="52435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0" name="Object 65"/>
          <p:cNvGraphicFramePr>
            <a:graphicFrameLocks noChangeAspect="1"/>
          </p:cNvGraphicFramePr>
          <p:nvPr/>
        </p:nvGraphicFramePr>
        <p:xfrm>
          <a:off x="7648576" y="5149851"/>
          <a:ext cx="404813" cy="404813"/>
        </p:xfrm>
        <a:graphic>
          <a:graphicData uri="http://schemas.openxmlformats.org/presentationml/2006/ole">
            <mc:AlternateContent xmlns:mc="http://schemas.openxmlformats.org/markup-compatibility/2006">
              <mc:Choice xmlns:v="urn:schemas-microsoft-com:vml" Requires="v">
                <p:oleObj spid="_x0000_s64611" name="Ecuación" r:id="rId48" imgW="129448" imgH="129600" progId="Equation.3">
                  <p:embed/>
                </p:oleObj>
              </mc:Choice>
              <mc:Fallback>
                <p:oleObj name="Ecuación" r:id="rId48" imgW="129448" imgH="12960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7648576"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1" name="Object 66"/>
          <p:cNvGraphicFramePr>
            <a:graphicFrameLocks noChangeAspect="1"/>
          </p:cNvGraphicFramePr>
          <p:nvPr/>
        </p:nvGraphicFramePr>
        <p:xfrm>
          <a:off x="7978775" y="5105401"/>
          <a:ext cx="350838" cy="493713"/>
        </p:xfrm>
        <a:graphic>
          <a:graphicData uri="http://schemas.openxmlformats.org/presentationml/2006/ole">
            <mc:AlternateContent xmlns:mc="http://schemas.openxmlformats.org/markup-compatibility/2006">
              <mc:Choice xmlns:v="urn:schemas-microsoft-com:vml" Requires="v">
                <p:oleObj spid="_x0000_s64612" name="Ecuación" r:id="rId50" imgW="121884" imgH="167616" progId="Equation.3">
                  <p:embed/>
                </p:oleObj>
              </mc:Choice>
              <mc:Fallback>
                <p:oleObj name="Ecuación" r:id="rId50" imgW="121884" imgH="167616"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7978775" y="51054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2" name="Object 67"/>
          <p:cNvGraphicFramePr>
            <a:graphicFrameLocks noChangeAspect="1"/>
          </p:cNvGraphicFramePr>
          <p:nvPr/>
        </p:nvGraphicFramePr>
        <p:xfrm>
          <a:off x="8393114" y="5105400"/>
          <a:ext cx="350837" cy="458788"/>
        </p:xfrm>
        <a:graphic>
          <a:graphicData uri="http://schemas.openxmlformats.org/presentationml/2006/ole">
            <mc:AlternateContent xmlns:mc="http://schemas.openxmlformats.org/markup-compatibility/2006">
              <mc:Choice xmlns:v="urn:schemas-microsoft-com:vml" Requires="v">
                <p:oleObj spid="_x0000_s64613" name="Ecuación" r:id="rId52" imgW="121884" imgH="160056" progId="Equation.3">
                  <p:embed/>
                </p:oleObj>
              </mc:Choice>
              <mc:Fallback>
                <p:oleObj name="Ecuación" r:id="rId52" imgW="121884" imgH="160056"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8393114" y="5105400"/>
                        <a:ext cx="350837" cy="4587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3" name="Object 68"/>
          <p:cNvGraphicFramePr>
            <a:graphicFrameLocks noChangeAspect="1"/>
          </p:cNvGraphicFramePr>
          <p:nvPr/>
        </p:nvGraphicFramePr>
        <p:xfrm>
          <a:off x="8281988" y="5243513"/>
          <a:ext cx="220662" cy="220662"/>
        </p:xfrm>
        <a:graphic>
          <a:graphicData uri="http://schemas.openxmlformats.org/presentationml/2006/ole">
            <mc:AlternateContent xmlns:mc="http://schemas.openxmlformats.org/markup-compatibility/2006">
              <mc:Choice xmlns:v="urn:schemas-microsoft-com:vml" Requires="v">
                <p:oleObj spid="_x0000_s64614" name="Ecuación" r:id="rId54" imgW="68506" imgH="68688" progId="Equation.3">
                  <p:embed/>
                </p:oleObj>
              </mc:Choice>
              <mc:Fallback>
                <p:oleObj name="Ecuación" r:id="rId54" imgW="68506" imgH="68688"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828198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4" name="Object 69"/>
          <p:cNvGraphicFramePr>
            <a:graphicFrameLocks noChangeAspect="1"/>
          </p:cNvGraphicFramePr>
          <p:nvPr/>
        </p:nvGraphicFramePr>
        <p:xfrm>
          <a:off x="8686801" y="5149851"/>
          <a:ext cx="404813" cy="404813"/>
        </p:xfrm>
        <a:graphic>
          <a:graphicData uri="http://schemas.openxmlformats.org/presentationml/2006/ole">
            <mc:AlternateContent xmlns:mc="http://schemas.openxmlformats.org/markup-compatibility/2006">
              <mc:Choice xmlns:v="urn:schemas-microsoft-com:vml" Requires="v">
                <p:oleObj spid="_x0000_s64615" name="Ecuación" r:id="rId56" imgW="129448" imgH="129600" progId="Equation.3">
                  <p:embed/>
                </p:oleObj>
              </mc:Choice>
              <mc:Fallback>
                <p:oleObj name="Ecuación" r:id="rId56" imgW="129448" imgH="129600"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8686801" y="51498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5" name="Object 70"/>
          <p:cNvGraphicFramePr>
            <a:graphicFrameLocks noChangeAspect="1"/>
          </p:cNvGraphicFramePr>
          <p:nvPr/>
        </p:nvGraphicFramePr>
        <p:xfrm>
          <a:off x="8928100" y="5105401"/>
          <a:ext cx="596900" cy="493713"/>
        </p:xfrm>
        <a:graphic>
          <a:graphicData uri="http://schemas.openxmlformats.org/presentationml/2006/ole">
            <mc:AlternateContent xmlns:mc="http://schemas.openxmlformats.org/markup-compatibility/2006">
              <mc:Choice xmlns:v="urn:schemas-microsoft-com:vml" Requires="v">
                <p:oleObj spid="_x0000_s64616" name="Ecuación" r:id="rId58" imgW="205733" imgH="167616" progId="Equation.3">
                  <p:embed/>
                </p:oleObj>
              </mc:Choice>
              <mc:Fallback>
                <p:oleObj name="Ecuación" r:id="rId58" imgW="205733" imgH="167616" progId="Equation.3">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8928100" y="5105401"/>
                        <a:ext cx="596900"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6" name="Object 71"/>
          <p:cNvGraphicFramePr>
            <a:graphicFrameLocks noChangeAspect="1"/>
          </p:cNvGraphicFramePr>
          <p:nvPr/>
        </p:nvGraphicFramePr>
        <p:xfrm>
          <a:off x="9602788" y="5087938"/>
          <a:ext cx="455612" cy="495300"/>
        </p:xfrm>
        <a:graphic>
          <a:graphicData uri="http://schemas.openxmlformats.org/presentationml/2006/ole">
            <mc:AlternateContent xmlns:mc="http://schemas.openxmlformats.org/markup-compatibility/2006">
              <mc:Choice xmlns:v="urn:schemas-microsoft-com:vml" Requires="v">
                <p:oleObj spid="_x0000_s64617" name="Ecuación" r:id="rId60" imgW="159919" imgH="167616" progId="Equation.3">
                  <p:embed/>
                </p:oleObj>
              </mc:Choice>
              <mc:Fallback>
                <p:oleObj name="Ecuación" r:id="rId60" imgW="159919" imgH="167616" progId="Equation.3">
                  <p:embed/>
                  <p:pic>
                    <p:nvPicPr>
                      <p:cNvPr id="0" name=""/>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9602788" y="5087938"/>
                        <a:ext cx="455612" cy="4953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7" name="Object 72"/>
          <p:cNvGraphicFramePr>
            <a:graphicFrameLocks noChangeAspect="1"/>
          </p:cNvGraphicFramePr>
          <p:nvPr/>
        </p:nvGraphicFramePr>
        <p:xfrm>
          <a:off x="9456738" y="5243513"/>
          <a:ext cx="220662" cy="220662"/>
        </p:xfrm>
        <a:graphic>
          <a:graphicData uri="http://schemas.openxmlformats.org/presentationml/2006/ole">
            <mc:AlternateContent xmlns:mc="http://schemas.openxmlformats.org/markup-compatibility/2006">
              <mc:Choice xmlns:v="urn:schemas-microsoft-com:vml" Requires="v">
                <p:oleObj spid="_x0000_s64618" name="Ecuación" r:id="rId62" imgW="68506" imgH="68688" progId="Equation.3">
                  <p:embed/>
                </p:oleObj>
              </mc:Choice>
              <mc:Fallback>
                <p:oleObj name="Ecuación" r:id="rId62" imgW="68506" imgH="68688"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9456738" y="5243513"/>
                        <a:ext cx="220662"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8" name="Object 73"/>
          <p:cNvGraphicFramePr>
            <a:graphicFrameLocks noChangeAspect="1"/>
          </p:cNvGraphicFramePr>
          <p:nvPr/>
        </p:nvGraphicFramePr>
        <p:xfrm>
          <a:off x="6477001" y="5700713"/>
          <a:ext cx="404813" cy="404812"/>
        </p:xfrm>
        <a:graphic>
          <a:graphicData uri="http://schemas.openxmlformats.org/presentationml/2006/ole">
            <mc:AlternateContent xmlns:mc="http://schemas.openxmlformats.org/markup-compatibility/2006">
              <mc:Choice xmlns:v="urn:schemas-microsoft-com:vml" Requires="v">
                <p:oleObj spid="_x0000_s64619" name="Ecuación" r:id="rId64" imgW="129448" imgH="129600" progId="Equation.3">
                  <p:embed/>
                </p:oleObj>
              </mc:Choice>
              <mc:Fallback>
                <p:oleObj name="Ecuación" r:id="rId64" imgW="129448" imgH="129600" progId="Equation.3">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6477001" y="5700713"/>
                        <a:ext cx="404813" cy="4048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199" name="Object 74"/>
          <p:cNvGraphicFramePr>
            <a:graphicFrameLocks noChangeAspect="1"/>
          </p:cNvGraphicFramePr>
          <p:nvPr/>
        </p:nvGraphicFramePr>
        <p:xfrm>
          <a:off x="6781800" y="5656263"/>
          <a:ext cx="350838" cy="493712"/>
        </p:xfrm>
        <a:graphic>
          <a:graphicData uri="http://schemas.openxmlformats.org/presentationml/2006/ole">
            <mc:AlternateContent xmlns:mc="http://schemas.openxmlformats.org/markup-compatibility/2006">
              <mc:Choice xmlns:v="urn:schemas-microsoft-com:vml" Requires="v">
                <p:oleObj spid="_x0000_s64620" name="Ecuación" r:id="rId66" imgW="121884" imgH="167616" progId="Equation.3">
                  <p:embed/>
                </p:oleObj>
              </mc:Choice>
              <mc:Fallback>
                <p:oleObj name="Ecuación" r:id="rId66" imgW="121884" imgH="167616" progId="Equation.3">
                  <p:embed/>
                  <p:pic>
                    <p:nvPicPr>
                      <p:cNvPr id="0" name=""/>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6781800" y="5656263"/>
                        <a:ext cx="350838" cy="4937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200" name="Object 75"/>
          <p:cNvGraphicFramePr>
            <a:graphicFrameLocks noChangeAspect="1"/>
          </p:cNvGraphicFramePr>
          <p:nvPr/>
        </p:nvGraphicFramePr>
        <p:xfrm>
          <a:off x="7239001" y="5656264"/>
          <a:ext cx="385763" cy="460375"/>
        </p:xfrm>
        <a:graphic>
          <a:graphicData uri="http://schemas.openxmlformats.org/presentationml/2006/ole">
            <mc:AlternateContent xmlns:mc="http://schemas.openxmlformats.org/markup-compatibility/2006">
              <mc:Choice xmlns:v="urn:schemas-microsoft-com:vml" Requires="v">
                <p:oleObj spid="_x0000_s64621" name="Ecuación" r:id="rId68" imgW="129448" imgH="160056" progId="Equation.3">
                  <p:embed/>
                </p:oleObj>
              </mc:Choice>
              <mc:Fallback>
                <p:oleObj name="Ecuación" r:id="rId68" imgW="129448" imgH="160056" progId="Equation.3">
                  <p:embed/>
                  <p:pic>
                    <p:nvPicPr>
                      <p:cNvPr id="0" name=""/>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7239001" y="5656264"/>
                        <a:ext cx="385763"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201" name="Object 76"/>
          <p:cNvGraphicFramePr>
            <a:graphicFrameLocks noChangeAspect="1"/>
          </p:cNvGraphicFramePr>
          <p:nvPr/>
        </p:nvGraphicFramePr>
        <p:xfrm>
          <a:off x="7086601" y="5794376"/>
          <a:ext cx="220663" cy="220663"/>
        </p:xfrm>
        <a:graphic>
          <a:graphicData uri="http://schemas.openxmlformats.org/presentationml/2006/ole">
            <mc:AlternateContent xmlns:mc="http://schemas.openxmlformats.org/markup-compatibility/2006">
              <mc:Choice xmlns:v="urn:schemas-microsoft-com:vml" Requires="v">
                <p:oleObj spid="_x0000_s64622" name="Ecuación" r:id="rId70" imgW="68506" imgH="68688" progId="Equation.3">
                  <p:embed/>
                </p:oleObj>
              </mc:Choice>
              <mc:Fallback>
                <p:oleObj name="Ecuación" r:id="rId70" imgW="68506" imgH="68688" progId="Equation.3">
                  <p:embed/>
                  <p:pic>
                    <p:nvPicPr>
                      <p:cNvPr id="0" name=""/>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7086601" y="5794376"/>
                        <a:ext cx="220663" cy="22066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202" name="Object 77"/>
          <p:cNvGraphicFramePr>
            <a:graphicFrameLocks noChangeAspect="1"/>
          </p:cNvGraphicFramePr>
          <p:nvPr/>
        </p:nvGraphicFramePr>
        <p:xfrm>
          <a:off x="9958388" y="5105401"/>
          <a:ext cx="404812" cy="404813"/>
        </p:xfrm>
        <a:graphic>
          <a:graphicData uri="http://schemas.openxmlformats.org/presentationml/2006/ole">
            <mc:AlternateContent xmlns:mc="http://schemas.openxmlformats.org/markup-compatibility/2006">
              <mc:Choice xmlns:v="urn:schemas-microsoft-com:vml" Requires="v">
                <p:oleObj spid="_x0000_s64623" name="Ecuación" r:id="rId72" imgW="129448" imgH="129600" progId="Equation.3">
                  <p:embed/>
                </p:oleObj>
              </mc:Choice>
              <mc:Fallback>
                <p:oleObj name="Ecuación" r:id="rId72" imgW="129448" imgH="129600" progId="Equation.3">
                  <p:embed/>
                  <p:pic>
                    <p:nvPicPr>
                      <p:cNvPr id="0" name=""/>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9958388" y="5105401"/>
                        <a:ext cx="404812"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2203" name="Rectangle 78"/>
          <p:cNvSpPr>
            <a:spLocks noChangeArrowheads="1"/>
          </p:cNvSpPr>
          <p:nvPr/>
        </p:nvSpPr>
        <p:spPr bwMode="auto">
          <a:xfrm>
            <a:off x="2209800" y="1905001"/>
            <a:ext cx="1676400" cy="1724025"/>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pic>
        <p:nvPicPr>
          <p:cNvPr id="92204" name="Picture 79"/>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8763000" y="3860800"/>
            <a:ext cx="533400"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92205" name="Object 80"/>
          <p:cNvGraphicFramePr>
            <a:graphicFrameLocks noChangeAspect="1"/>
          </p:cNvGraphicFramePr>
          <p:nvPr/>
        </p:nvGraphicFramePr>
        <p:xfrm>
          <a:off x="7543801" y="5683251"/>
          <a:ext cx="404813" cy="404813"/>
        </p:xfrm>
        <a:graphic>
          <a:graphicData uri="http://schemas.openxmlformats.org/presentationml/2006/ole">
            <mc:AlternateContent xmlns:mc="http://schemas.openxmlformats.org/markup-compatibility/2006">
              <mc:Choice xmlns:v="urn:schemas-microsoft-com:vml" Requires="v">
                <p:oleObj spid="_x0000_s64624" name="Ecuación" r:id="rId75" imgW="129448" imgH="129600" progId="Equation.3">
                  <p:embed/>
                </p:oleObj>
              </mc:Choice>
              <mc:Fallback>
                <p:oleObj name="Ecuación" r:id="rId75" imgW="129448" imgH="129600" progId="Equation.3">
                  <p:embed/>
                  <p:pic>
                    <p:nvPicPr>
                      <p:cNvPr id="0" name=""/>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7543801" y="5683251"/>
                        <a:ext cx="404813" cy="4048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206" name="Object 81"/>
          <p:cNvGraphicFramePr>
            <a:graphicFrameLocks noChangeAspect="1"/>
          </p:cNvGraphicFramePr>
          <p:nvPr/>
        </p:nvGraphicFramePr>
        <p:xfrm>
          <a:off x="7848600" y="5638801"/>
          <a:ext cx="350838" cy="493713"/>
        </p:xfrm>
        <a:graphic>
          <a:graphicData uri="http://schemas.openxmlformats.org/presentationml/2006/ole">
            <mc:AlternateContent xmlns:mc="http://schemas.openxmlformats.org/markup-compatibility/2006">
              <mc:Choice xmlns:v="urn:schemas-microsoft-com:vml" Requires="v">
                <p:oleObj spid="_x0000_s64625" name="Ecuación" r:id="rId77" imgW="121884" imgH="167616" progId="Equation.3">
                  <p:embed/>
                </p:oleObj>
              </mc:Choice>
              <mc:Fallback>
                <p:oleObj name="Ecuación" r:id="rId77" imgW="121884" imgH="167616" progId="Equation.3">
                  <p:embed/>
                  <p:pic>
                    <p:nvPicPr>
                      <p:cNvPr id="0" name=""/>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7848600" y="5638801"/>
                        <a:ext cx="350838" cy="49371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207" name="Object 82"/>
          <p:cNvGraphicFramePr>
            <a:graphicFrameLocks noChangeAspect="1"/>
          </p:cNvGraphicFramePr>
          <p:nvPr/>
        </p:nvGraphicFramePr>
        <p:xfrm>
          <a:off x="8393114" y="5638801"/>
          <a:ext cx="211137" cy="460375"/>
        </p:xfrm>
        <a:graphic>
          <a:graphicData uri="http://schemas.openxmlformats.org/presentationml/2006/ole">
            <mc:AlternateContent xmlns:mc="http://schemas.openxmlformats.org/markup-compatibility/2006">
              <mc:Choice xmlns:v="urn:schemas-microsoft-com:vml" Requires="v">
                <p:oleObj spid="_x0000_s64626" name="Ecuación" r:id="rId79" imgW="68506" imgH="160056" progId="Equation.3">
                  <p:embed/>
                </p:oleObj>
              </mc:Choice>
              <mc:Fallback>
                <p:oleObj name="Ecuación" r:id="rId79" imgW="68506" imgH="160056" progId="Equation.3">
                  <p:embed/>
                  <p:pic>
                    <p:nvPicPr>
                      <p:cNvPr id="0" name=""/>
                      <p:cNvPicPr>
                        <a:picLocks noChangeAspect="1" noChangeArrowheads="1"/>
                      </p:cNvPicPr>
                      <p:nvPr/>
                    </p:nvPicPr>
                    <p:blipFill>
                      <a:blip r:embed="rId80">
                        <a:extLst>
                          <a:ext uri="{28A0092B-C50C-407E-A947-70E740481C1C}">
                            <a14:useLocalDpi xmlns:a14="http://schemas.microsoft.com/office/drawing/2010/main" val="0"/>
                          </a:ext>
                        </a:extLst>
                      </a:blip>
                      <a:srcRect/>
                      <a:stretch>
                        <a:fillRect/>
                      </a:stretch>
                    </p:blipFill>
                    <p:spPr bwMode="auto">
                      <a:xfrm>
                        <a:off x="8393114" y="5638801"/>
                        <a:ext cx="211137" cy="4603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208" name="Object 83"/>
          <p:cNvGraphicFramePr>
            <a:graphicFrameLocks noChangeAspect="1"/>
          </p:cNvGraphicFramePr>
          <p:nvPr/>
        </p:nvGraphicFramePr>
        <p:xfrm>
          <a:off x="8153401" y="5776913"/>
          <a:ext cx="220663" cy="220662"/>
        </p:xfrm>
        <a:graphic>
          <a:graphicData uri="http://schemas.openxmlformats.org/presentationml/2006/ole">
            <mc:AlternateContent xmlns:mc="http://schemas.openxmlformats.org/markup-compatibility/2006">
              <mc:Choice xmlns:v="urn:schemas-microsoft-com:vml" Requires="v">
                <p:oleObj spid="_x0000_s64627" name="Ecuación" r:id="rId81" imgW="68506" imgH="68688" progId="Equation.3">
                  <p:embed/>
                </p:oleObj>
              </mc:Choice>
              <mc:Fallback>
                <p:oleObj name="Ecuación" r:id="rId81" imgW="68506" imgH="68688" progId="Equation.3">
                  <p:embed/>
                  <p:pic>
                    <p:nvPicPr>
                      <p:cNvPr id="0" name=""/>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8153401" y="5776913"/>
                        <a:ext cx="220663" cy="22066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6532" name="Text Box 84"/>
          <p:cNvSpPr txBox="1">
            <a:spLocks noChangeArrowheads="1"/>
          </p:cNvSpPr>
          <p:nvPr/>
        </p:nvSpPr>
        <p:spPr bwMode="auto">
          <a:xfrm>
            <a:off x="3071813" y="6237288"/>
            <a:ext cx="5181600" cy="457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MX" sz="2400" b="1">
                <a:solidFill>
                  <a:srgbClr val="FFFF00"/>
                </a:solidFill>
              </a:rPr>
              <a:t>Nuevo valor que adopta el píxel</a:t>
            </a:r>
          </a:p>
        </p:txBody>
      </p:sp>
      <p:sp>
        <p:nvSpPr>
          <p:cNvPr id="616533" name="AutoShape 85"/>
          <p:cNvSpPr>
            <a:spLocks noChangeArrowheads="1"/>
          </p:cNvSpPr>
          <p:nvPr/>
        </p:nvSpPr>
        <p:spPr bwMode="auto">
          <a:xfrm rot="398847" flipV="1">
            <a:off x="2055813" y="5672138"/>
            <a:ext cx="1295400" cy="8636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gradFill rotWithShape="0">
            <a:gsLst>
              <a:gs pos="0">
                <a:schemeClr val="accent1">
                  <a:gamma/>
                  <a:shade val="76471"/>
                  <a:invGamma/>
                </a:schemeClr>
              </a:gs>
              <a:gs pos="100000">
                <a:schemeClr val="accent1"/>
              </a:gs>
            </a:gsLst>
            <a:path path="rect">
              <a:fillToRect l="50000" t="50000" r="50000" b="50000"/>
            </a:path>
          </a:gradFill>
          <a:ln w="12700">
            <a:solidFill>
              <a:schemeClr val="tx1"/>
            </a:solidFill>
            <a:miter lim="800000"/>
            <a:headEnd/>
            <a:tailEnd/>
          </a:ln>
          <a:effectLst>
            <a:outerShdw dist="107763" dir="2700000" algn="ctr" rotWithShape="0">
              <a:schemeClr val="tx1"/>
            </a:outerShdw>
          </a:effectLst>
        </p:spPr>
        <p:txBody>
          <a:bodyPr wrap="none" anchor="ctr"/>
          <a:lstStyle/>
          <a:p>
            <a:pPr algn="ctr" eaLnBrk="1" hangingPunct="1">
              <a:spcBef>
                <a:spcPct val="50000"/>
              </a:spcBef>
              <a:defRPr/>
            </a:pPr>
            <a:endParaRPr lang="en-US"/>
          </a:p>
        </p:txBody>
      </p:sp>
      <p:grpSp>
        <p:nvGrpSpPr>
          <p:cNvPr id="92211" name="Group 86"/>
          <p:cNvGrpSpPr>
            <a:grpSpLocks/>
          </p:cNvGrpSpPr>
          <p:nvPr/>
        </p:nvGrpSpPr>
        <p:grpSpPr bwMode="auto">
          <a:xfrm>
            <a:off x="2209800" y="1905001"/>
            <a:ext cx="1676400" cy="1755775"/>
            <a:chOff x="432" y="1200"/>
            <a:chExt cx="1056" cy="1106"/>
          </a:xfrm>
        </p:grpSpPr>
        <p:pic>
          <p:nvPicPr>
            <p:cNvPr id="92214" name="Picture 87"/>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432" y="1200"/>
              <a:ext cx="1056" cy="11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215" name="Rectangle 88"/>
            <p:cNvSpPr>
              <a:spLocks noChangeArrowheads="1"/>
            </p:cNvSpPr>
            <p:nvPr/>
          </p:nvSpPr>
          <p:spPr bwMode="auto">
            <a:xfrm>
              <a:off x="432" y="1200"/>
              <a:ext cx="1056" cy="1086"/>
            </a:xfrm>
            <a:prstGeom prst="rect">
              <a:avLst/>
            </a:prstGeom>
            <a:noFill/>
            <a:ln w="38100">
              <a:solidFill>
                <a:srgbClr val="FF66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grpSp>
      <p:sp>
        <p:nvSpPr>
          <p:cNvPr id="616537" name="Rectangle 89"/>
          <p:cNvSpPr>
            <a:spLocks noChangeArrowheads="1"/>
          </p:cNvSpPr>
          <p:nvPr/>
        </p:nvSpPr>
        <p:spPr bwMode="auto">
          <a:xfrm>
            <a:off x="3648075" y="260350"/>
            <a:ext cx="51117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FILTRADO LINEAL</a:t>
            </a:r>
          </a:p>
        </p:txBody>
      </p:sp>
      <p:sp>
        <p:nvSpPr>
          <p:cNvPr id="92213" name="AutoShape 90">
            <a:hlinkClick r:id="rId84" action="ppaction://hlinksldjump" highlightClick="1"/>
          </p:cNvPr>
          <p:cNvSpPr>
            <a:spLocks noChangeArrowheads="1"/>
          </p:cNvSpPr>
          <p:nvPr/>
        </p:nvSpPr>
        <p:spPr bwMode="auto">
          <a:xfrm>
            <a:off x="9551988" y="5806173"/>
            <a:ext cx="431800"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0162750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16533"/>
                                        </p:tgtEl>
                                        <p:attrNameLst>
                                          <p:attrName>style.visibility</p:attrName>
                                        </p:attrNameLst>
                                      </p:cBhvr>
                                      <p:to>
                                        <p:strVal val="visible"/>
                                      </p:to>
                                    </p:set>
                                    <p:animEffect transition="in" filter="wipe(left)">
                                      <p:cBhvr>
                                        <p:cTn id="7" dur="500"/>
                                        <p:tgtEl>
                                          <p:spTgt spid="616533"/>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16532"/>
                                        </p:tgtEl>
                                        <p:attrNameLst>
                                          <p:attrName>style.visibility</p:attrName>
                                        </p:attrNameLst>
                                      </p:cBhvr>
                                      <p:to>
                                        <p:strVal val="visible"/>
                                      </p:to>
                                    </p:set>
                                    <p:anim calcmode="lin" valueType="num">
                                      <p:cBhvr>
                                        <p:cTn id="11" dur="500" fill="hold"/>
                                        <p:tgtEl>
                                          <p:spTgt spid="616532"/>
                                        </p:tgtEl>
                                        <p:attrNameLst>
                                          <p:attrName>ppt_w</p:attrName>
                                        </p:attrNameLst>
                                      </p:cBhvr>
                                      <p:tavLst>
                                        <p:tav tm="0">
                                          <p:val>
                                            <p:fltVal val="0"/>
                                          </p:val>
                                        </p:tav>
                                        <p:tav tm="100000">
                                          <p:val>
                                            <p:strVal val="#ppt_w"/>
                                          </p:val>
                                        </p:tav>
                                      </p:tavLst>
                                    </p:anim>
                                    <p:anim calcmode="lin" valueType="num">
                                      <p:cBhvr>
                                        <p:cTn id="12" dur="500" fill="hold"/>
                                        <p:tgtEl>
                                          <p:spTgt spid="61653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532"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Oval 2"/>
          <p:cNvSpPr>
            <a:spLocks noChangeArrowheads="1"/>
          </p:cNvSpPr>
          <p:nvPr/>
        </p:nvSpPr>
        <p:spPr bwMode="auto">
          <a:xfrm>
            <a:off x="2279650" y="2830106"/>
            <a:ext cx="7416800"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17475" name="Text Box 3"/>
          <p:cNvSpPr txBox="1">
            <a:spLocks noChangeArrowheads="1"/>
          </p:cNvSpPr>
          <p:nvPr/>
        </p:nvSpPr>
        <p:spPr bwMode="auto">
          <a:xfrm>
            <a:off x="3863976" y="2492375"/>
            <a:ext cx="4537075"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sz="4400" b="1" i="0">
                <a:hlinkClick r:id="rId2" action="ppaction://hlinksldjump"/>
              </a:rPr>
              <a:t>Rango de una matriz</a:t>
            </a:r>
            <a:endParaRPr lang="es-ES" sz="4400" b="1" i="0"/>
          </a:p>
        </p:txBody>
      </p:sp>
      <p:sp>
        <p:nvSpPr>
          <p:cNvPr id="93188" name="Text Box 4"/>
          <p:cNvSpPr txBox="1">
            <a:spLocks noChangeArrowheads="1"/>
          </p:cNvSpPr>
          <p:nvPr/>
        </p:nvSpPr>
        <p:spPr bwMode="auto">
          <a:xfrm>
            <a:off x="7608889" y="2420938"/>
            <a:ext cx="2016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endParaRPr lang="es-ES" sz="2400" b="1" i="0"/>
          </a:p>
        </p:txBody>
      </p:sp>
      <p:sp>
        <p:nvSpPr>
          <p:cNvPr id="93189" name="Oval 5"/>
          <p:cNvSpPr>
            <a:spLocks noChangeArrowheads="1"/>
          </p:cNvSpPr>
          <p:nvPr/>
        </p:nvSpPr>
        <p:spPr bwMode="auto">
          <a:xfrm>
            <a:off x="6038348" y="5639187"/>
            <a:ext cx="259766" cy="908864"/>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8775447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617474"/>
                                        </p:tgtEl>
                                        <p:attrNameLst>
                                          <p:attrName>style.visibility</p:attrName>
                                        </p:attrNameLst>
                                      </p:cBhvr>
                                      <p:to>
                                        <p:strVal val="visible"/>
                                      </p:to>
                                    </p:set>
                                    <p:animEffect transition="in" filter="box(in)">
                                      <p:cBhvr>
                                        <p:cTn id="7" dur="500"/>
                                        <p:tgtEl>
                                          <p:spTgt spid="617474"/>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617475"/>
                                        </p:tgtEl>
                                        <p:attrNameLst>
                                          <p:attrName>style.visibility</p:attrName>
                                        </p:attrNameLst>
                                      </p:cBhvr>
                                      <p:to>
                                        <p:strVal val="visible"/>
                                      </p:to>
                                    </p:set>
                                    <p:animEffect transition="in" filter="box(in)">
                                      <p:cBhvr>
                                        <p:cTn id="11" dur="500"/>
                                        <p:tgtEl>
                                          <p:spTgt spid="6174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474" grpId="0" animBg="1"/>
      <p:bldP spid="617475"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2"/>
          <p:cNvSpPr txBox="1">
            <a:spLocks noChangeArrowheads="1"/>
          </p:cNvSpPr>
          <p:nvPr/>
        </p:nvSpPr>
        <p:spPr bwMode="auto">
          <a:xfrm>
            <a:off x="1774826" y="1628776"/>
            <a:ext cx="8893175" cy="1084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600" b="1" i="0">
                <a:hlinkClick r:id="rId2" action="ppaction://hlinksldjump"/>
              </a:rPr>
              <a:t>TRANSFORMACIONES ELEMENTALES.</a:t>
            </a:r>
            <a:r>
              <a:rPr lang="es-ES" sz="2600" b="1" i="0"/>
              <a:t> </a:t>
            </a:r>
          </a:p>
          <a:p>
            <a:pPr algn="l" eaLnBrk="1" hangingPunct="1">
              <a:buFontTx/>
              <a:buChar char="-"/>
            </a:pPr>
            <a:r>
              <a:rPr lang="es-ES" sz="2600" b="1" i="0">
                <a:hlinkClick r:id="rId3" action="ppaction://hlinksldjump"/>
              </a:rPr>
              <a:t>RANGO DE UNA MATRIZ.</a:t>
            </a:r>
            <a:endParaRPr lang="es-ES" sz="2600" b="1" i="0"/>
          </a:p>
        </p:txBody>
      </p:sp>
      <p:sp>
        <p:nvSpPr>
          <p:cNvPr id="618499" name="Text Box 3"/>
          <p:cNvSpPr txBox="1">
            <a:spLocks noChangeArrowheads="1"/>
          </p:cNvSpPr>
          <p:nvPr/>
        </p:nvSpPr>
        <p:spPr bwMode="auto">
          <a:xfrm>
            <a:off x="3432175" y="404814"/>
            <a:ext cx="55435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 sz="3200" b="1">
                <a:effectLst>
                  <a:outerShdw blurRad="38100" dist="38100" dir="2700000" algn="tl">
                    <a:srgbClr val="C0C0C0"/>
                  </a:outerShdw>
                </a:effectLst>
              </a:rPr>
              <a:t>RANGO DE UNA MATRIZ.</a:t>
            </a:r>
          </a:p>
        </p:txBody>
      </p:sp>
    </p:spTree>
    <p:extLst>
      <p:ext uri="{BB962C8B-B14F-4D97-AF65-F5344CB8AC3E}">
        <p14:creationId xmlns:p14="http://schemas.microsoft.com/office/powerpoint/2010/main" val="401342206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Text Box 2"/>
          <p:cNvSpPr txBox="1">
            <a:spLocks noChangeArrowheads="1"/>
          </p:cNvSpPr>
          <p:nvPr/>
        </p:nvSpPr>
        <p:spPr bwMode="auto">
          <a:xfrm>
            <a:off x="1524000" y="304800"/>
            <a:ext cx="9144000" cy="1220788"/>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3200" b="1">
                <a:effectLst>
                  <a:outerShdw blurRad="38100" dist="38100" dir="2700000" algn="tl">
                    <a:srgbClr val="C0C0C0"/>
                  </a:outerShdw>
                </a:effectLst>
              </a:rPr>
              <a:t>TRANSFORMACIONES ELEMENTALES</a:t>
            </a:r>
          </a:p>
          <a:p>
            <a:pPr algn="ctr">
              <a:spcBef>
                <a:spcPct val="50000"/>
              </a:spcBef>
              <a:defRPr/>
            </a:pPr>
            <a:r>
              <a:rPr lang="es-ES_tradnl" sz="2800" b="1"/>
              <a:t>Intercambiar filas o columnas.</a:t>
            </a:r>
          </a:p>
        </p:txBody>
      </p:sp>
      <p:grpSp>
        <p:nvGrpSpPr>
          <p:cNvPr id="95235" name="Group 3"/>
          <p:cNvGrpSpPr>
            <a:grpSpLocks/>
          </p:cNvGrpSpPr>
          <p:nvPr/>
        </p:nvGrpSpPr>
        <p:grpSpPr bwMode="auto">
          <a:xfrm>
            <a:off x="6527800" y="1916113"/>
            <a:ext cx="2971800" cy="1771650"/>
            <a:chOff x="192" y="2208"/>
            <a:chExt cx="1872" cy="1116"/>
          </a:xfrm>
        </p:grpSpPr>
        <p:graphicFrame>
          <p:nvGraphicFramePr>
            <p:cNvPr id="95262" name="Object 4"/>
            <p:cNvGraphicFramePr>
              <a:graphicFrameLocks noChangeAspect="1"/>
            </p:cNvGraphicFramePr>
            <p:nvPr/>
          </p:nvGraphicFramePr>
          <p:xfrm>
            <a:off x="192" y="2208"/>
            <a:ext cx="1860" cy="1116"/>
          </p:xfrm>
          <a:graphic>
            <a:graphicData uri="http://schemas.openxmlformats.org/presentationml/2006/ole">
              <mc:AlternateContent xmlns:mc="http://schemas.openxmlformats.org/markup-compatibility/2006">
                <mc:Choice xmlns:v="urn:schemas-microsoft-com:vml" Requires="v">
                  <p:oleObj spid="_x0000_s65550" name="Ecuación" r:id="rId3" imgW="1257300" imgH="800100" progId="Equation.3">
                    <p:embed/>
                  </p:oleObj>
                </mc:Choice>
                <mc:Fallback>
                  <p:oleObj name="Ecuación" r:id="rId3" imgW="1257300" imgH="8001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 y="2208"/>
                          <a:ext cx="1860"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5263" name="Text Box 5"/>
            <p:cNvSpPr txBox="1">
              <a:spLocks noChangeArrowheads="1"/>
            </p:cNvSpPr>
            <p:nvPr/>
          </p:nvSpPr>
          <p:spPr bwMode="auto">
            <a:xfrm>
              <a:off x="816" y="2592"/>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5264" name="Text Box 6"/>
            <p:cNvSpPr txBox="1">
              <a:spLocks noChangeArrowheads="1"/>
            </p:cNvSpPr>
            <p:nvPr/>
          </p:nvSpPr>
          <p:spPr bwMode="auto">
            <a:xfrm>
              <a:off x="1296" y="2592"/>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p>
          </p:txBody>
        </p:sp>
        <p:sp>
          <p:nvSpPr>
            <p:cNvPr id="95265" name="Text Box 7"/>
            <p:cNvSpPr txBox="1">
              <a:spLocks noChangeArrowheads="1"/>
            </p:cNvSpPr>
            <p:nvPr/>
          </p:nvSpPr>
          <p:spPr bwMode="auto">
            <a:xfrm>
              <a:off x="1680" y="2592"/>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3</a:t>
              </a:r>
              <a:endParaRPr lang="es-ES_tradnl" sz="2800" i="0">
                <a:solidFill>
                  <a:srgbClr val="FF5050"/>
                </a:solidFill>
              </a:endParaRPr>
            </a:p>
          </p:txBody>
        </p:sp>
        <p:sp>
          <p:nvSpPr>
            <p:cNvPr id="95266" name="Text Box 8"/>
            <p:cNvSpPr txBox="1">
              <a:spLocks noChangeArrowheads="1"/>
            </p:cNvSpPr>
            <p:nvPr/>
          </p:nvSpPr>
          <p:spPr bwMode="auto">
            <a:xfrm>
              <a:off x="816"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sp>
          <p:nvSpPr>
            <p:cNvPr id="95267" name="Text Box 9"/>
            <p:cNvSpPr txBox="1">
              <a:spLocks noChangeArrowheads="1"/>
            </p:cNvSpPr>
            <p:nvPr/>
          </p:nvSpPr>
          <p:spPr bwMode="auto">
            <a:xfrm>
              <a:off x="1200"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0</a:t>
              </a:r>
              <a:r>
                <a:rPr lang="es-ES_tradnl" sz="2800" i="0">
                  <a:solidFill>
                    <a:srgbClr val="FF99FF"/>
                  </a:solidFill>
                </a:rPr>
                <a:t> </a:t>
              </a:r>
            </a:p>
          </p:txBody>
        </p:sp>
        <p:sp>
          <p:nvSpPr>
            <p:cNvPr id="95268" name="Text Box 10"/>
            <p:cNvSpPr txBox="1">
              <a:spLocks noChangeArrowheads="1"/>
            </p:cNvSpPr>
            <p:nvPr/>
          </p:nvSpPr>
          <p:spPr bwMode="auto">
            <a:xfrm>
              <a:off x="1632"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grpSp>
      <p:grpSp>
        <p:nvGrpSpPr>
          <p:cNvPr id="95236" name="Group 11"/>
          <p:cNvGrpSpPr>
            <a:grpSpLocks/>
          </p:cNvGrpSpPr>
          <p:nvPr/>
        </p:nvGrpSpPr>
        <p:grpSpPr bwMode="auto">
          <a:xfrm>
            <a:off x="2063750" y="1916113"/>
            <a:ext cx="3048000" cy="1771650"/>
            <a:chOff x="1728" y="864"/>
            <a:chExt cx="1920" cy="1116"/>
          </a:xfrm>
        </p:grpSpPr>
        <p:graphicFrame>
          <p:nvGraphicFramePr>
            <p:cNvPr id="95255" name="Object 12"/>
            <p:cNvGraphicFramePr>
              <a:graphicFrameLocks noChangeAspect="1"/>
            </p:cNvGraphicFramePr>
            <p:nvPr/>
          </p:nvGraphicFramePr>
          <p:xfrm>
            <a:off x="1728" y="864"/>
            <a:ext cx="1897" cy="1116"/>
          </p:xfrm>
          <a:graphic>
            <a:graphicData uri="http://schemas.openxmlformats.org/presentationml/2006/ole">
              <mc:AlternateContent xmlns:mc="http://schemas.openxmlformats.org/markup-compatibility/2006">
                <mc:Choice xmlns:v="urn:schemas-microsoft-com:vml" Requires="v">
                  <p:oleObj spid="_x0000_s65551" name="Ecuación" r:id="rId5" imgW="1282700" imgH="800100" progId="Equation.3">
                    <p:embed/>
                  </p:oleObj>
                </mc:Choice>
                <mc:Fallback>
                  <p:oleObj name="Ecuación" r:id="rId5" imgW="12827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8" y="864"/>
                          <a:ext cx="1897"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5256" name="Text Box 13"/>
            <p:cNvSpPr txBox="1">
              <a:spLocks noChangeArrowheads="1"/>
            </p:cNvSpPr>
            <p:nvPr/>
          </p:nvSpPr>
          <p:spPr bwMode="auto">
            <a:xfrm>
              <a:off x="2400"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5257" name="Text Box 14"/>
            <p:cNvSpPr txBox="1">
              <a:spLocks noChangeArrowheads="1"/>
            </p:cNvSpPr>
            <p:nvPr/>
          </p:nvSpPr>
          <p:spPr bwMode="auto">
            <a:xfrm>
              <a:off x="2880" y="86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endParaRPr lang="es-ES_tradnl" sz="2800" i="0">
                <a:solidFill>
                  <a:srgbClr val="FF5050"/>
                </a:solidFill>
              </a:endParaRPr>
            </a:p>
          </p:txBody>
        </p:sp>
        <p:sp>
          <p:nvSpPr>
            <p:cNvPr id="95258" name="Text Box 15"/>
            <p:cNvSpPr txBox="1">
              <a:spLocks noChangeArrowheads="1"/>
            </p:cNvSpPr>
            <p:nvPr/>
          </p:nvSpPr>
          <p:spPr bwMode="auto">
            <a:xfrm>
              <a:off x="3264"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3</a:t>
              </a:r>
              <a:endParaRPr lang="es-ES_tradnl" sz="2800" i="0">
                <a:solidFill>
                  <a:srgbClr val="FF5050"/>
                </a:solidFill>
              </a:endParaRPr>
            </a:p>
          </p:txBody>
        </p:sp>
        <p:sp>
          <p:nvSpPr>
            <p:cNvPr id="95259" name="Text Box 16"/>
            <p:cNvSpPr txBox="1">
              <a:spLocks noChangeArrowheads="1"/>
            </p:cNvSpPr>
            <p:nvPr/>
          </p:nvSpPr>
          <p:spPr bwMode="auto">
            <a:xfrm>
              <a:off x="2880" y="124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0</a:t>
              </a:r>
              <a:endParaRPr lang="es-ES_tradnl" sz="2800" i="0">
                <a:solidFill>
                  <a:srgbClr val="FF99FF"/>
                </a:solidFill>
              </a:endParaRPr>
            </a:p>
          </p:txBody>
        </p:sp>
        <p:sp>
          <p:nvSpPr>
            <p:cNvPr id="95260" name="Text Box 17"/>
            <p:cNvSpPr txBox="1">
              <a:spLocks noChangeArrowheads="1"/>
            </p:cNvSpPr>
            <p:nvPr/>
          </p:nvSpPr>
          <p:spPr bwMode="auto">
            <a:xfrm>
              <a:off x="3216" y="120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sp>
          <p:nvSpPr>
            <p:cNvPr id="95261" name="Text Box 18"/>
            <p:cNvSpPr txBox="1">
              <a:spLocks noChangeArrowheads="1"/>
            </p:cNvSpPr>
            <p:nvPr/>
          </p:nvSpPr>
          <p:spPr bwMode="auto">
            <a:xfrm>
              <a:off x="2400" y="124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grpSp>
      <p:graphicFrame>
        <p:nvGraphicFramePr>
          <p:cNvPr id="619539" name="Object 19"/>
          <p:cNvGraphicFramePr>
            <a:graphicFrameLocks noChangeAspect="1"/>
          </p:cNvGraphicFramePr>
          <p:nvPr/>
        </p:nvGraphicFramePr>
        <p:xfrm>
          <a:off x="5375275" y="3644900"/>
          <a:ext cx="1150938" cy="501650"/>
        </p:xfrm>
        <a:graphic>
          <a:graphicData uri="http://schemas.openxmlformats.org/presentationml/2006/ole">
            <mc:AlternateContent xmlns:mc="http://schemas.openxmlformats.org/markup-compatibility/2006">
              <mc:Choice xmlns:v="urn:schemas-microsoft-com:vml" Requires="v">
                <p:oleObj spid="_x0000_s65552" name="Ecuación" r:id="rId7" imgW="571252" imgH="241195" progId="Equation.3">
                  <p:embed/>
                </p:oleObj>
              </mc:Choice>
              <mc:Fallback>
                <p:oleObj name="Ecuación" r:id="rId7" imgW="571252" imgH="24119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75275" y="3644900"/>
                        <a:ext cx="1150938" cy="501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5238" name="Group 20"/>
          <p:cNvGrpSpPr>
            <a:grpSpLocks/>
          </p:cNvGrpSpPr>
          <p:nvPr/>
        </p:nvGrpSpPr>
        <p:grpSpPr bwMode="auto">
          <a:xfrm>
            <a:off x="2135188" y="4292600"/>
            <a:ext cx="3124200" cy="1771650"/>
            <a:chOff x="1728" y="864"/>
            <a:chExt cx="1968" cy="1116"/>
          </a:xfrm>
        </p:grpSpPr>
        <p:graphicFrame>
          <p:nvGraphicFramePr>
            <p:cNvPr id="95248" name="Object 21"/>
            <p:cNvGraphicFramePr>
              <a:graphicFrameLocks noChangeAspect="1"/>
            </p:cNvGraphicFramePr>
            <p:nvPr/>
          </p:nvGraphicFramePr>
          <p:xfrm>
            <a:off x="1728" y="864"/>
            <a:ext cx="1897" cy="1116"/>
          </p:xfrm>
          <a:graphic>
            <a:graphicData uri="http://schemas.openxmlformats.org/presentationml/2006/ole">
              <mc:AlternateContent xmlns:mc="http://schemas.openxmlformats.org/markup-compatibility/2006">
                <mc:Choice xmlns:v="urn:schemas-microsoft-com:vml" Requires="v">
                  <p:oleObj spid="_x0000_s65553" name="Ecuación" r:id="rId9" imgW="1282700" imgH="800100" progId="Equation.3">
                    <p:embed/>
                  </p:oleObj>
                </mc:Choice>
                <mc:Fallback>
                  <p:oleObj name="Ecuación" r:id="rId9" imgW="12827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8" y="864"/>
                          <a:ext cx="1897"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5249" name="Text Box 22"/>
            <p:cNvSpPr txBox="1">
              <a:spLocks noChangeArrowheads="1"/>
            </p:cNvSpPr>
            <p:nvPr/>
          </p:nvSpPr>
          <p:spPr bwMode="auto">
            <a:xfrm>
              <a:off x="2880" y="158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5250" name="Text Box 23"/>
            <p:cNvSpPr txBox="1">
              <a:spLocks noChangeArrowheads="1"/>
            </p:cNvSpPr>
            <p:nvPr/>
          </p:nvSpPr>
          <p:spPr bwMode="auto">
            <a:xfrm>
              <a:off x="2880" y="86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p>
          </p:txBody>
        </p:sp>
        <p:sp>
          <p:nvSpPr>
            <p:cNvPr id="95251" name="Text Box 24"/>
            <p:cNvSpPr txBox="1">
              <a:spLocks noChangeArrowheads="1"/>
            </p:cNvSpPr>
            <p:nvPr/>
          </p:nvSpPr>
          <p:spPr bwMode="auto">
            <a:xfrm>
              <a:off x="3264"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3</a:t>
              </a:r>
              <a:endParaRPr lang="es-ES_tradnl" sz="2800" i="0">
                <a:solidFill>
                  <a:srgbClr val="FF5050"/>
                </a:solidFill>
              </a:endParaRPr>
            </a:p>
          </p:txBody>
        </p:sp>
        <p:sp>
          <p:nvSpPr>
            <p:cNvPr id="95252" name="Text Box 25"/>
            <p:cNvSpPr txBox="1">
              <a:spLocks noChangeArrowheads="1"/>
            </p:cNvSpPr>
            <p:nvPr/>
          </p:nvSpPr>
          <p:spPr bwMode="auto">
            <a:xfrm>
              <a:off x="3264" y="158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1</a:t>
              </a:r>
              <a:r>
                <a:rPr lang="es-ES_tradnl" sz="2800" i="0">
                  <a:solidFill>
                    <a:srgbClr val="FF99FF"/>
                  </a:solidFill>
                </a:rPr>
                <a:t> </a:t>
              </a:r>
            </a:p>
          </p:txBody>
        </p:sp>
        <p:sp>
          <p:nvSpPr>
            <p:cNvPr id="95253" name="Text Box 26"/>
            <p:cNvSpPr txBox="1">
              <a:spLocks noChangeArrowheads="1"/>
            </p:cNvSpPr>
            <p:nvPr/>
          </p:nvSpPr>
          <p:spPr bwMode="auto">
            <a:xfrm>
              <a:off x="2736" y="120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0 </a:t>
              </a:r>
              <a:endParaRPr lang="es-ES_tradnl" sz="2800" i="0">
                <a:solidFill>
                  <a:srgbClr val="FF99FF"/>
                </a:solidFill>
              </a:endParaRPr>
            </a:p>
          </p:txBody>
        </p:sp>
        <p:sp>
          <p:nvSpPr>
            <p:cNvPr id="95254" name="Text Box 27"/>
            <p:cNvSpPr txBox="1">
              <a:spLocks noChangeArrowheads="1"/>
            </p:cNvSpPr>
            <p:nvPr/>
          </p:nvSpPr>
          <p:spPr bwMode="auto">
            <a:xfrm>
              <a:off x="3216" y="120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grpSp>
      <p:grpSp>
        <p:nvGrpSpPr>
          <p:cNvPr id="95239" name="Group 28"/>
          <p:cNvGrpSpPr>
            <a:grpSpLocks/>
          </p:cNvGrpSpPr>
          <p:nvPr/>
        </p:nvGrpSpPr>
        <p:grpSpPr bwMode="auto">
          <a:xfrm>
            <a:off x="6816726" y="4221163"/>
            <a:ext cx="2981325" cy="1771650"/>
            <a:chOff x="3177" y="2208"/>
            <a:chExt cx="1878" cy="1116"/>
          </a:xfrm>
        </p:grpSpPr>
        <p:graphicFrame>
          <p:nvGraphicFramePr>
            <p:cNvPr id="95241" name="Object 29"/>
            <p:cNvGraphicFramePr>
              <a:graphicFrameLocks noChangeAspect="1"/>
            </p:cNvGraphicFramePr>
            <p:nvPr/>
          </p:nvGraphicFramePr>
          <p:xfrm>
            <a:off x="3177" y="2208"/>
            <a:ext cx="1878" cy="1116"/>
          </p:xfrm>
          <a:graphic>
            <a:graphicData uri="http://schemas.openxmlformats.org/presentationml/2006/ole">
              <mc:AlternateContent xmlns:mc="http://schemas.openxmlformats.org/markup-compatibility/2006">
                <mc:Choice xmlns:v="urn:schemas-microsoft-com:vml" Requires="v">
                  <p:oleObj spid="_x0000_s65554" name="Ecuación" r:id="rId10" imgW="1269449" imgH="799753" progId="Equation.3">
                    <p:embed/>
                  </p:oleObj>
                </mc:Choice>
                <mc:Fallback>
                  <p:oleObj name="Ecuación" r:id="rId10" imgW="1269449" imgH="799753"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177" y="2208"/>
                          <a:ext cx="1878"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5242" name="Text Box 30"/>
            <p:cNvSpPr txBox="1">
              <a:spLocks noChangeArrowheads="1"/>
            </p:cNvSpPr>
            <p:nvPr/>
          </p:nvSpPr>
          <p:spPr bwMode="auto">
            <a:xfrm>
              <a:off x="4656" y="2208"/>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endParaRPr lang="es-ES_tradnl" sz="2800" i="0">
                <a:solidFill>
                  <a:srgbClr val="FF5050"/>
                </a:solidFill>
              </a:endParaRPr>
            </a:p>
          </p:txBody>
        </p:sp>
        <p:sp>
          <p:nvSpPr>
            <p:cNvPr id="95243" name="Text Box 31"/>
            <p:cNvSpPr txBox="1">
              <a:spLocks noChangeArrowheads="1"/>
            </p:cNvSpPr>
            <p:nvPr/>
          </p:nvSpPr>
          <p:spPr bwMode="auto">
            <a:xfrm>
              <a:off x="4560" y="254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0 </a:t>
              </a:r>
              <a:endParaRPr lang="es-ES_tradnl" sz="2800" i="0">
                <a:solidFill>
                  <a:srgbClr val="FF99FF"/>
                </a:solidFill>
              </a:endParaRPr>
            </a:p>
          </p:txBody>
        </p:sp>
        <p:sp>
          <p:nvSpPr>
            <p:cNvPr id="95244" name="Text Box 32"/>
            <p:cNvSpPr txBox="1">
              <a:spLocks noChangeArrowheads="1"/>
            </p:cNvSpPr>
            <p:nvPr/>
          </p:nvSpPr>
          <p:spPr bwMode="auto">
            <a:xfrm>
              <a:off x="4656" y="292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5245" name="Text Box 33"/>
            <p:cNvSpPr txBox="1">
              <a:spLocks noChangeArrowheads="1"/>
            </p:cNvSpPr>
            <p:nvPr/>
          </p:nvSpPr>
          <p:spPr bwMode="auto">
            <a:xfrm>
              <a:off x="4272" y="220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3</a:t>
              </a:r>
              <a:endParaRPr lang="es-ES_tradnl" sz="2800" i="0">
                <a:solidFill>
                  <a:srgbClr val="FF5050"/>
                </a:solidFill>
              </a:endParaRPr>
            </a:p>
          </p:txBody>
        </p:sp>
        <p:sp>
          <p:nvSpPr>
            <p:cNvPr id="95246" name="Text Box 34"/>
            <p:cNvSpPr txBox="1">
              <a:spLocks noChangeArrowheads="1"/>
            </p:cNvSpPr>
            <p:nvPr/>
          </p:nvSpPr>
          <p:spPr bwMode="auto">
            <a:xfrm>
              <a:off x="4272" y="2592"/>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sp>
          <p:nvSpPr>
            <p:cNvPr id="95247" name="Text Box 35"/>
            <p:cNvSpPr txBox="1">
              <a:spLocks noChangeArrowheads="1"/>
            </p:cNvSpPr>
            <p:nvPr/>
          </p:nvSpPr>
          <p:spPr bwMode="auto">
            <a:xfrm>
              <a:off x="4320" y="2976"/>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1</a:t>
              </a:r>
              <a:r>
                <a:rPr lang="es-ES_tradnl" sz="2800" i="0">
                  <a:solidFill>
                    <a:srgbClr val="FF99FF"/>
                  </a:solidFill>
                </a:rPr>
                <a:t> </a:t>
              </a:r>
            </a:p>
          </p:txBody>
        </p:sp>
      </p:grpSp>
      <p:graphicFrame>
        <p:nvGraphicFramePr>
          <p:cNvPr id="619556" name="Object 36"/>
          <p:cNvGraphicFramePr>
            <a:graphicFrameLocks noChangeAspect="1"/>
          </p:cNvGraphicFramePr>
          <p:nvPr/>
        </p:nvGraphicFramePr>
        <p:xfrm>
          <a:off x="5519738" y="5589589"/>
          <a:ext cx="1447800" cy="504825"/>
        </p:xfrm>
        <a:graphic>
          <a:graphicData uri="http://schemas.openxmlformats.org/presentationml/2006/ole">
            <mc:AlternateContent xmlns:mc="http://schemas.openxmlformats.org/markup-compatibility/2006">
              <mc:Choice xmlns:v="urn:schemas-microsoft-com:vml" Requires="v">
                <p:oleObj spid="_x0000_s65555" name="Ecuación" r:id="rId12" imgW="685800" imgH="241200" progId="Equation.3">
                  <p:embed/>
                </p:oleObj>
              </mc:Choice>
              <mc:Fallback>
                <p:oleObj name="Ecuación" r:id="rId12" imgW="685800" imgH="2412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519738" y="5589589"/>
                        <a:ext cx="1447800"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8748560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619539"/>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6195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Text Box 2"/>
          <p:cNvSpPr txBox="1">
            <a:spLocks noChangeArrowheads="1"/>
          </p:cNvSpPr>
          <p:nvPr/>
        </p:nvSpPr>
        <p:spPr bwMode="auto">
          <a:xfrm>
            <a:off x="1524000" y="304801"/>
            <a:ext cx="9144000" cy="70167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4000" b="1">
                <a:effectLst>
                  <a:outerShdw blurRad="38100" dist="38100" dir="2700000" algn="tl">
                    <a:srgbClr val="C0C0C0"/>
                  </a:outerShdw>
                </a:effectLst>
              </a:rPr>
              <a:t>TIPOS DE MATRICES</a:t>
            </a:r>
            <a:endParaRPr lang="es-ES_tradnl" b="1">
              <a:effectLst>
                <a:outerShdw blurRad="38100" dist="38100" dir="2700000" algn="tl">
                  <a:srgbClr val="C0C0C0"/>
                </a:outerShdw>
              </a:effectLst>
            </a:endParaRPr>
          </a:p>
        </p:txBody>
      </p:sp>
      <p:sp>
        <p:nvSpPr>
          <p:cNvPr id="537603" name="Text Box 3"/>
          <p:cNvSpPr txBox="1">
            <a:spLocks noChangeArrowheads="1"/>
          </p:cNvSpPr>
          <p:nvPr/>
        </p:nvSpPr>
        <p:spPr bwMode="auto">
          <a:xfrm>
            <a:off x="1524000" y="1371601"/>
            <a:ext cx="91440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b="1" i="0"/>
              <a:t>Matriz COLUMNA: Es una matriz que consta de </a:t>
            </a:r>
            <a:r>
              <a:rPr lang="es-ES_tradnl" b="1" i="0" u="sng">
                <a:solidFill>
                  <a:srgbClr val="FF5050"/>
                </a:solidFill>
              </a:rPr>
              <a:t>una sola columna</a:t>
            </a:r>
            <a:r>
              <a:rPr lang="es-ES_tradnl" b="1" i="0"/>
              <a:t>.</a:t>
            </a:r>
          </a:p>
        </p:txBody>
      </p:sp>
      <p:graphicFrame>
        <p:nvGraphicFramePr>
          <p:cNvPr id="537604" name="Object 4"/>
          <p:cNvGraphicFramePr>
            <a:graphicFrameLocks noChangeAspect="1"/>
          </p:cNvGraphicFramePr>
          <p:nvPr/>
        </p:nvGraphicFramePr>
        <p:xfrm>
          <a:off x="2057400" y="4191000"/>
          <a:ext cx="1295400" cy="2362200"/>
        </p:xfrm>
        <a:graphic>
          <a:graphicData uri="http://schemas.openxmlformats.org/presentationml/2006/ole">
            <mc:AlternateContent xmlns:mc="http://schemas.openxmlformats.org/markup-compatibility/2006">
              <mc:Choice xmlns:v="urn:schemas-microsoft-com:vml" Requires="v">
                <p:oleObj spid="_x0000_s4102" name="Imagen" r:id="rId3" imgW="1296063" imgH="3934305" progId="MS_ClipArt_Gallery.2">
                  <p:embed/>
                </p:oleObj>
              </mc:Choice>
              <mc:Fallback>
                <p:oleObj name="Imagen" r:id="rId3" imgW="1296063" imgH="3934305"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7400" y="4191000"/>
                        <a:ext cx="1295400" cy="2362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7605" name="Text Box 5"/>
          <p:cNvSpPr txBox="1">
            <a:spLocks noChangeArrowheads="1"/>
          </p:cNvSpPr>
          <p:nvPr/>
        </p:nvSpPr>
        <p:spPr bwMode="auto">
          <a:xfrm>
            <a:off x="2590800" y="4800601"/>
            <a:ext cx="77724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Luego, el orden de toda </a:t>
            </a:r>
          </a:p>
          <a:p>
            <a:pPr>
              <a:spcBef>
                <a:spcPct val="0"/>
              </a:spcBef>
            </a:pPr>
            <a:r>
              <a:rPr lang="es-ES_tradnl" b="1" i="0"/>
              <a:t>matriz COLUMNA es  </a:t>
            </a:r>
            <a:r>
              <a:rPr lang="es-ES_tradnl" b="1" i="0">
                <a:solidFill>
                  <a:srgbClr val="FF00FF"/>
                </a:solidFill>
              </a:rPr>
              <a:t>m</a:t>
            </a:r>
            <a:r>
              <a:rPr lang="es-ES_tradnl" b="1" i="0"/>
              <a:t> x </a:t>
            </a:r>
            <a:r>
              <a:rPr lang="es-ES_tradnl" b="1" i="0">
                <a:solidFill>
                  <a:srgbClr val="6600CC"/>
                </a:solidFill>
              </a:rPr>
              <a:t>1</a:t>
            </a:r>
            <a:endParaRPr lang="es-ES_tradnl" b="1" i="0"/>
          </a:p>
        </p:txBody>
      </p:sp>
      <p:graphicFrame>
        <p:nvGraphicFramePr>
          <p:cNvPr id="537606" name="Object 6"/>
          <p:cNvGraphicFramePr>
            <a:graphicFrameLocks noChangeAspect="1"/>
          </p:cNvGraphicFramePr>
          <p:nvPr/>
        </p:nvGraphicFramePr>
        <p:xfrm>
          <a:off x="3733800" y="2819400"/>
          <a:ext cx="2057400" cy="1752600"/>
        </p:xfrm>
        <a:graphic>
          <a:graphicData uri="http://schemas.openxmlformats.org/presentationml/2006/ole">
            <mc:AlternateContent xmlns:mc="http://schemas.openxmlformats.org/markup-compatibility/2006">
              <mc:Choice xmlns:v="urn:schemas-microsoft-com:vml" Requires="v">
                <p:oleObj spid="_x0000_s4103" name="Ecuación" r:id="rId5" imgW="710891" imgH="799753" progId="Equation.3">
                  <p:embed/>
                </p:oleObj>
              </mc:Choice>
              <mc:Fallback>
                <p:oleObj name="Ecuación" r:id="rId5" imgW="710891" imgH="799753"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33800" y="2819400"/>
                        <a:ext cx="20574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7607" name="Text Box 7"/>
          <p:cNvSpPr txBox="1">
            <a:spLocks noChangeArrowheads="1"/>
          </p:cNvSpPr>
          <p:nvPr/>
        </p:nvSpPr>
        <p:spPr bwMode="auto">
          <a:xfrm>
            <a:off x="5943600" y="2743200"/>
            <a:ext cx="42672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spcBef>
                <a:spcPct val="0"/>
              </a:spcBef>
            </a:pPr>
            <a:r>
              <a:rPr lang="es-ES_tradnl" b="1" i="0"/>
              <a:t>El orden de la matriz C es</a:t>
            </a:r>
          </a:p>
          <a:p>
            <a:pPr>
              <a:spcBef>
                <a:spcPct val="0"/>
              </a:spcBef>
            </a:pPr>
            <a:r>
              <a:rPr lang="es-ES_tradnl" b="1" i="0"/>
              <a:t> </a:t>
            </a:r>
            <a:r>
              <a:rPr lang="es-ES_tradnl" b="1" i="0">
                <a:solidFill>
                  <a:srgbClr val="FF00FF"/>
                </a:solidFill>
              </a:rPr>
              <a:t>3 </a:t>
            </a:r>
            <a:r>
              <a:rPr lang="es-ES_tradnl" b="1" i="0"/>
              <a:t>x </a:t>
            </a:r>
            <a:r>
              <a:rPr lang="es-ES_tradnl" b="1" i="0">
                <a:solidFill>
                  <a:srgbClr val="6600CC"/>
                </a:solidFill>
              </a:rPr>
              <a:t>1</a:t>
            </a:r>
            <a:r>
              <a:rPr lang="es-ES_tradnl" b="1" i="0"/>
              <a:t> </a:t>
            </a:r>
          </a:p>
        </p:txBody>
      </p:sp>
    </p:spTree>
    <p:extLst>
      <p:ext uri="{BB962C8B-B14F-4D97-AF65-F5344CB8AC3E}">
        <p14:creationId xmlns:p14="http://schemas.microsoft.com/office/powerpoint/2010/main" val="17942003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7602"/>
                                        </p:tgtEl>
                                        <p:attrNameLst>
                                          <p:attrName>style.visibility</p:attrName>
                                        </p:attrNameLst>
                                      </p:cBhvr>
                                      <p:to>
                                        <p:strVal val="visible"/>
                                      </p:to>
                                    </p:set>
                                    <p:anim calcmode="lin" valueType="num">
                                      <p:cBhvr additive="base">
                                        <p:cTn id="7" dur="500" fill="hold"/>
                                        <p:tgtEl>
                                          <p:spTgt spid="537602"/>
                                        </p:tgtEl>
                                        <p:attrNameLst>
                                          <p:attrName>ppt_x</p:attrName>
                                        </p:attrNameLst>
                                      </p:cBhvr>
                                      <p:tavLst>
                                        <p:tav tm="0">
                                          <p:val>
                                            <p:strVal val="0-#ppt_w/2"/>
                                          </p:val>
                                        </p:tav>
                                        <p:tav tm="100000">
                                          <p:val>
                                            <p:strVal val="#ppt_x"/>
                                          </p:val>
                                        </p:tav>
                                      </p:tavLst>
                                    </p:anim>
                                    <p:anim calcmode="lin" valueType="num">
                                      <p:cBhvr additive="base">
                                        <p:cTn id="8" dur="500" fill="hold"/>
                                        <p:tgtEl>
                                          <p:spTgt spid="53760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7603"/>
                                        </p:tgtEl>
                                        <p:attrNameLst>
                                          <p:attrName>style.visibility</p:attrName>
                                        </p:attrNameLst>
                                      </p:cBhvr>
                                      <p:to>
                                        <p:strVal val="visible"/>
                                      </p:to>
                                    </p:set>
                                    <p:anim calcmode="lin" valueType="num">
                                      <p:cBhvr additive="base">
                                        <p:cTn id="13" dur="500" fill="hold"/>
                                        <p:tgtEl>
                                          <p:spTgt spid="537603"/>
                                        </p:tgtEl>
                                        <p:attrNameLst>
                                          <p:attrName>ppt_x</p:attrName>
                                        </p:attrNameLst>
                                      </p:cBhvr>
                                      <p:tavLst>
                                        <p:tav tm="0">
                                          <p:val>
                                            <p:strVal val="0-#ppt_w/2"/>
                                          </p:val>
                                        </p:tav>
                                        <p:tav tm="100000">
                                          <p:val>
                                            <p:strVal val="#ppt_x"/>
                                          </p:val>
                                        </p:tav>
                                      </p:tavLst>
                                    </p:anim>
                                    <p:anim calcmode="lin" valueType="num">
                                      <p:cBhvr additive="base">
                                        <p:cTn id="14" dur="500" fill="hold"/>
                                        <p:tgtEl>
                                          <p:spTgt spid="53760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5376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537607"/>
                                        </p:tgtEl>
                                        <p:attrNameLst>
                                          <p:attrName>style.visibility</p:attrName>
                                        </p:attrNameLst>
                                      </p:cBhvr>
                                      <p:to>
                                        <p:strVal val="visible"/>
                                      </p:to>
                                    </p:set>
                                    <p:anim calcmode="lin" valueType="num">
                                      <p:cBhvr>
                                        <p:cTn id="23" dur="500" fill="hold"/>
                                        <p:tgtEl>
                                          <p:spTgt spid="537607"/>
                                        </p:tgtEl>
                                        <p:attrNameLst>
                                          <p:attrName>ppt_w</p:attrName>
                                        </p:attrNameLst>
                                      </p:cBhvr>
                                      <p:tavLst>
                                        <p:tav tm="0">
                                          <p:val>
                                            <p:fltVal val="0"/>
                                          </p:val>
                                        </p:tav>
                                        <p:tav tm="100000">
                                          <p:val>
                                            <p:strVal val="#ppt_w"/>
                                          </p:val>
                                        </p:tav>
                                      </p:tavLst>
                                    </p:anim>
                                    <p:anim calcmode="lin" valueType="num">
                                      <p:cBhvr>
                                        <p:cTn id="24" dur="500" fill="hold"/>
                                        <p:tgtEl>
                                          <p:spTgt spid="537607"/>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537604"/>
                                        </p:tgtEl>
                                        <p:attrNameLst>
                                          <p:attrName>style.visibility</p:attrName>
                                        </p:attrNameLst>
                                      </p:cBhvr>
                                      <p:to>
                                        <p:strVal val="visible"/>
                                      </p:to>
                                    </p:set>
                                    <p:anim calcmode="lin" valueType="num">
                                      <p:cBhvr additive="base">
                                        <p:cTn id="29" dur="500" fill="hold"/>
                                        <p:tgtEl>
                                          <p:spTgt spid="537604"/>
                                        </p:tgtEl>
                                        <p:attrNameLst>
                                          <p:attrName>ppt_x</p:attrName>
                                        </p:attrNameLst>
                                      </p:cBhvr>
                                      <p:tavLst>
                                        <p:tav tm="0">
                                          <p:val>
                                            <p:strVal val="0-#ppt_w/2"/>
                                          </p:val>
                                        </p:tav>
                                        <p:tav tm="100000">
                                          <p:val>
                                            <p:strVal val="#ppt_x"/>
                                          </p:val>
                                        </p:tav>
                                      </p:tavLst>
                                    </p:anim>
                                    <p:anim calcmode="lin" valueType="num">
                                      <p:cBhvr additive="base">
                                        <p:cTn id="30" dur="500" fill="hold"/>
                                        <p:tgtEl>
                                          <p:spTgt spid="53760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537605"/>
                                        </p:tgtEl>
                                        <p:attrNameLst>
                                          <p:attrName>style.visibility</p:attrName>
                                        </p:attrNameLst>
                                      </p:cBhvr>
                                      <p:to>
                                        <p:strVal val="visible"/>
                                      </p:to>
                                    </p:set>
                                    <p:anim calcmode="lin" valueType="num">
                                      <p:cBhvr>
                                        <p:cTn id="35" dur="500" fill="hold"/>
                                        <p:tgtEl>
                                          <p:spTgt spid="537605"/>
                                        </p:tgtEl>
                                        <p:attrNameLst>
                                          <p:attrName>ppt_w</p:attrName>
                                        </p:attrNameLst>
                                      </p:cBhvr>
                                      <p:tavLst>
                                        <p:tav tm="0">
                                          <p:val>
                                            <p:fltVal val="0"/>
                                          </p:val>
                                        </p:tav>
                                        <p:tav tm="100000">
                                          <p:val>
                                            <p:strVal val="#ppt_w"/>
                                          </p:val>
                                        </p:tav>
                                      </p:tavLst>
                                    </p:anim>
                                    <p:anim calcmode="lin" valueType="num">
                                      <p:cBhvr>
                                        <p:cTn id="36" dur="500" fill="hold"/>
                                        <p:tgtEl>
                                          <p:spTgt spid="53760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7602" grpId="0" autoUpdateAnimBg="0"/>
      <p:bldP spid="537603" grpId="0" autoUpdateAnimBg="0"/>
      <p:bldP spid="537605" grpId="0" autoUpdateAnimBg="0"/>
      <p:bldP spid="537607" grpId="0"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Text Box 2"/>
          <p:cNvSpPr txBox="1">
            <a:spLocks noChangeArrowheads="1"/>
          </p:cNvSpPr>
          <p:nvPr/>
        </p:nvSpPr>
        <p:spPr bwMode="auto">
          <a:xfrm>
            <a:off x="1524000" y="304800"/>
            <a:ext cx="9144000" cy="1220788"/>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3200" b="1">
                <a:effectLst>
                  <a:outerShdw blurRad="38100" dist="38100" dir="2700000" algn="tl">
                    <a:srgbClr val="C0C0C0"/>
                  </a:outerShdw>
                </a:effectLst>
              </a:rPr>
              <a:t>TRANSFORMACIONES ELEMENTALES</a:t>
            </a:r>
          </a:p>
          <a:p>
            <a:pPr algn="ctr">
              <a:spcBef>
                <a:spcPct val="50000"/>
              </a:spcBef>
              <a:defRPr/>
            </a:pPr>
            <a:r>
              <a:rPr lang="es-ES_tradnl" sz="2800" b="1"/>
              <a:t>Intercambiar filas o columnas.</a:t>
            </a:r>
          </a:p>
        </p:txBody>
      </p:sp>
      <p:grpSp>
        <p:nvGrpSpPr>
          <p:cNvPr id="96259" name="Group 3"/>
          <p:cNvGrpSpPr>
            <a:grpSpLocks/>
          </p:cNvGrpSpPr>
          <p:nvPr/>
        </p:nvGrpSpPr>
        <p:grpSpPr bwMode="auto">
          <a:xfrm>
            <a:off x="6527800" y="1916113"/>
            <a:ext cx="2971800" cy="1771650"/>
            <a:chOff x="192" y="2208"/>
            <a:chExt cx="1872" cy="1116"/>
          </a:xfrm>
        </p:grpSpPr>
        <p:graphicFrame>
          <p:nvGraphicFramePr>
            <p:cNvPr id="96286" name="Object 4"/>
            <p:cNvGraphicFramePr>
              <a:graphicFrameLocks noChangeAspect="1"/>
            </p:cNvGraphicFramePr>
            <p:nvPr/>
          </p:nvGraphicFramePr>
          <p:xfrm>
            <a:off x="192" y="2208"/>
            <a:ext cx="1860" cy="1116"/>
          </p:xfrm>
          <a:graphic>
            <a:graphicData uri="http://schemas.openxmlformats.org/presentationml/2006/ole">
              <mc:AlternateContent xmlns:mc="http://schemas.openxmlformats.org/markup-compatibility/2006">
                <mc:Choice xmlns:v="urn:schemas-microsoft-com:vml" Requires="v">
                  <p:oleObj spid="_x0000_s66574" name="Ecuación" r:id="rId3" imgW="1257300" imgH="800100" progId="Equation.3">
                    <p:embed/>
                  </p:oleObj>
                </mc:Choice>
                <mc:Fallback>
                  <p:oleObj name="Ecuación" r:id="rId3" imgW="1257300" imgH="8001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 y="2208"/>
                          <a:ext cx="1860"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6287" name="Text Box 5"/>
            <p:cNvSpPr txBox="1">
              <a:spLocks noChangeArrowheads="1"/>
            </p:cNvSpPr>
            <p:nvPr/>
          </p:nvSpPr>
          <p:spPr bwMode="auto">
            <a:xfrm>
              <a:off x="816" y="2592"/>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6288" name="Text Box 6"/>
            <p:cNvSpPr txBox="1">
              <a:spLocks noChangeArrowheads="1"/>
            </p:cNvSpPr>
            <p:nvPr/>
          </p:nvSpPr>
          <p:spPr bwMode="auto">
            <a:xfrm>
              <a:off x="1296" y="2592"/>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p>
          </p:txBody>
        </p:sp>
        <p:sp>
          <p:nvSpPr>
            <p:cNvPr id="96289" name="Text Box 7"/>
            <p:cNvSpPr txBox="1">
              <a:spLocks noChangeArrowheads="1"/>
            </p:cNvSpPr>
            <p:nvPr/>
          </p:nvSpPr>
          <p:spPr bwMode="auto">
            <a:xfrm>
              <a:off x="1680" y="2592"/>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3</a:t>
              </a:r>
              <a:endParaRPr lang="es-ES_tradnl" sz="2800" i="0">
                <a:solidFill>
                  <a:srgbClr val="FF5050"/>
                </a:solidFill>
              </a:endParaRPr>
            </a:p>
          </p:txBody>
        </p:sp>
        <p:sp>
          <p:nvSpPr>
            <p:cNvPr id="96290" name="Text Box 8"/>
            <p:cNvSpPr txBox="1">
              <a:spLocks noChangeArrowheads="1"/>
            </p:cNvSpPr>
            <p:nvPr/>
          </p:nvSpPr>
          <p:spPr bwMode="auto">
            <a:xfrm>
              <a:off x="816"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sp>
          <p:nvSpPr>
            <p:cNvPr id="96291" name="Text Box 9"/>
            <p:cNvSpPr txBox="1">
              <a:spLocks noChangeArrowheads="1"/>
            </p:cNvSpPr>
            <p:nvPr/>
          </p:nvSpPr>
          <p:spPr bwMode="auto">
            <a:xfrm>
              <a:off x="1200"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0</a:t>
              </a:r>
              <a:r>
                <a:rPr lang="es-ES_tradnl" sz="2800" i="0">
                  <a:solidFill>
                    <a:srgbClr val="FF99FF"/>
                  </a:solidFill>
                </a:rPr>
                <a:t> </a:t>
              </a:r>
            </a:p>
          </p:txBody>
        </p:sp>
        <p:sp>
          <p:nvSpPr>
            <p:cNvPr id="96292" name="Text Box 10"/>
            <p:cNvSpPr txBox="1">
              <a:spLocks noChangeArrowheads="1"/>
            </p:cNvSpPr>
            <p:nvPr/>
          </p:nvSpPr>
          <p:spPr bwMode="auto">
            <a:xfrm>
              <a:off x="1632"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grpSp>
      <p:grpSp>
        <p:nvGrpSpPr>
          <p:cNvPr id="96260" name="Group 11"/>
          <p:cNvGrpSpPr>
            <a:grpSpLocks/>
          </p:cNvGrpSpPr>
          <p:nvPr/>
        </p:nvGrpSpPr>
        <p:grpSpPr bwMode="auto">
          <a:xfrm>
            <a:off x="2063750" y="1916113"/>
            <a:ext cx="3048000" cy="1771650"/>
            <a:chOff x="1728" y="864"/>
            <a:chExt cx="1920" cy="1116"/>
          </a:xfrm>
        </p:grpSpPr>
        <p:graphicFrame>
          <p:nvGraphicFramePr>
            <p:cNvPr id="96279" name="Object 12"/>
            <p:cNvGraphicFramePr>
              <a:graphicFrameLocks noChangeAspect="1"/>
            </p:cNvGraphicFramePr>
            <p:nvPr/>
          </p:nvGraphicFramePr>
          <p:xfrm>
            <a:off x="1728" y="864"/>
            <a:ext cx="1897" cy="1116"/>
          </p:xfrm>
          <a:graphic>
            <a:graphicData uri="http://schemas.openxmlformats.org/presentationml/2006/ole">
              <mc:AlternateContent xmlns:mc="http://schemas.openxmlformats.org/markup-compatibility/2006">
                <mc:Choice xmlns:v="urn:schemas-microsoft-com:vml" Requires="v">
                  <p:oleObj spid="_x0000_s66575" name="Ecuación" r:id="rId5" imgW="1282700" imgH="800100" progId="Equation.3">
                    <p:embed/>
                  </p:oleObj>
                </mc:Choice>
                <mc:Fallback>
                  <p:oleObj name="Ecuación" r:id="rId5" imgW="12827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8" y="864"/>
                          <a:ext cx="1897"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6280" name="Text Box 13"/>
            <p:cNvSpPr txBox="1">
              <a:spLocks noChangeArrowheads="1"/>
            </p:cNvSpPr>
            <p:nvPr/>
          </p:nvSpPr>
          <p:spPr bwMode="auto">
            <a:xfrm>
              <a:off x="2400"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6281" name="Text Box 14"/>
            <p:cNvSpPr txBox="1">
              <a:spLocks noChangeArrowheads="1"/>
            </p:cNvSpPr>
            <p:nvPr/>
          </p:nvSpPr>
          <p:spPr bwMode="auto">
            <a:xfrm>
              <a:off x="2880" y="86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endParaRPr lang="es-ES_tradnl" sz="2800" i="0">
                <a:solidFill>
                  <a:srgbClr val="FF5050"/>
                </a:solidFill>
              </a:endParaRPr>
            </a:p>
          </p:txBody>
        </p:sp>
        <p:sp>
          <p:nvSpPr>
            <p:cNvPr id="96282" name="Text Box 15"/>
            <p:cNvSpPr txBox="1">
              <a:spLocks noChangeArrowheads="1"/>
            </p:cNvSpPr>
            <p:nvPr/>
          </p:nvSpPr>
          <p:spPr bwMode="auto">
            <a:xfrm>
              <a:off x="3264"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3</a:t>
              </a:r>
              <a:endParaRPr lang="es-ES_tradnl" sz="2800" i="0">
                <a:solidFill>
                  <a:srgbClr val="FF5050"/>
                </a:solidFill>
              </a:endParaRPr>
            </a:p>
          </p:txBody>
        </p:sp>
        <p:sp>
          <p:nvSpPr>
            <p:cNvPr id="96283" name="Text Box 16"/>
            <p:cNvSpPr txBox="1">
              <a:spLocks noChangeArrowheads="1"/>
            </p:cNvSpPr>
            <p:nvPr/>
          </p:nvSpPr>
          <p:spPr bwMode="auto">
            <a:xfrm>
              <a:off x="2880" y="124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0</a:t>
              </a:r>
              <a:endParaRPr lang="es-ES_tradnl" sz="2800" i="0">
                <a:solidFill>
                  <a:srgbClr val="FF99FF"/>
                </a:solidFill>
              </a:endParaRPr>
            </a:p>
          </p:txBody>
        </p:sp>
        <p:sp>
          <p:nvSpPr>
            <p:cNvPr id="96284" name="Text Box 17"/>
            <p:cNvSpPr txBox="1">
              <a:spLocks noChangeArrowheads="1"/>
            </p:cNvSpPr>
            <p:nvPr/>
          </p:nvSpPr>
          <p:spPr bwMode="auto">
            <a:xfrm>
              <a:off x="3216" y="120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sp>
          <p:nvSpPr>
            <p:cNvPr id="96285" name="Text Box 18"/>
            <p:cNvSpPr txBox="1">
              <a:spLocks noChangeArrowheads="1"/>
            </p:cNvSpPr>
            <p:nvPr/>
          </p:nvSpPr>
          <p:spPr bwMode="auto">
            <a:xfrm>
              <a:off x="2400" y="124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grpSp>
      <p:graphicFrame>
        <p:nvGraphicFramePr>
          <p:cNvPr id="620563" name="Object 19"/>
          <p:cNvGraphicFramePr>
            <a:graphicFrameLocks noChangeAspect="1"/>
          </p:cNvGraphicFramePr>
          <p:nvPr/>
        </p:nvGraphicFramePr>
        <p:xfrm>
          <a:off x="5375275" y="3644900"/>
          <a:ext cx="1150938" cy="501650"/>
        </p:xfrm>
        <a:graphic>
          <a:graphicData uri="http://schemas.openxmlformats.org/presentationml/2006/ole">
            <mc:AlternateContent xmlns:mc="http://schemas.openxmlformats.org/markup-compatibility/2006">
              <mc:Choice xmlns:v="urn:schemas-microsoft-com:vml" Requires="v">
                <p:oleObj spid="_x0000_s66576" name="Ecuación" r:id="rId7" imgW="571252" imgH="241195" progId="Equation.3">
                  <p:embed/>
                </p:oleObj>
              </mc:Choice>
              <mc:Fallback>
                <p:oleObj name="Ecuación" r:id="rId7" imgW="571252" imgH="24119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75275" y="3644900"/>
                        <a:ext cx="1150938" cy="501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6262" name="Group 20"/>
          <p:cNvGrpSpPr>
            <a:grpSpLocks/>
          </p:cNvGrpSpPr>
          <p:nvPr/>
        </p:nvGrpSpPr>
        <p:grpSpPr bwMode="auto">
          <a:xfrm>
            <a:off x="2135188" y="4292600"/>
            <a:ext cx="3124200" cy="1771650"/>
            <a:chOff x="1728" y="864"/>
            <a:chExt cx="1968" cy="1116"/>
          </a:xfrm>
        </p:grpSpPr>
        <p:graphicFrame>
          <p:nvGraphicFramePr>
            <p:cNvPr id="96272" name="Object 21"/>
            <p:cNvGraphicFramePr>
              <a:graphicFrameLocks noChangeAspect="1"/>
            </p:cNvGraphicFramePr>
            <p:nvPr/>
          </p:nvGraphicFramePr>
          <p:xfrm>
            <a:off x="1728" y="864"/>
            <a:ext cx="1897" cy="1116"/>
          </p:xfrm>
          <a:graphic>
            <a:graphicData uri="http://schemas.openxmlformats.org/presentationml/2006/ole">
              <mc:AlternateContent xmlns:mc="http://schemas.openxmlformats.org/markup-compatibility/2006">
                <mc:Choice xmlns:v="urn:schemas-microsoft-com:vml" Requires="v">
                  <p:oleObj spid="_x0000_s66577" name="Ecuación" r:id="rId9" imgW="1282700" imgH="800100" progId="Equation.3">
                    <p:embed/>
                  </p:oleObj>
                </mc:Choice>
                <mc:Fallback>
                  <p:oleObj name="Ecuación" r:id="rId9" imgW="12827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8" y="864"/>
                          <a:ext cx="1897"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6273" name="Text Box 22"/>
            <p:cNvSpPr txBox="1">
              <a:spLocks noChangeArrowheads="1"/>
            </p:cNvSpPr>
            <p:nvPr/>
          </p:nvSpPr>
          <p:spPr bwMode="auto">
            <a:xfrm>
              <a:off x="2880" y="158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6274" name="Text Box 23"/>
            <p:cNvSpPr txBox="1">
              <a:spLocks noChangeArrowheads="1"/>
            </p:cNvSpPr>
            <p:nvPr/>
          </p:nvSpPr>
          <p:spPr bwMode="auto">
            <a:xfrm>
              <a:off x="2880" y="86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p>
          </p:txBody>
        </p:sp>
        <p:sp>
          <p:nvSpPr>
            <p:cNvPr id="96275" name="Text Box 24"/>
            <p:cNvSpPr txBox="1">
              <a:spLocks noChangeArrowheads="1"/>
            </p:cNvSpPr>
            <p:nvPr/>
          </p:nvSpPr>
          <p:spPr bwMode="auto">
            <a:xfrm>
              <a:off x="3264"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3</a:t>
              </a:r>
              <a:endParaRPr lang="es-ES_tradnl" sz="2800" i="0">
                <a:solidFill>
                  <a:srgbClr val="FF5050"/>
                </a:solidFill>
              </a:endParaRPr>
            </a:p>
          </p:txBody>
        </p:sp>
        <p:sp>
          <p:nvSpPr>
            <p:cNvPr id="96276" name="Text Box 25"/>
            <p:cNvSpPr txBox="1">
              <a:spLocks noChangeArrowheads="1"/>
            </p:cNvSpPr>
            <p:nvPr/>
          </p:nvSpPr>
          <p:spPr bwMode="auto">
            <a:xfrm>
              <a:off x="3264" y="158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1</a:t>
              </a:r>
              <a:r>
                <a:rPr lang="es-ES_tradnl" sz="2800" i="0">
                  <a:solidFill>
                    <a:srgbClr val="FF99FF"/>
                  </a:solidFill>
                </a:rPr>
                <a:t> </a:t>
              </a:r>
            </a:p>
          </p:txBody>
        </p:sp>
        <p:sp>
          <p:nvSpPr>
            <p:cNvPr id="96277" name="Text Box 26"/>
            <p:cNvSpPr txBox="1">
              <a:spLocks noChangeArrowheads="1"/>
            </p:cNvSpPr>
            <p:nvPr/>
          </p:nvSpPr>
          <p:spPr bwMode="auto">
            <a:xfrm>
              <a:off x="2736" y="120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0 </a:t>
              </a:r>
              <a:endParaRPr lang="es-ES_tradnl" sz="2800" i="0">
                <a:solidFill>
                  <a:srgbClr val="FF99FF"/>
                </a:solidFill>
              </a:endParaRPr>
            </a:p>
          </p:txBody>
        </p:sp>
        <p:sp>
          <p:nvSpPr>
            <p:cNvPr id="96278" name="Text Box 27"/>
            <p:cNvSpPr txBox="1">
              <a:spLocks noChangeArrowheads="1"/>
            </p:cNvSpPr>
            <p:nvPr/>
          </p:nvSpPr>
          <p:spPr bwMode="auto">
            <a:xfrm>
              <a:off x="3216" y="1200"/>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grpSp>
      <p:grpSp>
        <p:nvGrpSpPr>
          <p:cNvPr id="96263" name="Group 28"/>
          <p:cNvGrpSpPr>
            <a:grpSpLocks/>
          </p:cNvGrpSpPr>
          <p:nvPr/>
        </p:nvGrpSpPr>
        <p:grpSpPr bwMode="auto">
          <a:xfrm>
            <a:off x="6816726" y="4221163"/>
            <a:ext cx="2981325" cy="1771650"/>
            <a:chOff x="3177" y="2208"/>
            <a:chExt cx="1878" cy="1116"/>
          </a:xfrm>
        </p:grpSpPr>
        <p:graphicFrame>
          <p:nvGraphicFramePr>
            <p:cNvPr id="96265" name="Object 29"/>
            <p:cNvGraphicFramePr>
              <a:graphicFrameLocks noChangeAspect="1"/>
            </p:cNvGraphicFramePr>
            <p:nvPr/>
          </p:nvGraphicFramePr>
          <p:xfrm>
            <a:off x="3177" y="2208"/>
            <a:ext cx="1878" cy="1116"/>
          </p:xfrm>
          <a:graphic>
            <a:graphicData uri="http://schemas.openxmlformats.org/presentationml/2006/ole">
              <mc:AlternateContent xmlns:mc="http://schemas.openxmlformats.org/markup-compatibility/2006">
                <mc:Choice xmlns:v="urn:schemas-microsoft-com:vml" Requires="v">
                  <p:oleObj spid="_x0000_s66578" name="Ecuación" r:id="rId10" imgW="1269449" imgH="799753" progId="Equation.3">
                    <p:embed/>
                  </p:oleObj>
                </mc:Choice>
                <mc:Fallback>
                  <p:oleObj name="Ecuación" r:id="rId10" imgW="1269449" imgH="799753"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177" y="2208"/>
                          <a:ext cx="1878"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6266" name="Text Box 30"/>
            <p:cNvSpPr txBox="1">
              <a:spLocks noChangeArrowheads="1"/>
            </p:cNvSpPr>
            <p:nvPr/>
          </p:nvSpPr>
          <p:spPr bwMode="auto">
            <a:xfrm>
              <a:off x="4656" y="2208"/>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5</a:t>
              </a:r>
              <a:endParaRPr lang="es-ES_tradnl" sz="2800" i="0">
                <a:solidFill>
                  <a:srgbClr val="FF5050"/>
                </a:solidFill>
              </a:endParaRPr>
            </a:p>
          </p:txBody>
        </p:sp>
        <p:sp>
          <p:nvSpPr>
            <p:cNvPr id="96267" name="Text Box 31"/>
            <p:cNvSpPr txBox="1">
              <a:spLocks noChangeArrowheads="1"/>
            </p:cNvSpPr>
            <p:nvPr/>
          </p:nvSpPr>
          <p:spPr bwMode="auto">
            <a:xfrm>
              <a:off x="4560" y="254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0 </a:t>
              </a:r>
              <a:endParaRPr lang="es-ES_tradnl" sz="2800" i="0">
                <a:solidFill>
                  <a:srgbClr val="FF99FF"/>
                </a:solidFill>
              </a:endParaRPr>
            </a:p>
          </p:txBody>
        </p:sp>
        <p:sp>
          <p:nvSpPr>
            <p:cNvPr id="96268" name="Text Box 32"/>
            <p:cNvSpPr txBox="1">
              <a:spLocks noChangeArrowheads="1"/>
            </p:cNvSpPr>
            <p:nvPr/>
          </p:nvSpPr>
          <p:spPr bwMode="auto">
            <a:xfrm>
              <a:off x="4656" y="292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6269" name="Text Box 33"/>
            <p:cNvSpPr txBox="1">
              <a:spLocks noChangeArrowheads="1"/>
            </p:cNvSpPr>
            <p:nvPr/>
          </p:nvSpPr>
          <p:spPr bwMode="auto">
            <a:xfrm>
              <a:off x="4272" y="220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3</a:t>
              </a:r>
              <a:endParaRPr lang="es-ES_tradnl" sz="2800" i="0">
                <a:solidFill>
                  <a:srgbClr val="FF5050"/>
                </a:solidFill>
              </a:endParaRPr>
            </a:p>
          </p:txBody>
        </p:sp>
        <p:sp>
          <p:nvSpPr>
            <p:cNvPr id="96270" name="Text Box 34"/>
            <p:cNvSpPr txBox="1">
              <a:spLocks noChangeArrowheads="1"/>
            </p:cNvSpPr>
            <p:nvPr/>
          </p:nvSpPr>
          <p:spPr bwMode="auto">
            <a:xfrm>
              <a:off x="4272" y="2592"/>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1</a:t>
              </a:r>
              <a:r>
                <a:rPr lang="es-ES_tradnl" sz="2800" i="0">
                  <a:solidFill>
                    <a:srgbClr val="FF99FF"/>
                  </a:solidFill>
                </a:rPr>
                <a:t> </a:t>
              </a:r>
            </a:p>
          </p:txBody>
        </p:sp>
        <p:sp>
          <p:nvSpPr>
            <p:cNvPr id="96271" name="Text Box 35"/>
            <p:cNvSpPr txBox="1">
              <a:spLocks noChangeArrowheads="1"/>
            </p:cNvSpPr>
            <p:nvPr/>
          </p:nvSpPr>
          <p:spPr bwMode="auto">
            <a:xfrm>
              <a:off x="4320" y="2976"/>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1</a:t>
              </a:r>
              <a:r>
                <a:rPr lang="es-ES_tradnl" sz="2800" i="0">
                  <a:solidFill>
                    <a:srgbClr val="FF99FF"/>
                  </a:solidFill>
                </a:rPr>
                <a:t> </a:t>
              </a:r>
            </a:p>
          </p:txBody>
        </p:sp>
      </p:grpSp>
      <p:graphicFrame>
        <p:nvGraphicFramePr>
          <p:cNvPr id="620580" name="Object 36"/>
          <p:cNvGraphicFramePr>
            <a:graphicFrameLocks noChangeAspect="1"/>
          </p:cNvGraphicFramePr>
          <p:nvPr/>
        </p:nvGraphicFramePr>
        <p:xfrm>
          <a:off x="5519738" y="5589589"/>
          <a:ext cx="1447800" cy="504825"/>
        </p:xfrm>
        <a:graphic>
          <a:graphicData uri="http://schemas.openxmlformats.org/presentationml/2006/ole">
            <mc:AlternateContent xmlns:mc="http://schemas.openxmlformats.org/markup-compatibility/2006">
              <mc:Choice xmlns:v="urn:schemas-microsoft-com:vml" Requires="v">
                <p:oleObj spid="_x0000_s66579" name="Ecuación" r:id="rId12" imgW="685800" imgH="241200" progId="Equation.3">
                  <p:embed/>
                </p:oleObj>
              </mc:Choice>
              <mc:Fallback>
                <p:oleObj name="Ecuación" r:id="rId12" imgW="685800" imgH="2412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519738" y="5589589"/>
                        <a:ext cx="1447800"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709387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62056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6205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Text Box 2"/>
          <p:cNvSpPr txBox="1">
            <a:spLocks noGrp="1" noChangeArrowheads="1"/>
          </p:cNvSpPr>
          <p:nvPr>
            <p:ph type="title"/>
          </p:nvPr>
        </p:nvSpPr>
        <p:spPr>
          <a:xfrm>
            <a:off x="1992313" y="836613"/>
            <a:ext cx="8229600" cy="1143000"/>
          </a:xfrm>
          <a:effectLst>
            <a:outerShdw dist="35921" dir="2700000" algn="ctr" rotWithShape="0">
              <a:schemeClr val="bg2"/>
            </a:outerShdw>
          </a:effectLst>
        </p:spPr>
        <p:txBody>
          <a:bodyPr>
            <a:normAutofit fontScale="90000"/>
          </a:bodyPr>
          <a:lstStyle/>
          <a:p>
            <a:pPr>
              <a:spcBef>
                <a:spcPct val="50000"/>
              </a:spcBef>
              <a:defRPr/>
            </a:pPr>
            <a:r>
              <a:rPr lang="es-ES_tradnl" sz="2800" b="1">
                <a:effectLst>
                  <a:outerShdw blurRad="38100" dist="38100" dir="2700000" algn="tl">
                    <a:srgbClr val="C0C0C0"/>
                  </a:outerShdw>
                </a:effectLst>
              </a:rPr>
              <a:t>TRANSFORMACIONES</a:t>
            </a:r>
            <a:r>
              <a:rPr lang="es-ES_tradnl" sz="2800" b="1"/>
              <a:t> </a:t>
            </a:r>
            <a:r>
              <a:rPr lang="es-ES_tradnl" sz="2800" b="1">
                <a:effectLst>
                  <a:outerShdw blurRad="38100" dist="38100" dir="2700000" algn="tl">
                    <a:srgbClr val="C0C0C0"/>
                  </a:outerShdw>
                </a:effectLst>
              </a:rPr>
              <a:t>ELEMENTALES</a:t>
            </a:r>
            <a:r>
              <a:rPr lang="es-ES_tradnl" sz="3200" b="1">
                <a:effectLst>
                  <a:outerShdw blurRad="38100" dist="38100" dir="2700000" algn="tl">
                    <a:srgbClr val="C0C0C0"/>
                  </a:outerShdw>
                </a:effectLst>
              </a:rPr>
              <a:t/>
            </a:r>
            <a:br>
              <a:rPr lang="es-ES_tradnl" sz="3200" b="1">
                <a:effectLst>
                  <a:outerShdw blurRad="38100" dist="38100" dir="2700000" algn="tl">
                    <a:srgbClr val="C0C0C0"/>
                  </a:outerShdw>
                </a:effectLst>
              </a:rPr>
            </a:br>
            <a:r>
              <a:rPr lang="es-ES_tradnl" sz="2800" b="1">
                <a:effectLst>
                  <a:outerShdw blurRad="38100" dist="38100" dir="2700000" algn="tl">
                    <a:srgbClr val="C0C0C0"/>
                  </a:outerShdw>
                </a:effectLst>
              </a:rPr>
              <a:t/>
            </a:r>
            <a:br>
              <a:rPr lang="es-ES_tradnl" sz="2800" b="1">
                <a:effectLst>
                  <a:outerShdw blurRad="38100" dist="38100" dir="2700000" algn="tl">
                    <a:srgbClr val="C0C0C0"/>
                  </a:outerShdw>
                </a:effectLst>
              </a:rPr>
            </a:br>
            <a:r>
              <a:rPr lang="es-ES_tradnl" sz="2800" b="1"/>
              <a:t>Multiplicar una fila o columna por un número diferente de cero.</a:t>
            </a:r>
            <a:r>
              <a:rPr lang="es-ES_tradnl" sz="4000" b="1"/>
              <a:t> </a:t>
            </a:r>
            <a:br>
              <a:rPr lang="es-ES_tradnl" sz="4000" b="1"/>
            </a:br>
            <a:endParaRPr lang="es-ES_tradnl" sz="4000" b="1"/>
          </a:p>
        </p:txBody>
      </p:sp>
      <p:graphicFrame>
        <p:nvGraphicFramePr>
          <p:cNvPr id="621571" name="Object 3"/>
          <p:cNvGraphicFramePr>
            <a:graphicFrameLocks noGrp="1" noChangeAspect="1"/>
          </p:cNvGraphicFramePr>
          <p:nvPr>
            <p:ph sz="half" idx="1"/>
          </p:nvPr>
        </p:nvGraphicFramePr>
        <p:xfrm>
          <a:off x="5448301" y="3357564"/>
          <a:ext cx="1236663" cy="452437"/>
        </p:xfrm>
        <a:graphic>
          <a:graphicData uri="http://schemas.openxmlformats.org/presentationml/2006/ole">
            <mc:AlternateContent xmlns:mc="http://schemas.openxmlformats.org/markup-compatibility/2006">
              <mc:Choice xmlns:v="urn:schemas-microsoft-com:vml" Requires="v">
                <p:oleObj spid="_x0000_s67598" name="Ecuación" r:id="rId3" imgW="660113" imgH="241195" progId="Equation.3">
                  <p:embed/>
                </p:oleObj>
              </mc:Choice>
              <mc:Fallback>
                <p:oleObj name="Ecuación" r:id="rId3" imgW="660113" imgH="241195"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48301" y="3357564"/>
                        <a:ext cx="1236663" cy="452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7284" name="Group 4"/>
          <p:cNvGrpSpPr>
            <a:grpSpLocks/>
          </p:cNvGrpSpPr>
          <p:nvPr/>
        </p:nvGrpSpPr>
        <p:grpSpPr bwMode="auto">
          <a:xfrm>
            <a:off x="1919289" y="2205038"/>
            <a:ext cx="3013075" cy="1771650"/>
            <a:chOff x="1728" y="864"/>
            <a:chExt cx="1898" cy="1116"/>
          </a:xfrm>
        </p:grpSpPr>
        <p:graphicFrame>
          <p:nvGraphicFramePr>
            <p:cNvPr id="97301" name="Object 5"/>
            <p:cNvGraphicFramePr>
              <a:graphicFrameLocks noChangeAspect="1"/>
            </p:cNvGraphicFramePr>
            <p:nvPr/>
          </p:nvGraphicFramePr>
          <p:xfrm>
            <a:off x="1728" y="864"/>
            <a:ext cx="1898" cy="1116"/>
          </p:xfrm>
          <a:graphic>
            <a:graphicData uri="http://schemas.openxmlformats.org/presentationml/2006/ole">
              <mc:AlternateContent xmlns:mc="http://schemas.openxmlformats.org/markup-compatibility/2006">
                <mc:Choice xmlns:v="urn:schemas-microsoft-com:vml" Requires="v">
                  <p:oleObj spid="_x0000_s67599" name="Ecuación" r:id="rId5" imgW="1282700" imgH="800100" progId="Equation.3">
                    <p:embed/>
                  </p:oleObj>
                </mc:Choice>
                <mc:Fallback>
                  <p:oleObj name="Ecuación" r:id="rId5" imgW="12827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8" y="864"/>
                          <a:ext cx="1898"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7302" name="Text Box 6"/>
            <p:cNvSpPr txBox="1">
              <a:spLocks noChangeArrowheads="1"/>
            </p:cNvSpPr>
            <p:nvPr/>
          </p:nvSpPr>
          <p:spPr bwMode="auto">
            <a:xfrm>
              <a:off x="2400"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endParaRPr lang="es-ES_tradnl" sz="2800" i="0">
                <a:solidFill>
                  <a:srgbClr val="FF5050"/>
                </a:solidFill>
              </a:endParaRPr>
            </a:p>
          </p:txBody>
        </p:sp>
        <p:sp>
          <p:nvSpPr>
            <p:cNvPr id="97303" name="Text Box 7"/>
            <p:cNvSpPr txBox="1">
              <a:spLocks noChangeArrowheads="1"/>
            </p:cNvSpPr>
            <p:nvPr/>
          </p:nvSpPr>
          <p:spPr bwMode="auto">
            <a:xfrm>
              <a:off x="2784" y="86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0 </a:t>
              </a:r>
              <a:endParaRPr lang="es-ES_tradnl" sz="2800" i="0">
                <a:solidFill>
                  <a:srgbClr val="FF99FF"/>
                </a:solidFill>
              </a:endParaRPr>
            </a:p>
          </p:txBody>
        </p:sp>
        <p:sp>
          <p:nvSpPr>
            <p:cNvPr id="97304" name="Text Box 8"/>
            <p:cNvSpPr txBox="1">
              <a:spLocks noChangeArrowheads="1"/>
            </p:cNvSpPr>
            <p:nvPr/>
          </p:nvSpPr>
          <p:spPr bwMode="auto">
            <a:xfrm>
              <a:off x="3264"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3</a:t>
              </a:r>
            </a:p>
          </p:txBody>
        </p:sp>
      </p:grpSp>
      <p:grpSp>
        <p:nvGrpSpPr>
          <p:cNvPr id="97285" name="Group 9"/>
          <p:cNvGrpSpPr>
            <a:grpSpLocks/>
          </p:cNvGrpSpPr>
          <p:nvPr/>
        </p:nvGrpSpPr>
        <p:grpSpPr bwMode="auto">
          <a:xfrm>
            <a:off x="6888164" y="2205038"/>
            <a:ext cx="2981325" cy="1771650"/>
            <a:chOff x="3177" y="2208"/>
            <a:chExt cx="1878" cy="1116"/>
          </a:xfrm>
        </p:grpSpPr>
        <p:graphicFrame>
          <p:nvGraphicFramePr>
            <p:cNvPr id="97297" name="Object 10"/>
            <p:cNvGraphicFramePr>
              <a:graphicFrameLocks noChangeAspect="1"/>
            </p:cNvGraphicFramePr>
            <p:nvPr/>
          </p:nvGraphicFramePr>
          <p:xfrm>
            <a:off x="3177" y="2208"/>
            <a:ext cx="1878" cy="1116"/>
          </p:xfrm>
          <a:graphic>
            <a:graphicData uri="http://schemas.openxmlformats.org/presentationml/2006/ole">
              <mc:AlternateContent xmlns:mc="http://schemas.openxmlformats.org/markup-compatibility/2006">
                <mc:Choice xmlns:v="urn:schemas-microsoft-com:vml" Requires="v">
                  <p:oleObj spid="_x0000_s67600" name="Ecuación" r:id="rId7" imgW="1269449" imgH="799753" progId="Equation.3">
                    <p:embed/>
                  </p:oleObj>
                </mc:Choice>
                <mc:Fallback>
                  <p:oleObj name="Ecuación" r:id="rId7" imgW="1269449" imgH="799753"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77" y="2208"/>
                          <a:ext cx="1878"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7298" name="Text Box 11"/>
            <p:cNvSpPr txBox="1">
              <a:spLocks noChangeArrowheads="1"/>
            </p:cNvSpPr>
            <p:nvPr/>
          </p:nvSpPr>
          <p:spPr bwMode="auto">
            <a:xfrm>
              <a:off x="3840"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6 </a:t>
              </a:r>
            </a:p>
          </p:txBody>
        </p:sp>
        <p:sp>
          <p:nvSpPr>
            <p:cNvPr id="97299" name="Text Box 12"/>
            <p:cNvSpPr txBox="1">
              <a:spLocks noChangeArrowheads="1"/>
            </p:cNvSpPr>
            <p:nvPr/>
          </p:nvSpPr>
          <p:spPr bwMode="auto">
            <a:xfrm>
              <a:off x="4272" y="220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0</a:t>
              </a:r>
              <a:endParaRPr lang="es-ES_tradnl" sz="2800" i="0">
                <a:solidFill>
                  <a:srgbClr val="FF5050"/>
                </a:solidFill>
              </a:endParaRPr>
            </a:p>
          </p:txBody>
        </p:sp>
        <p:sp>
          <p:nvSpPr>
            <p:cNvPr id="97300" name="Text Box 13"/>
            <p:cNvSpPr txBox="1">
              <a:spLocks noChangeArrowheads="1"/>
            </p:cNvSpPr>
            <p:nvPr/>
          </p:nvSpPr>
          <p:spPr bwMode="auto">
            <a:xfrm>
              <a:off x="4560" y="220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9</a:t>
              </a:r>
              <a:endParaRPr lang="es-ES_tradnl" sz="2800" i="0">
                <a:solidFill>
                  <a:srgbClr val="FF99FF"/>
                </a:solidFill>
              </a:endParaRPr>
            </a:p>
          </p:txBody>
        </p:sp>
      </p:grpSp>
      <p:grpSp>
        <p:nvGrpSpPr>
          <p:cNvPr id="97286" name="Group 14"/>
          <p:cNvGrpSpPr>
            <a:grpSpLocks/>
          </p:cNvGrpSpPr>
          <p:nvPr/>
        </p:nvGrpSpPr>
        <p:grpSpPr bwMode="auto">
          <a:xfrm>
            <a:off x="2063751" y="4508500"/>
            <a:ext cx="3013075" cy="1771650"/>
            <a:chOff x="1728" y="864"/>
            <a:chExt cx="1898" cy="1116"/>
          </a:xfrm>
        </p:grpSpPr>
        <p:graphicFrame>
          <p:nvGraphicFramePr>
            <p:cNvPr id="97293" name="Object 15"/>
            <p:cNvGraphicFramePr>
              <a:graphicFrameLocks noChangeAspect="1"/>
            </p:cNvGraphicFramePr>
            <p:nvPr/>
          </p:nvGraphicFramePr>
          <p:xfrm>
            <a:off x="1728" y="864"/>
            <a:ext cx="1898" cy="1116"/>
          </p:xfrm>
          <a:graphic>
            <a:graphicData uri="http://schemas.openxmlformats.org/presentationml/2006/ole">
              <mc:AlternateContent xmlns:mc="http://schemas.openxmlformats.org/markup-compatibility/2006">
                <mc:Choice xmlns:v="urn:schemas-microsoft-com:vml" Requires="v">
                  <p:oleObj spid="_x0000_s67601" name="Ecuación" r:id="rId9" imgW="1282700" imgH="800100" progId="Equation.3">
                    <p:embed/>
                  </p:oleObj>
                </mc:Choice>
                <mc:Fallback>
                  <p:oleObj name="Ecuación" r:id="rId9" imgW="12827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8" y="864"/>
                          <a:ext cx="1898"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7294" name="Text Box 16"/>
            <p:cNvSpPr txBox="1">
              <a:spLocks noChangeArrowheads="1"/>
            </p:cNvSpPr>
            <p:nvPr/>
          </p:nvSpPr>
          <p:spPr bwMode="auto">
            <a:xfrm>
              <a:off x="2400"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p>
          </p:txBody>
        </p:sp>
        <p:sp>
          <p:nvSpPr>
            <p:cNvPr id="97295" name="Text Box 17"/>
            <p:cNvSpPr txBox="1">
              <a:spLocks noChangeArrowheads="1"/>
            </p:cNvSpPr>
            <p:nvPr/>
          </p:nvSpPr>
          <p:spPr bwMode="auto">
            <a:xfrm>
              <a:off x="2400" y="124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- 1</a:t>
              </a:r>
              <a:r>
                <a:rPr lang="es-ES_tradnl" sz="2800" i="0">
                  <a:solidFill>
                    <a:srgbClr val="FF99FF"/>
                  </a:solidFill>
                </a:rPr>
                <a:t> </a:t>
              </a:r>
            </a:p>
          </p:txBody>
        </p:sp>
        <p:sp>
          <p:nvSpPr>
            <p:cNvPr id="97296" name="Text Box 18"/>
            <p:cNvSpPr txBox="1">
              <a:spLocks noChangeArrowheads="1"/>
            </p:cNvSpPr>
            <p:nvPr/>
          </p:nvSpPr>
          <p:spPr bwMode="auto">
            <a:xfrm>
              <a:off x="2352" y="158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4</a:t>
              </a:r>
              <a:endParaRPr lang="es-ES_tradnl" sz="2800" i="0">
                <a:solidFill>
                  <a:srgbClr val="FF5050"/>
                </a:solidFill>
              </a:endParaRPr>
            </a:p>
          </p:txBody>
        </p:sp>
      </p:grpSp>
      <p:graphicFrame>
        <p:nvGraphicFramePr>
          <p:cNvPr id="621587" name="Object 19"/>
          <p:cNvGraphicFramePr>
            <a:graphicFrameLocks noGrp="1" noChangeAspect="1"/>
          </p:cNvGraphicFramePr>
          <p:nvPr>
            <p:ph sz="half" idx="2"/>
          </p:nvPr>
        </p:nvGraphicFramePr>
        <p:xfrm>
          <a:off x="5448301" y="5589588"/>
          <a:ext cx="1452563" cy="495300"/>
        </p:xfrm>
        <a:graphic>
          <a:graphicData uri="http://schemas.openxmlformats.org/presentationml/2006/ole">
            <mc:AlternateContent xmlns:mc="http://schemas.openxmlformats.org/markup-compatibility/2006">
              <mc:Choice xmlns:v="urn:schemas-microsoft-com:vml" Requires="v">
                <p:oleObj spid="_x0000_s67602" name="Ecuación" r:id="rId10" imgW="634449" imgH="215713" progId="Equation.3">
                  <p:embed/>
                </p:oleObj>
              </mc:Choice>
              <mc:Fallback>
                <p:oleObj name="Ecuación" r:id="rId10" imgW="634449" imgH="215713"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48301" y="5589588"/>
                        <a:ext cx="1452563" cy="495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7288" name="Group 20"/>
          <p:cNvGrpSpPr>
            <a:grpSpLocks/>
          </p:cNvGrpSpPr>
          <p:nvPr/>
        </p:nvGrpSpPr>
        <p:grpSpPr bwMode="auto">
          <a:xfrm>
            <a:off x="7175500" y="4365625"/>
            <a:ext cx="3011488" cy="1771650"/>
            <a:chOff x="174" y="2208"/>
            <a:chExt cx="1897" cy="1116"/>
          </a:xfrm>
        </p:grpSpPr>
        <p:graphicFrame>
          <p:nvGraphicFramePr>
            <p:cNvPr id="97289" name="Object 21"/>
            <p:cNvGraphicFramePr>
              <a:graphicFrameLocks noChangeAspect="1"/>
            </p:cNvGraphicFramePr>
            <p:nvPr/>
          </p:nvGraphicFramePr>
          <p:xfrm>
            <a:off x="174" y="2208"/>
            <a:ext cx="1897" cy="1116"/>
          </p:xfrm>
          <a:graphic>
            <a:graphicData uri="http://schemas.openxmlformats.org/presentationml/2006/ole">
              <mc:AlternateContent xmlns:mc="http://schemas.openxmlformats.org/markup-compatibility/2006">
                <mc:Choice xmlns:v="urn:schemas-microsoft-com:vml" Requires="v">
                  <p:oleObj spid="_x0000_s67603" name="Ecuación" r:id="rId12" imgW="1282700" imgH="800100" progId="Equation.3">
                    <p:embed/>
                  </p:oleObj>
                </mc:Choice>
                <mc:Fallback>
                  <p:oleObj name="Ecuación" r:id="rId12" imgW="1282700" imgH="8001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74" y="2208"/>
                          <a:ext cx="1897"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7290" name="Text Box 22"/>
            <p:cNvSpPr txBox="1">
              <a:spLocks noChangeArrowheads="1"/>
            </p:cNvSpPr>
            <p:nvPr/>
          </p:nvSpPr>
          <p:spPr bwMode="auto">
            <a:xfrm>
              <a:off x="816" y="220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4</a:t>
              </a:r>
              <a:endParaRPr lang="es-ES_tradnl" sz="2800" i="0">
                <a:solidFill>
                  <a:srgbClr val="FF5050"/>
                </a:solidFill>
              </a:endParaRPr>
            </a:p>
          </p:txBody>
        </p:sp>
        <p:sp>
          <p:nvSpPr>
            <p:cNvPr id="97291" name="Text Box 23"/>
            <p:cNvSpPr txBox="1">
              <a:spLocks noChangeArrowheads="1"/>
            </p:cNvSpPr>
            <p:nvPr/>
          </p:nvSpPr>
          <p:spPr bwMode="auto">
            <a:xfrm>
              <a:off x="816" y="2544"/>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- 2</a:t>
              </a:r>
            </a:p>
          </p:txBody>
        </p:sp>
        <p:sp>
          <p:nvSpPr>
            <p:cNvPr id="97292" name="Text Box 24"/>
            <p:cNvSpPr txBox="1">
              <a:spLocks noChangeArrowheads="1"/>
            </p:cNvSpPr>
            <p:nvPr/>
          </p:nvSpPr>
          <p:spPr bwMode="auto">
            <a:xfrm>
              <a:off x="720" y="2928"/>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8 </a:t>
              </a:r>
              <a:endParaRPr lang="es-ES_tradnl" sz="2800" i="0">
                <a:solidFill>
                  <a:srgbClr val="FF99FF"/>
                </a:solidFill>
              </a:endParaRPr>
            </a:p>
          </p:txBody>
        </p:sp>
      </p:grpSp>
    </p:spTree>
    <p:extLst>
      <p:ext uri="{BB962C8B-B14F-4D97-AF65-F5344CB8AC3E}">
        <p14:creationId xmlns:p14="http://schemas.microsoft.com/office/powerpoint/2010/main" val="1114243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62157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0"/>
                                  </p:stCondLst>
                                  <p:childTnLst>
                                    <p:set>
                                      <p:cBhvr>
                                        <p:cTn id="9" dur="1" fill="hold">
                                          <p:stCondLst>
                                            <p:cond delay="499"/>
                                          </p:stCondLst>
                                        </p:cTn>
                                        <p:tgtEl>
                                          <p:spTgt spid="6215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Text Box 2"/>
          <p:cNvSpPr txBox="1">
            <a:spLocks noChangeArrowheads="1"/>
          </p:cNvSpPr>
          <p:nvPr/>
        </p:nvSpPr>
        <p:spPr bwMode="auto">
          <a:xfrm>
            <a:off x="1524000" y="304801"/>
            <a:ext cx="9144000" cy="150810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sz="3200" b="1">
                <a:effectLst>
                  <a:outerShdw blurRad="38100" dist="38100" dir="2700000" algn="tl">
                    <a:srgbClr val="C0C0C0"/>
                  </a:outerShdw>
                </a:effectLst>
              </a:rPr>
              <a:t>TRANSFORMACIONES ELEMENTALES</a:t>
            </a:r>
          </a:p>
          <a:p>
            <a:pPr algn="ctr">
              <a:spcBef>
                <a:spcPct val="50000"/>
              </a:spcBef>
              <a:defRPr/>
            </a:pPr>
            <a:r>
              <a:rPr lang="es-ES_tradnl" sz="2400" b="1">
                <a:effectLst>
                  <a:outerShdw blurRad="38100" dist="38100" dir="2700000" algn="tl">
                    <a:srgbClr val="C0C0C0"/>
                  </a:outerShdw>
                </a:effectLst>
              </a:rPr>
              <a:t>Sustituir una fila (columna)  por una combinación lineal de ella con otra fila (columna)</a:t>
            </a:r>
          </a:p>
        </p:txBody>
      </p:sp>
      <p:grpSp>
        <p:nvGrpSpPr>
          <p:cNvPr id="98307" name="Group 3"/>
          <p:cNvGrpSpPr>
            <a:grpSpLocks/>
          </p:cNvGrpSpPr>
          <p:nvPr/>
        </p:nvGrpSpPr>
        <p:grpSpPr bwMode="auto">
          <a:xfrm>
            <a:off x="2063751" y="2636838"/>
            <a:ext cx="3013075" cy="1771650"/>
            <a:chOff x="1728" y="864"/>
            <a:chExt cx="1898" cy="1116"/>
          </a:xfrm>
        </p:grpSpPr>
        <p:graphicFrame>
          <p:nvGraphicFramePr>
            <p:cNvPr id="98314" name="Object 4"/>
            <p:cNvGraphicFramePr>
              <a:graphicFrameLocks noChangeAspect="1"/>
            </p:cNvGraphicFramePr>
            <p:nvPr/>
          </p:nvGraphicFramePr>
          <p:xfrm>
            <a:off x="1728" y="864"/>
            <a:ext cx="1898" cy="1116"/>
          </p:xfrm>
          <a:graphic>
            <a:graphicData uri="http://schemas.openxmlformats.org/presentationml/2006/ole">
              <mc:AlternateContent xmlns:mc="http://schemas.openxmlformats.org/markup-compatibility/2006">
                <mc:Choice xmlns:v="urn:schemas-microsoft-com:vml" Requires="v">
                  <p:oleObj spid="_x0000_s68616" name="Ecuación" r:id="rId3" imgW="1282700" imgH="800100" progId="Equation.3">
                    <p:embed/>
                  </p:oleObj>
                </mc:Choice>
                <mc:Fallback>
                  <p:oleObj name="Ecuación" r:id="rId3" imgW="1282700" imgH="8001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28" y="864"/>
                          <a:ext cx="1898"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8315" name="Text Box 5"/>
            <p:cNvSpPr txBox="1">
              <a:spLocks noChangeArrowheads="1"/>
            </p:cNvSpPr>
            <p:nvPr/>
          </p:nvSpPr>
          <p:spPr bwMode="auto">
            <a:xfrm>
              <a:off x="2400"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2</a:t>
              </a:r>
            </a:p>
          </p:txBody>
        </p:sp>
        <p:sp>
          <p:nvSpPr>
            <p:cNvPr id="98316" name="Text Box 6"/>
            <p:cNvSpPr txBox="1">
              <a:spLocks noChangeArrowheads="1"/>
            </p:cNvSpPr>
            <p:nvPr/>
          </p:nvSpPr>
          <p:spPr bwMode="auto">
            <a:xfrm>
              <a:off x="2784" y="864"/>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66FF33"/>
                  </a:solidFill>
                </a:rPr>
                <a:t>  </a:t>
              </a:r>
              <a:r>
                <a:rPr lang="es-ES_tradnl" sz="2800" i="0">
                  <a:solidFill>
                    <a:srgbClr val="FF0000"/>
                  </a:solidFill>
                </a:rPr>
                <a:t>0 </a:t>
              </a:r>
              <a:endParaRPr lang="es-ES_tradnl" sz="2800" i="0">
                <a:solidFill>
                  <a:srgbClr val="FF99FF"/>
                </a:solidFill>
              </a:endParaRPr>
            </a:p>
          </p:txBody>
        </p:sp>
        <p:sp>
          <p:nvSpPr>
            <p:cNvPr id="98317" name="Text Box 7"/>
            <p:cNvSpPr txBox="1">
              <a:spLocks noChangeArrowheads="1"/>
            </p:cNvSpPr>
            <p:nvPr/>
          </p:nvSpPr>
          <p:spPr bwMode="auto">
            <a:xfrm>
              <a:off x="3264" y="86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0000"/>
                  </a:solidFill>
                </a:rPr>
                <a:t>3</a:t>
              </a:r>
            </a:p>
          </p:txBody>
        </p:sp>
      </p:grpSp>
      <p:grpSp>
        <p:nvGrpSpPr>
          <p:cNvPr id="98308" name="Group 8"/>
          <p:cNvGrpSpPr>
            <a:grpSpLocks/>
          </p:cNvGrpSpPr>
          <p:nvPr/>
        </p:nvGrpSpPr>
        <p:grpSpPr bwMode="auto">
          <a:xfrm>
            <a:off x="6672263" y="2565400"/>
            <a:ext cx="2952750" cy="1771650"/>
            <a:chOff x="3168" y="2112"/>
            <a:chExt cx="1860" cy="1116"/>
          </a:xfrm>
        </p:grpSpPr>
        <p:graphicFrame>
          <p:nvGraphicFramePr>
            <p:cNvPr id="98310" name="Object 9"/>
            <p:cNvGraphicFramePr>
              <a:graphicFrameLocks noChangeAspect="1"/>
            </p:cNvGraphicFramePr>
            <p:nvPr/>
          </p:nvGraphicFramePr>
          <p:xfrm>
            <a:off x="3168" y="2112"/>
            <a:ext cx="1860" cy="1116"/>
          </p:xfrm>
          <a:graphic>
            <a:graphicData uri="http://schemas.openxmlformats.org/presentationml/2006/ole">
              <mc:AlternateContent xmlns:mc="http://schemas.openxmlformats.org/markup-compatibility/2006">
                <mc:Choice xmlns:v="urn:schemas-microsoft-com:vml" Requires="v">
                  <p:oleObj spid="_x0000_s68617" name="Ecuación" r:id="rId5" imgW="1257300" imgH="800100" progId="Equation.3">
                    <p:embed/>
                  </p:oleObj>
                </mc:Choice>
                <mc:Fallback>
                  <p:oleObj name="Ecuación" r:id="rId5" imgW="1257300" imgH="8001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68" y="2112"/>
                          <a:ext cx="1860" cy="1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8311" name="Text Box 10"/>
            <p:cNvSpPr txBox="1">
              <a:spLocks noChangeArrowheads="1"/>
            </p:cNvSpPr>
            <p:nvPr/>
          </p:nvSpPr>
          <p:spPr bwMode="auto">
            <a:xfrm>
              <a:off x="3735" y="2496"/>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FF66"/>
                  </a:solidFill>
                </a:rPr>
                <a:t>5</a:t>
              </a:r>
            </a:p>
          </p:txBody>
        </p:sp>
        <p:sp>
          <p:nvSpPr>
            <p:cNvPr id="98312" name="Text Box 11"/>
            <p:cNvSpPr txBox="1">
              <a:spLocks noChangeArrowheads="1"/>
            </p:cNvSpPr>
            <p:nvPr/>
          </p:nvSpPr>
          <p:spPr bwMode="auto">
            <a:xfrm>
              <a:off x="4119" y="2496"/>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FF66"/>
                  </a:solidFill>
                </a:rPr>
                <a:t>5</a:t>
              </a:r>
            </a:p>
          </p:txBody>
        </p:sp>
        <p:sp>
          <p:nvSpPr>
            <p:cNvPr id="98313" name="Text Box 12"/>
            <p:cNvSpPr txBox="1">
              <a:spLocks noChangeArrowheads="1"/>
            </p:cNvSpPr>
            <p:nvPr/>
          </p:nvSpPr>
          <p:spPr bwMode="auto">
            <a:xfrm>
              <a:off x="4503" y="2496"/>
              <a:ext cx="43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sz="2800" i="0">
                  <a:solidFill>
                    <a:srgbClr val="FFFF66"/>
                  </a:solidFill>
                </a:rPr>
                <a:t>10</a:t>
              </a:r>
            </a:p>
          </p:txBody>
        </p:sp>
      </p:grpSp>
      <p:graphicFrame>
        <p:nvGraphicFramePr>
          <p:cNvPr id="622605" name="Object 13"/>
          <p:cNvGraphicFramePr>
            <a:graphicFrameLocks noChangeAspect="1"/>
          </p:cNvGraphicFramePr>
          <p:nvPr/>
        </p:nvGraphicFramePr>
        <p:xfrm>
          <a:off x="5087939" y="4724401"/>
          <a:ext cx="2117725" cy="549275"/>
        </p:xfrm>
        <a:graphic>
          <a:graphicData uri="http://schemas.openxmlformats.org/presentationml/2006/ole">
            <mc:AlternateContent xmlns:mc="http://schemas.openxmlformats.org/markup-compatibility/2006">
              <mc:Choice xmlns:v="urn:schemas-microsoft-com:vml" Requires="v">
                <p:oleObj spid="_x0000_s68618" name="Ecuación" r:id="rId7" imgW="1016000" imgH="241300" progId="Equation.3">
                  <p:embed/>
                </p:oleObj>
              </mc:Choice>
              <mc:Fallback>
                <p:oleObj name="Ecuación" r:id="rId7" imgW="1016000" imgH="2413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087939" y="4724401"/>
                        <a:ext cx="2117725" cy="549275"/>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21669789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22605"/>
                                        </p:tgtEl>
                                        <p:attrNameLst>
                                          <p:attrName>style.visibility</p:attrName>
                                        </p:attrNameLst>
                                      </p:cBhvr>
                                      <p:to>
                                        <p:strVal val="visible"/>
                                      </p:to>
                                    </p:set>
                                    <p:anim calcmode="lin" valueType="num">
                                      <p:cBhvr>
                                        <p:cTn id="7" dur="500" fill="hold"/>
                                        <p:tgtEl>
                                          <p:spTgt spid="622605"/>
                                        </p:tgtEl>
                                        <p:attrNameLst>
                                          <p:attrName>ppt_w</p:attrName>
                                        </p:attrNameLst>
                                      </p:cBhvr>
                                      <p:tavLst>
                                        <p:tav tm="0">
                                          <p:val>
                                            <p:fltVal val="0"/>
                                          </p:val>
                                        </p:tav>
                                        <p:tav tm="100000">
                                          <p:val>
                                            <p:strVal val="#ppt_w"/>
                                          </p:val>
                                        </p:tav>
                                      </p:tavLst>
                                    </p:anim>
                                    <p:anim calcmode="lin" valueType="num">
                                      <p:cBhvr>
                                        <p:cTn id="8" dur="500" fill="hold"/>
                                        <p:tgtEl>
                                          <p:spTgt spid="62260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3618" name="Rectangle 2"/>
          <p:cNvSpPr>
            <a:spLocks noGrp="1" noChangeArrowheads="1"/>
          </p:cNvSpPr>
          <p:nvPr>
            <p:ph type="body" idx="1"/>
          </p:nvPr>
        </p:nvSpPr>
        <p:spPr/>
        <p:txBody>
          <a:bodyPr/>
          <a:lstStyle/>
          <a:p>
            <a:pPr>
              <a:spcBef>
                <a:spcPct val="50000"/>
              </a:spcBef>
              <a:buFontTx/>
              <a:buNone/>
            </a:pPr>
            <a:r>
              <a:rPr lang="es-ES_tradnl" b="1" smtClean="0"/>
              <a:t>Sean  “A”   y   “B”  dos  matrices  del  mismo orden.      Decimos    que    la  matriz   “A”   es equivalente  a  la  matriz “B”, si “B”  se puede obtener  de  “A”  por  una  sucesión  finita  de transformaciones  elementales.</a:t>
            </a:r>
          </a:p>
          <a:p>
            <a:pPr eaLnBrk="1" hangingPunct="1"/>
            <a:endParaRPr lang="es-ES" smtClean="0"/>
          </a:p>
        </p:txBody>
      </p:sp>
      <p:sp>
        <p:nvSpPr>
          <p:cNvPr id="623619" name="Text Box 3"/>
          <p:cNvSpPr txBox="1">
            <a:spLocks noGrp="1" noChangeArrowheads="1"/>
          </p:cNvSpPr>
          <p:nvPr>
            <p:ph type="title"/>
          </p:nvPr>
        </p:nvSpPr>
        <p:spPr>
          <a:effectLst>
            <a:outerShdw dist="35921" dir="2700000" algn="ctr" rotWithShape="0">
              <a:schemeClr val="bg2"/>
            </a:outer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6200" cmpd="tri">
                <a:solidFill>
                  <a:schemeClr val="bg1"/>
                </a:solidFill>
                <a:miter lim="800000"/>
                <a:headEnd/>
                <a:tailEnd/>
              </a14:hiddenLine>
            </a:ext>
          </a:extLst>
        </p:spPr>
        <p:txBody>
          <a:bodyPr/>
          <a:lstStyle/>
          <a:p>
            <a:pPr>
              <a:spcBef>
                <a:spcPct val="50000"/>
              </a:spcBef>
              <a:defRPr/>
            </a:pPr>
            <a:r>
              <a:rPr lang="es-ES_tradnl" b="1" smtClean="0">
                <a:solidFill>
                  <a:schemeClr val="tx1"/>
                </a:solidFill>
                <a:effectLst>
                  <a:outerShdw blurRad="38100" dist="38100" dir="2700000" algn="tl">
                    <a:srgbClr val="C0C0C0"/>
                  </a:outerShdw>
                </a:effectLst>
              </a:rPr>
              <a:t>MATRICES EQUIVALENTES</a:t>
            </a:r>
          </a:p>
        </p:txBody>
      </p:sp>
      <p:sp>
        <p:nvSpPr>
          <p:cNvPr id="623620" name="Text Box 4"/>
          <p:cNvSpPr txBox="1">
            <a:spLocks noChangeArrowheads="1"/>
          </p:cNvSpPr>
          <p:nvPr/>
        </p:nvSpPr>
        <p:spPr bwMode="auto">
          <a:xfrm>
            <a:off x="4727575" y="4941888"/>
            <a:ext cx="19446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4400" b="1" i="0"/>
              <a:t>A </a:t>
            </a:r>
            <a:r>
              <a:rPr lang="es-ES_tradnl" sz="4400" b="1" i="0">
                <a:sym typeface="Symbol" panose="05050102010706020507" pitchFamily="18" charset="2"/>
              </a:rPr>
              <a:t>  B</a:t>
            </a:r>
            <a:endParaRPr lang="es-ES_tradnl" sz="4400" b="1" i="0"/>
          </a:p>
        </p:txBody>
      </p:sp>
    </p:spTree>
    <p:extLst>
      <p:ext uri="{BB962C8B-B14F-4D97-AF65-F5344CB8AC3E}">
        <p14:creationId xmlns:p14="http://schemas.microsoft.com/office/powerpoint/2010/main" val="20880672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3619"/>
                                        </p:tgtEl>
                                        <p:attrNameLst>
                                          <p:attrName>style.visibility</p:attrName>
                                        </p:attrNameLst>
                                      </p:cBhvr>
                                      <p:to>
                                        <p:strVal val="visible"/>
                                      </p:to>
                                    </p:set>
                                    <p:anim calcmode="lin" valueType="num">
                                      <p:cBhvr>
                                        <p:cTn id="7" dur="500" fill="hold"/>
                                        <p:tgtEl>
                                          <p:spTgt spid="623619"/>
                                        </p:tgtEl>
                                        <p:attrNameLst>
                                          <p:attrName>ppt_w</p:attrName>
                                        </p:attrNameLst>
                                      </p:cBhvr>
                                      <p:tavLst>
                                        <p:tav tm="0">
                                          <p:val>
                                            <p:fltVal val="0"/>
                                          </p:val>
                                        </p:tav>
                                        <p:tav tm="100000">
                                          <p:val>
                                            <p:strVal val="#ppt_w"/>
                                          </p:val>
                                        </p:tav>
                                      </p:tavLst>
                                    </p:anim>
                                    <p:anim calcmode="lin" valueType="num">
                                      <p:cBhvr>
                                        <p:cTn id="8" dur="500" fill="hold"/>
                                        <p:tgtEl>
                                          <p:spTgt spid="623619"/>
                                        </p:tgtEl>
                                        <p:attrNameLst>
                                          <p:attrName>ppt_h</p:attrName>
                                        </p:attrNameLst>
                                      </p:cBhvr>
                                      <p:tavLst>
                                        <p:tav tm="0">
                                          <p:val>
                                            <p:fltVal val="0"/>
                                          </p:val>
                                        </p:tav>
                                        <p:tav tm="100000">
                                          <p:val>
                                            <p:strVal val="#ppt_h"/>
                                          </p:val>
                                        </p:tav>
                                      </p:tavLst>
                                    </p:anim>
                                    <p:anim calcmode="lin" valueType="num">
                                      <p:cBhvr>
                                        <p:cTn id="9" dur="500" fill="hold"/>
                                        <p:tgtEl>
                                          <p:spTgt spid="623619"/>
                                        </p:tgtEl>
                                        <p:attrNameLst>
                                          <p:attrName>ppt_x</p:attrName>
                                        </p:attrNameLst>
                                      </p:cBhvr>
                                      <p:tavLst>
                                        <p:tav tm="0">
                                          <p:val>
                                            <p:fltVal val="0.5"/>
                                          </p:val>
                                        </p:tav>
                                        <p:tav tm="100000">
                                          <p:val>
                                            <p:strVal val="#ppt_x"/>
                                          </p:val>
                                        </p:tav>
                                      </p:tavLst>
                                    </p:anim>
                                    <p:anim calcmode="lin" valueType="num">
                                      <p:cBhvr>
                                        <p:cTn id="10" dur="500" fill="hold"/>
                                        <p:tgtEl>
                                          <p:spTgt spid="62361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623618">
                                            <p:txEl>
                                              <p:pRg st="0" end="0"/>
                                            </p:txEl>
                                          </p:spTgt>
                                        </p:tgtEl>
                                        <p:attrNameLst>
                                          <p:attrName>style.visibility</p:attrName>
                                        </p:attrNameLst>
                                      </p:cBhvr>
                                      <p:to>
                                        <p:strVal val="visible"/>
                                      </p:to>
                                    </p:set>
                                    <p:anim calcmode="lin" valueType="num">
                                      <p:cBhvr additive="base">
                                        <p:cTn id="14" dur="500" fill="hold"/>
                                        <p:tgtEl>
                                          <p:spTgt spid="623618">
                                            <p:txEl>
                                              <p:pRg st="0" end="0"/>
                                            </p:txEl>
                                          </p:spTgt>
                                        </p:tgtEl>
                                        <p:attrNameLst>
                                          <p:attrName>ppt_x</p:attrName>
                                        </p:attrNameLst>
                                      </p:cBhvr>
                                      <p:tavLst>
                                        <p:tav tm="0">
                                          <p:val>
                                            <p:strVal val="0-#ppt_w/2"/>
                                          </p:val>
                                        </p:tav>
                                        <p:tav tm="100000">
                                          <p:val>
                                            <p:strVal val="#ppt_x"/>
                                          </p:val>
                                        </p:tav>
                                      </p:tavLst>
                                    </p:anim>
                                    <p:anim calcmode="lin" valueType="num">
                                      <p:cBhvr additive="base">
                                        <p:cTn id="15" dur="500" fill="hold"/>
                                        <p:tgtEl>
                                          <p:spTgt spid="623618">
                                            <p:txEl>
                                              <p:pRg st="0" end="0"/>
                                            </p:txEl>
                                          </p:spTgt>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623620"/>
                                        </p:tgtEl>
                                        <p:attrNameLst>
                                          <p:attrName>style.visibility</p:attrName>
                                        </p:attrNameLst>
                                      </p:cBhvr>
                                      <p:to>
                                        <p:strVal val="visible"/>
                                      </p:to>
                                    </p:set>
                                    <p:anim calcmode="lin" valueType="num">
                                      <p:cBhvr>
                                        <p:cTn id="19" dur="500" fill="hold"/>
                                        <p:tgtEl>
                                          <p:spTgt spid="623620"/>
                                        </p:tgtEl>
                                        <p:attrNameLst>
                                          <p:attrName>ppt_w</p:attrName>
                                        </p:attrNameLst>
                                      </p:cBhvr>
                                      <p:tavLst>
                                        <p:tav tm="0">
                                          <p:val>
                                            <p:fltVal val="0"/>
                                          </p:val>
                                        </p:tav>
                                        <p:tav tm="100000">
                                          <p:val>
                                            <p:strVal val="#ppt_w"/>
                                          </p:val>
                                        </p:tav>
                                      </p:tavLst>
                                    </p:anim>
                                    <p:anim calcmode="lin" valueType="num">
                                      <p:cBhvr>
                                        <p:cTn id="20" dur="500" fill="hold"/>
                                        <p:tgtEl>
                                          <p:spTgt spid="6236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618" grpId="0" build="p" autoUpdateAnimBg="0" advAuto="0"/>
      <p:bldP spid="623619" grpId="0" autoUpdateAnimBg="0"/>
      <p:bldP spid="623620"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Text Box 2"/>
          <p:cNvSpPr txBox="1">
            <a:spLocks noChangeArrowheads="1"/>
          </p:cNvSpPr>
          <p:nvPr/>
        </p:nvSpPr>
        <p:spPr bwMode="auto">
          <a:xfrm>
            <a:off x="1524000" y="3048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PROPIEDADES DE LA EQUIVALENCIA DE MATRICES</a:t>
            </a:r>
          </a:p>
        </p:txBody>
      </p:sp>
      <p:grpSp>
        <p:nvGrpSpPr>
          <p:cNvPr id="624643" name="Group 3"/>
          <p:cNvGrpSpPr>
            <a:grpSpLocks/>
          </p:cNvGrpSpPr>
          <p:nvPr/>
        </p:nvGrpSpPr>
        <p:grpSpPr bwMode="auto">
          <a:xfrm>
            <a:off x="1524000" y="1981200"/>
            <a:ext cx="6172200" cy="838200"/>
            <a:chOff x="0" y="1344"/>
            <a:chExt cx="3888" cy="528"/>
          </a:xfrm>
        </p:grpSpPr>
        <p:sp>
          <p:nvSpPr>
            <p:cNvPr id="100371" name="Text Box 4"/>
            <p:cNvSpPr txBox="1">
              <a:spLocks noChangeArrowheads="1"/>
            </p:cNvSpPr>
            <p:nvPr/>
          </p:nvSpPr>
          <p:spPr bwMode="auto">
            <a:xfrm>
              <a:off x="0" y="1392"/>
              <a:ext cx="292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sz="4400" b="1" i="0"/>
                <a:t> Reflexiva:</a:t>
              </a:r>
            </a:p>
          </p:txBody>
        </p:sp>
        <p:sp>
          <p:nvSpPr>
            <p:cNvPr id="100372" name="Text Box 5"/>
            <p:cNvSpPr txBox="1">
              <a:spLocks noChangeArrowheads="1"/>
            </p:cNvSpPr>
            <p:nvPr/>
          </p:nvSpPr>
          <p:spPr bwMode="auto">
            <a:xfrm>
              <a:off x="2736" y="1344"/>
              <a:ext cx="115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4400" b="1" i="0"/>
                <a:t>A </a:t>
              </a:r>
              <a:r>
                <a:rPr lang="es-ES_tradnl" sz="4400" b="1" i="0">
                  <a:sym typeface="Symbol" panose="05050102010706020507" pitchFamily="18" charset="2"/>
                </a:rPr>
                <a:t> A</a:t>
              </a:r>
              <a:endParaRPr lang="es-ES_tradnl" sz="4400" b="1" i="0"/>
            </a:p>
          </p:txBody>
        </p:sp>
      </p:grpSp>
      <p:grpSp>
        <p:nvGrpSpPr>
          <p:cNvPr id="624646" name="Group 6"/>
          <p:cNvGrpSpPr>
            <a:grpSpLocks/>
          </p:cNvGrpSpPr>
          <p:nvPr/>
        </p:nvGrpSpPr>
        <p:grpSpPr bwMode="auto">
          <a:xfrm>
            <a:off x="1524000" y="3200400"/>
            <a:ext cx="10134600" cy="762000"/>
            <a:chOff x="0" y="2256"/>
            <a:chExt cx="6384" cy="480"/>
          </a:xfrm>
        </p:grpSpPr>
        <p:sp>
          <p:nvSpPr>
            <p:cNvPr id="100367" name="Text Box 7"/>
            <p:cNvSpPr txBox="1">
              <a:spLocks noChangeArrowheads="1"/>
            </p:cNvSpPr>
            <p:nvPr/>
          </p:nvSpPr>
          <p:spPr bwMode="auto">
            <a:xfrm>
              <a:off x="0" y="2256"/>
              <a:ext cx="2976"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sz="4400" b="1" i="0"/>
                <a:t> Simétrica:</a:t>
              </a:r>
            </a:p>
          </p:txBody>
        </p:sp>
        <p:sp>
          <p:nvSpPr>
            <p:cNvPr id="100368" name="Text Box 8"/>
            <p:cNvSpPr txBox="1">
              <a:spLocks noChangeArrowheads="1"/>
            </p:cNvSpPr>
            <p:nvPr/>
          </p:nvSpPr>
          <p:spPr bwMode="auto">
            <a:xfrm>
              <a:off x="2400" y="2256"/>
              <a:ext cx="163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 typeface="Monotype Sorts" charset="2"/>
                <a:buNone/>
              </a:pPr>
              <a:r>
                <a:rPr lang="es-ES_tradnl" sz="4400" b="1" i="0"/>
                <a:t>A </a:t>
              </a:r>
              <a:r>
                <a:rPr lang="es-ES_tradnl" sz="4400" b="1" i="0">
                  <a:sym typeface="Symbol" panose="05050102010706020507" pitchFamily="18" charset="2"/>
                </a:rPr>
                <a:t> B  </a:t>
              </a:r>
              <a:endParaRPr lang="es-ES_tradnl" sz="4400" b="1" i="0"/>
            </a:p>
          </p:txBody>
        </p:sp>
        <p:graphicFrame>
          <p:nvGraphicFramePr>
            <p:cNvPr id="100369" name="Object 9"/>
            <p:cNvGraphicFramePr>
              <a:graphicFrameLocks noChangeAspect="1"/>
            </p:cNvGraphicFramePr>
            <p:nvPr/>
          </p:nvGraphicFramePr>
          <p:xfrm>
            <a:off x="3840" y="2377"/>
            <a:ext cx="2544" cy="263"/>
          </p:xfrm>
          <a:graphic>
            <a:graphicData uri="http://schemas.openxmlformats.org/presentationml/2006/ole">
              <mc:AlternateContent xmlns:mc="http://schemas.openxmlformats.org/markup-compatibility/2006">
                <mc:Choice xmlns:v="urn:schemas-microsoft-com:vml" Requires="v">
                  <p:oleObj spid="_x0000_s69640" name="Documento" r:id="rId3" imgW="5561970" imgH="219154" progId="Word.Document.8">
                    <p:embed/>
                  </p:oleObj>
                </mc:Choice>
                <mc:Fallback>
                  <p:oleObj name="Documento" r:id="rId3" imgW="5561970" imgH="219154"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0" y="2377"/>
                          <a:ext cx="2544" cy="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0370" name="Text Box 10"/>
            <p:cNvSpPr txBox="1">
              <a:spLocks noChangeArrowheads="1"/>
            </p:cNvSpPr>
            <p:nvPr/>
          </p:nvSpPr>
          <p:spPr bwMode="auto">
            <a:xfrm>
              <a:off x="3840" y="2256"/>
              <a:ext cx="163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 typeface="Monotype Sorts" charset="2"/>
                <a:buNone/>
              </a:pPr>
              <a:r>
                <a:rPr lang="es-ES_tradnl" sz="4400" b="1" i="0"/>
                <a:t>B </a:t>
              </a:r>
              <a:r>
                <a:rPr lang="es-ES_tradnl" sz="4400" b="1" i="0">
                  <a:sym typeface="Symbol" panose="05050102010706020507" pitchFamily="18" charset="2"/>
                </a:rPr>
                <a:t> A  </a:t>
              </a:r>
              <a:endParaRPr lang="es-ES_tradnl" sz="4400" b="1" i="0"/>
            </a:p>
          </p:txBody>
        </p:sp>
      </p:grpSp>
      <p:grpSp>
        <p:nvGrpSpPr>
          <p:cNvPr id="624651" name="Group 11"/>
          <p:cNvGrpSpPr>
            <a:grpSpLocks/>
          </p:cNvGrpSpPr>
          <p:nvPr/>
        </p:nvGrpSpPr>
        <p:grpSpPr bwMode="auto">
          <a:xfrm>
            <a:off x="1524000" y="4495800"/>
            <a:ext cx="9677400" cy="1676400"/>
            <a:chOff x="0" y="2832"/>
            <a:chExt cx="6096" cy="1056"/>
          </a:xfrm>
        </p:grpSpPr>
        <p:sp>
          <p:nvSpPr>
            <p:cNvPr id="100359" name="Text Box 12"/>
            <p:cNvSpPr txBox="1">
              <a:spLocks noChangeArrowheads="1"/>
            </p:cNvSpPr>
            <p:nvPr/>
          </p:nvSpPr>
          <p:spPr bwMode="auto">
            <a:xfrm>
              <a:off x="0" y="2832"/>
              <a:ext cx="292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Tx/>
                <a:buChar char="•"/>
              </a:pPr>
              <a:r>
                <a:rPr lang="es-ES_tradnl" sz="4400" b="1" i="0"/>
                <a:t> Transitiva:</a:t>
              </a:r>
            </a:p>
          </p:txBody>
        </p:sp>
        <p:grpSp>
          <p:nvGrpSpPr>
            <p:cNvPr id="100360" name="Group 13"/>
            <p:cNvGrpSpPr>
              <a:grpSpLocks/>
            </p:cNvGrpSpPr>
            <p:nvPr/>
          </p:nvGrpSpPr>
          <p:grpSpPr bwMode="auto">
            <a:xfrm>
              <a:off x="720" y="3360"/>
              <a:ext cx="5376" cy="528"/>
              <a:chOff x="816" y="3648"/>
              <a:chExt cx="5376" cy="528"/>
            </a:xfrm>
          </p:grpSpPr>
          <p:grpSp>
            <p:nvGrpSpPr>
              <p:cNvPr id="100361" name="Group 14"/>
              <p:cNvGrpSpPr>
                <a:grpSpLocks/>
              </p:cNvGrpSpPr>
              <p:nvPr/>
            </p:nvGrpSpPr>
            <p:grpSpPr bwMode="auto">
              <a:xfrm>
                <a:off x="816" y="3696"/>
                <a:ext cx="3072" cy="480"/>
                <a:chOff x="2256" y="3216"/>
                <a:chExt cx="3072" cy="480"/>
              </a:xfrm>
            </p:grpSpPr>
            <p:sp>
              <p:nvSpPr>
                <p:cNvPr id="100364" name="Text Box 15"/>
                <p:cNvSpPr txBox="1">
                  <a:spLocks noChangeArrowheads="1"/>
                </p:cNvSpPr>
                <p:nvPr/>
              </p:nvSpPr>
              <p:spPr bwMode="auto">
                <a:xfrm>
                  <a:off x="2256" y="3216"/>
                  <a:ext cx="163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 typeface="Monotype Sorts" charset="2"/>
                    <a:buNone/>
                  </a:pPr>
                  <a:r>
                    <a:rPr lang="es-ES_tradnl" sz="4400" b="1" i="0"/>
                    <a:t>A </a:t>
                  </a:r>
                  <a:r>
                    <a:rPr lang="es-ES_tradnl" sz="4400" b="1" i="0">
                      <a:sym typeface="Symbol" panose="05050102010706020507" pitchFamily="18" charset="2"/>
                    </a:rPr>
                    <a:t> B  </a:t>
                  </a:r>
                  <a:endParaRPr lang="es-ES_tradnl" sz="4400" b="1" i="0"/>
                </a:p>
              </p:txBody>
            </p:sp>
            <p:graphicFrame>
              <p:nvGraphicFramePr>
                <p:cNvPr id="100365" name="Object 16"/>
                <p:cNvGraphicFramePr>
                  <a:graphicFrameLocks noChangeAspect="1"/>
                </p:cNvGraphicFramePr>
                <p:nvPr/>
              </p:nvGraphicFramePr>
              <p:xfrm>
                <a:off x="3648" y="3360"/>
                <a:ext cx="288" cy="246"/>
              </p:xfrm>
              <a:graphic>
                <a:graphicData uri="http://schemas.openxmlformats.org/presentationml/2006/ole">
                  <mc:AlternateContent xmlns:mc="http://schemas.openxmlformats.org/markup-compatibility/2006">
                    <mc:Choice xmlns:v="urn:schemas-microsoft-com:vml" Requires="v">
                      <p:oleObj spid="_x0000_s69641" name="Ecuación" r:id="rId5" imgW="164957" imgH="139579" progId="Equation.3">
                        <p:embed/>
                      </p:oleObj>
                    </mc:Choice>
                    <mc:Fallback>
                      <p:oleObj name="Ecuación" r:id="rId5" imgW="164957" imgH="13957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48" y="3360"/>
                              <a:ext cx="288" cy="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0366" name="Text Box 17"/>
                <p:cNvSpPr txBox="1">
                  <a:spLocks noChangeArrowheads="1"/>
                </p:cNvSpPr>
                <p:nvPr/>
              </p:nvSpPr>
              <p:spPr bwMode="auto">
                <a:xfrm>
                  <a:off x="3696" y="3216"/>
                  <a:ext cx="163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 typeface="Monotype Sorts" charset="2"/>
                    <a:buNone/>
                  </a:pPr>
                  <a:r>
                    <a:rPr lang="es-ES_tradnl" sz="4400" b="1" i="0"/>
                    <a:t>B </a:t>
                  </a:r>
                  <a:r>
                    <a:rPr lang="es-ES_tradnl" sz="4400" b="1" i="0">
                      <a:sym typeface="Symbol" panose="05050102010706020507" pitchFamily="18" charset="2"/>
                    </a:rPr>
                    <a:t> C  </a:t>
                  </a:r>
                  <a:endParaRPr lang="es-ES_tradnl" sz="4400" b="1" i="0"/>
                </a:p>
              </p:txBody>
            </p:sp>
          </p:grpSp>
          <p:graphicFrame>
            <p:nvGraphicFramePr>
              <p:cNvPr id="100362" name="Object 18"/>
              <p:cNvGraphicFramePr>
                <a:graphicFrameLocks noChangeAspect="1"/>
              </p:cNvGraphicFramePr>
              <p:nvPr/>
            </p:nvGraphicFramePr>
            <p:xfrm>
              <a:off x="3648" y="3792"/>
              <a:ext cx="2544" cy="263"/>
            </p:xfrm>
            <a:graphic>
              <a:graphicData uri="http://schemas.openxmlformats.org/presentationml/2006/ole">
                <mc:AlternateContent xmlns:mc="http://schemas.openxmlformats.org/markup-compatibility/2006">
                  <mc:Choice xmlns:v="urn:schemas-microsoft-com:vml" Requires="v">
                    <p:oleObj spid="_x0000_s69642" name="Documento" r:id="rId7" imgW="5561970" imgH="219154" progId="Word.Document.8">
                      <p:embed/>
                    </p:oleObj>
                  </mc:Choice>
                  <mc:Fallback>
                    <p:oleObj name="Documento" r:id="rId7" imgW="5561970" imgH="219154"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8" y="3792"/>
                            <a:ext cx="2544" cy="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0363" name="Text Box 19"/>
              <p:cNvSpPr txBox="1">
                <a:spLocks noChangeArrowheads="1"/>
              </p:cNvSpPr>
              <p:nvPr/>
            </p:nvSpPr>
            <p:spPr bwMode="auto">
              <a:xfrm>
                <a:off x="3696" y="3648"/>
                <a:ext cx="1632"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buFont typeface="Monotype Sorts" charset="2"/>
                  <a:buNone/>
                </a:pPr>
                <a:r>
                  <a:rPr lang="es-ES_tradnl" sz="4400" b="1" i="0"/>
                  <a:t>A </a:t>
                </a:r>
                <a:r>
                  <a:rPr lang="es-ES_tradnl" sz="4400" b="1" i="0">
                    <a:sym typeface="Symbol" panose="05050102010706020507" pitchFamily="18" charset="2"/>
                  </a:rPr>
                  <a:t> C  </a:t>
                </a:r>
                <a:endParaRPr lang="es-ES_tradnl" sz="4400" b="1" i="0"/>
              </a:p>
            </p:txBody>
          </p:sp>
        </p:grpSp>
      </p:grpSp>
      <p:sp>
        <p:nvSpPr>
          <p:cNvPr id="624660" name="AutoShape 20">
            <a:hlinkClick r:id="rId8" action="ppaction://hlinksldjump" highlightClick="1"/>
          </p:cNvPr>
          <p:cNvSpPr>
            <a:spLocks noChangeArrowheads="1"/>
          </p:cNvSpPr>
          <p:nvPr/>
        </p:nvSpPr>
        <p:spPr bwMode="auto">
          <a:xfrm>
            <a:off x="9819985" y="5806173"/>
            <a:ext cx="184731"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5367227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42"/>
                                        </p:tgtEl>
                                        <p:attrNameLst>
                                          <p:attrName>style.visibility</p:attrName>
                                        </p:attrNameLst>
                                      </p:cBhvr>
                                      <p:to>
                                        <p:strVal val="visible"/>
                                      </p:to>
                                    </p:set>
                                    <p:anim calcmode="lin" valueType="num">
                                      <p:cBhvr>
                                        <p:cTn id="7" dur="500" fill="hold"/>
                                        <p:tgtEl>
                                          <p:spTgt spid="624642"/>
                                        </p:tgtEl>
                                        <p:attrNameLst>
                                          <p:attrName>ppt_w</p:attrName>
                                        </p:attrNameLst>
                                      </p:cBhvr>
                                      <p:tavLst>
                                        <p:tav tm="0">
                                          <p:val>
                                            <p:fltVal val="0"/>
                                          </p:val>
                                        </p:tav>
                                        <p:tav tm="100000">
                                          <p:val>
                                            <p:strVal val="#ppt_w"/>
                                          </p:val>
                                        </p:tav>
                                      </p:tavLst>
                                    </p:anim>
                                    <p:anim calcmode="lin" valueType="num">
                                      <p:cBhvr>
                                        <p:cTn id="8" dur="500" fill="hold"/>
                                        <p:tgtEl>
                                          <p:spTgt spid="624642"/>
                                        </p:tgtEl>
                                        <p:attrNameLst>
                                          <p:attrName>ppt_h</p:attrName>
                                        </p:attrNameLst>
                                      </p:cBhvr>
                                      <p:tavLst>
                                        <p:tav tm="0">
                                          <p:val>
                                            <p:fltVal val="0"/>
                                          </p:val>
                                        </p:tav>
                                        <p:tav tm="100000">
                                          <p:val>
                                            <p:strVal val="#ppt_h"/>
                                          </p:val>
                                        </p:tav>
                                      </p:tavLst>
                                    </p:anim>
                                    <p:anim calcmode="lin" valueType="num">
                                      <p:cBhvr>
                                        <p:cTn id="9" dur="500" fill="hold"/>
                                        <p:tgtEl>
                                          <p:spTgt spid="624642"/>
                                        </p:tgtEl>
                                        <p:attrNameLst>
                                          <p:attrName>ppt_x</p:attrName>
                                        </p:attrNameLst>
                                      </p:cBhvr>
                                      <p:tavLst>
                                        <p:tav tm="0">
                                          <p:val>
                                            <p:fltVal val="0.5"/>
                                          </p:val>
                                        </p:tav>
                                        <p:tav tm="100000">
                                          <p:val>
                                            <p:strVal val="#ppt_x"/>
                                          </p:val>
                                        </p:tav>
                                      </p:tavLst>
                                    </p:anim>
                                    <p:anim calcmode="lin" valueType="num">
                                      <p:cBhvr>
                                        <p:cTn id="10" dur="500" fill="hold"/>
                                        <p:tgtEl>
                                          <p:spTgt spid="62464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nodeType="afterEffect">
                                  <p:stCondLst>
                                    <p:cond delay="0"/>
                                  </p:stCondLst>
                                  <p:childTnLst>
                                    <p:set>
                                      <p:cBhvr>
                                        <p:cTn id="13" dur="1" fill="hold">
                                          <p:stCondLst>
                                            <p:cond delay="0"/>
                                          </p:stCondLst>
                                        </p:cTn>
                                        <p:tgtEl>
                                          <p:spTgt spid="624643"/>
                                        </p:tgtEl>
                                        <p:attrNameLst>
                                          <p:attrName>style.visibility</p:attrName>
                                        </p:attrNameLst>
                                      </p:cBhvr>
                                      <p:to>
                                        <p:strVal val="visible"/>
                                      </p:to>
                                    </p:set>
                                    <p:anim calcmode="lin" valueType="num">
                                      <p:cBhvr>
                                        <p:cTn id="14" dur="500" fill="hold"/>
                                        <p:tgtEl>
                                          <p:spTgt spid="624643"/>
                                        </p:tgtEl>
                                        <p:attrNameLst>
                                          <p:attrName>ppt_w</p:attrName>
                                        </p:attrNameLst>
                                      </p:cBhvr>
                                      <p:tavLst>
                                        <p:tav tm="0">
                                          <p:val>
                                            <p:fltVal val="0"/>
                                          </p:val>
                                        </p:tav>
                                        <p:tav tm="100000">
                                          <p:val>
                                            <p:strVal val="#ppt_w"/>
                                          </p:val>
                                        </p:tav>
                                      </p:tavLst>
                                    </p:anim>
                                    <p:anim calcmode="lin" valueType="num">
                                      <p:cBhvr>
                                        <p:cTn id="15" dur="500" fill="hold"/>
                                        <p:tgtEl>
                                          <p:spTgt spid="624643"/>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16" fill="hold" nodeType="clickEffect">
                                  <p:stCondLst>
                                    <p:cond delay="0"/>
                                  </p:stCondLst>
                                  <p:childTnLst>
                                    <p:set>
                                      <p:cBhvr>
                                        <p:cTn id="19" dur="1" fill="hold">
                                          <p:stCondLst>
                                            <p:cond delay="0"/>
                                          </p:stCondLst>
                                        </p:cTn>
                                        <p:tgtEl>
                                          <p:spTgt spid="624646"/>
                                        </p:tgtEl>
                                        <p:attrNameLst>
                                          <p:attrName>style.visibility</p:attrName>
                                        </p:attrNameLst>
                                      </p:cBhvr>
                                      <p:to>
                                        <p:strVal val="visible"/>
                                      </p:to>
                                    </p:set>
                                    <p:anim calcmode="lin" valueType="num">
                                      <p:cBhvr>
                                        <p:cTn id="20" dur="500" fill="hold"/>
                                        <p:tgtEl>
                                          <p:spTgt spid="624646"/>
                                        </p:tgtEl>
                                        <p:attrNameLst>
                                          <p:attrName>ppt_w</p:attrName>
                                        </p:attrNameLst>
                                      </p:cBhvr>
                                      <p:tavLst>
                                        <p:tav tm="0">
                                          <p:val>
                                            <p:fltVal val="0"/>
                                          </p:val>
                                        </p:tav>
                                        <p:tav tm="100000">
                                          <p:val>
                                            <p:strVal val="#ppt_w"/>
                                          </p:val>
                                        </p:tav>
                                      </p:tavLst>
                                    </p:anim>
                                    <p:anim calcmode="lin" valueType="num">
                                      <p:cBhvr>
                                        <p:cTn id="21" dur="500" fill="hold"/>
                                        <p:tgtEl>
                                          <p:spTgt spid="624646"/>
                                        </p:tgtEl>
                                        <p:attrNameLst>
                                          <p:attrName>ppt_h</p:attrName>
                                        </p:attrNameLst>
                                      </p:cBhvr>
                                      <p:tavLst>
                                        <p:tav tm="0">
                                          <p:val>
                                            <p:fltVal val="0"/>
                                          </p:val>
                                        </p:tav>
                                        <p:tav tm="100000">
                                          <p:val>
                                            <p:strVal val="#ppt_h"/>
                                          </p:val>
                                        </p:tav>
                                      </p:tavLst>
                                    </p:anim>
                                  </p:childTnLst>
                                </p:cTn>
                              </p:par>
                            </p:childTnLst>
                          </p:cTn>
                        </p:par>
                        <p:par>
                          <p:cTn id="22" fill="hold" nodeType="afterGroup">
                            <p:stCondLst>
                              <p:cond delay="500"/>
                            </p:stCondLst>
                            <p:childTnLst>
                              <p:par>
                                <p:cTn id="23" presetID="23" presetClass="entr" presetSubtype="16" fill="hold" nodeType="afterEffect">
                                  <p:stCondLst>
                                    <p:cond delay="0"/>
                                  </p:stCondLst>
                                  <p:childTnLst>
                                    <p:set>
                                      <p:cBhvr>
                                        <p:cTn id="24" dur="1" fill="hold">
                                          <p:stCondLst>
                                            <p:cond delay="0"/>
                                          </p:stCondLst>
                                        </p:cTn>
                                        <p:tgtEl>
                                          <p:spTgt spid="624651"/>
                                        </p:tgtEl>
                                        <p:attrNameLst>
                                          <p:attrName>style.visibility</p:attrName>
                                        </p:attrNameLst>
                                      </p:cBhvr>
                                      <p:to>
                                        <p:strVal val="visible"/>
                                      </p:to>
                                    </p:set>
                                    <p:anim calcmode="lin" valueType="num">
                                      <p:cBhvr>
                                        <p:cTn id="25" dur="500" fill="hold"/>
                                        <p:tgtEl>
                                          <p:spTgt spid="624651"/>
                                        </p:tgtEl>
                                        <p:attrNameLst>
                                          <p:attrName>ppt_w</p:attrName>
                                        </p:attrNameLst>
                                      </p:cBhvr>
                                      <p:tavLst>
                                        <p:tav tm="0">
                                          <p:val>
                                            <p:fltVal val="0"/>
                                          </p:val>
                                        </p:tav>
                                        <p:tav tm="100000">
                                          <p:val>
                                            <p:strVal val="#ppt_w"/>
                                          </p:val>
                                        </p:tav>
                                      </p:tavLst>
                                    </p:anim>
                                    <p:anim calcmode="lin" valueType="num">
                                      <p:cBhvr>
                                        <p:cTn id="26" dur="500" fill="hold"/>
                                        <p:tgtEl>
                                          <p:spTgt spid="62465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000"/>
                            </p:stCondLst>
                            <p:childTnLst>
                              <p:par>
                                <p:cTn id="28" presetID="2" presetClass="entr" presetSubtype="8" fill="hold" grpId="0" nodeType="afterEffect">
                                  <p:stCondLst>
                                    <p:cond delay="0"/>
                                  </p:stCondLst>
                                  <p:childTnLst>
                                    <p:set>
                                      <p:cBhvr>
                                        <p:cTn id="29" dur="1" fill="hold">
                                          <p:stCondLst>
                                            <p:cond delay="0"/>
                                          </p:stCondLst>
                                        </p:cTn>
                                        <p:tgtEl>
                                          <p:spTgt spid="624660"/>
                                        </p:tgtEl>
                                        <p:attrNameLst>
                                          <p:attrName>style.visibility</p:attrName>
                                        </p:attrNameLst>
                                      </p:cBhvr>
                                      <p:to>
                                        <p:strVal val="visible"/>
                                      </p:to>
                                    </p:set>
                                    <p:anim calcmode="lin" valueType="num">
                                      <p:cBhvr additive="base">
                                        <p:cTn id="30" dur="500" fill="hold"/>
                                        <p:tgtEl>
                                          <p:spTgt spid="624660"/>
                                        </p:tgtEl>
                                        <p:attrNameLst>
                                          <p:attrName>ppt_x</p:attrName>
                                        </p:attrNameLst>
                                      </p:cBhvr>
                                      <p:tavLst>
                                        <p:tav tm="0">
                                          <p:val>
                                            <p:strVal val="0-#ppt_w/2"/>
                                          </p:val>
                                        </p:tav>
                                        <p:tav tm="100000">
                                          <p:val>
                                            <p:strVal val="#ppt_x"/>
                                          </p:val>
                                        </p:tav>
                                      </p:tavLst>
                                    </p:anim>
                                    <p:anim calcmode="lin" valueType="num">
                                      <p:cBhvr additive="base">
                                        <p:cTn id="31" dur="500" fill="hold"/>
                                        <p:tgtEl>
                                          <p:spTgt spid="6246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42" grpId="0" autoUpdateAnimBg="0"/>
      <p:bldP spid="62466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Text Box 2"/>
          <p:cNvSpPr txBox="1">
            <a:spLocks noChangeArrowheads="1"/>
          </p:cNvSpPr>
          <p:nvPr/>
        </p:nvSpPr>
        <p:spPr bwMode="auto">
          <a:xfrm>
            <a:off x="2640014" y="333375"/>
            <a:ext cx="7127875"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r>
              <a:rPr lang="es-ES_tradnl" b="1">
                <a:effectLst>
                  <a:outerShdw blurRad="38100" dist="38100" dir="2700000" algn="tl">
                    <a:srgbClr val="C0C0C0"/>
                  </a:outerShdw>
                </a:effectLst>
              </a:rPr>
              <a:t>RANGO DE UNA MATRIZ</a:t>
            </a:r>
          </a:p>
        </p:txBody>
      </p:sp>
      <p:sp>
        <p:nvSpPr>
          <p:cNvPr id="625667" name="Text Box 3"/>
          <p:cNvSpPr txBox="1">
            <a:spLocks noChangeArrowheads="1"/>
          </p:cNvSpPr>
          <p:nvPr/>
        </p:nvSpPr>
        <p:spPr bwMode="auto">
          <a:xfrm>
            <a:off x="1774825" y="1700213"/>
            <a:ext cx="8497888" cy="2563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t>El rango de una matriz A es el número máximo   de   filas,   o   de   columnas, linealmente  independientes de A. </a:t>
            </a:r>
          </a:p>
          <a:p>
            <a:pPr algn="l"/>
            <a:r>
              <a:rPr lang="es-ES_tradnl" b="1" i="0"/>
              <a:t>Notación:</a:t>
            </a:r>
          </a:p>
        </p:txBody>
      </p:sp>
      <p:sp>
        <p:nvSpPr>
          <p:cNvPr id="625668" name="Text Box 4"/>
          <p:cNvSpPr txBox="1">
            <a:spLocks noChangeArrowheads="1"/>
          </p:cNvSpPr>
          <p:nvPr/>
        </p:nvSpPr>
        <p:spPr bwMode="auto">
          <a:xfrm>
            <a:off x="5880100" y="4005263"/>
            <a:ext cx="18288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4400" b="1" i="0"/>
              <a:t>r (A)</a:t>
            </a:r>
          </a:p>
        </p:txBody>
      </p:sp>
      <p:sp>
        <p:nvSpPr>
          <p:cNvPr id="625669" name="Text Box 5"/>
          <p:cNvSpPr txBox="1">
            <a:spLocks noChangeArrowheads="1"/>
          </p:cNvSpPr>
          <p:nvPr/>
        </p:nvSpPr>
        <p:spPr bwMode="auto">
          <a:xfrm>
            <a:off x="2927350" y="4076700"/>
            <a:ext cx="20574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4400" b="1" i="0"/>
              <a:t>rag (A)</a:t>
            </a:r>
          </a:p>
        </p:txBody>
      </p:sp>
    </p:spTree>
    <p:extLst>
      <p:ext uri="{BB962C8B-B14F-4D97-AF65-F5344CB8AC3E}">
        <p14:creationId xmlns:p14="http://schemas.microsoft.com/office/powerpoint/2010/main" val="39914708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25666"/>
                                        </p:tgtEl>
                                        <p:attrNameLst>
                                          <p:attrName>style.visibility</p:attrName>
                                        </p:attrNameLst>
                                      </p:cBhvr>
                                      <p:to>
                                        <p:strVal val="visible"/>
                                      </p:to>
                                    </p:set>
                                    <p:anim calcmode="lin" valueType="num">
                                      <p:cBhvr additive="base">
                                        <p:cTn id="7" dur="500" fill="hold"/>
                                        <p:tgtEl>
                                          <p:spTgt spid="625666"/>
                                        </p:tgtEl>
                                        <p:attrNameLst>
                                          <p:attrName>ppt_x</p:attrName>
                                        </p:attrNameLst>
                                      </p:cBhvr>
                                      <p:tavLst>
                                        <p:tav tm="0">
                                          <p:val>
                                            <p:strVal val="0-#ppt_w/2"/>
                                          </p:val>
                                        </p:tav>
                                        <p:tav tm="100000">
                                          <p:val>
                                            <p:strVal val="#ppt_x"/>
                                          </p:val>
                                        </p:tav>
                                      </p:tavLst>
                                    </p:anim>
                                    <p:anim calcmode="lin" valueType="num">
                                      <p:cBhvr additive="base">
                                        <p:cTn id="8" dur="500" fill="hold"/>
                                        <p:tgtEl>
                                          <p:spTgt spid="62566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25667"/>
                                        </p:tgtEl>
                                        <p:attrNameLst>
                                          <p:attrName>style.visibility</p:attrName>
                                        </p:attrNameLst>
                                      </p:cBhvr>
                                      <p:to>
                                        <p:strVal val="visible"/>
                                      </p:to>
                                    </p:set>
                                    <p:anim calcmode="lin" valueType="num">
                                      <p:cBhvr additive="base">
                                        <p:cTn id="12" dur="500" fill="hold"/>
                                        <p:tgtEl>
                                          <p:spTgt spid="625667"/>
                                        </p:tgtEl>
                                        <p:attrNameLst>
                                          <p:attrName>ppt_x</p:attrName>
                                        </p:attrNameLst>
                                      </p:cBhvr>
                                      <p:tavLst>
                                        <p:tav tm="0">
                                          <p:val>
                                            <p:strVal val="0-#ppt_w/2"/>
                                          </p:val>
                                        </p:tav>
                                        <p:tav tm="100000">
                                          <p:val>
                                            <p:strVal val="#ppt_x"/>
                                          </p:val>
                                        </p:tav>
                                      </p:tavLst>
                                    </p:anim>
                                    <p:anim calcmode="lin" valueType="num">
                                      <p:cBhvr additive="base">
                                        <p:cTn id="13" dur="500" fill="hold"/>
                                        <p:tgtEl>
                                          <p:spTgt spid="62566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625669"/>
                                        </p:tgtEl>
                                        <p:attrNameLst>
                                          <p:attrName>style.visibility</p:attrName>
                                        </p:attrNameLst>
                                      </p:cBhvr>
                                      <p:to>
                                        <p:strVal val="visible"/>
                                      </p:to>
                                    </p:set>
                                    <p:anim calcmode="lin" valueType="num">
                                      <p:cBhvr>
                                        <p:cTn id="17" dur="500" fill="hold"/>
                                        <p:tgtEl>
                                          <p:spTgt spid="625669"/>
                                        </p:tgtEl>
                                        <p:attrNameLst>
                                          <p:attrName>ppt_w</p:attrName>
                                        </p:attrNameLst>
                                      </p:cBhvr>
                                      <p:tavLst>
                                        <p:tav tm="0">
                                          <p:val>
                                            <p:fltVal val="0"/>
                                          </p:val>
                                        </p:tav>
                                        <p:tav tm="100000">
                                          <p:val>
                                            <p:strVal val="#ppt_w"/>
                                          </p:val>
                                        </p:tav>
                                      </p:tavLst>
                                    </p:anim>
                                    <p:anim calcmode="lin" valueType="num">
                                      <p:cBhvr>
                                        <p:cTn id="18" dur="500" fill="hold"/>
                                        <p:tgtEl>
                                          <p:spTgt spid="62566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625668"/>
                                        </p:tgtEl>
                                        <p:attrNameLst>
                                          <p:attrName>style.visibility</p:attrName>
                                        </p:attrNameLst>
                                      </p:cBhvr>
                                      <p:to>
                                        <p:strVal val="visible"/>
                                      </p:to>
                                    </p:set>
                                    <p:anim calcmode="lin" valueType="num">
                                      <p:cBhvr>
                                        <p:cTn id="22" dur="500" fill="hold"/>
                                        <p:tgtEl>
                                          <p:spTgt spid="625668"/>
                                        </p:tgtEl>
                                        <p:attrNameLst>
                                          <p:attrName>ppt_w</p:attrName>
                                        </p:attrNameLst>
                                      </p:cBhvr>
                                      <p:tavLst>
                                        <p:tav tm="0">
                                          <p:val>
                                            <p:fltVal val="0"/>
                                          </p:val>
                                        </p:tav>
                                        <p:tav tm="100000">
                                          <p:val>
                                            <p:strVal val="#ppt_w"/>
                                          </p:val>
                                        </p:tav>
                                      </p:tavLst>
                                    </p:anim>
                                    <p:anim calcmode="lin" valueType="num">
                                      <p:cBhvr>
                                        <p:cTn id="23" dur="500" fill="hold"/>
                                        <p:tgtEl>
                                          <p:spTgt spid="6256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666" grpId="0" autoUpdateAnimBg="0"/>
      <p:bldP spid="625667" grpId="0" autoUpdateAnimBg="0"/>
      <p:bldP spid="625668" grpId="0" autoUpdateAnimBg="0"/>
      <p:bldP spid="625669"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Rectangle 2"/>
          <p:cNvSpPr>
            <a:spLocks noChangeArrowheads="1"/>
          </p:cNvSpPr>
          <p:nvPr/>
        </p:nvSpPr>
        <p:spPr bwMode="auto">
          <a:xfrm>
            <a:off x="2495551" y="333375"/>
            <a:ext cx="71294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_tradnl" b="1">
                <a:effectLst>
                  <a:outerShdw blurRad="38100" dist="38100" dir="2700000" algn="tl">
                    <a:srgbClr val="C0C0C0"/>
                  </a:outerShdw>
                </a:effectLst>
              </a:rPr>
              <a:t>RANGO DE UNA MATRIZ</a:t>
            </a:r>
            <a:endParaRPr lang="es-ES" b="1">
              <a:effectLst>
                <a:outerShdw blurRad="38100" dist="38100" dir="2700000" algn="tl">
                  <a:srgbClr val="C0C0C0"/>
                </a:outerShdw>
              </a:effectLst>
            </a:endParaRPr>
          </a:p>
        </p:txBody>
      </p:sp>
      <p:sp>
        <p:nvSpPr>
          <p:cNvPr id="626692" name="Text Box 4"/>
          <p:cNvSpPr txBox="1">
            <a:spLocks noChangeArrowheads="1"/>
          </p:cNvSpPr>
          <p:nvPr/>
        </p:nvSpPr>
        <p:spPr bwMode="auto">
          <a:xfrm>
            <a:off x="2098676" y="1628775"/>
            <a:ext cx="8569325"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3200" b="1" i="0"/>
              <a:t> Las   transformaciones   elementales  no          alteran  ni  el  orden,  ni  el  rango  de  una matriz.</a:t>
            </a:r>
          </a:p>
        </p:txBody>
      </p:sp>
      <p:sp>
        <p:nvSpPr>
          <p:cNvPr id="626693" name="Text Box 5"/>
          <p:cNvSpPr txBox="1">
            <a:spLocks noChangeArrowheads="1"/>
          </p:cNvSpPr>
          <p:nvPr/>
        </p:nvSpPr>
        <p:spPr bwMode="auto">
          <a:xfrm>
            <a:off x="2171700" y="3284538"/>
            <a:ext cx="84963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buFontTx/>
              <a:buChar char="•"/>
              <a:defRPr/>
            </a:pPr>
            <a:r>
              <a:rPr lang="es-ES" sz="3200" b="1">
                <a:effectLst>
                  <a:outerShdw blurRad="38100" dist="38100" dir="2700000" algn="tl">
                    <a:srgbClr val="C0C0C0"/>
                  </a:outerShdw>
                </a:effectLst>
              </a:rPr>
              <a:t> </a:t>
            </a:r>
            <a:r>
              <a:rPr lang="es-ES" sz="3200" b="1"/>
              <a:t>Dos   matrices   equivalentes   tienen  el mismo  orden  y  el  mismo  rango.</a:t>
            </a:r>
          </a:p>
        </p:txBody>
      </p:sp>
    </p:spTree>
    <p:extLst>
      <p:ext uri="{BB962C8B-B14F-4D97-AF65-F5344CB8AC3E}">
        <p14:creationId xmlns:p14="http://schemas.microsoft.com/office/powerpoint/2010/main" val="4392605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26690"/>
                                        </p:tgtEl>
                                        <p:attrNameLst>
                                          <p:attrName>style.visibility</p:attrName>
                                        </p:attrNameLst>
                                      </p:cBhvr>
                                      <p:to>
                                        <p:strVal val="visible"/>
                                      </p:to>
                                    </p:set>
                                    <p:anim calcmode="lin" valueType="num">
                                      <p:cBhvr additive="base">
                                        <p:cTn id="7" dur="500" fill="hold"/>
                                        <p:tgtEl>
                                          <p:spTgt spid="626690"/>
                                        </p:tgtEl>
                                        <p:attrNameLst>
                                          <p:attrName>ppt_x</p:attrName>
                                        </p:attrNameLst>
                                      </p:cBhvr>
                                      <p:tavLst>
                                        <p:tav tm="0">
                                          <p:val>
                                            <p:strVal val="0-#ppt_w/2"/>
                                          </p:val>
                                        </p:tav>
                                        <p:tav tm="100000">
                                          <p:val>
                                            <p:strVal val="#ppt_x"/>
                                          </p:val>
                                        </p:tav>
                                      </p:tavLst>
                                    </p:anim>
                                    <p:anim calcmode="lin" valueType="num">
                                      <p:cBhvr additive="base">
                                        <p:cTn id="8" dur="500" fill="hold"/>
                                        <p:tgtEl>
                                          <p:spTgt spid="62669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26692"/>
                                        </p:tgtEl>
                                        <p:attrNameLst>
                                          <p:attrName>style.visibility</p:attrName>
                                        </p:attrNameLst>
                                      </p:cBhvr>
                                      <p:to>
                                        <p:strVal val="visible"/>
                                      </p:to>
                                    </p:set>
                                    <p:anim calcmode="lin" valueType="num">
                                      <p:cBhvr additive="base">
                                        <p:cTn id="12" dur="500" fill="hold"/>
                                        <p:tgtEl>
                                          <p:spTgt spid="626692"/>
                                        </p:tgtEl>
                                        <p:attrNameLst>
                                          <p:attrName>ppt_x</p:attrName>
                                        </p:attrNameLst>
                                      </p:cBhvr>
                                      <p:tavLst>
                                        <p:tav tm="0">
                                          <p:val>
                                            <p:strVal val="0-#ppt_w/2"/>
                                          </p:val>
                                        </p:tav>
                                        <p:tav tm="100000">
                                          <p:val>
                                            <p:strVal val="#ppt_x"/>
                                          </p:val>
                                        </p:tav>
                                      </p:tavLst>
                                    </p:anim>
                                    <p:anim calcmode="lin" valueType="num">
                                      <p:cBhvr additive="base">
                                        <p:cTn id="13" dur="500" fill="hold"/>
                                        <p:tgtEl>
                                          <p:spTgt spid="62669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626693"/>
                                        </p:tgtEl>
                                        <p:attrNameLst>
                                          <p:attrName>style.visibility</p:attrName>
                                        </p:attrNameLst>
                                      </p:cBhvr>
                                      <p:to>
                                        <p:strVal val="visible"/>
                                      </p:to>
                                    </p:set>
                                    <p:anim calcmode="lin" valueType="num">
                                      <p:cBhvr additive="base">
                                        <p:cTn id="17" dur="500" fill="hold"/>
                                        <p:tgtEl>
                                          <p:spTgt spid="626693"/>
                                        </p:tgtEl>
                                        <p:attrNameLst>
                                          <p:attrName>ppt_x</p:attrName>
                                        </p:attrNameLst>
                                      </p:cBhvr>
                                      <p:tavLst>
                                        <p:tav tm="0">
                                          <p:val>
                                            <p:strVal val="0-#ppt_w/2"/>
                                          </p:val>
                                        </p:tav>
                                        <p:tav tm="100000">
                                          <p:val>
                                            <p:strVal val="#ppt_x"/>
                                          </p:val>
                                        </p:tav>
                                      </p:tavLst>
                                    </p:anim>
                                    <p:anim calcmode="lin" valueType="num">
                                      <p:cBhvr additive="base">
                                        <p:cTn id="18" dur="500" fill="hold"/>
                                        <p:tgtEl>
                                          <p:spTgt spid="6266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90" grpId="0" autoUpdateAnimBg="0"/>
      <p:bldP spid="626692" grpId="0" autoUpdateAnimBg="0"/>
      <p:bldP spid="626693"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Text Box 2"/>
          <p:cNvSpPr txBox="1">
            <a:spLocks noChangeArrowheads="1"/>
          </p:cNvSpPr>
          <p:nvPr/>
        </p:nvSpPr>
        <p:spPr bwMode="auto">
          <a:xfrm>
            <a:off x="1524000" y="304800"/>
            <a:ext cx="9144000" cy="36933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a:spcBef>
                <a:spcPct val="50000"/>
              </a:spcBef>
              <a:defRPr/>
            </a:pPr>
            <a:endParaRPr lang="es-ES" b="1">
              <a:effectLst>
                <a:outerShdw blurRad="38100" dist="38100" dir="2700000" algn="tl">
                  <a:srgbClr val="C0C0C0"/>
                </a:outerShdw>
              </a:effectLst>
            </a:endParaRPr>
          </a:p>
        </p:txBody>
      </p:sp>
      <p:sp>
        <p:nvSpPr>
          <p:cNvPr id="627715" name="Text Box 3"/>
          <p:cNvSpPr txBox="1">
            <a:spLocks noChangeArrowheads="1"/>
          </p:cNvSpPr>
          <p:nvPr/>
        </p:nvSpPr>
        <p:spPr bwMode="auto">
          <a:xfrm>
            <a:off x="1524000" y="1143000"/>
            <a:ext cx="9144000" cy="283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buFontTx/>
              <a:buChar char="•"/>
            </a:pPr>
            <a:r>
              <a:rPr lang="es-ES_tradnl" b="1" i="0"/>
              <a:t>Matriz ESCALÓN: Es  toda  matriz  en  la que el  número  de ceros  anteriores  a la primera   componente   distinta  de  cero, aumenta   al   pasar   de    una   fila   a   la siguiente.</a:t>
            </a:r>
          </a:p>
        </p:txBody>
      </p:sp>
      <p:graphicFrame>
        <p:nvGraphicFramePr>
          <p:cNvPr id="627716" name="Object 4"/>
          <p:cNvGraphicFramePr>
            <a:graphicFrameLocks noChangeAspect="1"/>
          </p:cNvGraphicFramePr>
          <p:nvPr/>
        </p:nvGraphicFramePr>
        <p:xfrm>
          <a:off x="1774825" y="4437063"/>
          <a:ext cx="1905000" cy="1339850"/>
        </p:xfrm>
        <a:graphic>
          <a:graphicData uri="http://schemas.openxmlformats.org/presentationml/2006/ole">
            <mc:AlternateContent xmlns:mc="http://schemas.openxmlformats.org/markup-compatibility/2006">
              <mc:Choice xmlns:v="urn:schemas-microsoft-com:vml" Requires="v">
                <p:oleObj spid="_x0000_s70664" name="Ecuación" r:id="rId3" imgW="1040948" imgH="520474" progId="Equation.3">
                  <p:embed/>
                </p:oleObj>
              </mc:Choice>
              <mc:Fallback>
                <p:oleObj name="Ecuación" r:id="rId3" imgW="1040948" imgH="520474"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4825" y="4437063"/>
                        <a:ext cx="1905000" cy="1339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7717" name="Object 5"/>
          <p:cNvGraphicFramePr>
            <a:graphicFrameLocks noChangeAspect="1"/>
          </p:cNvGraphicFramePr>
          <p:nvPr/>
        </p:nvGraphicFramePr>
        <p:xfrm>
          <a:off x="4079875" y="4149726"/>
          <a:ext cx="2667000" cy="1908175"/>
        </p:xfrm>
        <a:graphic>
          <a:graphicData uri="http://schemas.openxmlformats.org/presentationml/2006/ole">
            <mc:AlternateContent xmlns:mc="http://schemas.openxmlformats.org/markup-compatibility/2006">
              <mc:Choice xmlns:v="urn:schemas-microsoft-com:vml" Requires="v">
                <p:oleObj spid="_x0000_s70665" name="Ecuación" r:id="rId5" imgW="1143000" imgH="799920" progId="Equation.3">
                  <p:embed/>
                </p:oleObj>
              </mc:Choice>
              <mc:Fallback>
                <p:oleObj name="Ecuación" r:id="rId5" imgW="1143000" imgH="79992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875" y="4149726"/>
                        <a:ext cx="2667000" cy="190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7718" name="Rectangle 6"/>
          <p:cNvSpPr>
            <a:spLocks noChangeArrowheads="1"/>
          </p:cNvSpPr>
          <p:nvPr/>
        </p:nvSpPr>
        <p:spPr bwMode="auto">
          <a:xfrm>
            <a:off x="2495550" y="188913"/>
            <a:ext cx="72009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es-ES_tradnl" b="1">
                <a:effectLst>
                  <a:outerShdw blurRad="38100" dist="38100" dir="2700000" algn="tl">
                    <a:srgbClr val="C0C0C0"/>
                  </a:outerShdw>
                </a:effectLst>
              </a:rPr>
              <a:t>MATRIZ </a:t>
            </a:r>
            <a:r>
              <a:rPr lang="es-ES_tradnl" b="1"/>
              <a:t>ESCALÓN</a:t>
            </a:r>
            <a:endParaRPr lang="es-ES" b="1"/>
          </a:p>
        </p:txBody>
      </p:sp>
      <p:graphicFrame>
        <p:nvGraphicFramePr>
          <p:cNvPr id="627719" name="Object 7"/>
          <p:cNvGraphicFramePr>
            <a:graphicFrameLocks noChangeAspect="1"/>
          </p:cNvGraphicFramePr>
          <p:nvPr/>
        </p:nvGraphicFramePr>
        <p:xfrm>
          <a:off x="7032625" y="3933825"/>
          <a:ext cx="3429000" cy="2438400"/>
        </p:xfrm>
        <a:graphic>
          <a:graphicData uri="http://schemas.openxmlformats.org/presentationml/2006/ole">
            <mc:AlternateContent xmlns:mc="http://schemas.openxmlformats.org/markup-compatibility/2006">
              <mc:Choice xmlns:v="urn:schemas-microsoft-com:vml" Requires="v">
                <p:oleObj spid="_x0000_s70666" name="Ecuación" r:id="rId7" imgW="1549400" imgH="1054100" progId="Equation.3">
                  <p:embed/>
                </p:oleObj>
              </mc:Choice>
              <mc:Fallback>
                <p:oleObj name="Ecuación" r:id="rId7" imgW="1549400" imgH="10541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32625" y="3933825"/>
                        <a:ext cx="3429000"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4711976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27715"/>
                                        </p:tgtEl>
                                        <p:attrNameLst>
                                          <p:attrName>style.visibility</p:attrName>
                                        </p:attrNameLst>
                                      </p:cBhvr>
                                      <p:to>
                                        <p:strVal val="visible"/>
                                      </p:to>
                                    </p:set>
                                    <p:anim calcmode="lin" valueType="num">
                                      <p:cBhvr>
                                        <p:cTn id="7" dur="500" fill="hold"/>
                                        <p:tgtEl>
                                          <p:spTgt spid="627715"/>
                                        </p:tgtEl>
                                        <p:attrNameLst>
                                          <p:attrName>ppt_w</p:attrName>
                                        </p:attrNameLst>
                                      </p:cBhvr>
                                      <p:tavLst>
                                        <p:tav tm="0">
                                          <p:val>
                                            <p:fltVal val="0"/>
                                          </p:val>
                                        </p:tav>
                                        <p:tav tm="100000">
                                          <p:val>
                                            <p:strVal val="#ppt_w"/>
                                          </p:val>
                                        </p:tav>
                                      </p:tavLst>
                                    </p:anim>
                                    <p:anim calcmode="lin" valueType="num">
                                      <p:cBhvr>
                                        <p:cTn id="8" dur="500" fill="hold"/>
                                        <p:tgtEl>
                                          <p:spTgt spid="6277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62771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499"/>
                                          </p:stCondLst>
                                        </p:cTn>
                                        <p:tgtEl>
                                          <p:spTgt spid="627717"/>
                                        </p:tgtEl>
                                        <p:attrNameLst>
                                          <p:attrName>style.visibility</p:attrName>
                                        </p:attrNameLst>
                                      </p:cBhvr>
                                      <p:to>
                                        <p:strVal val="visible"/>
                                      </p:to>
                                    </p:set>
                                  </p:childTnLst>
                                </p:cTn>
                              </p:par>
                            </p:childTnLst>
                          </p:cTn>
                        </p:par>
                        <p:par>
                          <p:cTn id="17" fill="hold" nodeType="afterGroup">
                            <p:stCondLst>
                              <p:cond delay="500"/>
                            </p:stCondLst>
                            <p:childTnLst>
                              <p:par>
                                <p:cTn id="18" presetID="1" presetClass="entr" presetSubtype="0" fill="hold" nodeType="afterEffect">
                                  <p:stCondLst>
                                    <p:cond delay="0"/>
                                  </p:stCondLst>
                                  <p:childTnLst>
                                    <p:set>
                                      <p:cBhvr>
                                        <p:cTn id="19" dur="1" fill="hold">
                                          <p:stCondLst>
                                            <p:cond delay="499"/>
                                          </p:stCondLst>
                                        </p:cTn>
                                        <p:tgtEl>
                                          <p:spTgt spid="6277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715"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8738" name="Group 2"/>
          <p:cNvGrpSpPr>
            <a:grpSpLocks/>
          </p:cNvGrpSpPr>
          <p:nvPr/>
        </p:nvGrpSpPr>
        <p:grpSpPr bwMode="auto">
          <a:xfrm>
            <a:off x="9067800" y="1676400"/>
            <a:ext cx="1219200" cy="2286000"/>
            <a:chOff x="4752" y="1056"/>
            <a:chExt cx="768" cy="1440"/>
          </a:xfrm>
        </p:grpSpPr>
        <p:graphicFrame>
          <p:nvGraphicFramePr>
            <p:cNvPr id="104493" name="Object 3"/>
            <p:cNvGraphicFramePr>
              <a:graphicFrameLocks noChangeAspect="1"/>
            </p:cNvGraphicFramePr>
            <p:nvPr/>
          </p:nvGraphicFramePr>
          <p:xfrm>
            <a:off x="4752" y="1056"/>
            <a:ext cx="768" cy="1440"/>
          </p:xfrm>
          <a:graphic>
            <a:graphicData uri="http://schemas.openxmlformats.org/presentationml/2006/ole">
              <mc:AlternateContent xmlns:mc="http://schemas.openxmlformats.org/markup-compatibility/2006">
                <mc:Choice xmlns:v="urn:schemas-microsoft-com:vml" Requires="v">
                  <p:oleObj spid="_x0000_s71702" name="Ecuación" r:id="rId3" imgW="571252" imgH="799753" progId="Equation.3">
                    <p:embed/>
                  </p:oleObj>
                </mc:Choice>
                <mc:Fallback>
                  <p:oleObj name="Ecuación" r:id="rId3" imgW="571252" imgH="799753"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52" y="1056"/>
                          <a:ext cx="768" cy="1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4494" name="Text Box 4"/>
            <p:cNvSpPr txBox="1">
              <a:spLocks noChangeArrowheads="1"/>
            </p:cNvSpPr>
            <p:nvPr/>
          </p:nvSpPr>
          <p:spPr bwMode="auto">
            <a:xfrm>
              <a:off x="4848" y="2016"/>
              <a:ext cx="52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00"/>
                  </a:solidFill>
                </a:rPr>
                <a:t>0</a:t>
              </a:r>
              <a:endParaRPr lang="es-ES_tradnl" b="1" i="0"/>
            </a:p>
          </p:txBody>
        </p:sp>
        <p:sp>
          <p:nvSpPr>
            <p:cNvPr id="104495" name="Text Box 5"/>
            <p:cNvSpPr txBox="1">
              <a:spLocks noChangeArrowheads="1"/>
            </p:cNvSpPr>
            <p:nvPr/>
          </p:nvSpPr>
          <p:spPr bwMode="auto">
            <a:xfrm>
              <a:off x="4848" y="1516"/>
              <a:ext cx="52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00"/>
                  </a:solidFill>
                </a:rPr>
                <a:t>0</a:t>
              </a:r>
              <a:endParaRPr lang="es-ES_tradnl" b="1" i="0"/>
            </a:p>
          </p:txBody>
        </p:sp>
      </p:grpSp>
      <p:grpSp>
        <p:nvGrpSpPr>
          <p:cNvPr id="628742" name="Group 6"/>
          <p:cNvGrpSpPr>
            <a:grpSpLocks/>
          </p:cNvGrpSpPr>
          <p:nvPr/>
        </p:nvGrpSpPr>
        <p:grpSpPr bwMode="auto">
          <a:xfrm>
            <a:off x="6705600" y="1676400"/>
            <a:ext cx="1639888" cy="2286000"/>
            <a:chOff x="3264" y="1056"/>
            <a:chExt cx="1033" cy="1440"/>
          </a:xfrm>
        </p:grpSpPr>
        <p:graphicFrame>
          <p:nvGraphicFramePr>
            <p:cNvPr id="104491" name="Object 7"/>
            <p:cNvGraphicFramePr>
              <a:graphicFrameLocks noChangeAspect="1"/>
            </p:cNvGraphicFramePr>
            <p:nvPr/>
          </p:nvGraphicFramePr>
          <p:xfrm>
            <a:off x="3264" y="1056"/>
            <a:ext cx="1033" cy="1440"/>
          </p:xfrm>
          <a:graphic>
            <a:graphicData uri="http://schemas.openxmlformats.org/presentationml/2006/ole">
              <mc:AlternateContent xmlns:mc="http://schemas.openxmlformats.org/markup-compatibility/2006">
                <mc:Choice xmlns:v="urn:schemas-microsoft-com:vml" Requires="v">
                  <p:oleObj spid="_x0000_s71703" name="Ecuación" r:id="rId5" imgW="799753" imgH="799753" progId="Equation.3">
                    <p:embed/>
                  </p:oleObj>
                </mc:Choice>
                <mc:Fallback>
                  <p:oleObj name="Ecuación" r:id="rId5" imgW="799753" imgH="799753"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64" y="1056"/>
                          <a:ext cx="1033" cy="1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4492" name="Text Box 8"/>
            <p:cNvSpPr txBox="1">
              <a:spLocks noChangeArrowheads="1"/>
            </p:cNvSpPr>
            <p:nvPr/>
          </p:nvSpPr>
          <p:spPr bwMode="auto">
            <a:xfrm>
              <a:off x="3408" y="1536"/>
              <a:ext cx="52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00"/>
                  </a:solidFill>
                </a:rPr>
                <a:t>0</a:t>
              </a:r>
              <a:endParaRPr lang="es-ES_tradnl" b="1" i="0"/>
            </a:p>
          </p:txBody>
        </p:sp>
      </p:grpSp>
      <p:graphicFrame>
        <p:nvGraphicFramePr>
          <p:cNvPr id="628745" name="Object 9"/>
          <p:cNvGraphicFramePr>
            <a:graphicFrameLocks noChangeAspect="1"/>
          </p:cNvGraphicFramePr>
          <p:nvPr/>
        </p:nvGraphicFramePr>
        <p:xfrm>
          <a:off x="4038600" y="2209800"/>
          <a:ext cx="1219200" cy="1219200"/>
        </p:xfrm>
        <a:graphic>
          <a:graphicData uri="http://schemas.openxmlformats.org/presentationml/2006/ole">
            <mc:AlternateContent xmlns:mc="http://schemas.openxmlformats.org/markup-compatibility/2006">
              <mc:Choice xmlns:v="urn:schemas-microsoft-com:vml" Requires="v">
                <p:oleObj spid="_x0000_s71704" name="Documento" r:id="rId7" imgW="5561970" imgH="219154" progId="Word.Document.8">
                  <p:embed/>
                </p:oleObj>
              </mc:Choice>
              <mc:Fallback>
                <p:oleObj name="Documento" r:id="rId7" imgW="5561970" imgH="219154"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38600" y="2209800"/>
                        <a:ext cx="12192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46" name="Object 10"/>
          <p:cNvGraphicFramePr>
            <a:graphicFrameLocks noChangeAspect="1"/>
          </p:cNvGraphicFramePr>
          <p:nvPr/>
        </p:nvGraphicFramePr>
        <p:xfrm>
          <a:off x="4648200" y="1676400"/>
          <a:ext cx="1524000" cy="2305050"/>
        </p:xfrm>
        <a:graphic>
          <a:graphicData uri="http://schemas.openxmlformats.org/presentationml/2006/ole">
            <mc:AlternateContent xmlns:mc="http://schemas.openxmlformats.org/markup-compatibility/2006">
              <mc:Choice xmlns:v="urn:schemas-microsoft-com:vml" Requires="v">
                <p:oleObj spid="_x0000_s71705" name="Ecuación" r:id="rId9" imgW="571252" imgH="799753" progId="Equation.3">
                  <p:embed/>
                </p:oleObj>
              </mc:Choice>
              <mc:Fallback>
                <p:oleObj name="Ecuación" r:id="rId9" imgW="571252" imgH="799753"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48200" y="1676400"/>
                        <a:ext cx="1524000" cy="2305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47" name="Object 11"/>
          <p:cNvGraphicFramePr>
            <a:graphicFrameLocks noChangeAspect="1"/>
          </p:cNvGraphicFramePr>
          <p:nvPr/>
        </p:nvGraphicFramePr>
        <p:xfrm>
          <a:off x="4583113" y="4149725"/>
          <a:ext cx="2159000" cy="488950"/>
        </p:xfrm>
        <a:graphic>
          <a:graphicData uri="http://schemas.openxmlformats.org/presentationml/2006/ole">
            <mc:AlternateContent xmlns:mc="http://schemas.openxmlformats.org/markup-compatibility/2006">
              <mc:Choice xmlns:v="urn:schemas-microsoft-com:vml" Requires="v">
                <p:oleObj spid="_x0000_s71706" name="Ecuación" r:id="rId11" imgW="1447800" imgH="330200" progId="Equation.3">
                  <p:embed/>
                </p:oleObj>
              </mc:Choice>
              <mc:Fallback>
                <p:oleObj name="Ecuación" r:id="rId11" imgW="1447800" imgH="330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83113" y="4149725"/>
                        <a:ext cx="21590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48" name="Object 12"/>
          <p:cNvGraphicFramePr>
            <a:graphicFrameLocks noChangeAspect="1"/>
          </p:cNvGraphicFramePr>
          <p:nvPr/>
        </p:nvGraphicFramePr>
        <p:xfrm>
          <a:off x="6172200" y="2209800"/>
          <a:ext cx="1143000" cy="1219200"/>
        </p:xfrm>
        <a:graphic>
          <a:graphicData uri="http://schemas.openxmlformats.org/presentationml/2006/ole">
            <mc:AlternateContent xmlns:mc="http://schemas.openxmlformats.org/markup-compatibility/2006">
              <mc:Choice xmlns:v="urn:schemas-microsoft-com:vml" Requires="v">
                <p:oleObj spid="_x0000_s71707" name="Documento" r:id="rId13" imgW="5561970" imgH="219154" progId="Word.Document.8">
                  <p:embed/>
                </p:oleObj>
              </mc:Choice>
              <mc:Fallback>
                <p:oleObj name="Documento" r:id="rId13" imgW="5561970" imgH="219154"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72200" y="2209800"/>
                        <a:ext cx="11430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49" name="Object 13"/>
          <p:cNvGraphicFramePr>
            <a:graphicFrameLocks noChangeAspect="1"/>
          </p:cNvGraphicFramePr>
          <p:nvPr/>
        </p:nvGraphicFramePr>
        <p:xfrm>
          <a:off x="8382000" y="2209800"/>
          <a:ext cx="1219200" cy="1219200"/>
        </p:xfrm>
        <a:graphic>
          <a:graphicData uri="http://schemas.openxmlformats.org/presentationml/2006/ole">
            <mc:AlternateContent xmlns:mc="http://schemas.openxmlformats.org/markup-compatibility/2006">
              <mc:Choice xmlns:v="urn:schemas-microsoft-com:vml" Requires="v">
                <p:oleObj spid="_x0000_s71708" name="Documento" r:id="rId14" imgW="5561970" imgH="219154" progId="Word.Document.8">
                  <p:embed/>
                </p:oleObj>
              </mc:Choice>
              <mc:Fallback>
                <p:oleObj name="Documento" r:id="rId14" imgW="5561970" imgH="219154"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382000" y="2209800"/>
                        <a:ext cx="12192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50" name="Object 14"/>
          <p:cNvGraphicFramePr>
            <a:graphicFrameLocks noChangeAspect="1"/>
          </p:cNvGraphicFramePr>
          <p:nvPr/>
        </p:nvGraphicFramePr>
        <p:xfrm>
          <a:off x="7464425" y="4221164"/>
          <a:ext cx="1905000" cy="498475"/>
        </p:xfrm>
        <a:graphic>
          <a:graphicData uri="http://schemas.openxmlformats.org/presentationml/2006/ole">
            <mc:AlternateContent xmlns:mc="http://schemas.openxmlformats.org/markup-compatibility/2006">
              <mc:Choice xmlns:v="urn:schemas-microsoft-com:vml" Requires="v">
                <p:oleObj spid="_x0000_s71709" name="Ecuación" r:id="rId15" imgW="914400" imgH="241200" progId="Equation.3">
                  <p:embed/>
                </p:oleObj>
              </mc:Choice>
              <mc:Fallback>
                <p:oleObj name="Ecuación" r:id="rId15" imgW="914400" imgH="2412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464425" y="4221164"/>
                        <a:ext cx="1905000"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28751" name="Object 15"/>
          <p:cNvGraphicFramePr>
            <a:graphicFrameLocks noChangeAspect="1"/>
          </p:cNvGraphicFramePr>
          <p:nvPr/>
        </p:nvGraphicFramePr>
        <p:xfrm>
          <a:off x="2566988" y="4149725"/>
          <a:ext cx="1295400" cy="533400"/>
        </p:xfrm>
        <a:graphic>
          <a:graphicData uri="http://schemas.openxmlformats.org/presentationml/2006/ole">
            <mc:AlternateContent xmlns:mc="http://schemas.openxmlformats.org/markup-compatibility/2006">
              <mc:Choice xmlns:v="urn:schemas-microsoft-com:vml" Requires="v">
                <p:oleObj spid="_x0000_s71710" name="Ecuación" r:id="rId17" imgW="609336" imgH="241195" progId="Equation.3">
                  <p:embed/>
                </p:oleObj>
              </mc:Choice>
              <mc:Fallback>
                <p:oleObj name="Ecuación" r:id="rId17" imgW="609336" imgH="241195"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66988" y="4149725"/>
                        <a:ext cx="1295400" cy="533400"/>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28752" name="Text Box 16"/>
          <p:cNvSpPr txBox="1">
            <a:spLocks noChangeArrowheads="1"/>
          </p:cNvSpPr>
          <p:nvPr/>
        </p:nvSpPr>
        <p:spPr bwMode="auto">
          <a:xfrm>
            <a:off x="3575050" y="5661025"/>
            <a:ext cx="4267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r>
              <a:rPr lang="es-ES_tradnl" sz="3200" b="1" i="0"/>
              <a:t>rag (A) = 2</a:t>
            </a:r>
          </a:p>
        </p:txBody>
      </p:sp>
      <p:grpSp>
        <p:nvGrpSpPr>
          <p:cNvPr id="628753" name="Group 17"/>
          <p:cNvGrpSpPr>
            <a:grpSpLocks/>
          </p:cNvGrpSpPr>
          <p:nvPr/>
        </p:nvGrpSpPr>
        <p:grpSpPr bwMode="auto">
          <a:xfrm>
            <a:off x="9220200" y="2286000"/>
            <a:ext cx="990600" cy="762000"/>
            <a:chOff x="4848" y="1440"/>
            <a:chExt cx="624" cy="480"/>
          </a:xfrm>
        </p:grpSpPr>
        <p:sp>
          <p:nvSpPr>
            <p:cNvPr id="104488" name="Line 18"/>
            <p:cNvSpPr>
              <a:spLocks noChangeShapeType="1"/>
            </p:cNvSpPr>
            <p:nvPr/>
          </p:nvSpPr>
          <p:spPr bwMode="auto">
            <a:xfrm>
              <a:off x="4848" y="14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89" name="Line 19"/>
            <p:cNvSpPr>
              <a:spLocks noChangeShapeType="1"/>
            </p:cNvSpPr>
            <p:nvPr/>
          </p:nvSpPr>
          <p:spPr bwMode="auto">
            <a:xfrm>
              <a:off x="5136" y="1440"/>
              <a:ext cx="0" cy="48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90" name="Line 20"/>
            <p:cNvSpPr>
              <a:spLocks noChangeShapeType="1"/>
            </p:cNvSpPr>
            <p:nvPr/>
          </p:nvSpPr>
          <p:spPr bwMode="auto">
            <a:xfrm>
              <a:off x="5136" y="1920"/>
              <a:ext cx="336"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8757" name="Group 21"/>
          <p:cNvGrpSpPr>
            <a:grpSpLocks/>
          </p:cNvGrpSpPr>
          <p:nvPr/>
        </p:nvGrpSpPr>
        <p:grpSpPr bwMode="auto">
          <a:xfrm>
            <a:off x="4953000" y="2286000"/>
            <a:ext cx="990600" cy="762000"/>
            <a:chOff x="4848" y="1440"/>
            <a:chExt cx="624" cy="480"/>
          </a:xfrm>
        </p:grpSpPr>
        <p:sp>
          <p:nvSpPr>
            <p:cNvPr id="104485" name="Line 22"/>
            <p:cNvSpPr>
              <a:spLocks noChangeShapeType="1"/>
            </p:cNvSpPr>
            <p:nvPr/>
          </p:nvSpPr>
          <p:spPr bwMode="auto">
            <a:xfrm>
              <a:off x="4848" y="14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86" name="Line 23"/>
            <p:cNvSpPr>
              <a:spLocks noChangeShapeType="1"/>
            </p:cNvSpPr>
            <p:nvPr/>
          </p:nvSpPr>
          <p:spPr bwMode="auto">
            <a:xfrm>
              <a:off x="5136" y="1440"/>
              <a:ext cx="0" cy="48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87" name="Line 24"/>
            <p:cNvSpPr>
              <a:spLocks noChangeShapeType="1"/>
            </p:cNvSpPr>
            <p:nvPr/>
          </p:nvSpPr>
          <p:spPr bwMode="auto">
            <a:xfrm>
              <a:off x="5136" y="1920"/>
              <a:ext cx="336"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8761" name="Group 25"/>
          <p:cNvGrpSpPr>
            <a:grpSpLocks/>
          </p:cNvGrpSpPr>
          <p:nvPr/>
        </p:nvGrpSpPr>
        <p:grpSpPr bwMode="auto">
          <a:xfrm>
            <a:off x="6934200" y="2286000"/>
            <a:ext cx="1295400" cy="762000"/>
            <a:chOff x="4848" y="1440"/>
            <a:chExt cx="624" cy="480"/>
          </a:xfrm>
        </p:grpSpPr>
        <p:sp>
          <p:nvSpPr>
            <p:cNvPr id="104482" name="Line 26"/>
            <p:cNvSpPr>
              <a:spLocks noChangeShapeType="1"/>
            </p:cNvSpPr>
            <p:nvPr/>
          </p:nvSpPr>
          <p:spPr bwMode="auto">
            <a:xfrm>
              <a:off x="4848" y="14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83" name="Line 27"/>
            <p:cNvSpPr>
              <a:spLocks noChangeShapeType="1"/>
            </p:cNvSpPr>
            <p:nvPr/>
          </p:nvSpPr>
          <p:spPr bwMode="auto">
            <a:xfrm>
              <a:off x="5136" y="1440"/>
              <a:ext cx="0" cy="48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84" name="Line 28"/>
            <p:cNvSpPr>
              <a:spLocks noChangeShapeType="1"/>
            </p:cNvSpPr>
            <p:nvPr/>
          </p:nvSpPr>
          <p:spPr bwMode="auto">
            <a:xfrm>
              <a:off x="5136" y="1920"/>
              <a:ext cx="336"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8765" name="Group 29"/>
          <p:cNvGrpSpPr>
            <a:grpSpLocks/>
          </p:cNvGrpSpPr>
          <p:nvPr/>
        </p:nvGrpSpPr>
        <p:grpSpPr bwMode="auto">
          <a:xfrm>
            <a:off x="2640013" y="2492375"/>
            <a:ext cx="1219200" cy="641350"/>
            <a:chOff x="720" y="1584"/>
            <a:chExt cx="768" cy="404"/>
          </a:xfrm>
        </p:grpSpPr>
        <p:sp>
          <p:nvSpPr>
            <p:cNvPr id="104480" name="Text Box 30"/>
            <p:cNvSpPr txBox="1">
              <a:spLocks noChangeArrowheads="1"/>
            </p:cNvSpPr>
            <p:nvPr/>
          </p:nvSpPr>
          <p:spPr bwMode="auto">
            <a:xfrm>
              <a:off x="720" y="158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2</a:t>
              </a:r>
              <a:endParaRPr lang="es-ES_tradnl" sz="3200" b="1" i="0">
                <a:solidFill>
                  <a:srgbClr val="FF00FF"/>
                </a:solidFill>
              </a:endParaRPr>
            </a:p>
          </p:txBody>
        </p:sp>
        <p:sp>
          <p:nvSpPr>
            <p:cNvPr id="104481" name="Text Box 31"/>
            <p:cNvSpPr txBox="1">
              <a:spLocks noChangeArrowheads="1"/>
            </p:cNvSpPr>
            <p:nvPr/>
          </p:nvSpPr>
          <p:spPr bwMode="auto">
            <a:xfrm>
              <a:off x="1200" y="158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1</a:t>
              </a:r>
              <a:endParaRPr lang="es-ES_tradnl" sz="3200" b="1" i="0">
                <a:solidFill>
                  <a:srgbClr val="FF00FF"/>
                </a:solidFill>
              </a:endParaRPr>
            </a:p>
          </p:txBody>
        </p:sp>
      </p:grpSp>
      <p:grpSp>
        <p:nvGrpSpPr>
          <p:cNvPr id="628768" name="Group 32"/>
          <p:cNvGrpSpPr>
            <a:grpSpLocks/>
          </p:cNvGrpSpPr>
          <p:nvPr/>
        </p:nvGrpSpPr>
        <p:grpSpPr bwMode="auto">
          <a:xfrm>
            <a:off x="4800600" y="2438400"/>
            <a:ext cx="1219200" cy="641350"/>
            <a:chOff x="720" y="1104"/>
            <a:chExt cx="768" cy="404"/>
          </a:xfrm>
        </p:grpSpPr>
        <p:sp>
          <p:nvSpPr>
            <p:cNvPr id="104478" name="Text Box 33"/>
            <p:cNvSpPr txBox="1">
              <a:spLocks noChangeArrowheads="1"/>
            </p:cNvSpPr>
            <p:nvPr/>
          </p:nvSpPr>
          <p:spPr bwMode="auto">
            <a:xfrm>
              <a:off x="720" y="110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FF00"/>
                  </a:solidFill>
                </a:rPr>
                <a:t>0</a:t>
              </a:r>
              <a:endParaRPr lang="es-ES_tradnl" sz="3200" b="1" i="0">
                <a:solidFill>
                  <a:srgbClr val="FF00FF"/>
                </a:solidFill>
              </a:endParaRPr>
            </a:p>
          </p:txBody>
        </p:sp>
        <p:sp>
          <p:nvSpPr>
            <p:cNvPr id="104479" name="Text Box 34"/>
            <p:cNvSpPr txBox="1">
              <a:spLocks noChangeArrowheads="1"/>
            </p:cNvSpPr>
            <p:nvPr/>
          </p:nvSpPr>
          <p:spPr bwMode="auto">
            <a:xfrm>
              <a:off x="1200" y="110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FF00"/>
                  </a:solidFill>
                </a:rPr>
                <a:t>1</a:t>
              </a:r>
              <a:endParaRPr lang="es-ES_tradnl" sz="3200" b="1" i="0">
                <a:solidFill>
                  <a:srgbClr val="FF00FF"/>
                </a:solidFill>
              </a:endParaRPr>
            </a:p>
          </p:txBody>
        </p:sp>
      </p:grpSp>
      <p:grpSp>
        <p:nvGrpSpPr>
          <p:cNvPr id="628771" name="Group 35"/>
          <p:cNvGrpSpPr>
            <a:grpSpLocks/>
          </p:cNvGrpSpPr>
          <p:nvPr/>
        </p:nvGrpSpPr>
        <p:grpSpPr bwMode="auto">
          <a:xfrm>
            <a:off x="4800600" y="1676400"/>
            <a:ext cx="1219200" cy="641350"/>
            <a:chOff x="720" y="1584"/>
            <a:chExt cx="768" cy="404"/>
          </a:xfrm>
        </p:grpSpPr>
        <p:sp>
          <p:nvSpPr>
            <p:cNvPr id="104476" name="Text Box 36"/>
            <p:cNvSpPr txBox="1">
              <a:spLocks noChangeArrowheads="1"/>
            </p:cNvSpPr>
            <p:nvPr/>
          </p:nvSpPr>
          <p:spPr bwMode="auto">
            <a:xfrm>
              <a:off x="720" y="158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2</a:t>
              </a:r>
              <a:endParaRPr lang="es-ES_tradnl" sz="3200" b="1" i="0">
                <a:solidFill>
                  <a:srgbClr val="FF00FF"/>
                </a:solidFill>
              </a:endParaRPr>
            </a:p>
          </p:txBody>
        </p:sp>
        <p:sp>
          <p:nvSpPr>
            <p:cNvPr id="104477" name="Text Box 37"/>
            <p:cNvSpPr txBox="1">
              <a:spLocks noChangeArrowheads="1"/>
            </p:cNvSpPr>
            <p:nvPr/>
          </p:nvSpPr>
          <p:spPr bwMode="auto">
            <a:xfrm>
              <a:off x="1200" y="158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FF"/>
                  </a:solidFill>
                </a:rPr>
                <a:t>1</a:t>
              </a:r>
              <a:endParaRPr lang="es-ES_tradnl" sz="3200" b="1" i="0">
                <a:solidFill>
                  <a:srgbClr val="FF00FF"/>
                </a:solidFill>
              </a:endParaRPr>
            </a:p>
          </p:txBody>
        </p:sp>
      </p:grpSp>
      <p:grpSp>
        <p:nvGrpSpPr>
          <p:cNvPr id="628774" name="Group 38"/>
          <p:cNvGrpSpPr>
            <a:grpSpLocks/>
          </p:cNvGrpSpPr>
          <p:nvPr/>
        </p:nvGrpSpPr>
        <p:grpSpPr bwMode="auto">
          <a:xfrm>
            <a:off x="2667000" y="1752600"/>
            <a:ext cx="1219200" cy="641350"/>
            <a:chOff x="720" y="1104"/>
            <a:chExt cx="768" cy="404"/>
          </a:xfrm>
        </p:grpSpPr>
        <p:sp>
          <p:nvSpPr>
            <p:cNvPr id="104474" name="Text Box 39"/>
            <p:cNvSpPr txBox="1">
              <a:spLocks noChangeArrowheads="1"/>
            </p:cNvSpPr>
            <p:nvPr/>
          </p:nvSpPr>
          <p:spPr bwMode="auto">
            <a:xfrm>
              <a:off x="720" y="110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FF00"/>
                  </a:solidFill>
                </a:rPr>
                <a:t>0</a:t>
              </a:r>
              <a:endParaRPr lang="es-ES_tradnl" sz="3200" b="1" i="0">
                <a:solidFill>
                  <a:srgbClr val="FF00FF"/>
                </a:solidFill>
              </a:endParaRPr>
            </a:p>
          </p:txBody>
        </p:sp>
        <p:sp>
          <p:nvSpPr>
            <p:cNvPr id="104475" name="Text Box 40"/>
            <p:cNvSpPr txBox="1">
              <a:spLocks noChangeArrowheads="1"/>
            </p:cNvSpPr>
            <p:nvPr/>
          </p:nvSpPr>
          <p:spPr bwMode="auto">
            <a:xfrm>
              <a:off x="1200" y="1104"/>
              <a:ext cx="2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00FF00"/>
                  </a:solidFill>
                </a:rPr>
                <a:t>1</a:t>
              </a:r>
              <a:endParaRPr lang="es-ES_tradnl" sz="3200" b="1" i="0">
                <a:solidFill>
                  <a:srgbClr val="FF00FF"/>
                </a:solidFill>
              </a:endParaRPr>
            </a:p>
          </p:txBody>
        </p:sp>
      </p:grpSp>
      <p:sp>
        <p:nvSpPr>
          <p:cNvPr id="628777" name="Text Box 41"/>
          <p:cNvSpPr txBox="1">
            <a:spLocks noChangeArrowheads="1"/>
          </p:cNvSpPr>
          <p:nvPr/>
        </p:nvSpPr>
        <p:spPr bwMode="auto">
          <a:xfrm>
            <a:off x="4800600" y="2438400"/>
            <a:ext cx="838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00"/>
                </a:solidFill>
              </a:rPr>
              <a:t>0</a:t>
            </a:r>
            <a:endParaRPr lang="es-ES_tradnl" b="1" i="0"/>
          </a:p>
        </p:txBody>
      </p:sp>
      <p:sp>
        <p:nvSpPr>
          <p:cNvPr id="628778" name="Text Box 42"/>
          <p:cNvSpPr txBox="1">
            <a:spLocks noChangeArrowheads="1"/>
          </p:cNvSpPr>
          <p:nvPr/>
        </p:nvSpPr>
        <p:spPr bwMode="auto">
          <a:xfrm>
            <a:off x="6934200" y="3200400"/>
            <a:ext cx="838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00"/>
                </a:solidFill>
              </a:rPr>
              <a:t>0</a:t>
            </a:r>
            <a:endParaRPr lang="es-ES_tradnl" b="1" i="0"/>
          </a:p>
        </p:txBody>
      </p:sp>
      <p:sp>
        <p:nvSpPr>
          <p:cNvPr id="628779" name="Text Box 43"/>
          <p:cNvSpPr txBox="1">
            <a:spLocks noChangeArrowheads="1"/>
          </p:cNvSpPr>
          <p:nvPr/>
        </p:nvSpPr>
        <p:spPr bwMode="auto">
          <a:xfrm>
            <a:off x="9753600" y="3200400"/>
            <a:ext cx="838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a:r>
              <a:rPr lang="es-ES_tradnl" b="1" i="0">
                <a:solidFill>
                  <a:srgbClr val="FF0000"/>
                </a:solidFill>
              </a:rPr>
              <a:t>0</a:t>
            </a:r>
            <a:endParaRPr lang="es-ES_tradnl" b="1" i="0"/>
          </a:p>
        </p:txBody>
      </p:sp>
      <p:grpSp>
        <p:nvGrpSpPr>
          <p:cNvPr id="104470" name="Group 44"/>
          <p:cNvGrpSpPr>
            <a:grpSpLocks/>
          </p:cNvGrpSpPr>
          <p:nvPr/>
        </p:nvGrpSpPr>
        <p:grpSpPr bwMode="auto">
          <a:xfrm>
            <a:off x="1524000" y="404813"/>
            <a:ext cx="8642350" cy="3594100"/>
            <a:chOff x="0" y="255"/>
            <a:chExt cx="5444" cy="2264"/>
          </a:xfrm>
        </p:grpSpPr>
        <p:graphicFrame>
          <p:nvGraphicFramePr>
            <p:cNvPr id="104472" name="Object 45"/>
            <p:cNvGraphicFramePr>
              <a:graphicFrameLocks noChangeAspect="1"/>
            </p:cNvGraphicFramePr>
            <p:nvPr/>
          </p:nvGraphicFramePr>
          <p:xfrm>
            <a:off x="0" y="1117"/>
            <a:ext cx="1580" cy="1402"/>
          </p:xfrm>
          <a:graphic>
            <a:graphicData uri="http://schemas.openxmlformats.org/presentationml/2006/ole">
              <mc:AlternateContent xmlns:mc="http://schemas.openxmlformats.org/markup-compatibility/2006">
                <mc:Choice xmlns:v="urn:schemas-microsoft-com:vml" Requires="v">
                  <p:oleObj spid="_x0000_s71711" name="Ecuación" r:id="rId19" imgW="901309" imgH="799753" progId="Equation.3">
                    <p:embed/>
                  </p:oleObj>
                </mc:Choice>
                <mc:Fallback>
                  <p:oleObj name="Ecuación" r:id="rId19" imgW="901309" imgH="799753"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0" y="1117"/>
                          <a:ext cx="1580" cy="1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4473" name="Text Box 46"/>
            <p:cNvSpPr txBox="1">
              <a:spLocks noChangeArrowheads="1"/>
            </p:cNvSpPr>
            <p:nvPr/>
          </p:nvSpPr>
          <p:spPr bwMode="auto">
            <a:xfrm>
              <a:off x="0" y="255"/>
              <a:ext cx="5444"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algn="l" eaLnBrk="1" hangingPunct="1">
                <a:buFontTx/>
                <a:buChar char="•"/>
              </a:pPr>
              <a:r>
                <a:rPr lang="es-ES" sz="2800" b="1" i="0"/>
                <a:t> El  rango  de  una  matriz  escalón  es  igual  al número  de  filas  con elementos no todos nulos.</a:t>
              </a:r>
            </a:p>
          </p:txBody>
        </p:sp>
      </p:grpSp>
      <p:sp>
        <p:nvSpPr>
          <p:cNvPr id="628783" name="AutoShape 47">
            <a:hlinkClick r:id="" action="ppaction://hlinkshowjump?jump=firstslide" highlightClick="1"/>
          </p:cNvPr>
          <p:cNvSpPr>
            <a:spLocks noChangeArrowheads="1"/>
          </p:cNvSpPr>
          <p:nvPr/>
        </p:nvSpPr>
        <p:spPr bwMode="auto">
          <a:xfrm>
            <a:off x="9604085" y="5769661"/>
            <a:ext cx="184731" cy="646331"/>
          </a:xfrm>
          <a:prstGeom prst="actionButtonReturn">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27564953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628774"/>
                                        </p:tgtEl>
                                        <p:attrNameLst>
                                          <p:attrName>style.visibility</p:attrName>
                                        </p:attrNameLst>
                                      </p:cBhvr>
                                      <p:to>
                                        <p:strVal val="visible"/>
                                      </p:to>
                                    </p:set>
                                    <p:anim calcmode="lin" valueType="num">
                                      <p:cBhvr>
                                        <p:cTn id="7" dur="500" fill="hold"/>
                                        <p:tgtEl>
                                          <p:spTgt spid="628774"/>
                                        </p:tgtEl>
                                        <p:attrNameLst>
                                          <p:attrName>ppt_w</p:attrName>
                                        </p:attrNameLst>
                                      </p:cBhvr>
                                      <p:tavLst>
                                        <p:tav tm="0">
                                          <p:val>
                                            <p:fltVal val="0"/>
                                          </p:val>
                                        </p:tav>
                                        <p:tav tm="100000">
                                          <p:val>
                                            <p:strVal val="#ppt_w"/>
                                          </p:val>
                                        </p:tav>
                                      </p:tavLst>
                                    </p:anim>
                                    <p:anim calcmode="lin" valueType="num">
                                      <p:cBhvr>
                                        <p:cTn id="8" dur="500" fill="hold"/>
                                        <p:tgtEl>
                                          <p:spTgt spid="62877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nodeType="clickEffect">
                                  <p:stCondLst>
                                    <p:cond delay="0"/>
                                  </p:stCondLst>
                                  <p:childTnLst>
                                    <p:set>
                                      <p:cBhvr>
                                        <p:cTn id="12" dur="1" fill="hold">
                                          <p:stCondLst>
                                            <p:cond delay="0"/>
                                          </p:stCondLst>
                                        </p:cTn>
                                        <p:tgtEl>
                                          <p:spTgt spid="628765"/>
                                        </p:tgtEl>
                                        <p:attrNameLst>
                                          <p:attrName>style.visibility</p:attrName>
                                        </p:attrNameLst>
                                      </p:cBhvr>
                                      <p:to>
                                        <p:strVal val="visible"/>
                                      </p:to>
                                    </p:set>
                                    <p:anim calcmode="lin" valueType="num">
                                      <p:cBhvr>
                                        <p:cTn id="13" dur="500" fill="hold"/>
                                        <p:tgtEl>
                                          <p:spTgt spid="628765"/>
                                        </p:tgtEl>
                                        <p:attrNameLst>
                                          <p:attrName>ppt_w</p:attrName>
                                        </p:attrNameLst>
                                      </p:cBhvr>
                                      <p:tavLst>
                                        <p:tav tm="0">
                                          <p:val>
                                            <p:fltVal val="0"/>
                                          </p:val>
                                        </p:tav>
                                        <p:tav tm="100000">
                                          <p:val>
                                            <p:strVal val="#ppt_w"/>
                                          </p:val>
                                        </p:tav>
                                      </p:tavLst>
                                    </p:anim>
                                    <p:anim calcmode="lin" valueType="num">
                                      <p:cBhvr>
                                        <p:cTn id="14" dur="500" fill="hold"/>
                                        <p:tgtEl>
                                          <p:spTgt spid="628765"/>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628751"/>
                                        </p:tgtEl>
                                        <p:attrNameLst>
                                          <p:attrName>style.visibility</p:attrName>
                                        </p:attrNameLst>
                                      </p:cBhvr>
                                      <p:to>
                                        <p:strVal val="visible"/>
                                      </p:to>
                                    </p:set>
                                  </p:childTnLst>
                                </p:cTn>
                              </p:par>
                            </p:childTnLst>
                          </p:cTn>
                        </p:par>
                        <p:par>
                          <p:cTn id="19" fill="hold" nodeType="afterGroup">
                            <p:stCondLst>
                              <p:cond delay="500"/>
                            </p:stCondLst>
                            <p:childTnLst>
                              <p:par>
                                <p:cTn id="20" presetID="1" presetClass="entr" presetSubtype="0" fill="hold" nodeType="afterEffect">
                                  <p:stCondLst>
                                    <p:cond delay="0"/>
                                  </p:stCondLst>
                                  <p:childTnLst>
                                    <p:set>
                                      <p:cBhvr>
                                        <p:cTn id="21" dur="1" fill="hold">
                                          <p:stCondLst>
                                            <p:cond delay="499"/>
                                          </p:stCondLst>
                                        </p:cTn>
                                        <p:tgtEl>
                                          <p:spTgt spid="628745"/>
                                        </p:tgtEl>
                                        <p:attrNameLst>
                                          <p:attrName>style.visibility</p:attrName>
                                        </p:attrNameLst>
                                      </p:cBhvr>
                                      <p:to>
                                        <p:strVal val="visible"/>
                                      </p:to>
                                    </p:set>
                                  </p:childTnLst>
                                </p:cTn>
                              </p:par>
                            </p:childTnLst>
                          </p:cTn>
                        </p:par>
                        <p:par>
                          <p:cTn id="22" fill="hold" nodeType="afterGroup">
                            <p:stCondLst>
                              <p:cond delay="1000"/>
                            </p:stCondLst>
                            <p:childTnLst>
                              <p:par>
                                <p:cTn id="23" presetID="1" presetClass="entr" presetSubtype="0" fill="hold" nodeType="afterEffect">
                                  <p:stCondLst>
                                    <p:cond delay="0"/>
                                  </p:stCondLst>
                                  <p:childTnLst>
                                    <p:set>
                                      <p:cBhvr>
                                        <p:cTn id="24" dur="1" fill="hold">
                                          <p:stCondLst>
                                            <p:cond delay="499"/>
                                          </p:stCondLst>
                                        </p:cTn>
                                        <p:tgtEl>
                                          <p:spTgt spid="628746"/>
                                        </p:tgtEl>
                                        <p:attrNameLst>
                                          <p:attrName>style.visibility</p:attrName>
                                        </p:attrNameLst>
                                      </p:cBhvr>
                                      <p:to>
                                        <p:strVal val="visible"/>
                                      </p:to>
                                    </p:set>
                                  </p:childTnLst>
                                </p:cTn>
                              </p:par>
                            </p:childTnLst>
                          </p:cTn>
                        </p:par>
                        <p:par>
                          <p:cTn id="25" fill="hold" nodeType="afterGroup">
                            <p:stCondLst>
                              <p:cond delay="1500"/>
                            </p:stCondLst>
                            <p:childTnLst>
                              <p:par>
                                <p:cTn id="26" presetID="23" presetClass="entr" presetSubtype="16" fill="hold" nodeType="afterEffect">
                                  <p:stCondLst>
                                    <p:cond delay="0"/>
                                  </p:stCondLst>
                                  <p:childTnLst>
                                    <p:set>
                                      <p:cBhvr>
                                        <p:cTn id="27" dur="1" fill="hold">
                                          <p:stCondLst>
                                            <p:cond delay="0"/>
                                          </p:stCondLst>
                                        </p:cTn>
                                        <p:tgtEl>
                                          <p:spTgt spid="628771"/>
                                        </p:tgtEl>
                                        <p:attrNameLst>
                                          <p:attrName>style.visibility</p:attrName>
                                        </p:attrNameLst>
                                      </p:cBhvr>
                                      <p:to>
                                        <p:strVal val="visible"/>
                                      </p:to>
                                    </p:set>
                                    <p:anim calcmode="lin" valueType="num">
                                      <p:cBhvr>
                                        <p:cTn id="28" dur="500" fill="hold"/>
                                        <p:tgtEl>
                                          <p:spTgt spid="628771"/>
                                        </p:tgtEl>
                                        <p:attrNameLst>
                                          <p:attrName>ppt_w</p:attrName>
                                        </p:attrNameLst>
                                      </p:cBhvr>
                                      <p:tavLst>
                                        <p:tav tm="0">
                                          <p:val>
                                            <p:fltVal val="0"/>
                                          </p:val>
                                        </p:tav>
                                        <p:tav tm="100000">
                                          <p:val>
                                            <p:strVal val="#ppt_w"/>
                                          </p:val>
                                        </p:tav>
                                      </p:tavLst>
                                    </p:anim>
                                    <p:anim calcmode="lin" valueType="num">
                                      <p:cBhvr>
                                        <p:cTn id="29" dur="500" fill="hold"/>
                                        <p:tgtEl>
                                          <p:spTgt spid="628771"/>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nodeType="afterEffect">
                                  <p:stCondLst>
                                    <p:cond delay="0"/>
                                  </p:stCondLst>
                                  <p:childTnLst>
                                    <p:set>
                                      <p:cBhvr>
                                        <p:cTn id="32" dur="1" fill="hold">
                                          <p:stCondLst>
                                            <p:cond delay="0"/>
                                          </p:stCondLst>
                                        </p:cTn>
                                        <p:tgtEl>
                                          <p:spTgt spid="628768"/>
                                        </p:tgtEl>
                                        <p:attrNameLst>
                                          <p:attrName>style.visibility</p:attrName>
                                        </p:attrNameLst>
                                      </p:cBhvr>
                                      <p:to>
                                        <p:strVal val="visible"/>
                                      </p:to>
                                    </p:set>
                                    <p:anim calcmode="lin" valueType="num">
                                      <p:cBhvr>
                                        <p:cTn id="33" dur="500" fill="hold"/>
                                        <p:tgtEl>
                                          <p:spTgt spid="628768"/>
                                        </p:tgtEl>
                                        <p:attrNameLst>
                                          <p:attrName>ppt_w</p:attrName>
                                        </p:attrNameLst>
                                      </p:cBhvr>
                                      <p:tavLst>
                                        <p:tav tm="0">
                                          <p:val>
                                            <p:fltVal val="0"/>
                                          </p:val>
                                        </p:tav>
                                        <p:tav tm="100000">
                                          <p:val>
                                            <p:strVal val="#ppt_w"/>
                                          </p:val>
                                        </p:tav>
                                      </p:tavLst>
                                    </p:anim>
                                    <p:anim calcmode="lin" valueType="num">
                                      <p:cBhvr>
                                        <p:cTn id="34" dur="500" fill="hold"/>
                                        <p:tgtEl>
                                          <p:spTgt spid="628768"/>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500"/>
                            </p:stCondLst>
                            <p:childTnLst>
                              <p:par>
                                <p:cTn id="36" presetID="23" presetClass="entr" presetSubtype="16" fill="hold" nodeType="afterEffect">
                                  <p:stCondLst>
                                    <p:cond delay="0"/>
                                  </p:stCondLst>
                                  <p:childTnLst>
                                    <p:set>
                                      <p:cBhvr>
                                        <p:cTn id="37" dur="1" fill="hold">
                                          <p:stCondLst>
                                            <p:cond delay="0"/>
                                          </p:stCondLst>
                                        </p:cTn>
                                        <p:tgtEl>
                                          <p:spTgt spid="628757"/>
                                        </p:tgtEl>
                                        <p:attrNameLst>
                                          <p:attrName>style.visibility</p:attrName>
                                        </p:attrNameLst>
                                      </p:cBhvr>
                                      <p:to>
                                        <p:strVal val="visible"/>
                                      </p:to>
                                    </p:set>
                                    <p:anim calcmode="lin" valueType="num">
                                      <p:cBhvr>
                                        <p:cTn id="38" dur="500" fill="hold"/>
                                        <p:tgtEl>
                                          <p:spTgt spid="628757"/>
                                        </p:tgtEl>
                                        <p:attrNameLst>
                                          <p:attrName>ppt_w</p:attrName>
                                        </p:attrNameLst>
                                      </p:cBhvr>
                                      <p:tavLst>
                                        <p:tav tm="0">
                                          <p:val>
                                            <p:fltVal val="0"/>
                                          </p:val>
                                        </p:tav>
                                        <p:tav tm="100000">
                                          <p:val>
                                            <p:strVal val="#ppt_w"/>
                                          </p:val>
                                        </p:tav>
                                      </p:tavLst>
                                    </p:anim>
                                    <p:anim calcmode="lin" valueType="num">
                                      <p:cBhvr>
                                        <p:cTn id="39" dur="500" fill="hold"/>
                                        <p:tgtEl>
                                          <p:spTgt spid="628757"/>
                                        </p:tgtEl>
                                        <p:attrNameLst>
                                          <p:attrName>ppt_h</p:attrName>
                                        </p:attrNameLst>
                                      </p:cBhvr>
                                      <p:tavLst>
                                        <p:tav tm="0">
                                          <p:val>
                                            <p:fltVal val="0"/>
                                          </p:val>
                                        </p:tav>
                                        <p:tav tm="100000">
                                          <p:val>
                                            <p:strVal val="#ppt_h"/>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3" presetClass="entr" presetSubtype="16" fill="hold" grpId="0" nodeType="clickEffect">
                                  <p:stCondLst>
                                    <p:cond delay="0"/>
                                  </p:stCondLst>
                                  <p:childTnLst>
                                    <p:set>
                                      <p:cBhvr>
                                        <p:cTn id="43" dur="1" fill="hold">
                                          <p:stCondLst>
                                            <p:cond delay="0"/>
                                          </p:stCondLst>
                                        </p:cTn>
                                        <p:tgtEl>
                                          <p:spTgt spid="628777"/>
                                        </p:tgtEl>
                                        <p:attrNameLst>
                                          <p:attrName>style.visibility</p:attrName>
                                        </p:attrNameLst>
                                      </p:cBhvr>
                                      <p:to>
                                        <p:strVal val="visible"/>
                                      </p:to>
                                    </p:set>
                                    <p:anim calcmode="lin" valueType="num">
                                      <p:cBhvr>
                                        <p:cTn id="44" dur="500" fill="hold"/>
                                        <p:tgtEl>
                                          <p:spTgt spid="628777"/>
                                        </p:tgtEl>
                                        <p:attrNameLst>
                                          <p:attrName>ppt_w</p:attrName>
                                        </p:attrNameLst>
                                      </p:cBhvr>
                                      <p:tavLst>
                                        <p:tav tm="0">
                                          <p:val>
                                            <p:fltVal val="0"/>
                                          </p:val>
                                        </p:tav>
                                        <p:tav tm="100000">
                                          <p:val>
                                            <p:strVal val="#ppt_w"/>
                                          </p:val>
                                        </p:tav>
                                      </p:tavLst>
                                    </p:anim>
                                    <p:anim calcmode="lin" valueType="num">
                                      <p:cBhvr>
                                        <p:cTn id="45" dur="500" fill="hold"/>
                                        <p:tgtEl>
                                          <p:spTgt spid="628777"/>
                                        </p:tgtEl>
                                        <p:attrNameLst>
                                          <p:attrName>ppt_h</p:attrName>
                                        </p:attrNameLst>
                                      </p:cBhvr>
                                      <p:tavLst>
                                        <p:tav tm="0">
                                          <p:val>
                                            <p:fltVal val="0"/>
                                          </p:val>
                                        </p:tav>
                                        <p:tav tm="100000">
                                          <p:val>
                                            <p:strVal val="#ppt_h"/>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nodeType="clickEffect">
                                  <p:stCondLst>
                                    <p:cond delay="0"/>
                                  </p:stCondLst>
                                  <p:childTnLst>
                                    <p:set>
                                      <p:cBhvr>
                                        <p:cTn id="49" dur="1" fill="hold">
                                          <p:stCondLst>
                                            <p:cond delay="499"/>
                                          </p:stCondLst>
                                        </p:cTn>
                                        <p:tgtEl>
                                          <p:spTgt spid="628747"/>
                                        </p:tgtEl>
                                        <p:attrNameLst>
                                          <p:attrName>style.visibility</p:attrName>
                                        </p:attrNameLst>
                                      </p:cBhvr>
                                      <p:to>
                                        <p:strVal val="visible"/>
                                      </p:to>
                                    </p:set>
                                  </p:childTnLst>
                                </p:cTn>
                              </p:par>
                            </p:childTnLst>
                          </p:cTn>
                        </p:par>
                        <p:par>
                          <p:cTn id="50" fill="hold" nodeType="afterGroup">
                            <p:stCondLst>
                              <p:cond delay="500"/>
                            </p:stCondLst>
                            <p:childTnLst>
                              <p:par>
                                <p:cTn id="51" presetID="1" presetClass="entr" presetSubtype="0" fill="hold" nodeType="afterEffect">
                                  <p:stCondLst>
                                    <p:cond delay="0"/>
                                  </p:stCondLst>
                                  <p:childTnLst>
                                    <p:set>
                                      <p:cBhvr>
                                        <p:cTn id="52" dur="1" fill="hold">
                                          <p:stCondLst>
                                            <p:cond delay="499"/>
                                          </p:stCondLst>
                                        </p:cTn>
                                        <p:tgtEl>
                                          <p:spTgt spid="628748"/>
                                        </p:tgtEl>
                                        <p:attrNameLst>
                                          <p:attrName>style.visibility</p:attrName>
                                        </p:attrNameLst>
                                      </p:cBhvr>
                                      <p:to>
                                        <p:strVal val="visible"/>
                                      </p:to>
                                    </p:set>
                                  </p:childTnLst>
                                </p:cTn>
                              </p:par>
                            </p:childTnLst>
                          </p:cTn>
                        </p:par>
                        <p:par>
                          <p:cTn id="53" fill="hold" nodeType="afterGroup">
                            <p:stCondLst>
                              <p:cond delay="1000"/>
                            </p:stCondLst>
                            <p:childTnLst>
                              <p:par>
                                <p:cTn id="54" presetID="23" presetClass="entr" presetSubtype="16" fill="hold" nodeType="afterEffect">
                                  <p:stCondLst>
                                    <p:cond delay="0"/>
                                  </p:stCondLst>
                                  <p:childTnLst>
                                    <p:set>
                                      <p:cBhvr>
                                        <p:cTn id="55" dur="1" fill="hold">
                                          <p:stCondLst>
                                            <p:cond delay="0"/>
                                          </p:stCondLst>
                                        </p:cTn>
                                        <p:tgtEl>
                                          <p:spTgt spid="628742"/>
                                        </p:tgtEl>
                                        <p:attrNameLst>
                                          <p:attrName>style.visibility</p:attrName>
                                        </p:attrNameLst>
                                      </p:cBhvr>
                                      <p:to>
                                        <p:strVal val="visible"/>
                                      </p:to>
                                    </p:set>
                                    <p:anim calcmode="lin" valueType="num">
                                      <p:cBhvr>
                                        <p:cTn id="56" dur="500" fill="hold"/>
                                        <p:tgtEl>
                                          <p:spTgt spid="628742"/>
                                        </p:tgtEl>
                                        <p:attrNameLst>
                                          <p:attrName>ppt_w</p:attrName>
                                        </p:attrNameLst>
                                      </p:cBhvr>
                                      <p:tavLst>
                                        <p:tav tm="0">
                                          <p:val>
                                            <p:fltVal val="0"/>
                                          </p:val>
                                        </p:tav>
                                        <p:tav tm="100000">
                                          <p:val>
                                            <p:strVal val="#ppt_w"/>
                                          </p:val>
                                        </p:tav>
                                      </p:tavLst>
                                    </p:anim>
                                    <p:anim calcmode="lin" valueType="num">
                                      <p:cBhvr>
                                        <p:cTn id="57" dur="500" fill="hold"/>
                                        <p:tgtEl>
                                          <p:spTgt spid="628742"/>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500"/>
                            </p:stCondLst>
                            <p:childTnLst>
                              <p:par>
                                <p:cTn id="59" presetID="23" presetClass="entr" presetSubtype="16" fill="hold" nodeType="afterEffect">
                                  <p:stCondLst>
                                    <p:cond delay="0"/>
                                  </p:stCondLst>
                                  <p:childTnLst>
                                    <p:set>
                                      <p:cBhvr>
                                        <p:cTn id="60" dur="1" fill="hold">
                                          <p:stCondLst>
                                            <p:cond delay="0"/>
                                          </p:stCondLst>
                                        </p:cTn>
                                        <p:tgtEl>
                                          <p:spTgt spid="628761"/>
                                        </p:tgtEl>
                                        <p:attrNameLst>
                                          <p:attrName>style.visibility</p:attrName>
                                        </p:attrNameLst>
                                      </p:cBhvr>
                                      <p:to>
                                        <p:strVal val="visible"/>
                                      </p:to>
                                    </p:set>
                                    <p:anim calcmode="lin" valueType="num">
                                      <p:cBhvr>
                                        <p:cTn id="61" dur="500" fill="hold"/>
                                        <p:tgtEl>
                                          <p:spTgt spid="628761"/>
                                        </p:tgtEl>
                                        <p:attrNameLst>
                                          <p:attrName>ppt_w</p:attrName>
                                        </p:attrNameLst>
                                      </p:cBhvr>
                                      <p:tavLst>
                                        <p:tav tm="0">
                                          <p:val>
                                            <p:fltVal val="0"/>
                                          </p:val>
                                        </p:tav>
                                        <p:tav tm="100000">
                                          <p:val>
                                            <p:strVal val="#ppt_w"/>
                                          </p:val>
                                        </p:tav>
                                      </p:tavLst>
                                    </p:anim>
                                    <p:anim calcmode="lin" valueType="num">
                                      <p:cBhvr>
                                        <p:cTn id="62" dur="500" fill="hold"/>
                                        <p:tgtEl>
                                          <p:spTgt spid="628761"/>
                                        </p:tgtEl>
                                        <p:attrNameLst>
                                          <p:attrName>ppt_h</p:attrName>
                                        </p:attrNameLst>
                                      </p:cBhvr>
                                      <p:tavLst>
                                        <p:tav tm="0">
                                          <p:val>
                                            <p:fltVal val="0"/>
                                          </p:val>
                                        </p:tav>
                                        <p:tav tm="100000">
                                          <p:val>
                                            <p:strVal val="#ppt_h"/>
                                          </p:val>
                                        </p:tav>
                                      </p:tavLst>
                                    </p:anim>
                                  </p:childTnLst>
                                </p:cTn>
                              </p:par>
                            </p:childTnLst>
                          </p:cTn>
                        </p:par>
                        <p:par>
                          <p:cTn id="63" fill="hold" nodeType="afterGroup">
                            <p:stCondLst>
                              <p:cond delay="2000"/>
                            </p:stCondLst>
                            <p:childTnLst>
                              <p:par>
                                <p:cTn id="64" presetID="23" presetClass="entr" presetSubtype="16" fill="hold" grpId="0" nodeType="afterEffect">
                                  <p:stCondLst>
                                    <p:cond delay="0"/>
                                  </p:stCondLst>
                                  <p:childTnLst>
                                    <p:set>
                                      <p:cBhvr>
                                        <p:cTn id="65" dur="1" fill="hold">
                                          <p:stCondLst>
                                            <p:cond delay="0"/>
                                          </p:stCondLst>
                                        </p:cTn>
                                        <p:tgtEl>
                                          <p:spTgt spid="628778"/>
                                        </p:tgtEl>
                                        <p:attrNameLst>
                                          <p:attrName>style.visibility</p:attrName>
                                        </p:attrNameLst>
                                      </p:cBhvr>
                                      <p:to>
                                        <p:strVal val="visible"/>
                                      </p:to>
                                    </p:set>
                                    <p:anim calcmode="lin" valueType="num">
                                      <p:cBhvr>
                                        <p:cTn id="66" dur="500" fill="hold"/>
                                        <p:tgtEl>
                                          <p:spTgt spid="628778"/>
                                        </p:tgtEl>
                                        <p:attrNameLst>
                                          <p:attrName>ppt_w</p:attrName>
                                        </p:attrNameLst>
                                      </p:cBhvr>
                                      <p:tavLst>
                                        <p:tav tm="0">
                                          <p:val>
                                            <p:fltVal val="0"/>
                                          </p:val>
                                        </p:tav>
                                        <p:tav tm="100000">
                                          <p:val>
                                            <p:strVal val="#ppt_w"/>
                                          </p:val>
                                        </p:tav>
                                      </p:tavLst>
                                    </p:anim>
                                    <p:anim calcmode="lin" valueType="num">
                                      <p:cBhvr>
                                        <p:cTn id="67" dur="500" fill="hold"/>
                                        <p:tgtEl>
                                          <p:spTgt spid="628778"/>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nodeType="clickEffect">
                                  <p:stCondLst>
                                    <p:cond delay="0"/>
                                  </p:stCondLst>
                                  <p:childTnLst>
                                    <p:set>
                                      <p:cBhvr>
                                        <p:cTn id="71" dur="1" fill="hold">
                                          <p:stCondLst>
                                            <p:cond delay="499"/>
                                          </p:stCondLst>
                                        </p:cTn>
                                        <p:tgtEl>
                                          <p:spTgt spid="628750"/>
                                        </p:tgtEl>
                                        <p:attrNameLst>
                                          <p:attrName>style.visibility</p:attrName>
                                        </p:attrNameLst>
                                      </p:cBhvr>
                                      <p:to>
                                        <p:strVal val="visible"/>
                                      </p:to>
                                    </p:set>
                                  </p:childTnLst>
                                </p:cTn>
                              </p:par>
                            </p:childTnLst>
                          </p:cTn>
                        </p:par>
                        <p:par>
                          <p:cTn id="72" fill="hold" nodeType="afterGroup">
                            <p:stCondLst>
                              <p:cond delay="500"/>
                            </p:stCondLst>
                            <p:childTnLst>
                              <p:par>
                                <p:cTn id="73" presetID="1" presetClass="entr" presetSubtype="0" fill="hold" nodeType="afterEffect">
                                  <p:stCondLst>
                                    <p:cond delay="0"/>
                                  </p:stCondLst>
                                  <p:childTnLst>
                                    <p:set>
                                      <p:cBhvr>
                                        <p:cTn id="74" dur="1" fill="hold">
                                          <p:stCondLst>
                                            <p:cond delay="499"/>
                                          </p:stCondLst>
                                        </p:cTn>
                                        <p:tgtEl>
                                          <p:spTgt spid="628749"/>
                                        </p:tgtEl>
                                        <p:attrNameLst>
                                          <p:attrName>style.visibility</p:attrName>
                                        </p:attrNameLst>
                                      </p:cBhvr>
                                      <p:to>
                                        <p:strVal val="visible"/>
                                      </p:to>
                                    </p:set>
                                  </p:childTnLst>
                                </p:cTn>
                              </p:par>
                            </p:childTnLst>
                          </p:cTn>
                        </p:par>
                        <p:par>
                          <p:cTn id="75" fill="hold" nodeType="afterGroup">
                            <p:stCondLst>
                              <p:cond delay="1000"/>
                            </p:stCondLst>
                            <p:childTnLst>
                              <p:par>
                                <p:cTn id="76" presetID="23" presetClass="entr" presetSubtype="16" fill="hold" nodeType="afterEffect">
                                  <p:stCondLst>
                                    <p:cond delay="0"/>
                                  </p:stCondLst>
                                  <p:childTnLst>
                                    <p:set>
                                      <p:cBhvr>
                                        <p:cTn id="77" dur="1" fill="hold">
                                          <p:stCondLst>
                                            <p:cond delay="0"/>
                                          </p:stCondLst>
                                        </p:cTn>
                                        <p:tgtEl>
                                          <p:spTgt spid="628738"/>
                                        </p:tgtEl>
                                        <p:attrNameLst>
                                          <p:attrName>style.visibility</p:attrName>
                                        </p:attrNameLst>
                                      </p:cBhvr>
                                      <p:to>
                                        <p:strVal val="visible"/>
                                      </p:to>
                                    </p:set>
                                    <p:anim calcmode="lin" valueType="num">
                                      <p:cBhvr>
                                        <p:cTn id="78" dur="500" fill="hold"/>
                                        <p:tgtEl>
                                          <p:spTgt spid="628738"/>
                                        </p:tgtEl>
                                        <p:attrNameLst>
                                          <p:attrName>ppt_w</p:attrName>
                                        </p:attrNameLst>
                                      </p:cBhvr>
                                      <p:tavLst>
                                        <p:tav tm="0">
                                          <p:val>
                                            <p:fltVal val="0"/>
                                          </p:val>
                                        </p:tav>
                                        <p:tav tm="100000">
                                          <p:val>
                                            <p:strVal val="#ppt_w"/>
                                          </p:val>
                                        </p:tav>
                                      </p:tavLst>
                                    </p:anim>
                                    <p:anim calcmode="lin" valueType="num">
                                      <p:cBhvr>
                                        <p:cTn id="79" dur="500" fill="hold"/>
                                        <p:tgtEl>
                                          <p:spTgt spid="628738"/>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500"/>
                            </p:stCondLst>
                            <p:childTnLst>
                              <p:par>
                                <p:cTn id="81" presetID="23" presetClass="entr" presetSubtype="16" fill="hold" nodeType="afterEffect">
                                  <p:stCondLst>
                                    <p:cond delay="0"/>
                                  </p:stCondLst>
                                  <p:childTnLst>
                                    <p:set>
                                      <p:cBhvr>
                                        <p:cTn id="82" dur="1" fill="hold">
                                          <p:stCondLst>
                                            <p:cond delay="0"/>
                                          </p:stCondLst>
                                        </p:cTn>
                                        <p:tgtEl>
                                          <p:spTgt spid="628753"/>
                                        </p:tgtEl>
                                        <p:attrNameLst>
                                          <p:attrName>style.visibility</p:attrName>
                                        </p:attrNameLst>
                                      </p:cBhvr>
                                      <p:to>
                                        <p:strVal val="visible"/>
                                      </p:to>
                                    </p:set>
                                    <p:anim calcmode="lin" valueType="num">
                                      <p:cBhvr>
                                        <p:cTn id="83" dur="500" fill="hold"/>
                                        <p:tgtEl>
                                          <p:spTgt spid="628753"/>
                                        </p:tgtEl>
                                        <p:attrNameLst>
                                          <p:attrName>ppt_w</p:attrName>
                                        </p:attrNameLst>
                                      </p:cBhvr>
                                      <p:tavLst>
                                        <p:tav tm="0">
                                          <p:val>
                                            <p:fltVal val="0"/>
                                          </p:val>
                                        </p:tav>
                                        <p:tav tm="100000">
                                          <p:val>
                                            <p:strVal val="#ppt_w"/>
                                          </p:val>
                                        </p:tav>
                                      </p:tavLst>
                                    </p:anim>
                                    <p:anim calcmode="lin" valueType="num">
                                      <p:cBhvr>
                                        <p:cTn id="84" dur="500" fill="hold"/>
                                        <p:tgtEl>
                                          <p:spTgt spid="628753"/>
                                        </p:tgtEl>
                                        <p:attrNameLst>
                                          <p:attrName>ppt_h</p:attrName>
                                        </p:attrNameLst>
                                      </p:cBhvr>
                                      <p:tavLst>
                                        <p:tav tm="0">
                                          <p:val>
                                            <p:fltVal val="0"/>
                                          </p:val>
                                        </p:tav>
                                        <p:tav tm="100000">
                                          <p:val>
                                            <p:strVal val="#ppt_h"/>
                                          </p:val>
                                        </p:tav>
                                      </p:tavLst>
                                    </p:anim>
                                  </p:childTnLst>
                                </p:cTn>
                              </p:par>
                            </p:childTnLst>
                          </p:cTn>
                        </p:par>
                        <p:par>
                          <p:cTn id="85" fill="hold" nodeType="afterGroup">
                            <p:stCondLst>
                              <p:cond delay="2000"/>
                            </p:stCondLst>
                            <p:childTnLst>
                              <p:par>
                                <p:cTn id="86" presetID="23" presetClass="entr" presetSubtype="16" fill="hold" grpId="0" nodeType="afterEffect">
                                  <p:stCondLst>
                                    <p:cond delay="0"/>
                                  </p:stCondLst>
                                  <p:childTnLst>
                                    <p:set>
                                      <p:cBhvr>
                                        <p:cTn id="87" dur="1" fill="hold">
                                          <p:stCondLst>
                                            <p:cond delay="0"/>
                                          </p:stCondLst>
                                        </p:cTn>
                                        <p:tgtEl>
                                          <p:spTgt spid="628779"/>
                                        </p:tgtEl>
                                        <p:attrNameLst>
                                          <p:attrName>style.visibility</p:attrName>
                                        </p:attrNameLst>
                                      </p:cBhvr>
                                      <p:to>
                                        <p:strVal val="visible"/>
                                      </p:to>
                                    </p:set>
                                    <p:anim calcmode="lin" valueType="num">
                                      <p:cBhvr>
                                        <p:cTn id="88" dur="500" fill="hold"/>
                                        <p:tgtEl>
                                          <p:spTgt spid="628779"/>
                                        </p:tgtEl>
                                        <p:attrNameLst>
                                          <p:attrName>ppt_w</p:attrName>
                                        </p:attrNameLst>
                                      </p:cBhvr>
                                      <p:tavLst>
                                        <p:tav tm="0">
                                          <p:val>
                                            <p:fltVal val="0"/>
                                          </p:val>
                                        </p:tav>
                                        <p:tav tm="100000">
                                          <p:val>
                                            <p:strVal val="#ppt_w"/>
                                          </p:val>
                                        </p:tav>
                                      </p:tavLst>
                                    </p:anim>
                                    <p:anim calcmode="lin" valueType="num">
                                      <p:cBhvr>
                                        <p:cTn id="89" dur="500" fill="hold"/>
                                        <p:tgtEl>
                                          <p:spTgt spid="628779"/>
                                        </p:tgtEl>
                                        <p:attrNameLst>
                                          <p:attrName>ppt_h</p:attrName>
                                        </p:attrNameLst>
                                      </p:cBhvr>
                                      <p:tavLst>
                                        <p:tav tm="0">
                                          <p:val>
                                            <p:fltVal val="0"/>
                                          </p:val>
                                        </p:tav>
                                        <p:tav tm="100000">
                                          <p:val>
                                            <p:strVal val="#ppt_h"/>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23" presetClass="entr" presetSubtype="16" fill="hold" grpId="0" nodeType="clickEffect">
                                  <p:stCondLst>
                                    <p:cond delay="0"/>
                                  </p:stCondLst>
                                  <p:childTnLst>
                                    <p:set>
                                      <p:cBhvr>
                                        <p:cTn id="93" dur="1" fill="hold">
                                          <p:stCondLst>
                                            <p:cond delay="0"/>
                                          </p:stCondLst>
                                        </p:cTn>
                                        <p:tgtEl>
                                          <p:spTgt spid="628752"/>
                                        </p:tgtEl>
                                        <p:attrNameLst>
                                          <p:attrName>style.visibility</p:attrName>
                                        </p:attrNameLst>
                                      </p:cBhvr>
                                      <p:to>
                                        <p:strVal val="visible"/>
                                      </p:to>
                                    </p:set>
                                    <p:anim calcmode="lin" valueType="num">
                                      <p:cBhvr>
                                        <p:cTn id="94" dur="500" fill="hold"/>
                                        <p:tgtEl>
                                          <p:spTgt spid="628752"/>
                                        </p:tgtEl>
                                        <p:attrNameLst>
                                          <p:attrName>ppt_w</p:attrName>
                                        </p:attrNameLst>
                                      </p:cBhvr>
                                      <p:tavLst>
                                        <p:tav tm="0">
                                          <p:val>
                                            <p:fltVal val="0"/>
                                          </p:val>
                                        </p:tav>
                                        <p:tav tm="100000">
                                          <p:val>
                                            <p:strVal val="#ppt_w"/>
                                          </p:val>
                                        </p:tav>
                                      </p:tavLst>
                                    </p:anim>
                                    <p:anim calcmode="lin" valueType="num">
                                      <p:cBhvr>
                                        <p:cTn id="95" dur="500" fill="hold"/>
                                        <p:tgtEl>
                                          <p:spTgt spid="628752"/>
                                        </p:tgtEl>
                                        <p:attrNameLst>
                                          <p:attrName>ppt_h</p:attrName>
                                        </p:attrNameLst>
                                      </p:cBhvr>
                                      <p:tavLst>
                                        <p:tav tm="0">
                                          <p:val>
                                            <p:fltVal val="0"/>
                                          </p:val>
                                        </p:tav>
                                        <p:tav tm="100000">
                                          <p:val>
                                            <p:strVal val="#ppt_h"/>
                                          </p:val>
                                        </p:tav>
                                      </p:tavLst>
                                    </p:anim>
                                  </p:childTnLst>
                                </p:cTn>
                              </p:par>
                            </p:childTnLst>
                          </p:cTn>
                        </p:par>
                        <p:par>
                          <p:cTn id="96" fill="hold" nodeType="afterGroup">
                            <p:stCondLst>
                              <p:cond delay="500"/>
                            </p:stCondLst>
                            <p:childTnLst>
                              <p:par>
                                <p:cTn id="97" presetID="2" presetClass="entr" presetSubtype="8" fill="hold" grpId="0" nodeType="afterEffect">
                                  <p:stCondLst>
                                    <p:cond delay="0"/>
                                  </p:stCondLst>
                                  <p:childTnLst>
                                    <p:set>
                                      <p:cBhvr>
                                        <p:cTn id="98" dur="1" fill="hold">
                                          <p:stCondLst>
                                            <p:cond delay="0"/>
                                          </p:stCondLst>
                                        </p:cTn>
                                        <p:tgtEl>
                                          <p:spTgt spid="628783"/>
                                        </p:tgtEl>
                                        <p:attrNameLst>
                                          <p:attrName>style.visibility</p:attrName>
                                        </p:attrNameLst>
                                      </p:cBhvr>
                                      <p:to>
                                        <p:strVal val="visible"/>
                                      </p:to>
                                    </p:set>
                                    <p:anim calcmode="lin" valueType="num">
                                      <p:cBhvr additive="base">
                                        <p:cTn id="99" dur="500" fill="hold"/>
                                        <p:tgtEl>
                                          <p:spTgt spid="628783"/>
                                        </p:tgtEl>
                                        <p:attrNameLst>
                                          <p:attrName>ppt_x</p:attrName>
                                        </p:attrNameLst>
                                      </p:cBhvr>
                                      <p:tavLst>
                                        <p:tav tm="0">
                                          <p:val>
                                            <p:strVal val="0-#ppt_w/2"/>
                                          </p:val>
                                        </p:tav>
                                        <p:tav tm="100000">
                                          <p:val>
                                            <p:strVal val="#ppt_x"/>
                                          </p:val>
                                        </p:tav>
                                      </p:tavLst>
                                    </p:anim>
                                    <p:anim calcmode="lin" valueType="num">
                                      <p:cBhvr additive="base">
                                        <p:cTn id="100" dur="500" fill="hold"/>
                                        <p:tgtEl>
                                          <p:spTgt spid="6287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52" grpId="0" autoUpdateAnimBg="0"/>
      <p:bldP spid="628777" grpId="0" autoUpdateAnimBg="0"/>
      <p:bldP spid="628778" grpId="0" autoUpdateAnimBg="0"/>
      <p:bldP spid="628779" grpId="0" autoUpdateAnimBg="0"/>
      <p:bldP spid="62878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Oval 2"/>
          <p:cNvSpPr>
            <a:spLocks noChangeArrowheads="1"/>
          </p:cNvSpPr>
          <p:nvPr/>
        </p:nvSpPr>
        <p:spPr bwMode="auto">
          <a:xfrm>
            <a:off x="2424114" y="2398306"/>
            <a:ext cx="7704137" cy="908864"/>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
        <p:nvSpPr>
          <p:cNvPr id="630787" name="Text Box 3"/>
          <p:cNvSpPr txBox="1">
            <a:spLocks noChangeArrowheads="1"/>
          </p:cNvSpPr>
          <p:nvPr/>
        </p:nvSpPr>
        <p:spPr bwMode="auto">
          <a:xfrm>
            <a:off x="3648075" y="2276476"/>
            <a:ext cx="511175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r>
              <a:rPr lang="es-ES" b="1" i="0">
                <a:hlinkClick r:id="rId3" action="ppaction://hlinksldjump"/>
              </a:rPr>
              <a:t>Sistemas de Ecuaciones Lineales</a:t>
            </a:r>
            <a:endParaRPr lang="es-ES" b="1" i="0"/>
          </a:p>
        </p:txBody>
      </p:sp>
      <p:sp>
        <p:nvSpPr>
          <p:cNvPr id="105476" name="Oval 4"/>
          <p:cNvSpPr>
            <a:spLocks noChangeArrowheads="1"/>
          </p:cNvSpPr>
          <p:nvPr/>
        </p:nvSpPr>
        <p:spPr bwMode="auto">
          <a:xfrm>
            <a:off x="6038348" y="5639187"/>
            <a:ext cx="259766" cy="908864"/>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3600" i="1">
                <a:solidFill>
                  <a:schemeClr val="tx1"/>
                </a:solidFill>
                <a:latin typeface="Arial" panose="020B0604020202020204" pitchFamily="34" charset="0"/>
              </a:defRPr>
            </a:lvl1pPr>
            <a:lvl2pPr marL="742950" indent="-285750" algn="ctr">
              <a:spcBef>
                <a:spcPct val="50000"/>
              </a:spcBef>
              <a:defRPr sz="3600" i="1">
                <a:solidFill>
                  <a:schemeClr val="tx1"/>
                </a:solidFill>
                <a:latin typeface="Arial" panose="020B0604020202020204" pitchFamily="34" charset="0"/>
              </a:defRPr>
            </a:lvl2pPr>
            <a:lvl3pPr marL="1143000" indent="-228600" algn="ctr">
              <a:spcBef>
                <a:spcPct val="50000"/>
              </a:spcBef>
              <a:defRPr sz="3600" i="1">
                <a:solidFill>
                  <a:schemeClr val="tx1"/>
                </a:solidFill>
                <a:latin typeface="Arial" panose="020B0604020202020204" pitchFamily="34" charset="0"/>
              </a:defRPr>
            </a:lvl3pPr>
            <a:lvl4pPr marL="1600200" indent="-228600" algn="ctr">
              <a:spcBef>
                <a:spcPct val="50000"/>
              </a:spcBef>
              <a:defRPr sz="3600" i="1">
                <a:solidFill>
                  <a:schemeClr val="tx1"/>
                </a:solidFill>
                <a:latin typeface="Arial" panose="020B0604020202020204" pitchFamily="34" charset="0"/>
              </a:defRPr>
            </a:lvl4pPr>
            <a:lvl5pPr marL="2057400" indent="-228600" algn="ctr">
              <a:spcBef>
                <a:spcPct val="50000"/>
              </a:spcBef>
              <a:defRPr sz="3600" i="1">
                <a:solidFill>
                  <a:schemeClr val="tx1"/>
                </a:solidFill>
                <a:latin typeface="Arial" panose="020B0604020202020204" pitchFamily="34" charset="0"/>
              </a:defRPr>
            </a:lvl5pPr>
            <a:lvl6pPr marL="2514600" indent="-228600" algn="ctr" eaLnBrk="0" fontAlgn="base" hangingPunct="0">
              <a:spcBef>
                <a:spcPct val="50000"/>
              </a:spcBef>
              <a:spcAft>
                <a:spcPct val="0"/>
              </a:spcAft>
              <a:defRPr sz="3600" i="1">
                <a:solidFill>
                  <a:schemeClr val="tx1"/>
                </a:solidFill>
                <a:latin typeface="Arial" panose="020B0604020202020204" pitchFamily="34" charset="0"/>
              </a:defRPr>
            </a:lvl6pPr>
            <a:lvl7pPr marL="2971800" indent="-228600" algn="ctr" eaLnBrk="0" fontAlgn="base" hangingPunct="0">
              <a:spcBef>
                <a:spcPct val="50000"/>
              </a:spcBef>
              <a:spcAft>
                <a:spcPct val="0"/>
              </a:spcAft>
              <a:defRPr sz="3600" i="1">
                <a:solidFill>
                  <a:schemeClr val="tx1"/>
                </a:solidFill>
                <a:latin typeface="Arial" panose="020B0604020202020204" pitchFamily="34" charset="0"/>
              </a:defRPr>
            </a:lvl7pPr>
            <a:lvl8pPr marL="3429000" indent="-228600" algn="ctr" eaLnBrk="0" fontAlgn="base" hangingPunct="0">
              <a:spcBef>
                <a:spcPct val="50000"/>
              </a:spcBef>
              <a:spcAft>
                <a:spcPct val="0"/>
              </a:spcAft>
              <a:defRPr sz="3600" i="1">
                <a:solidFill>
                  <a:schemeClr val="tx1"/>
                </a:solidFill>
                <a:latin typeface="Arial" panose="020B0604020202020204" pitchFamily="34" charset="0"/>
              </a:defRPr>
            </a:lvl8pPr>
            <a:lvl9pPr marL="3886200" indent="-228600" algn="ctr" eaLnBrk="0" fontAlgn="base" hangingPunct="0">
              <a:spcBef>
                <a:spcPct val="50000"/>
              </a:spcBef>
              <a:spcAft>
                <a:spcPct val="0"/>
              </a:spcAft>
              <a:defRPr sz="3600" i="1">
                <a:solidFill>
                  <a:schemeClr val="tx1"/>
                </a:solidFill>
                <a:latin typeface="Arial" panose="020B0604020202020204" pitchFamily="34" charset="0"/>
              </a:defRPr>
            </a:lvl9pPr>
          </a:lstStyle>
          <a:p>
            <a:pPr eaLnBrk="1" hangingPunct="1"/>
            <a:endParaRPr lang="en-US"/>
          </a:p>
        </p:txBody>
      </p:sp>
    </p:spTree>
    <p:extLst>
      <p:ext uri="{BB962C8B-B14F-4D97-AF65-F5344CB8AC3E}">
        <p14:creationId xmlns:p14="http://schemas.microsoft.com/office/powerpoint/2010/main" val="144281243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630786"/>
                                        </p:tgtEl>
                                        <p:attrNameLst>
                                          <p:attrName>style.visibility</p:attrName>
                                        </p:attrNameLst>
                                      </p:cBhvr>
                                      <p:to>
                                        <p:strVal val="visible"/>
                                      </p:to>
                                    </p:set>
                                    <p:animEffect transition="in" filter="box(in)">
                                      <p:cBhvr>
                                        <p:cTn id="7" dur="500"/>
                                        <p:tgtEl>
                                          <p:spTgt spid="630786"/>
                                        </p:tgtEl>
                                      </p:cBhvr>
                                    </p:animEffect>
                                  </p:childTnLst>
                                </p:cTn>
                              </p:par>
                            </p:childTnLst>
                          </p:cTn>
                        </p:par>
                        <p:par>
                          <p:cTn id="8" fill="hold" nodeType="afterGroup">
                            <p:stCondLst>
                              <p:cond delay="500"/>
                            </p:stCondLst>
                            <p:childTnLst>
                              <p:par>
                                <p:cTn id="9" presetID="4" presetClass="entr" presetSubtype="16" fill="hold" nodeType="afterEffect">
                                  <p:stCondLst>
                                    <p:cond delay="0"/>
                                  </p:stCondLst>
                                  <p:childTnLst>
                                    <p:set>
                                      <p:cBhvr>
                                        <p:cTn id="10" dur="1" fill="hold">
                                          <p:stCondLst>
                                            <p:cond delay="0"/>
                                          </p:stCondLst>
                                        </p:cTn>
                                        <p:tgtEl>
                                          <p:spTgt spid="630787">
                                            <p:txEl>
                                              <p:pRg st="0" end="0"/>
                                            </p:txEl>
                                          </p:spTgt>
                                        </p:tgtEl>
                                        <p:attrNameLst>
                                          <p:attrName>style.visibility</p:attrName>
                                        </p:attrNameLst>
                                      </p:cBhvr>
                                      <p:to>
                                        <p:strVal val="visible"/>
                                      </p:to>
                                    </p:set>
                                    <p:animEffect transition="in" filter="box(in)">
                                      <p:cBhvr>
                                        <p:cTn id="11" dur="500"/>
                                        <p:tgtEl>
                                          <p:spTgt spid="63078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786" grpId="0" animBg="1"/>
    </p:bldLst>
  </p:timing>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40</TotalTime>
  <Words>9540</Words>
  <Application>Microsoft Office PowerPoint</Application>
  <PresentationFormat>Personalizado</PresentationFormat>
  <Paragraphs>2442</Paragraphs>
  <Slides>223</Slides>
  <Notes>92</Notes>
  <HiddenSlides>0</HiddenSlides>
  <MMClips>0</MMClips>
  <ScaleCrop>false</ScaleCrop>
  <HeadingPairs>
    <vt:vector size="6" baseType="variant">
      <vt:variant>
        <vt:lpstr>Tema</vt:lpstr>
      </vt:variant>
      <vt:variant>
        <vt:i4>1</vt:i4>
      </vt:variant>
      <vt:variant>
        <vt:lpstr>Servidores OLE incrustados</vt:lpstr>
      </vt:variant>
      <vt:variant>
        <vt:i4>4</vt:i4>
      </vt:variant>
      <vt:variant>
        <vt:lpstr>Títulos de diapositiva</vt:lpstr>
      </vt:variant>
      <vt:variant>
        <vt:i4>223</vt:i4>
      </vt:variant>
    </vt:vector>
  </HeadingPairs>
  <TitlesOfParts>
    <vt:vector size="228" baseType="lpstr">
      <vt:lpstr>Tema de Office</vt:lpstr>
      <vt:lpstr>Ecuación</vt:lpstr>
      <vt:lpstr>Imagen</vt:lpstr>
      <vt:lpstr>Documento</vt:lpstr>
      <vt:lpstr>Imagen de mapa de bits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TRANSFORMACIONES ELEMENTALES  Multiplicar una fila o columna por un número diferente de cero.  </vt:lpstr>
      <vt:lpstr>Presentación de PowerPoint</vt:lpstr>
      <vt:lpstr>MATRICES EQUIVALENTES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Aye</dc:creator>
  <cp:lastModifiedBy>Matematica</cp:lastModifiedBy>
  <cp:revision>3</cp:revision>
  <dcterms:created xsi:type="dcterms:W3CDTF">2017-03-22T22:28:54Z</dcterms:created>
  <dcterms:modified xsi:type="dcterms:W3CDTF">2020-03-05T06:30:16Z</dcterms:modified>
</cp:coreProperties>
</file>