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0B9547-4B0E-4612-963C-2E22FC212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70EE89-9D17-4042-AF7F-1B88764F9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298CC6-5173-442D-BDAA-CF5354719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1AC3A2-EF69-46DB-B8AD-2F56B0E69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A315CB-9973-43F8-B210-81B7347A6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635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AA2AF3-88AE-4831-BD74-C88CFA4C3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CF33F3-E4EA-41F0-8C99-B6C10D29A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31E46B-B781-4911-8DF1-759F44A14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7DE755-24A7-459C-BD11-873137705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B8E9E9-02E0-47C8-A6FF-557ACFE0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51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FC3A59A-37B7-4D05-AFCD-8CF77EB29B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69E782-C5A9-4F81-B761-FCC4721F9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6908F1-A381-4554-8D45-777752B7E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25975C-1949-432E-A6D2-77D9C7093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633FE3-F36A-474F-A86F-0F4ADA2DF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5790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0EC96-14D7-49E8-9620-2483CDDE5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23FEEB-E335-470A-B98C-1862C3547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84FF79-E55F-4D0A-8896-1B5C819D9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D0349B-2F4D-431C-B654-8499F4CE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7FA050-1B57-4EAD-ACEF-4CFA588A6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412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37194-1F5F-4853-92CE-B03B7EF62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BB3768-4E30-4A5C-BBBF-2E70CDE0C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0E40EA-A641-40C9-B275-3D46E089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FA7A79-A4D9-4228-8CBC-052B10F7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A09211-B7EA-450D-8293-348B0CF5C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970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7D56C-350F-4F6E-A50B-08D120B4D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6C32B4-2250-4B8C-90A7-AC791BC9B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083724-E915-4DA6-A91B-2790239F9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FC4F20-8E5C-49F6-AA3C-C77455F22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8BC536-5348-4018-A559-0D779E95B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AD8A42-771A-4996-B749-3492807F7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29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DC865A-7679-4A1D-8A4D-9176298D2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856DB9-F9D6-45EA-AA9B-8B2296CB4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A23806-A476-44DF-86CC-1E9174022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5FCB0FD-85B8-412F-B5D4-ACEA3B3636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414F06B-CF5F-4C89-B67B-3320A319B7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E334284-6C42-4690-9BE7-1B5B613B1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EB6DD99-4C69-4F1A-ACAA-6705A8F53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102DEAB-1C79-4B50-8633-CBAB2FC00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378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9291F1-53D9-4CCC-8599-32E3818D0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02660DB-9543-4F7B-B5F5-F0F475FD3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44015C3-C3F5-4147-BB8B-D9EA7C029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B612CE3-9374-4D3F-84CA-1A4A450E4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0781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BBD84AD-EAE1-4DA6-80BE-CAF4C54BD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4F1CAB-ACDC-4653-874B-CC6989A3F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C25D18-8835-4539-BE28-E175D26B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39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DEC45E-9A2E-487B-AA01-D372E987A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778312-771B-456A-B2CA-5E1ECDB7D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A58BE8-1293-4AEB-BED3-99C5D0FD9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DC012F-1F66-42A4-A90A-003AFE6EE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43C5D4-A872-489A-97EC-F60970BC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E2E3C56-25F6-4022-8734-52168E0E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753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9E35C-F784-42F0-A30E-C7AF6446C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85D264F-ACF3-4EB1-9A45-C91D126C12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310EA13-AFDE-4EE0-8C96-76AFD7DEE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D3FA8D-9C83-4C6F-A93A-9DB795BC2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D537AD-0390-41B7-969C-005B52749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D4CDE6-7C0A-4801-BD3C-821D75450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43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4672DDA-FF9D-467C-A3F0-3A871976E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59AB0C-A715-4597-B866-87166CDA1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034B73-9B59-4A01-907C-519C5A934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3B720-0BB3-41F9-94B5-80414638A091}" type="datetimeFigureOut">
              <a:rPr lang="es-ES" smtClean="0"/>
              <a:t>29/04/2026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40F416-81DD-42FC-B3C2-DF69848F5B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1C4D1E-71ED-416B-B066-0ABBACB06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6EE03-342F-4D5D-B6F0-96BE9AD66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365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7">
            <a:extLst>
              <a:ext uri="{FF2B5EF4-FFF2-40B4-BE49-F238E27FC236}">
                <a16:creationId xmlns:a16="http://schemas.microsoft.com/office/drawing/2014/main" id="{2B44DFE7-2290-4C68-8427-73ADB3D21367}"/>
              </a:ext>
            </a:extLst>
          </p:cNvPr>
          <p:cNvSpPr/>
          <p:nvPr/>
        </p:nvSpPr>
        <p:spPr>
          <a:xfrm>
            <a:off x="692728" y="718562"/>
            <a:ext cx="11125200" cy="6046519"/>
          </a:xfrm>
          <a:custGeom>
            <a:avLst/>
            <a:gdLst/>
            <a:ahLst/>
            <a:cxnLst/>
            <a:rect l="l" t="t" r="r" b="b"/>
            <a:pathLst>
              <a:path w="5671608" h="1829858">
                <a:moveTo>
                  <a:pt x="63496" y="0"/>
                </a:moveTo>
                <a:lnTo>
                  <a:pt x="5608112" y="0"/>
                </a:lnTo>
                <a:cubicBezTo>
                  <a:pt x="5643180" y="0"/>
                  <a:pt x="5671608" y="28428"/>
                  <a:pt x="5671608" y="63496"/>
                </a:cubicBezTo>
                <a:lnTo>
                  <a:pt x="5671608" y="1766362"/>
                </a:lnTo>
                <a:cubicBezTo>
                  <a:pt x="5671608" y="1801430"/>
                  <a:pt x="5643180" y="1829858"/>
                  <a:pt x="5608112" y="1829858"/>
                </a:cubicBezTo>
                <a:lnTo>
                  <a:pt x="63496" y="1829858"/>
                </a:lnTo>
                <a:cubicBezTo>
                  <a:pt x="28428" y="1829858"/>
                  <a:pt x="0" y="1801430"/>
                  <a:pt x="0" y="1766362"/>
                </a:cubicBezTo>
                <a:lnTo>
                  <a:pt x="0" y="63496"/>
                </a:lnTo>
                <a:cubicBezTo>
                  <a:pt x="0" y="28452"/>
                  <a:pt x="28452" y="0"/>
                  <a:pt x="63496" y="0"/>
                </a:cubicBezTo>
                <a:close/>
              </a:path>
            </a:pathLst>
          </a:custGeom>
          <a:solidFill>
            <a:schemeClr val="accent1">
              <a:lumMod val="75000"/>
              <a:alpha val="52000"/>
            </a:schemeClr>
          </a:solidFill>
          <a:ln w="19473">
            <a:solidFill>
              <a:srgbClr val="8B0000">
                <a:alpha val="20000"/>
              </a:srgbClr>
            </a:solidFill>
            <a:prstDash val="solid"/>
          </a:ln>
        </p:spPr>
      </p:sp>
      <p:sp>
        <p:nvSpPr>
          <p:cNvPr id="5" name="Text 28">
            <a:extLst>
              <a:ext uri="{FF2B5EF4-FFF2-40B4-BE49-F238E27FC236}">
                <a16:creationId xmlns:a16="http://schemas.microsoft.com/office/drawing/2014/main" id="{09AC8E1A-A85A-41F3-9674-B6BD1A0FBC89}"/>
              </a:ext>
            </a:extLst>
          </p:cNvPr>
          <p:cNvSpPr/>
          <p:nvPr/>
        </p:nvSpPr>
        <p:spPr>
          <a:xfrm>
            <a:off x="3893127" y="990089"/>
            <a:ext cx="4724401" cy="6208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4400" b="1" dirty="0" err="1"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Tarea</a:t>
            </a:r>
            <a:r>
              <a:rPr lang="en-US" sz="4400" b="1" dirty="0"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 del </a:t>
            </a:r>
            <a:r>
              <a:rPr lang="en-US" sz="4400" b="1" dirty="0" err="1"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Tema</a:t>
            </a:r>
            <a:r>
              <a:rPr lang="en-US" sz="4400" b="1" dirty="0"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 3</a:t>
            </a:r>
            <a:endParaRPr lang="en-US" sz="4400" b="1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FF8BD8D-5EC4-4F4F-ABD8-E7A82022D1C5}"/>
              </a:ext>
            </a:extLst>
          </p:cNvPr>
          <p:cNvSpPr txBox="1"/>
          <p:nvPr/>
        </p:nvSpPr>
        <p:spPr>
          <a:xfrm>
            <a:off x="1227138" y="2339955"/>
            <a:ext cx="9939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¿Teniendo presente el campo científico visto desde la ciencia, la tecnología, consideras que las guerras tienen repercusión en el desarrollo del imperialismo en su fase de decadencia?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799DF49-5E52-48C8-A5B8-BBF99F48C5A8}"/>
              </a:ext>
            </a:extLst>
          </p:cNvPr>
          <p:cNvSpPr/>
          <p:nvPr/>
        </p:nvSpPr>
        <p:spPr>
          <a:xfrm>
            <a:off x="5547359" y="1914693"/>
            <a:ext cx="15129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PREGUNTA 1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40F4D63-C05F-45C2-82FF-E3A3E7D293EB}"/>
              </a:ext>
            </a:extLst>
          </p:cNvPr>
          <p:cNvSpPr txBox="1"/>
          <p:nvPr/>
        </p:nvSpPr>
        <p:spPr>
          <a:xfrm>
            <a:off x="1240993" y="3794830"/>
            <a:ext cx="9939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¿Qué le proporciona al mundo menos desarrollado ubicado en el grupo de los 77, el internacionalismo proletario? Argumenta con datos actuales.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E3461098-D419-42AB-A41E-A302B76191B0}"/>
              </a:ext>
            </a:extLst>
          </p:cNvPr>
          <p:cNvSpPr/>
          <p:nvPr/>
        </p:nvSpPr>
        <p:spPr>
          <a:xfrm>
            <a:off x="5588922" y="3341712"/>
            <a:ext cx="15129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PREGUNTA 2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F366FDF-A0EE-467D-BBE1-6752F2433526}"/>
              </a:ext>
            </a:extLst>
          </p:cNvPr>
          <p:cNvSpPr txBox="1"/>
          <p:nvPr/>
        </p:nvSpPr>
        <p:spPr>
          <a:xfrm>
            <a:off x="1240988" y="5194146"/>
            <a:ext cx="9939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¿Por qué los países menos desarrollados luchan su propia revolución? Argumenta con no menos de tres razones.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9B178AEA-464A-4675-B0F8-CBE6FFDBBD63}"/>
              </a:ext>
            </a:extLst>
          </p:cNvPr>
          <p:cNvSpPr/>
          <p:nvPr/>
        </p:nvSpPr>
        <p:spPr>
          <a:xfrm>
            <a:off x="5616627" y="4754877"/>
            <a:ext cx="15129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PREGUNTA 3</a:t>
            </a:r>
            <a:endParaRPr lang="es-E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79318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86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Sorts Mill Goudy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Johanna</dc:creator>
  <cp:lastModifiedBy>Roberto</cp:lastModifiedBy>
  <cp:revision>2</cp:revision>
  <dcterms:created xsi:type="dcterms:W3CDTF">2026-04-19T13:40:08Z</dcterms:created>
  <dcterms:modified xsi:type="dcterms:W3CDTF">2026-04-29T10:52:35Z</dcterms:modified>
</cp:coreProperties>
</file>