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68" r:id="rId2"/>
    <p:sldId id="269" r:id="rId3"/>
    <p:sldId id="277" r:id="rId4"/>
    <p:sldId id="278" r:id="rId5"/>
    <p:sldId id="279" r:id="rId6"/>
    <p:sldId id="280" r:id="rId7"/>
    <p:sldId id="281" r:id="rId8"/>
    <p:sldId id="270" r:id="rId9"/>
    <p:sldId id="271" r:id="rId10"/>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656"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1048657"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0358E1-00FB-45FF-8FEC-DBEFAC05BEF1}" type="datetimeFigureOut">
              <a:rPr lang="es-ES" smtClean="0"/>
              <a:pPr/>
              <a:t>31/10/2025</a:t>
            </a:fld>
            <a:endParaRPr lang="es-ES"/>
          </a:p>
        </p:txBody>
      </p:sp>
      <p:sp>
        <p:nvSpPr>
          <p:cNvPr id="1048658"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1048659"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60"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1048661"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5074F8-E939-48F1-A1FB-7C22B542CF9A}" type="slidenum">
              <a:rPr lang="es-ES" smtClean="0"/>
              <a:pPr/>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1048598"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1048599"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1048600" name="3 Marcador de fecha"/>
          <p:cNvSpPr>
            <a:spLocks noGrp="1"/>
          </p:cNvSpPr>
          <p:nvPr>
            <p:ph type="dt" sz="half" idx="10"/>
          </p:nvPr>
        </p:nvSpPr>
        <p:spPr/>
        <p:txBody>
          <a:bodyPr/>
          <a:lstStyle/>
          <a:p>
            <a:fld id="{132E4823-589A-427F-ABBD-80C82FA40B62}" type="datetimeFigureOut">
              <a:rPr lang="es-ES" smtClean="0"/>
              <a:pPr/>
              <a:t>31/10/2025</a:t>
            </a:fld>
            <a:endParaRPr lang="es-ES"/>
          </a:p>
        </p:txBody>
      </p:sp>
      <p:sp>
        <p:nvSpPr>
          <p:cNvPr id="1048601" name="4 Marcador de pie de página"/>
          <p:cNvSpPr>
            <a:spLocks noGrp="1"/>
          </p:cNvSpPr>
          <p:nvPr>
            <p:ph type="ftr" sz="quarter" idx="11"/>
          </p:nvPr>
        </p:nvSpPr>
        <p:spPr/>
        <p:txBody>
          <a:bodyPr/>
          <a:lstStyle/>
          <a:p>
            <a:endParaRPr lang="es-ES"/>
          </a:p>
        </p:txBody>
      </p:sp>
      <p:sp>
        <p:nvSpPr>
          <p:cNvPr id="1048602" name="5 Marcador de número de diapositiva"/>
          <p:cNvSpPr>
            <a:spLocks noGrp="1"/>
          </p:cNvSpPr>
          <p:nvPr>
            <p:ph type="sldNum" sz="quarter" idx="12"/>
          </p:nvPr>
        </p:nvSpPr>
        <p:spPr/>
        <p:txBody>
          <a:bodyPr/>
          <a:lstStyle/>
          <a:p>
            <a:fld id="{F2A24673-B8DE-4992-B576-A7C6726C8CAC}"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1048626" name="1 Título"/>
          <p:cNvSpPr>
            <a:spLocks noGrp="1"/>
          </p:cNvSpPr>
          <p:nvPr>
            <p:ph type="title"/>
          </p:nvPr>
        </p:nvSpPr>
        <p:spPr/>
        <p:txBody>
          <a:bodyPr/>
          <a:lstStyle/>
          <a:p>
            <a:r>
              <a:rPr lang="es-ES" smtClean="0"/>
              <a:t>Haga clic para modificar el estilo de título del patrón</a:t>
            </a:r>
            <a:endParaRPr lang="es-ES"/>
          </a:p>
        </p:txBody>
      </p:sp>
      <p:sp>
        <p:nvSpPr>
          <p:cNvPr id="1048627"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28" name="3 Marcador de fecha"/>
          <p:cNvSpPr>
            <a:spLocks noGrp="1"/>
          </p:cNvSpPr>
          <p:nvPr>
            <p:ph type="dt" sz="half" idx="10"/>
          </p:nvPr>
        </p:nvSpPr>
        <p:spPr/>
        <p:txBody>
          <a:bodyPr/>
          <a:lstStyle/>
          <a:p>
            <a:fld id="{132E4823-589A-427F-ABBD-80C82FA40B62}" type="datetimeFigureOut">
              <a:rPr lang="es-ES" smtClean="0"/>
              <a:pPr/>
              <a:t>31/10/2025</a:t>
            </a:fld>
            <a:endParaRPr lang="es-ES"/>
          </a:p>
        </p:txBody>
      </p:sp>
      <p:sp>
        <p:nvSpPr>
          <p:cNvPr id="1048629" name="4 Marcador de pie de página"/>
          <p:cNvSpPr>
            <a:spLocks noGrp="1"/>
          </p:cNvSpPr>
          <p:nvPr>
            <p:ph type="ftr" sz="quarter" idx="11"/>
          </p:nvPr>
        </p:nvSpPr>
        <p:spPr/>
        <p:txBody>
          <a:bodyPr/>
          <a:lstStyle/>
          <a:p>
            <a:endParaRPr lang="es-ES"/>
          </a:p>
        </p:txBody>
      </p:sp>
      <p:sp>
        <p:nvSpPr>
          <p:cNvPr id="1048630" name="5 Marcador de número de diapositiva"/>
          <p:cNvSpPr>
            <a:spLocks noGrp="1"/>
          </p:cNvSpPr>
          <p:nvPr>
            <p:ph type="sldNum" sz="quarter" idx="12"/>
          </p:nvPr>
        </p:nvSpPr>
        <p:spPr/>
        <p:txBody>
          <a:bodyPr/>
          <a:lstStyle/>
          <a:p>
            <a:fld id="{F2A24673-B8DE-4992-B576-A7C6726C8CAC}"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1048615"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1048616"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17" name="3 Marcador de fecha"/>
          <p:cNvSpPr>
            <a:spLocks noGrp="1"/>
          </p:cNvSpPr>
          <p:nvPr>
            <p:ph type="dt" sz="half" idx="10"/>
          </p:nvPr>
        </p:nvSpPr>
        <p:spPr/>
        <p:txBody>
          <a:bodyPr/>
          <a:lstStyle/>
          <a:p>
            <a:fld id="{132E4823-589A-427F-ABBD-80C82FA40B62}" type="datetimeFigureOut">
              <a:rPr lang="es-ES" smtClean="0"/>
              <a:pPr/>
              <a:t>31/10/2025</a:t>
            </a:fld>
            <a:endParaRPr lang="es-ES"/>
          </a:p>
        </p:txBody>
      </p:sp>
      <p:sp>
        <p:nvSpPr>
          <p:cNvPr id="1048618" name="4 Marcador de pie de página"/>
          <p:cNvSpPr>
            <a:spLocks noGrp="1"/>
          </p:cNvSpPr>
          <p:nvPr>
            <p:ph type="ftr" sz="quarter" idx="11"/>
          </p:nvPr>
        </p:nvSpPr>
        <p:spPr/>
        <p:txBody>
          <a:bodyPr/>
          <a:lstStyle/>
          <a:p>
            <a:endParaRPr lang="es-ES"/>
          </a:p>
        </p:txBody>
      </p:sp>
      <p:sp>
        <p:nvSpPr>
          <p:cNvPr id="1048619" name="5 Marcador de número de diapositiva"/>
          <p:cNvSpPr>
            <a:spLocks noGrp="1"/>
          </p:cNvSpPr>
          <p:nvPr>
            <p:ph type="sldNum" sz="quarter" idx="12"/>
          </p:nvPr>
        </p:nvSpPr>
        <p:spPr/>
        <p:txBody>
          <a:bodyPr/>
          <a:lstStyle/>
          <a:p>
            <a:fld id="{F2A24673-B8DE-4992-B576-A7C6726C8CAC}"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1048581" name="1 Título"/>
          <p:cNvSpPr>
            <a:spLocks noGrp="1"/>
          </p:cNvSpPr>
          <p:nvPr>
            <p:ph type="title"/>
          </p:nvPr>
        </p:nvSpPr>
        <p:spPr/>
        <p:txBody>
          <a:bodyPr/>
          <a:lstStyle/>
          <a:p>
            <a:r>
              <a:rPr lang="es-ES" smtClean="0"/>
              <a:t>Haga clic para modificar el estilo de título del patrón</a:t>
            </a:r>
            <a:endParaRPr lang="es-ES"/>
          </a:p>
        </p:txBody>
      </p:sp>
      <p:sp>
        <p:nvSpPr>
          <p:cNvPr id="1048582"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583" name="3 Marcador de fecha"/>
          <p:cNvSpPr>
            <a:spLocks noGrp="1"/>
          </p:cNvSpPr>
          <p:nvPr>
            <p:ph type="dt" sz="half" idx="10"/>
          </p:nvPr>
        </p:nvSpPr>
        <p:spPr/>
        <p:txBody>
          <a:bodyPr/>
          <a:lstStyle/>
          <a:p>
            <a:fld id="{132E4823-589A-427F-ABBD-80C82FA40B62}" type="datetimeFigureOut">
              <a:rPr lang="es-ES" smtClean="0"/>
              <a:pPr/>
              <a:t>31/10/2025</a:t>
            </a:fld>
            <a:endParaRPr lang="es-ES"/>
          </a:p>
        </p:txBody>
      </p:sp>
      <p:sp>
        <p:nvSpPr>
          <p:cNvPr id="1048584" name="4 Marcador de pie de página"/>
          <p:cNvSpPr>
            <a:spLocks noGrp="1"/>
          </p:cNvSpPr>
          <p:nvPr>
            <p:ph type="ftr" sz="quarter" idx="11"/>
          </p:nvPr>
        </p:nvSpPr>
        <p:spPr/>
        <p:txBody>
          <a:bodyPr/>
          <a:lstStyle/>
          <a:p>
            <a:endParaRPr lang="es-ES"/>
          </a:p>
        </p:txBody>
      </p:sp>
      <p:sp>
        <p:nvSpPr>
          <p:cNvPr id="1048585" name="5 Marcador de número de diapositiva"/>
          <p:cNvSpPr>
            <a:spLocks noGrp="1"/>
          </p:cNvSpPr>
          <p:nvPr>
            <p:ph type="sldNum" sz="quarter" idx="12"/>
          </p:nvPr>
        </p:nvSpPr>
        <p:spPr/>
        <p:txBody>
          <a:bodyPr/>
          <a:lstStyle/>
          <a:p>
            <a:fld id="{F2A24673-B8DE-4992-B576-A7C6726C8CAC}"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1048631"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1048632"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1048633" name="3 Marcador de fecha"/>
          <p:cNvSpPr>
            <a:spLocks noGrp="1"/>
          </p:cNvSpPr>
          <p:nvPr>
            <p:ph type="dt" sz="half" idx="10"/>
          </p:nvPr>
        </p:nvSpPr>
        <p:spPr/>
        <p:txBody>
          <a:bodyPr/>
          <a:lstStyle/>
          <a:p>
            <a:fld id="{132E4823-589A-427F-ABBD-80C82FA40B62}" type="datetimeFigureOut">
              <a:rPr lang="es-ES" smtClean="0"/>
              <a:pPr/>
              <a:t>31/10/2025</a:t>
            </a:fld>
            <a:endParaRPr lang="es-ES"/>
          </a:p>
        </p:txBody>
      </p:sp>
      <p:sp>
        <p:nvSpPr>
          <p:cNvPr id="1048634" name="4 Marcador de pie de página"/>
          <p:cNvSpPr>
            <a:spLocks noGrp="1"/>
          </p:cNvSpPr>
          <p:nvPr>
            <p:ph type="ftr" sz="quarter" idx="11"/>
          </p:nvPr>
        </p:nvSpPr>
        <p:spPr/>
        <p:txBody>
          <a:bodyPr/>
          <a:lstStyle/>
          <a:p>
            <a:endParaRPr lang="es-ES"/>
          </a:p>
        </p:txBody>
      </p:sp>
      <p:sp>
        <p:nvSpPr>
          <p:cNvPr id="1048635" name="5 Marcador de número de diapositiva"/>
          <p:cNvSpPr>
            <a:spLocks noGrp="1"/>
          </p:cNvSpPr>
          <p:nvPr>
            <p:ph type="sldNum" sz="quarter" idx="12"/>
          </p:nvPr>
        </p:nvSpPr>
        <p:spPr/>
        <p:txBody>
          <a:bodyPr/>
          <a:lstStyle/>
          <a:p>
            <a:fld id="{F2A24673-B8DE-4992-B576-A7C6726C8CAC}"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1048636" name="1 Título"/>
          <p:cNvSpPr>
            <a:spLocks noGrp="1"/>
          </p:cNvSpPr>
          <p:nvPr>
            <p:ph type="title"/>
          </p:nvPr>
        </p:nvSpPr>
        <p:spPr/>
        <p:txBody>
          <a:bodyPr/>
          <a:lstStyle/>
          <a:p>
            <a:r>
              <a:rPr lang="es-ES" smtClean="0"/>
              <a:t>Haga clic para modificar el estilo de título del patrón</a:t>
            </a:r>
            <a:endParaRPr lang="es-ES"/>
          </a:p>
        </p:txBody>
      </p:sp>
      <p:sp>
        <p:nvSpPr>
          <p:cNvPr id="1048637"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38"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39" name="4 Marcador de fecha"/>
          <p:cNvSpPr>
            <a:spLocks noGrp="1"/>
          </p:cNvSpPr>
          <p:nvPr>
            <p:ph type="dt" sz="half" idx="10"/>
          </p:nvPr>
        </p:nvSpPr>
        <p:spPr/>
        <p:txBody>
          <a:bodyPr/>
          <a:lstStyle/>
          <a:p>
            <a:fld id="{132E4823-589A-427F-ABBD-80C82FA40B62}" type="datetimeFigureOut">
              <a:rPr lang="es-ES" smtClean="0"/>
              <a:pPr/>
              <a:t>31/10/2025</a:t>
            </a:fld>
            <a:endParaRPr lang="es-ES"/>
          </a:p>
        </p:txBody>
      </p:sp>
      <p:sp>
        <p:nvSpPr>
          <p:cNvPr id="1048640" name="5 Marcador de pie de página"/>
          <p:cNvSpPr>
            <a:spLocks noGrp="1"/>
          </p:cNvSpPr>
          <p:nvPr>
            <p:ph type="ftr" sz="quarter" idx="11"/>
          </p:nvPr>
        </p:nvSpPr>
        <p:spPr/>
        <p:txBody>
          <a:bodyPr/>
          <a:lstStyle/>
          <a:p>
            <a:endParaRPr lang="es-ES"/>
          </a:p>
        </p:txBody>
      </p:sp>
      <p:sp>
        <p:nvSpPr>
          <p:cNvPr id="1048641" name="6 Marcador de número de diapositiva"/>
          <p:cNvSpPr>
            <a:spLocks noGrp="1"/>
          </p:cNvSpPr>
          <p:nvPr>
            <p:ph type="sldNum" sz="quarter" idx="12"/>
          </p:nvPr>
        </p:nvSpPr>
        <p:spPr/>
        <p:txBody>
          <a:bodyPr/>
          <a:lstStyle/>
          <a:p>
            <a:fld id="{F2A24673-B8DE-4992-B576-A7C6726C8CAC}"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48642" name="1 Título"/>
          <p:cNvSpPr>
            <a:spLocks noGrp="1"/>
          </p:cNvSpPr>
          <p:nvPr>
            <p:ph type="title"/>
          </p:nvPr>
        </p:nvSpPr>
        <p:spPr/>
        <p:txBody>
          <a:bodyPr/>
          <a:lstStyle/>
          <a:p>
            <a:r>
              <a:rPr lang="es-ES" smtClean="0"/>
              <a:t>Haga clic para modificar el estilo de título del patrón</a:t>
            </a:r>
            <a:endParaRPr lang="es-ES"/>
          </a:p>
        </p:txBody>
      </p:sp>
      <p:sp>
        <p:nvSpPr>
          <p:cNvPr id="104864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04864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4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04864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47" name="6 Marcador de fecha"/>
          <p:cNvSpPr>
            <a:spLocks noGrp="1"/>
          </p:cNvSpPr>
          <p:nvPr>
            <p:ph type="dt" sz="half" idx="10"/>
          </p:nvPr>
        </p:nvSpPr>
        <p:spPr/>
        <p:txBody>
          <a:bodyPr/>
          <a:lstStyle/>
          <a:p>
            <a:fld id="{132E4823-589A-427F-ABBD-80C82FA40B62}" type="datetimeFigureOut">
              <a:rPr lang="es-ES" smtClean="0"/>
              <a:pPr/>
              <a:t>31/10/2025</a:t>
            </a:fld>
            <a:endParaRPr lang="es-ES"/>
          </a:p>
        </p:txBody>
      </p:sp>
      <p:sp>
        <p:nvSpPr>
          <p:cNvPr id="1048648" name="7 Marcador de pie de página"/>
          <p:cNvSpPr>
            <a:spLocks noGrp="1"/>
          </p:cNvSpPr>
          <p:nvPr>
            <p:ph type="ftr" sz="quarter" idx="11"/>
          </p:nvPr>
        </p:nvSpPr>
        <p:spPr/>
        <p:txBody>
          <a:bodyPr/>
          <a:lstStyle/>
          <a:p>
            <a:endParaRPr lang="es-ES"/>
          </a:p>
        </p:txBody>
      </p:sp>
      <p:sp>
        <p:nvSpPr>
          <p:cNvPr id="1048649" name="8 Marcador de número de diapositiva"/>
          <p:cNvSpPr>
            <a:spLocks noGrp="1"/>
          </p:cNvSpPr>
          <p:nvPr>
            <p:ph type="sldNum" sz="quarter" idx="12"/>
          </p:nvPr>
        </p:nvSpPr>
        <p:spPr/>
        <p:txBody>
          <a:bodyPr/>
          <a:lstStyle/>
          <a:p>
            <a:fld id="{F2A24673-B8DE-4992-B576-A7C6726C8CAC}"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1048611" name="1 Título"/>
          <p:cNvSpPr>
            <a:spLocks noGrp="1"/>
          </p:cNvSpPr>
          <p:nvPr>
            <p:ph type="title"/>
          </p:nvPr>
        </p:nvSpPr>
        <p:spPr/>
        <p:txBody>
          <a:bodyPr/>
          <a:lstStyle/>
          <a:p>
            <a:r>
              <a:rPr lang="es-ES" smtClean="0"/>
              <a:t>Haga clic para modificar el estilo de título del patrón</a:t>
            </a:r>
            <a:endParaRPr lang="es-ES"/>
          </a:p>
        </p:txBody>
      </p:sp>
      <p:sp>
        <p:nvSpPr>
          <p:cNvPr id="1048612" name="2 Marcador de fecha"/>
          <p:cNvSpPr>
            <a:spLocks noGrp="1"/>
          </p:cNvSpPr>
          <p:nvPr>
            <p:ph type="dt" sz="half" idx="10"/>
          </p:nvPr>
        </p:nvSpPr>
        <p:spPr/>
        <p:txBody>
          <a:bodyPr/>
          <a:lstStyle/>
          <a:p>
            <a:fld id="{132E4823-589A-427F-ABBD-80C82FA40B62}" type="datetimeFigureOut">
              <a:rPr lang="es-ES" smtClean="0"/>
              <a:pPr/>
              <a:t>31/10/2025</a:t>
            </a:fld>
            <a:endParaRPr lang="es-ES"/>
          </a:p>
        </p:txBody>
      </p:sp>
      <p:sp>
        <p:nvSpPr>
          <p:cNvPr id="1048613" name="3 Marcador de pie de página"/>
          <p:cNvSpPr>
            <a:spLocks noGrp="1"/>
          </p:cNvSpPr>
          <p:nvPr>
            <p:ph type="ftr" sz="quarter" idx="11"/>
          </p:nvPr>
        </p:nvSpPr>
        <p:spPr/>
        <p:txBody>
          <a:bodyPr/>
          <a:lstStyle/>
          <a:p>
            <a:endParaRPr lang="es-ES"/>
          </a:p>
        </p:txBody>
      </p:sp>
      <p:sp>
        <p:nvSpPr>
          <p:cNvPr id="1048614" name="4 Marcador de número de diapositiva"/>
          <p:cNvSpPr>
            <a:spLocks noGrp="1"/>
          </p:cNvSpPr>
          <p:nvPr>
            <p:ph type="sldNum" sz="quarter" idx="12"/>
          </p:nvPr>
        </p:nvSpPr>
        <p:spPr/>
        <p:txBody>
          <a:bodyPr/>
          <a:lstStyle/>
          <a:p>
            <a:fld id="{F2A24673-B8DE-4992-B576-A7C6726C8CAC}"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1048588" name="1 Marcador de fecha"/>
          <p:cNvSpPr>
            <a:spLocks noGrp="1"/>
          </p:cNvSpPr>
          <p:nvPr>
            <p:ph type="dt" sz="half" idx="10"/>
          </p:nvPr>
        </p:nvSpPr>
        <p:spPr/>
        <p:txBody>
          <a:bodyPr/>
          <a:lstStyle/>
          <a:p>
            <a:fld id="{132E4823-589A-427F-ABBD-80C82FA40B62}" type="datetimeFigureOut">
              <a:rPr lang="es-ES" smtClean="0"/>
              <a:pPr/>
              <a:t>31/10/2025</a:t>
            </a:fld>
            <a:endParaRPr lang="es-ES"/>
          </a:p>
        </p:txBody>
      </p:sp>
      <p:sp>
        <p:nvSpPr>
          <p:cNvPr id="1048589" name="2 Marcador de pie de página"/>
          <p:cNvSpPr>
            <a:spLocks noGrp="1"/>
          </p:cNvSpPr>
          <p:nvPr>
            <p:ph type="ftr" sz="quarter" idx="11"/>
          </p:nvPr>
        </p:nvSpPr>
        <p:spPr/>
        <p:txBody>
          <a:bodyPr/>
          <a:lstStyle/>
          <a:p>
            <a:endParaRPr lang="es-ES"/>
          </a:p>
        </p:txBody>
      </p:sp>
      <p:sp>
        <p:nvSpPr>
          <p:cNvPr id="1048590" name="3 Marcador de número de diapositiva"/>
          <p:cNvSpPr>
            <a:spLocks noGrp="1"/>
          </p:cNvSpPr>
          <p:nvPr>
            <p:ph type="sldNum" sz="quarter" idx="12"/>
          </p:nvPr>
        </p:nvSpPr>
        <p:spPr/>
        <p:txBody>
          <a:bodyPr/>
          <a:lstStyle/>
          <a:p>
            <a:fld id="{F2A24673-B8DE-4992-B576-A7C6726C8CAC}"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1048650"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1048651"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52"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048653" name="4 Marcador de fecha"/>
          <p:cNvSpPr>
            <a:spLocks noGrp="1"/>
          </p:cNvSpPr>
          <p:nvPr>
            <p:ph type="dt" sz="half" idx="10"/>
          </p:nvPr>
        </p:nvSpPr>
        <p:spPr/>
        <p:txBody>
          <a:bodyPr/>
          <a:lstStyle/>
          <a:p>
            <a:fld id="{132E4823-589A-427F-ABBD-80C82FA40B62}" type="datetimeFigureOut">
              <a:rPr lang="es-ES" smtClean="0"/>
              <a:pPr/>
              <a:t>31/10/2025</a:t>
            </a:fld>
            <a:endParaRPr lang="es-ES"/>
          </a:p>
        </p:txBody>
      </p:sp>
      <p:sp>
        <p:nvSpPr>
          <p:cNvPr id="1048654" name="5 Marcador de pie de página"/>
          <p:cNvSpPr>
            <a:spLocks noGrp="1"/>
          </p:cNvSpPr>
          <p:nvPr>
            <p:ph type="ftr" sz="quarter" idx="11"/>
          </p:nvPr>
        </p:nvSpPr>
        <p:spPr/>
        <p:txBody>
          <a:bodyPr/>
          <a:lstStyle/>
          <a:p>
            <a:endParaRPr lang="es-ES"/>
          </a:p>
        </p:txBody>
      </p:sp>
      <p:sp>
        <p:nvSpPr>
          <p:cNvPr id="1048655" name="6 Marcador de número de diapositiva"/>
          <p:cNvSpPr>
            <a:spLocks noGrp="1"/>
          </p:cNvSpPr>
          <p:nvPr>
            <p:ph type="sldNum" sz="quarter" idx="12"/>
          </p:nvPr>
        </p:nvSpPr>
        <p:spPr/>
        <p:txBody>
          <a:bodyPr/>
          <a:lstStyle/>
          <a:p>
            <a:fld id="{F2A24673-B8DE-4992-B576-A7C6726C8CAC}"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048620"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1048621"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1048622"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048623" name="4 Marcador de fecha"/>
          <p:cNvSpPr>
            <a:spLocks noGrp="1"/>
          </p:cNvSpPr>
          <p:nvPr>
            <p:ph type="dt" sz="half" idx="10"/>
          </p:nvPr>
        </p:nvSpPr>
        <p:spPr/>
        <p:txBody>
          <a:bodyPr/>
          <a:lstStyle/>
          <a:p>
            <a:fld id="{132E4823-589A-427F-ABBD-80C82FA40B62}" type="datetimeFigureOut">
              <a:rPr lang="es-ES" smtClean="0"/>
              <a:pPr/>
              <a:t>31/10/2025</a:t>
            </a:fld>
            <a:endParaRPr lang="es-ES"/>
          </a:p>
        </p:txBody>
      </p:sp>
      <p:sp>
        <p:nvSpPr>
          <p:cNvPr id="1048624" name="5 Marcador de pie de página"/>
          <p:cNvSpPr>
            <a:spLocks noGrp="1"/>
          </p:cNvSpPr>
          <p:nvPr>
            <p:ph type="ftr" sz="quarter" idx="11"/>
          </p:nvPr>
        </p:nvSpPr>
        <p:spPr/>
        <p:txBody>
          <a:bodyPr/>
          <a:lstStyle/>
          <a:p>
            <a:endParaRPr lang="es-ES"/>
          </a:p>
        </p:txBody>
      </p:sp>
      <p:sp>
        <p:nvSpPr>
          <p:cNvPr id="1048625" name="6 Marcador de número de diapositiva"/>
          <p:cNvSpPr>
            <a:spLocks noGrp="1"/>
          </p:cNvSpPr>
          <p:nvPr>
            <p:ph type="sldNum" sz="quarter" idx="12"/>
          </p:nvPr>
        </p:nvSpPr>
        <p:spPr/>
        <p:txBody>
          <a:bodyPr/>
          <a:lstStyle/>
          <a:p>
            <a:fld id="{F2A24673-B8DE-4992-B576-A7C6726C8CAC}"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1048577"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578"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2E4823-589A-427F-ABBD-80C82FA40B62}" type="datetimeFigureOut">
              <a:rPr lang="es-ES" smtClean="0"/>
              <a:pPr/>
              <a:t>31/10/2025</a:t>
            </a:fld>
            <a:endParaRPr lang="es-ES"/>
          </a:p>
        </p:txBody>
      </p:sp>
      <p:sp>
        <p:nvSpPr>
          <p:cNvPr id="1048579"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1048580"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A24673-B8DE-4992-B576-A7C6726C8CAC}"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3" name="1 Título"/>
          <p:cNvSpPr>
            <a:spLocks noGrp="1"/>
          </p:cNvSpPr>
          <p:nvPr>
            <p:ph type="ctrTitle"/>
          </p:nvPr>
        </p:nvSpPr>
        <p:spPr/>
        <p:txBody>
          <a:bodyPr>
            <a:normAutofit/>
          </a:bodyPr>
          <a:lstStyle/>
          <a:p>
            <a:r>
              <a:rPr lang="es-ES" dirty="0" smtClean="0"/>
              <a:t>Tendencias actuales del Sistema Político Mundial</a:t>
            </a:r>
            <a:endParaRPr lang="es-ES" dirty="0"/>
          </a:p>
        </p:txBody>
      </p:sp>
      <p:sp>
        <p:nvSpPr>
          <p:cNvPr id="1048604" name="2 Subtítulo"/>
          <p:cNvSpPr>
            <a:spLocks noGrp="1"/>
          </p:cNvSpPr>
          <p:nvPr>
            <p:ph type="subTitle" idx="1"/>
          </p:nvPr>
        </p:nvSpPr>
        <p:spPr/>
        <p:txBody>
          <a:bodyPr/>
          <a:lstStyle/>
          <a:p>
            <a:r>
              <a:rPr lang="es-ES" b="1" dirty="0" smtClean="0"/>
              <a:t>Clase práctica 1</a:t>
            </a:r>
            <a:endParaRPr lang="es-ES"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5" name="1 Título"/>
          <p:cNvSpPr>
            <a:spLocks noGrp="1"/>
          </p:cNvSpPr>
          <p:nvPr>
            <p:ph type="title"/>
          </p:nvPr>
        </p:nvSpPr>
        <p:spPr>
          <a:xfrm>
            <a:off x="457200" y="196973"/>
            <a:ext cx="8229600" cy="1143000"/>
          </a:xfrm>
        </p:spPr>
        <p:txBody>
          <a:bodyPr>
            <a:normAutofit fontScale="90000"/>
          </a:bodyPr>
          <a:lstStyle/>
          <a:p>
            <a:r>
              <a:rPr lang="en-US" altLang="es-US" dirty="0" smtClean="0"/>
              <a:t>Nueva era</a:t>
            </a:r>
            <a:r>
              <a:rPr lang="en-US" altLang="es-US" dirty="0" smtClean="0"/>
              <a:t> </a:t>
            </a:r>
            <a:r>
              <a:rPr lang="en-US" altLang="es-US" dirty="0" smtClean="0"/>
              <a:t>en la </a:t>
            </a:r>
            <a:r>
              <a:rPr lang="es-ES" altLang="es-US" dirty="0" smtClean="0"/>
              <a:t>geopolítica</a:t>
            </a:r>
            <a:r>
              <a:rPr lang="en-US" altLang="es-US" dirty="0" smtClean="0"/>
              <a:t> </a:t>
            </a:r>
            <a:r>
              <a:rPr lang="es-ES" dirty="0" smtClean="0"/>
              <a:t>mundial </a:t>
            </a:r>
            <a:endParaRPr lang="es-ES" dirty="0"/>
          </a:p>
        </p:txBody>
      </p:sp>
      <p:sp>
        <p:nvSpPr>
          <p:cNvPr id="1048596" name="2 Marcador de contenido"/>
          <p:cNvSpPr>
            <a:spLocks noGrp="1"/>
          </p:cNvSpPr>
          <p:nvPr>
            <p:ph idx="1"/>
          </p:nvPr>
        </p:nvSpPr>
        <p:spPr>
          <a:xfrm>
            <a:off x="457200" y="1600200"/>
            <a:ext cx="8329642" cy="4972072"/>
          </a:xfrm>
        </p:spPr>
        <p:txBody>
          <a:bodyPr>
            <a:normAutofit fontScale="85000" lnSpcReduction="20000"/>
          </a:bodyPr>
          <a:lstStyle/>
          <a:p>
            <a:r>
              <a:rPr lang="es-ES" sz="4000" dirty="0" smtClean="0"/>
              <a:t>Declive </a:t>
            </a:r>
            <a:r>
              <a:rPr lang="es-ES" sz="4000" dirty="0" smtClean="0"/>
              <a:t>de la hegemonía mundial de Occidente</a:t>
            </a:r>
            <a:r>
              <a:rPr lang="en-US" altLang="es-US" sz="4000" dirty="0" smtClean="0"/>
              <a:t>.</a:t>
            </a:r>
          </a:p>
          <a:p>
            <a:r>
              <a:rPr lang="en-US" altLang="es-US" sz="4000" dirty="0" smtClean="0"/>
              <a:t>Crisis </a:t>
            </a:r>
            <a:r>
              <a:rPr lang="en-US" altLang="es-US" sz="4000" dirty="0" smtClean="0"/>
              <a:t>d</a:t>
            </a:r>
            <a:r>
              <a:rPr lang="es-ES" sz="4000" dirty="0" smtClean="0"/>
              <a:t>e los mecanismos occidentales </a:t>
            </a:r>
            <a:r>
              <a:rPr lang="en-US" altLang="zh-CN" sz="4000" dirty="0" err="1" smtClean="0"/>
              <a:t>para</a:t>
            </a:r>
            <a:r>
              <a:rPr lang="en-US" altLang="zh-CN" sz="4000" dirty="0" smtClean="0"/>
              <a:t> </a:t>
            </a:r>
            <a:r>
              <a:rPr lang="en-US" altLang="zh-CN" sz="4000" dirty="0" err="1" smtClean="0"/>
              <a:t>mantener</a:t>
            </a:r>
            <a:r>
              <a:rPr lang="en-US" altLang="zh-CN" sz="4000" dirty="0" smtClean="0"/>
              <a:t> </a:t>
            </a:r>
            <a:r>
              <a:rPr lang="en-US" altLang="zh-CN" sz="4000" dirty="0" smtClean="0"/>
              <a:t>el </a:t>
            </a:r>
            <a:r>
              <a:rPr lang="en-US" altLang="zh-CN" sz="4000" dirty="0" err="1" smtClean="0"/>
              <a:t>orden</a:t>
            </a:r>
            <a:r>
              <a:rPr lang="en-US" altLang="zh-CN" sz="4000" dirty="0" smtClean="0"/>
              <a:t> </a:t>
            </a:r>
            <a:r>
              <a:rPr lang="en-US" altLang="zh-CN" sz="4000" dirty="0" err="1" smtClean="0"/>
              <a:t>mundial</a:t>
            </a:r>
            <a:r>
              <a:rPr lang="en-US" altLang="zh-CN" sz="4000" dirty="0" smtClean="0"/>
              <a:t>  y la </a:t>
            </a:r>
            <a:r>
              <a:rPr lang="en-US" altLang="zh-CN" sz="4000" dirty="0" err="1" smtClean="0"/>
              <a:t>hegemonía</a:t>
            </a:r>
            <a:r>
              <a:rPr lang="en-US" altLang="zh-CN" sz="4000" dirty="0" smtClean="0"/>
              <a:t>. </a:t>
            </a:r>
            <a:endParaRPr lang="en-US" altLang="zh-CN" sz="4000" dirty="0" smtClean="0"/>
          </a:p>
          <a:p>
            <a:r>
              <a:rPr lang="es-ES" altLang="zh-CN" sz="4000" dirty="0" smtClean="0"/>
              <a:t>Creciente</a:t>
            </a:r>
            <a:r>
              <a:rPr lang="en-US" altLang="zh-CN" sz="4000" dirty="0" smtClean="0"/>
              <a:t> </a:t>
            </a:r>
            <a:r>
              <a:rPr lang="es-ES" altLang="zh-CN" sz="4000" dirty="0" smtClean="0"/>
              <a:t>agresividad</a:t>
            </a:r>
            <a:r>
              <a:rPr lang="en-US" altLang="zh-CN" sz="4000" dirty="0" smtClean="0"/>
              <a:t> de </a:t>
            </a:r>
            <a:r>
              <a:rPr lang="en-US" altLang="zh-CN" sz="4000" dirty="0" err="1" smtClean="0"/>
              <a:t>Occidente</a:t>
            </a:r>
            <a:r>
              <a:rPr lang="en-US" altLang="zh-CN" sz="4000" dirty="0" smtClean="0"/>
              <a:t>.</a:t>
            </a:r>
            <a:endParaRPr lang="zh-CN" altLang="en-US" sz="3600" dirty="0" smtClean="0"/>
          </a:p>
          <a:p>
            <a:r>
              <a:rPr lang="es-ES" sz="4000" dirty="0" smtClean="0"/>
              <a:t>Emergencia </a:t>
            </a:r>
            <a:r>
              <a:rPr lang="es-ES" sz="4000" dirty="0" smtClean="0"/>
              <a:t>de nuevas potencias</a:t>
            </a:r>
            <a:r>
              <a:rPr lang="en-US" altLang="es-US" sz="4000" dirty="0" smtClean="0"/>
              <a:t>.</a:t>
            </a:r>
            <a:r>
              <a:rPr lang="zh-CN" altLang="es-ES" sz="4000" dirty="0" smtClean="0"/>
              <a:t> </a:t>
            </a:r>
            <a:r>
              <a:rPr lang="es-ES" sz="4000" dirty="0" smtClean="0"/>
              <a:t>Creciente</a:t>
            </a:r>
            <a:r>
              <a:rPr lang="en-US" altLang="es-US" sz="4000" dirty="0" smtClean="0"/>
              <a:t> </a:t>
            </a:r>
            <a:r>
              <a:rPr lang="en-US" altLang="es-US" sz="4000" dirty="0" err="1"/>
              <a:t>multipolaridad</a:t>
            </a:r>
            <a:r>
              <a:rPr lang="en-US" altLang="es-US" sz="4000" dirty="0" smtClean="0"/>
              <a:t>.</a:t>
            </a:r>
          </a:p>
          <a:p>
            <a:r>
              <a:rPr lang="en-US" sz="4000" dirty="0" err="1" smtClean="0"/>
              <a:t>Creciente</a:t>
            </a:r>
            <a:r>
              <a:rPr lang="en-US" sz="4000" dirty="0" smtClean="0"/>
              <a:t> </a:t>
            </a:r>
            <a:r>
              <a:rPr lang="en-US" sz="4000" dirty="0" err="1" smtClean="0"/>
              <a:t>diversidad</a:t>
            </a:r>
            <a:r>
              <a:rPr lang="en-US" sz="4000" dirty="0" smtClean="0"/>
              <a:t> de</a:t>
            </a:r>
            <a:r>
              <a:rPr lang="es-ES" sz="4000" dirty="0" smtClean="0"/>
              <a:t>l </a:t>
            </a:r>
            <a:r>
              <a:rPr lang="es-ES" sz="4000" dirty="0" smtClean="0"/>
              <a:t>sistema financiero </a:t>
            </a:r>
            <a:r>
              <a:rPr lang="es-ES" sz="4000" dirty="0" smtClean="0"/>
              <a:t>mundial.</a:t>
            </a:r>
            <a:endParaRPr lang="zh-CN" altLang="en-US" sz="3600" dirty="0" smtClean="0"/>
          </a:p>
          <a:p>
            <a:pPr marL="0" indent="0">
              <a:buNone/>
            </a:pPr>
            <a:r>
              <a:rPr lang="es-ES" sz="4000" dirty="0" smtClean="0"/>
              <a:t> </a:t>
            </a:r>
            <a:endParaRPr lang="es-ES" sz="4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1" name="2 Marcador de contenido"/>
          <p:cNvSpPr>
            <a:spLocks noGrp="1"/>
          </p:cNvSpPr>
          <p:nvPr>
            <p:ph idx="4294967295"/>
          </p:nvPr>
        </p:nvSpPr>
        <p:spPr>
          <a:xfrm>
            <a:off x="0" y="500042"/>
            <a:ext cx="8858250" cy="6024583"/>
          </a:xfrm>
        </p:spPr>
        <p:txBody>
          <a:bodyPr>
            <a:normAutofit/>
          </a:bodyPr>
          <a:lstStyle/>
          <a:p>
            <a:r>
              <a:rPr lang="es-ES" sz="3400" i="1" dirty="0" smtClean="0"/>
              <a:t>“¿</a:t>
            </a:r>
            <a:r>
              <a:rPr lang="es-ES" sz="3400" i="1" dirty="0" smtClean="0"/>
              <a:t>Sabe </a:t>
            </a:r>
            <a:r>
              <a:rPr lang="es-ES" sz="3400" i="1" dirty="0" smtClean="0"/>
              <a:t>cuántas veces China ha entrado en guerra con alguien? Ni una sola vez, mientras que nosotros estamos constantemente en guerra. Estados Unidos es la nación más guerrera en la historia del mundo porque quiere imponer los valores estadounidenses en todo Occidente (…)</a:t>
            </a:r>
          </a:p>
          <a:p>
            <a:endParaRPr lang="es-ES" dirty="0" smtClean="0"/>
          </a:p>
          <a:p>
            <a:pPr algn="r"/>
            <a:r>
              <a:rPr lang="es-ES" dirty="0" smtClean="0"/>
              <a:t>Jimmy Carter</a:t>
            </a:r>
            <a:endParaRPr lang="es-E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3" name="1 Título"/>
          <p:cNvSpPr>
            <a:spLocks noGrp="1"/>
          </p:cNvSpPr>
          <p:nvPr>
            <p:ph type="title"/>
          </p:nvPr>
        </p:nvSpPr>
        <p:spPr>
          <a:xfrm>
            <a:off x="457200" y="274638"/>
            <a:ext cx="8229600" cy="1011222"/>
          </a:xfrm>
        </p:spPr>
        <p:txBody>
          <a:bodyPr>
            <a:noAutofit/>
          </a:bodyPr>
          <a:lstStyle/>
          <a:p>
            <a:r>
              <a:rPr lang="es-ES" sz="3600" dirty="0" smtClean="0"/>
              <a:t>1.-Estados Unidos: la ¨superpotencia solitaria¨</a:t>
            </a:r>
            <a:endParaRPr lang="es-ES" sz="3600" dirty="0"/>
          </a:p>
        </p:txBody>
      </p:sp>
      <p:sp>
        <p:nvSpPr>
          <p:cNvPr id="1048594" name="2 Marcador de contenido"/>
          <p:cNvSpPr>
            <a:spLocks noGrp="1"/>
          </p:cNvSpPr>
          <p:nvPr>
            <p:ph idx="1"/>
          </p:nvPr>
        </p:nvSpPr>
        <p:spPr>
          <a:xfrm>
            <a:off x="285720" y="1500174"/>
            <a:ext cx="8572560" cy="5000660"/>
          </a:xfrm>
        </p:spPr>
        <p:txBody>
          <a:bodyPr>
            <a:normAutofit fontScale="92500" lnSpcReduction="10000"/>
          </a:bodyPr>
          <a:lstStyle/>
          <a:p>
            <a:r>
              <a:rPr lang="en-US" altLang="es-US" dirty="0" smtClean="0"/>
              <a:t>Valore el planteamiento de Carter.</a:t>
            </a:r>
            <a:endParaRPr lang="zh-CN" altLang="en-US" dirty="0"/>
          </a:p>
          <a:p>
            <a:r>
              <a:rPr lang="en-US" altLang="es-US" dirty="0" smtClean="0"/>
              <a:t>La </a:t>
            </a:r>
            <a:r>
              <a:rPr lang="en-US" altLang="es-US" dirty="0" err="1" smtClean="0"/>
              <a:t>política</a:t>
            </a:r>
            <a:r>
              <a:rPr lang="en-US" altLang="es-US" dirty="0" smtClean="0"/>
              <a:t> </a:t>
            </a:r>
            <a:r>
              <a:rPr lang="en-US" altLang="es-US" dirty="0" smtClean="0"/>
              <a:t>exterior </a:t>
            </a:r>
            <a:r>
              <a:rPr lang="en-US" altLang="es-US" dirty="0" smtClean="0"/>
              <a:t>de </a:t>
            </a:r>
            <a:r>
              <a:rPr lang="en-US" altLang="es-US" dirty="0" err="1" smtClean="0"/>
              <a:t>Estados</a:t>
            </a:r>
            <a:r>
              <a:rPr lang="en-US" altLang="es-US" dirty="0" smtClean="0"/>
              <a:t> </a:t>
            </a:r>
            <a:r>
              <a:rPr lang="en-US" altLang="es-US" dirty="0" err="1" smtClean="0"/>
              <a:t>Unidos</a:t>
            </a:r>
            <a:r>
              <a:rPr lang="en-US" altLang="es-US" dirty="0" smtClean="0"/>
              <a:t> </a:t>
            </a:r>
            <a:r>
              <a:rPr lang="en-US" altLang="es-US" dirty="0" smtClean="0"/>
              <a:t>se ha </a:t>
            </a:r>
            <a:r>
              <a:rPr lang="en-US" altLang="es-US" dirty="0" err="1" smtClean="0"/>
              <a:t>caracterizad</a:t>
            </a:r>
            <a:r>
              <a:rPr lang="es-ES" dirty="0" smtClean="0"/>
              <a:t>o </a:t>
            </a:r>
            <a:r>
              <a:rPr lang="es-ES" dirty="0" smtClean="0"/>
              <a:t>por conceptos como</a:t>
            </a:r>
            <a:r>
              <a:rPr lang="en-US" altLang="es-US" i="1" dirty="0" smtClean="0"/>
              <a:t>: </a:t>
            </a:r>
          </a:p>
          <a:p>
            <a:pPr marL="514350" indent="-514350">
              <a:buFont typeface="+mj-lt"/>
              <a:buAutoNum type="alphaLcPeriod"/>
            </a:pPr>
            <a:r>
              <a:rPr lang="en-US" altLang="es-US" i="1" dirty="0" smtClean="0"/>
              <a:t>"</a:t>
            </a:r>
            <a:r>
              <a:rPr lang="en-US" altLang="es-US" i="1" dirty="0" smtClean="0"/>
              <a:t>e</a:t>
            </a:r>
            <a:r>
              <a:rPr lang="es-ES" i="1" dirty="0" smtClean="0"/>
              <a:t>l destino </a:t>
            </a:r>
            <a:r>
              <a:rPr lang="es-ES" i="1" dirty="0" smtClean="0"/>
              <a:t>manifiesto</a:t>
            </a:r>
            <a:r>
              <a:rPr lang="en-US" altLang="es-US" i="1" dirty="0" smtClean="0"/>
              <a:t>“</a:t>
            </a:r>
          </a:p>
          <a:p>
            <a:pPr marL="514350" indent="-514350">
              <a:buFont typeface="+mj-lt"/>
              <a:buAutoNum type="alphaLcPeriod"/>
            </a:pPr>
            <a:r>
              <a:rPr lang="es-ES" i="1" dirty="0" smtClean="0"/>
              <a:t>¨</a:t>
            </a:r>
            <a:r>
              <a:rPr lang="en-US" altLang="es-US" i="1" dirty="0" smtClean="0"/>
              <a:t>Am</a:t>
            </a:r>
            <a:r>
              <a:rPr lang="es-US" altLang="es-US" i="1" dirty="0" smtClean="0"/>
              <a:t>é</a:t>
            </a:r>
            <a:r>
              <a:rPr lang="en-US" altLang="es-US" i="1" dirty="0" smtClean="0"/>
              <a:t>rica para los americanos"</a:t>
            </a:r>
            <a:r>
              <a:rPr lang="es-ES" i="1" dirty="0" smtClean="0"/>
              <a:t> </a:t>
            </a:r>
            <a:r>
              <a:rPr lang="en-US" altLang="es-US" i="1" dirty="0" smtClean="0"/>
              <a:t>, </a:t>
            </a:r>
            <a:endParaRPr lang="en-US" altLang="es-US" i="1" dirty="0" smtClean="0"/>
          </a:p>
          <a:p>
            <a:pPr marL="514350" indent="-514350">
              <a:buFont typeface="+mj-lt"/>
              <a:buAutoNum type="alphaLcPeriod"/>
            </a:pPr>
            <a:r>
              <a:rPr lang="es-ES" dirty="0" smtClean="0"/>
              <a:t>“</a:t>
            </a:r>
            <a:r>
              <a:rPr lang="en-US" altLang="es-US" dirty="0" smtClean="0"/>
              <a:t>la fruta madura", </a:t>
            </a:r>
            <a:endParaRPr lang="en-US" altLang="es-US" dirty="0" smtClean="0"/>
          </a:p>
          <a:p>
            <a:pPr marL="514350" indent="-514350">
              <a:buFont typeface="+mj-lt"/>
              <a:buAutoNum type="alphaLcPeriod"/>
            </a:pPr>
            <a:r>
              <a:rPr lang="en-US" altLang="es-US" dirty="0" smtClean="0"/>
              <a:t>"</a:t>
            </a:r>
            <a:r>
              <a:rPr lang="en-US" altLang="es-US" dirty="0" smtClean="0"/>
              <a:t>Make Am</a:t>
            </a:r>
            <a:r>
              <a:rPr lang="es-US" altLang="es-US" dirty="0" smtClean="0"/>
              <a:t>é</a:t>
            </a:r>
            <a:r>
              <a:rPr lang="en-US" altLang="es-US" dirty="0" smtClean="0"/>
              <a:t>rica Great Again". </a:t>
            </a:r>
            <a:endParaRPr lang="en-US" altLang="es-US" dirty="0" smtClean="0"/>
          </a:p>
          <a:p>
            <a:pPr marL="514350" indent="-514350">
              <a:buNone/>
            </a:pPr>
            <a:r>
              <a:rPr lang="en-US" altLang="es-US" dirty="0" err="1" smtClean="0"/>
              <a:t>Explique</a:t>
            </a:r>
            <a:r>
              <a:rPr lang="en-US" altLang="es-US" dirty="0" smtClean="0"/>
              <a:t> </a:t>
            </a:r>
            <a:r>
              <a:rPr lang="en-US" altLang="es-US" dirty="0" err="1" smtClean="0"/>
              <a:t>sus</a:t>
            </a:r>
            <a:r>
              <a:rPr lang="en-US" altLang="es-US" dirty="0" smtClean="0"/>
              <a:t> </a:t>
            </a:r>
            <a:r>
              <a:rPr lang="en-US" altLang="es-US" dirty="0" err="1" smtClean="0"/>
              <a:t>esencias</a:t>
            </a:r>
            <a:r>
              <a:rPr lang="en-US" altLang="es-US" dirty="0" smtClean="0"/>
              <a:t>.</a:t>
            </a:r>
            <a:endParaRPr lang="zh-CN" altLang="en-US" dirty="0"/>
          </a:p>
          <a:p>
            <a:r>
              <a:rPr lang="es-ES" sz="3200" dirty="0" smtClean="0"/>
              <a:t>Elabor</a:t>
            </a:r>
            <a:r>
              <a:rPr lang="en-US" altLang="es-US" sz="3200" dirty="0" smtClean="0"/>
              <a:t>e un </a:t>
            </a:r>
            <a:r>
              <a:rPr lang="es-ES" sz="3200" dirty="0" smtClean="0"/>
              <a:t>listado de </a:t>
            </a:r>
            <a:r>
              <a:rPr lang="en-US" altLang="es-US" sz="3200" dirty="0" smtClean="0"/>
              <a:t>las </a:t>
            </a:r>
            <a:r>
              <a:rPr lang="es-ES" sz="3200" dirty="0" smtClean="0"/>
              <a:t>agresiones de EU a nivel mundial</a:t>
            </a:r>
            <a:r>
              <a:rPr lang="en-US" altLang="es-US" sz="3200" dirty="0" smtClean="0"/>
              <a:t>. Puede "Justificar" alguna?</a:t>
            </a:r>
            <a:endParaRPr lang="es-ES" dirty="0" smtClean="0"/>
          </a:p>
          <a:p>
            <a:pPr marL="0" indent="0">
              <a:buNone/>
            </a:pPr>
            <a:endParaRPr lang="es-E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5" name="2 Marcador de contenido"/>
          <p:cNvSpPr>
            <a:spLocks noGrp="1"/>
          </p:cNvSpPr>
          <p:nvPr>
            <p:ph idx="4294967295"/>
          </p:nvPr>
        </p:nvSpPr>
        <p:spPr>
          <a:xfrm>
            <a:off x="285720" y="857232"/>
            <a:ext cx="7943880" cy="5268931"/>
          </a:xfrm>
        </p:spPr>
        <p:txBody>
          <a:bodyPr>
            <a:normAutofit/>
          </a:bodyPr>
          <a:lstStyle/>
          <a:p>
            <a:r>
              <a:rPr lang="es-ES" i="1" dirty="0" smtClean="0"/>
              <a:t>China está invirtiendo sus recursos en proyectos como ferrocarriles, infraestructura, trenes intercontinentales y transoceánicos, tecnología 6G, inteligencia robótica, universidades, hospitales, puertos, edificios …en lugar de utilizarlos en gastos militares (…) China no ha malgastado ni un centavo por la guerra, y es por eso que nos supera en casi todas las áreas.”</a:t>
            </a:r>
          </a:p>
          <a:p>
            <a:pPr algn="r"/>
            <a:r>
              <a:rPr lang="es-ES" dirty="0" smtClean="0"/>
              <a:t>Jimmy Carter</a:t>
            </a:r>
            <a:endParaRPr lang="es-E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7" name="2 Marcador de contenido"/>
          <p:cNvSpPr>
            <a:spLocks noGrp="1"/>
          </p:cNvSpPr>
          <p:nvPr>
            <p:ph idx="4294967295"/>
          </p:nvPr>
        </p:nvSpPr>
        <p:spPr>
          <a:xfrm>
            <a:off x="571472" y="1600200"/>
            <a:ext cx="7658128" cy="4525963"/>
          </a:xfrm>
        </p:spPr>
        <p:txBody>
          <a:bodyPr/>
          <a:lstStyle/>
          <a:p>
            <a:pPr>
              <a:buNone/>
            </a:pPr>
            <a:r>
              <a:rPr lang="es-ES" dirty="0" smtClean="0"/>
              <a:t>“La cooperación china viene sin ataduras”</a:t>
            </a:r>
          </a:p>
          <a:p>
            <a:pPr marL="0" indent="0" algn="r">
              <a:buNone/>
            </a:pPr>
            <a:endParaRPr lang="es-ES" dirty="0" smtClean="0"/>
          </a:p>
          <a:p>
            <a:pPr marL="0" indent="0" algn="r">
              <a:buNone/>
            </a:pPr>
            <a:r>
              <a:rPr lang="es-ES" dirty="0" err="1" smtClean="0"/>
              <a:t>Nayib</a:t>
            </a:r>
            <a:r>
              <a:rPr lang="es-ES" dirty="0" smtClean="0"/>
              <a:t> </a:t>
            </a:r>
            <a:r>
              <a:rPr lang="es-ES" dirty="0" err="1" smtClean="0"/>
              <a:t>Bukele</a:t>
            </a:r>
            <a:endParaRPr lang="es-ES" dirty="0" smtClean="0"/>
          </a:p>
          <a:p>
            <a:endParaRPr lang="es-E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2.-China: ¨el gran salto adelante¨</a:t>
            </a:r>
            <a:endParaRPr lang="es-ES" dirty="0"/>
          </a:p>
        </p:txBody>
      </p:sp>
      <p:sp>
        <p:nvSpPr>
          <p:cNvPr id="3" name="2 Marcador de contenido"/>
          <p:cNvSpPr>
            <a:spLocks noGrp="1"/>
          </p:cNvSpPr>
          <p:nvPr>
            <p:ph idx="1"/>
          </p:nvPr>
        </p:nvSpPr>
        <p:spPr/>
        <p:txBody>
          <a:bodyPr/>
          <a:lstStyle/>
          <a:p>
            <a:r>
              <a:rPr lang="es-ES" dirty="0" smtClean="0"/>
              <a:t>Valore los planteamientos de Carter y </a:t>
            </a:r>
            <a:r>
              <a:rPr lang="es-ES" dirty="0" err="1" smtClean="0"/>
              <a:t>Bukele</a:t>
            </a:r>
            <a:r>
              <a:rPr lang="es-ES" dirty="0" smtClean="0"/>
              <a:t> sobre China.</a:t>
            </a:r>
          </a:p>
          <a:p>
            <a:r>
              <a:rPr lang="es-ES" dirty="0" smtClean="0"/>
              <a:t>La política exterior china está comprometida con un futuro de paz y desarrollo para la humanidad. Argumente.</a:t>
            </a:r>
          </a:p>
          <a:p>
            <a:r>
              <a:rPr lang="es-ES" dirty="0" smtClean="0"/>
              <a:t>Explique en qué consiste la iniciativa china de la Ruta de la seda.</a:t>
            </a:r>
          </a:p>
          <a:p>
            <a:endParaRPr lang="es-E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2" name="2 Marcador de contenido"/>
          <p:cNvSpPr>
            <a:spLocks noGrp="1"/>
          </p:cNvSpPr>
          <p:nvPr>
            <p:ph idx="4294967295"/>
          </p:nvPr>
        </p:nvSpPr>
        <p:spPr>
          <a:xfrm>
            <a:off x="285750" y="1857375"/>
            <a:ext cx="8858250" cy="4268788"/>
          </a:xfrm>
        </p:spPr>
        <p:txBody>
          <a:bodyPr>
            <a:normAutofit lnSpcReduction="10000"/>
          </a:bodyPr>
          <a:lstStyle/>
          <a:p>
            <a:r>
              <a:rPr lang="es-ES" sz="3600" i="1" dirty="0" smtClean="0"/>
              <a:t>“El obsoleto modelo unipolar está siendo reemplazado por un nuevo orden mundial basado en los principios fundamentales de justicia e igualdad, en el reconocimiento del derecho de cada Estado y nación a seguir su propio camino soberano de desarrollo”. </a:t>
            </a:r>
          </a:p>
          <a:p>
            <a:pPr algn="r">
              <a:buNone/>
            </a:pPr>
            <a:endParaRPr lang="es-ES" dirty="0" smtClean="0"/>
          </a:p>
          <a:p>
            <a:pPr algn="r">
              <a:buNone/>
            </a:pPr>
            <a:r>
              <a:rPr lang="es-ES" b="1" dirty="0" smtClean="0"/>
              <a:t>Vladimir Putin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6" name="1 Título"/>
          <p:cNvSpPr>
            <a:spLocks noGrp="1"/>
          </p:cNvSpPr>
          <p:nvPr>
            <p:ph type="title"/>
          </p:nvPr>
        </p:nvSpPr>
        <p:spPr/>
        <p:txBody>
          <a:bodyPr/>
          <a:lstStyle/>
          <a:p>
            <a:r>
              <a:rPr lang="es-ES" dirty="0" smtClean="0"/>
              <a:t>3.-La multipolaridad </a:t>
            </a:r>
            <a:endParaRPr lang="es-ES" dirty="0"/>
          </a:p>
        </p:txBody>
      </p:sp>
      <p:sp>
        <p:nvSpPr>
          <p:cNvPr id="1048587" name="2 Marcador de contenido"/>
          <p:cNvSpPr>
            <a:spLocks noGrp="1"/>
          </p:cNvSpPr>
          <p:nvPr>
            <p:ph idx="1"/>
          </p:nvPr>
        </p:nvSpPr>
        <p:spPr/>
        <p:txBody>
          <a:bodyPr/>
          <a:lstStyle/>
          <a:p>
            <a:r>
              <a:rPr lang="en-US" altLang="es-US" dirty="0" smtClean="0"/>
              <a:t>Valore las </a:t>
            </a:r>
            <a:r>
              <a:rPr lang="en-US" altLang="es-US" dirty="0" err="1" smtClean="0"/>
              <a:t>palabras</a:t>
            </a:r>
            <a:r>
              <a:rPr lang="en-US" altLang="es-US" dirty="0" smtClean="0"/>
              <a:t> </a:t>
            </a:r>
            <a:r>
              <a:rPr lang="en-US" altLang="es-US" dirty="0" smtClean="0"/>
              <a:t>de Putin</a:t>
            </a:r>
            <a:endParaRPr lang="zh-CN" altLang="en-US" dirty="0"/>
          </a:p>
          <a:p>
            <a:r>
              <a:rPr lang="es-ES" altLang="es-US" dirty="0" smtClean="0"/>
              <a:t>El </a:t>
            </a:r>
            <a:r>
              <a:rPr lang="es-ES" dirty="0" smtClean="0"/>
              <a:t>incremento </a:t>
            </a:r>
            <a:r>
              <a:rPr lang="es-ES" dirty="0" smtClean="0"/>
              <a:t>de la multipolaridad en el orden mundial</a:t>
            </a:r>
            <a:r>
              <a:rPr lang="es-ES" dirty="0" smtClean="0"/>
              <a:t>: ¿más competencia o </a:t>
            </a:r>
            <a:r>
              <a:rPr lang="es-ES" dirty="0" smtClean="0"/>
              <a:t>más </a:t>
            </a:r>
            <a:r>
              <a:rPr lang="es-ES" dirty="0" smtClean="0"/>
              <a:t>cooperación?</a:t>
            </a:r>
            <a:endParaRPr lang="zh-CN" altLang="en-US" dirty="0"/>
          </a:p>
          <a:p>
            <a:r>
              <a:rPr lang="en-US" altLang="es-US" dirty="0" err="1" smtClean="0"/>
              <a:t>Sobre</a:t>
            </a:r>
            <a:r>
              <a:rPr lang="en-US" altLang="es-US" dirty="0" smtClean="0"/>
              <a:t> los n</a:t>
            </a:r>
            <a:r>
              <a:rPr lang="es-ES" dirty="0" smtClean="0"/>
              <a:t>uevos actores que han </a:t>
            </a:r>
            <a:r>
              <a:rPr lang="es-ES" dirty="0" smtClean="0"/>
              <a:t>surgido:</a:t>
            </a:r>
          </a:p>
          <a:p>
            <a:pPr marL="514350" indent="-514350">
              <a:buFont typeface="+mj-lt"/>
              <a:buAutoNum type="alphaLcPeriod"/>
            </a:pPr>
            <a:r>
              <a:rPr lang="es-ES" dirty="0" smtClean="0"/>
              <a:t>¿Quiénes son?</a:t>
            </a:r>
          </a:p>
          <a:p>
            <a:pPr marL="514350" indent="-514350">
              <a:buFont typeface="+mj-lt"/>
              <a:buAutoNum type="alphaLcPeriod"/>
            </a:pPr>
            <a:r>
              <a:rPr lang="es-ES" dirty="0" smtClean="0"/>
              <a:t>Cuáles son sus fortalezas?</a:t>
            </a:r>
          </a:p>
          <a:p>
            <a:pPr marL="514350" indent="-514350">
              <a:buFont typeface="+mj-lt"/>
              <a:buAutoNum type="alphaLcPeriod"/>
            </a:pPr>
            <a:r>
              <a:rPr lang="es-ES" dirty="0" smtClean="0"/>
              <a:t>¿</a:t>
            </a:r>
            <a:r>
              <a:rPr lang="es-ES" dirty="0" smtClean="0"/>
              <a:t>Cómo se organizan?</a:t>
            </a:r>
            <a:endParaRPr lang="es-ES" dirty="0"/>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TotalTime>
  <Words>411</Words>
  <Application>Microsoft Office PowerPoint</Application>
  <PresentationFormat>Presentación en pantalla (4:3)</PresentationFormat>
  <Paragraphs>40</Paragraphs>
  <Slides>9</Slides>
  <Notes>0</Notes>
  <HiddenSlides>0</HiddenSlides>
  <MMClips>0</MMClips>
  <ScaleCrop>false</ScaleCrop>
  <HeadingPairs>
    <vt:vector size="4" baseType="variant">
      <vt:variant>
        <vt:lpstr>Tema</vt:lpstr>
      </vt:variant>
      <vt:variant>
        <vt:i4>1</vt:i4>
      </vt:variant>
      <vt:variant>
        <vt:lpstr>Títulos de diapositiva</vt:lpstr>
      </vt:variant>
      <vt:variant>
        <vt:i4>9</vt:i4>
      </vt:variant>
    </vt:vector>
  </HeadingPairs>
  <TitlesOfParts>
    <vt:vector size="10" baseType="lpstr">
      <vt:lpstr>Tema de Office</vt:lpstr>
      <vt:lpstr>Tendencias actuales del Sistema Político Mundial</vt:lpstr>
      <vt:lpstr>Nueva era en la geopolítica mundial </vt:lpstr>
      <vt:lpstr>Diapositiva 3</vt:lpstr>
      <vt:lpstr>1.-Estados Unidos: la ¨superpotencia solitaria¨</vt:lpstr>
      <vt:lpstr>Diapositiva 5</vt:lpstr>
      <vt:lpstr>Diapositiva 6</vt:lpstr>
      <vt:lpstr>2.-China: ¨el gran salto adelante¨</vt:lpstr>
      <vt:lpstr>Diapositiva 8</vt:lpstr>
      <vt:lpstr>3.-La multipolaridad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Tendencias actuales del Sistema Político Mundial</dc:title>
  <dc:creator>FAMILIA</dc:creator>
  <cp:lastModifiedBy>FAMILIA</cp:lastModifiedBy>
  <cp:revision>9</cp:revision>
  <dcterms:created xsi:type="dcterms:W3CDTF">2025-10-31T14:58:23Z</dcterms:created>
  <dcterms:modified xsi:type="dcterms:W3CDTF">2025-10-31T04:42:49Z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a06a07d0dc644feb900f95edc0d642d4</vt:lpwstr>
  </property>
</Properties>
</file>