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</p:sldIdLst>
  <p:sldSz cy="6858000" cx="12192000"/>
  <p:notesSz cx="6858000" cy="91440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  <p:clrMru>
    <a:srgbClr val="00808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2" d="100"/>
          <a:sy n="42" d="100"/>
        </p:scale>
        <p:origin x="72" y="786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tableStyles" Target="tableStyles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5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58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5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6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bg>
      <p:bgPr>
        <a:blipFill rotWithShape="1" dpi="0">
          <a:blip xmlns:r="http://schemas.openxmlformats.org/officeDocument/2006/relationships" r:embed="rId1">
            <a:lum/>
          </a:blip>
          <a:srcRect/>
          <a:stretch>
            <a:fillRect/>
          </a:stretch>
        </a:blipFill>
      </p:bgPr>
    </p:bg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Title 1"/>
          <p:cNvSpPr>
            <a:spLocks noGrp="1"/>
          </p:cNvSpPr>
          <p:nvPr>
            <p:ph type="ctrTitle" hasCustomPrompt="1"/>
          </p:nvPr>
        </p:nvSpPr>
        <p:spPr>
          <a:xfrm>
            <a:off x="802227" y="3836213"/>
            <a:ext cx="10791152" cy="1845096"/>
          </a:xfrm>
          <a:noFill/>
          <a:effectLst>
            <a:outerShdw algn="tl" blurRad="50800" dir="2700000" dist="38100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r">
              <a:defRPr sz="4800">
                <a:solidFill>
                  <a:schemeClr val="bg1"/>
                </a:solidFill>
              </a:defRPr>
            </a:lvl1pPr>
          </a:lstStyle>
          <a:p>
            <a:r>
              <a:rPr dirty="0" lang="en-US"/>
              <a:t>Click to edit </a:t>
            </a:r>
            <a:br>
              <a:rPr dirty="0" lang="en-US"/>
            </a:br>
            <a:r>
              <a:rPr dirty="0" lang="en-US"/>
              <a:t>Master title style</a:t>
            </a:r>
          </a:p>
        </p:txBody>
      </p:sp>
      <p:sp>
        <p:nvSpPr>
          <p:cNvPr id="1048599" name="Subtitle 2"/>
          <p:cNvSpPr>
            <a:spLocks noGrp="1"/>
          </p:cNvSpPr>
          <p:nvPr>
            <p:ph type="subTitle" idx="1"/>
          </p:nvPr>
        </p:nvSpPr>
        <p:spPr>
          <a:xfrm>
            <a:off x="802226" y="5668674"/>
            <a:ext cx="10791155" cy="814425"/>
          </a:xfrm>
        </p:spPr>
        <p:txBody>
          <a:bodyPr>
            <a:normAutofit/>
          </a:bodyPr>
          <a:lstStyle>
            <a:lvl1pPr algn="r" indent="0" marL="0">
              <a:buNone/>
              <a:defRPr b="0" sz="3733" i="0">
                <a:solidFill>
                  <a:srgbClr val="002060"/>
                </a:solidFill>
              </a:defRPr>
            </a:lvl1pPr>
            <a:lvl2pPr algn="ctr" indent="0" marL="609585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121917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828754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2438339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3047924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3657509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4267093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4876678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dirty="0" lang="en-US"/>
              <a:t>Click to edit Master subtitle style</a:t>
            </a:r>
          </a:p>
        </p:txBody>
      </p:sp>
      <p:sp>
        <p:nvSpPr>
          <p:cNvPr id="104860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0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0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Title 1"/>
          <p:cNvSpPr>
            <a:spLocks noGrp="1"/>
          </p:cNvSpPr>
          <p:nvPr>
            <p:ph type="title"/>
          </p:nvPr>
        </p:nvSpPr>
        <p:spPr>
          <a:xfrm>
            <a:off x="598620" y="1722845"/>
            <a:ext cx="10994760" cy="1018033"/>
          </a:xfrm>
        </p:spPr>
        <p:txBody>
          <a:bodyPr>
            <a:normAutofit/>
          </a:bodyPr>
          <a:lstStyle>
            <a:lvl1pPr algn="l">
              <a:defRPr baseline="0" sz="4800">
                <a:solidFill>
                  <a:srgbClr val="00206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dirty="0" lang="en-US"/>
              <a:t>Click to edit Master title style</a:t>
            </a:r>
          </a:p>
        </p:txBody>
      </p:sp>
      <p:sp>
        <p:nvSpPr>
          <p:cNvPr id="1048622" name="Content Placeholder 2"/>
          <p:cNvSpPr>
            <a:spLocks noGrp="1"/>
          </p:cNvSpPr>
          <p:nvPr>
            <p:ph idx="1"/>
          </p:nvPr>
        </p:nvSpPr>
        <p:spPr>
          <a:xfrm>
            <a:off x="598621" y="2818180"/>
            <a:ext cx="10994760" cy="3461307"/>
          </a:xfrm>
        </p:spPr>
        <p:txBody>
          <a:bodyPr/>
          <a:lstStyle>
            <a:lvl1pPr algn="l">
              <a:defRPr sz="3733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62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2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2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1_Title and Content">
    <p:bg>
      <p:bgPr>
        <a:blipFill rotWithShape="1" dpi="0">
          <a:blip xmlns:r="http://schemas.openxmlformats.org/officeDocument/2006/relationships" r:embed="rId1">
            <a:lum/>
          </a:blip>
          <a:srcRect/>
          <a:stretch>
            <a:fillRect/>
          </a:stretch>
        </a:blipFill>
      </p:bgPr>
    </p:bg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2" name="Title 1"/>
          <p:cNvSpPr>
            <a:spLocks noGrp="1"/>
          </p:cNvSpPr>
          <p:nvPr>
            <p:ph type="title"/>
          </p:nvPr>
        </p:nvSpPr>
        <p:spPr>
          <a:xfrm>
            <a:off x="3652719" y="578507"/>
            <a:ext cx="7940660" cy="763525"/>
          </a:xfrm>
        </p:spPr>
        <p:txBody>
          <a:bodyPr>
            <a:normAutofit/>
          </a:bodyPr>
          <a:lstStyle>
            <a:lvl1pPr algn="l">
              <a:defRPr sz="4800">
                <a:solidFill>
                  <a:srgbClr val="FF990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dirty="0" lang="en-US"/>
              <a:t>Click to edit Master title style</a:t>
            </a:r>
          </a:p>
        </p:txBody>
      </p:sp>
      <p:sp>
        <p:nvSpPr>
          <p:cNvPr id="1048583" name="Content Placeholder 2"/>
          <p:cNvSpPr>
            <a:spLocks noGrp="1"/>
          </p:cNvSpPr>
          <p:nvPr>
            <p:ph idx="1"/>
          </p:nvPr>
        </p:nvSpPr>
        <p:spPr>
          <a:xfrm>
            <a:off x="3652719" y="1598079"/>
            <a:ext cx="7940660" cy="4681415"/>
          </a:xfrm>
        </p:spPr>
        <p:txBody>
          <a:bodyPr/>
          <a:lstStyle>
            <a:lvl1pPr>
              <a:defRPr sz="3733"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58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8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b="1" cap="all" sz="533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39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indent="0" marL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indent="0" marL="609585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indent="0" marL="121917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indent="0" marL="1828754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indent="0" marL="2438339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indent="0" marL="3047924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indent="0" marL="3657509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indent="0" marL="4267093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indent="0" marL="4876678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4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4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4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44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45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4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4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4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Title 1"/>
          <p:cNvSpPr>
            <a:spLocks noGrp="1"/>
          </p:cNvSpPr>
          <p:nvPr>
            <p:ph type="title"/>
          </p:nvPr>
        </p:nvSpPr>
        <p:spPr>
          <a:xfrm>
            <a:off x="598620" y="1596540"/>
            <a:ext cx="10994761" cy="814427"/>
          </a:xfrm>
        </p:spPr>
        <p:txBody>
          <a:bodyPr>
            <a:normAutofit/>
          </a:bodyPr>
          <a:lstStyle>
            <a:lvl1pPr algn="l">
              <a:defRPr baseline="0" sz="4800">
                <a:solidFill>
                  <a:srgbClr val="00206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dirty="0" lang="en-US"/>
              <a:t>Click to edit Master title style</a:t>
            </a:r>
          </a:p>
        </p:txBody>
      </p:sp>
      <p:sp>
        <p:nvSpPr>
          <p:cNvPr id="1048604" name="Text Placeholder 2"/>
          <p:cNvSpPr>
            <a:spLocks noGrp="1"/>
          </p:cNvSpPr>
          <p:nvPr>
            <p:ph type="body" idx="1"/>
          </p:nvPr>
        </p:nvSpPr>
        <p:spPr>
          <a:xfrm>
            <a:off x="715839" y="2446425"/>
            <a:ext cx="5386917" cy="639763"/>
          </a:xfrm>
        </p:spPr>
        <p:txBody>
          <a:bodyPr anchor="b"/>
          <a:lstStyle>
            <a:lvl1pPr algn="ctr" indent="0" marL="0">
              <a:buNone/>
              <a:defRPr b="1" sz="3200">
                <a:solidFill>
                  <a:schemeClr val="bg1"/>
                </a:solidFill>
              </a:defRPr>
            </a:lvl1pPr>
            <a:lvl2pPr indent="0" marL="609585">
              <a:buNone/>
              <a:defRPr b="1" sz="2667"/>
            </a:lvl2pPr>
            <a:lvl3pPr indent="0" marL="1219170">
              <a:buNone/>
              <a:defRPr b="1" sz="2400"/>
            </a:lvl3pPr>
            <a:lvl4pPr indent="0" marL="1828754">
              <a:buNone/>
              <a:defRPr b="1" sz="2133"/>
            </a:lvl4pPr>
            <a:lvl5pPr indent="0" marL="2438339">
              <a:buNone/>
              <a:defRPr b="1" sz="2133"/>
            </a:lvl5pPr>
            <a:lvl6pPr indent="0" marL="3047924">
              <a:buNone/>
              <a:defRPr b="1" sz="2133"/>
            </a:lvl6pPr>
            <a:lvl7pPr indent="0" marL="3657509">
              <a:buNone/>
              <a:defRPr b="1" sz="2133"/>
            </a:lvl7pPr>
            <a:lvl8pPr indent="0" marL="4267093">
              <a:buNone/>
              <a:defRPr b="1" sz="2133"/>
            </a:lvl8pPr>
            <a:lvl9pPr indent="0" marL="4876678">
              <a:buNone/>
              <a:defRPr b="1" sz="2133"/>
            </a:lvl9pPr>
          </a:lstStyle>
          <a:p>
            <a:pPr lvl="0"/>
            <a:r>
              <a:rPr dirty="0" lang="en-US"/>
              <a:t>Click to edit Master text styles</a:t>
            </a:r>
          </a:p>
        </p:txBody>
      </p:sp>
      <p:sp>
        <p:nvSpPr>
          <p:cNvPr id="1048605" name="Content Placeholder 3"/>
          <p:cNvSpPr>
            <a:spLocks noGrp="1"/>
          </p:cNvSpPr>
          <p:nvPr>
            <p:ph sz="half" idx="2"/>
          </p:nvPr>
        </p:nvSpPr>
        <p:spPr>
          <a:xfrm>
            <a:off x="715839" y="3021786"/>
            <a:ext cx="5386917" cy="2850495"/>
          </a:xfrm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  <a:lvl2pPr algn="ctr">
              <a:defRPr sz="2667">
                <a:solidFill>
                  <a:schemeClr val="bg1"/>
                </a:solidFill>
              </a:defRPr>
            </a:lvl2pPr>
            <a:lvl3pPr algn="ctr">
              <a:defRPr sz="2400">
                <a:solidFill>
                  <a:schemeClr val="bg1"/>
                </a:solidFill>
              </a:defRPr>
            </a:lvl3pPr>
            <a:lvl4pPr algn="ctr">
              <a:defRPr sz="2133">
                <a:solidFill>
                  <a:schemeClr val="bg1"/>
                </a:solidFill>
              </a:defRPr>
            </a:lvl4pPr>
            <a:lvl5pPr algn="ctr">
              <a:defRPr sz="2133">
                <a:solidFill>
                  <a:schemeClr val="bg1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60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1" y="2446425"/>
            <a:ext cx="5389033" cy="639763"/>
          </a:xfrm>
        </p:spPr>
        <p:txBody>
          <a:bodyPr anchor="b"/>
          <a:lstStyle>
            <a:lvl1pPr algn="ctr" indent="0" marL="0">
              <a:buNone/>
              <a:defRPr b="1" sz="3200">
                <a:solidFill>
                  <a:schemeClr val="bg1"/>
                </a:solidFill>
              </a:defRPr>
            </a:lvl1pPr>
            <a:lvl2pPr indent="0" marL="609585">
              <a:buNone/>
              <a:defRPr b="1" sz="2667"/>
            </a:lvl2pPr>
            <a:lvl3pPr indent="0" marL="1219170">
              <a:buNone/>
              <a:defRPr b="1" sz="2400"/>
            </a:lvl3pPr>
            <a:lvl4pPr indent="0" marL="1828754">
              <a:buNone/>
              <a:defRPr b="1" sz="2133"/>
            </a:lvl4pPr>
            <a:lvl5pPr indent="0" marL="2438339">
              <a:buNone/>
              <a:defRPr b="1" sz="2133"/>
            </a:lvl5pPr>
            <a:lvl6pPr indent="0" marL="3047924">
              <a:buNone/>
              <a:defRPr b="1" sz="2133"/>
            </a:lvl6pPr>
            <a:lvl7pPr indent="0" marL="3657509">
              <a:buNone/>
              <a:defRPr b="1" sz="2133"/>
            </a:lvl7pPr>
            <a:lvl8pPr indent="0" marL="4267093">
              <a:buNone/>
              <a:defRPr b="1" sz="2133"/>
            </a:lvl8pPr>
            <a:lvl9pPr indent="0" marL="4876678">
              <a:buNone/>
              <a:defRPr b="1" sz="2133"/>
            </a:lvl9pPr>
          </a:lstStyle>
          <a:p>
            <a:pPr lvl="0"/>
            <a:r>
              <a:rPr dirty="0" lang="en-US"/>
              <a:t>Click to edit Master text styles</a:t>
            </a:r>
          </a:p>
        </p:txBody>
      </p:sp>
      <p:sp>
        <p:nvSpPr>
          <p:cNvPr id="1048607" name="Content Placeholder 5"/>
          <p:cNvSpPr>
            <a:spLocks noGrp="1"/>
          </p:cNvSpPr>
          <p:nvPr>
            <p:ph sz="quarter" idx="4"/>
          </p:nvPr>
        </p:nvSpPr>
        <p:spPr>
          <a:xfrm>
            <a:off x="6096001" y="3021786"/>
            <a:ext cx="5389033" cy="2850495"/>
          </a:xfrm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  <a:lvl2pPr algn="ctr">
              <a:defRPr sz="2667">
                <a:solidFill>
                  <a:schemeClr val="bg1"/>
                </a:solidFill>
              </a:defRPr>
            </a:lvl2pPr>
            <a:lvl3pPr algn="ctr">
              <a:defRPr sz="2400">
                <a:solidFill>
                  <a:schemeClr val="bg1"/>
                </a:solidFill>
              </a:defRPr>
            </a:lvl3pPr>
            <a:lvl4pPr algn="ctr">
              <a:defRPr sz="2133">
                <a:solidFill>
                  <a:schemeClr val="bg1"/>
                </a:solidFill>
              </a:defRPr>
            </a:lvl4pPr>
            <a:lvl5pPr algn="ctr">
              <a:defRPr sz="2133">
                <a:solidFill>
                  <a:schemeClr val="bg1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60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0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50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1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b="1" sz="2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27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28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indent="0" marL="0">
              <a:buNone/>
              <a:defRPr sz="1867"/>
            </a:lvl1pPr>
            <a:lvl2pPr indent="0" marL="609585">
              <a:buNone/>
              <a:defRPr sz="1600"/>
            </a:lvl2pPr>
            <a:lvl3pPr indent="0" marL="1219170">
              <a:buNone/>
              <a:defRPr sz="1333"/>
            </a:lvl3pPr>
            <a:lvl4pPr indent="0" marL="1828754">
              <a:buNone/>
              <a:defRPr sz="1200"/>
            </a:lvl4pPr>
            <a:lvl5pPr indent="0" marL="2438339">
              <a:buNone/>
              <a:defRPr sz="1200"/>
            </a:lvl5pPr>
            <a:lvl6pPr indent="0" marL="3047924">
              <a:buNone/>
              <a:defRPr sz="1200"/>
            </a:lvl6pPr>
            <a:lvl7pPr indent="0" marL="3657509">
              <a:buNone/>
              <a:defRPr sz="1200"/>
            </a:lvl7pPr>
            <a:lvl8pPr indent="0" marL="4267093">
              <a:buNone/>
              <a:defRPr sz="1200"/>
            </a:lvl8pPr>
            <a:lvl9pPr indent="0" marL="4876678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2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b="1" sz="2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3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indent="0" marL="0">
              <a:buNone/>
              <a:defRPr sz="4267"/>
            </a:lvl1pPr>
            <a:lvl2pPr indent="0" marL="609585">
              <a:buNone/>
              <a:defRPr sz="3733"/>
            </a:lvl2pPr>
            <a:lvl3pPr indent="0" marL="1219170">
              <a:buNone/>
              <a:defRPr sz="3200"/>
            </a:lvl3pPr>
            <a:lvl4pPr indent="0" marL="1828754">
              <a:buNone/>
              <a:defRPr sz="2667"/>
            </a:lvl4pPr>
            <a:lvl5pPr indent="0" marL="2438339">
              <a:buNone/>
              <a:defRPr sz="2667"/>
            </a:lvl5pPr>
            <a:lvl6pPr indent="0" marL="3047924">
              <a:buNone/>
              <a:defRPr sz="2667"/>
            </a:lvl6pPr>
            <a:lvl7pPr indent="0" marL="3657509">
              <a:buNone/>
              <a:defRPr sz="2667"/>
            </a:lvl7pPr>
            <a:lvl8pPr indent="0" marL="4267093">
              <a:buNone/>
              <a:defRPr sz="2667"/>
            </a:lvl8pPr>
            <a:lvl9pPr indent="0" marL="4876678">
              <a:buNone/>
              <a:defRPr sz="2667"/>
            </a:lvl9pPr>
          </a:lstStyle>
          <a:p>
            <a:endParaRPr lang="en-US"/>
          </a:p>
        </p:txBody>
      </p:sp>
      <p:sp>
        <p:nvSpPr>
          <p:cNvPr id="104863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indent="0" marL="0">
              <a:buNone/>
              <a:defRPr sz="1867"/>
            </a:lvl1pPr>
            <a:lvl2pPr indent="0" marL="609585">
              <a:buNone/>
              <a:defRPr sz="1600"/>
            </a:lvl2pPr>
            <a:lvl3pPr indent="0" marL="1219170">
              <a:buNone/>
              <a:defRPr sz="1333"/>
            </a:lvl3pPr>
            <a:lvl4pPr indent="0" marL="1828754">
              <a:buNone/>
              <a:defRPr sz="1200"/>
            </a:lvl4pPr>
            <a:lvl5pPr indent="0" marL="2438339">
              <a:buNone/>
              <a:defRPr sz="1200"/>
            </a:lvl5pPr>
            <a:lvl6pPr indent="0" marL="3047924">
              <a:buNone/>
              <a:defRPr sz="1200"/>
            </a:lvl6pPr>
            <a:lvl7pPr indent="0" marL="3657509">
              <a:buNone/>
              <a:defRPr sz="1200"/>
            </a:lvl7pPr>
            <a:lvl8pPr indent="0" marL="4267093">
              <a:buNone/>
              <a:defRPr sz="1200"/>
            </a:lvl8pPr>
            <a:lvl9pPr indent="0" marL="4876678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3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17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1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1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2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p>
            <a:r>
              <a:rPr lang="en-US"/>
              <a:t>Click to edit Master title style</a:t>
            </a:r>
          </a:p>
        </p:txBody>
      </p:sp>
      <p:sp>
        <p:nvSpPr>
          <p:cNvPr id="1048612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1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1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97152" name="Picture 6" descr="E:\websites\free-power-point-templates\2012\logos.png"/>
          <p:cNvPicPr>
            <a:picLocks noChangeAspect="1" noChangeArrowheads="1"/>
          </p:cNvPicPr>
          <p:nvPr userDrawn="1"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5224408" y="3101618"/>
            <a:ext cx="1951712" cy="702615"/>
          </a:xfrm>
          <a:prstGeom prst="rect"/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image" Target="../media/image4.jpeg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 dpi="0">
          <a:blip xmlns:r="http://schemas.openxmlformats.org/officeDocument/2006/relationships" r:embed="rId13">
            <a:lum/>
          </a:blip>
          <a:srcRect/>
          <a:stretch>
            <a:fillRect/>
          </a:stretch>
        </a:blipFill>
      </p:bgPr>
    </p:bg>
    <p:spTree>
      <p:nvGrpSpPr>
        <p:cNvPr id="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en-US"/>
              <a:t>Click to edit Master title style</a:t>
            </a:r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1" name="TextBox 6"/>
          <p:cNvSpPr txBox="1"/>
          <p:nvPr userDrawn="1"/>
        </p:nvSpPr>
        <p:spPr>
          <a:xfrm>
            <a:off x="-12200" y="6951663"/>
            <a:ext cx="11186167" cy="666977"/>
          </a:xfrm>
          <a:prstGeom prst="rect"/>
          <a:noFill/>
        </p:spPr>
        <p:txBody>
          <a:bodyPr rtlCol="0" wrap="square">
            <a:spAutoFit/>
          </a:bodyPr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sz="1867" i="0" kern="1200" kumimoji="0" lang="en-US" noProof="0" normalizeH="0" spc="0" strike="noStrike" u="none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This presentation uses a free template provided by FPPT.com</a:t>
            </a:r>
          </a:p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sz="1867" i="0" kern="1200" kumimoji="0" lang="en-US" noProof="0" normalizeH="0" spc="0" strike="noStrike" u="none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www.free-power-point-templates.com</a:t>
            </a: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1219170" eaLnBrk="1" hangingPunct="1" latinLnBrk="0" rtl="0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1219170" eaLnBrk="1" hangingPunct="1" indent="-457189" latinLnBrk="0" marL="457189" rtl="0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1219170" eaLnBrk="1" hangingPunct="1" indent="-380990" latinLnBrk="0" marL="990575" rtl="0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1219170" eaLnBrk="1" hangingPunct="1" indent="-304792" latinLnBrk="0" marL="1523962" rtl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1219170" eaLnBrk="1" hangingPunct="1" indent="-304792" latinLnBrk="0" marL="2133547" rtl="0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1219170" eaLnBrk="1" hangingPunct="1" indent="-304792" latinLnBrk="0" marL="2743131" rtl="0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1219170" eaLnBrk="1" hangingPunct="1" indent="-304792" latinLnBrk="0" marL="3352716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1219170" eaLnBrk="1" hangingPunct="1" indent="-304792" latinLnBrk="0" marL="3962301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1219170" eaLnBrk="1" hangingPunct="1" indent="-304792" latinLnBrk="0" marL="4571886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1219170" eaLnBrk="1" hangingPunct="1" indent="-304792" latinLnBrk="0" marL="5181470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1219170" eaLnBrk="1" hangingPunct="1" latinLnBrk="0" marL="0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1219170" eaLnBrk="1" hangingPunct="1" latinLnBrk="0" marL="609585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1219170" eaLnBrk="1" hangingPunct="1" latinLnBrk="0" marL="1219170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1219170" eaLnBrk="1" hangingPunct="1" latinLnBrk="0" marL="1828754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1219170" eaLnBrk="1" hangingPunct="1" latinLnBrk="0" marL="2438339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1219170" eaLnBrk="1" hangingPunct="1" latinLnBrk="0" marL="3047924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1219170" eaLnBrk="1" hangingPunct="1" latinLnBrk="0" marL="3657509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1219170" eaLnBrk="1" hangingPunct="1" latinLnBrk="0" marL="4267093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1219170" eaLnBrk="1" hangingPunct="1" latinLnBrk="0" marL="4876678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Title 3"/>
          <p:cNvSpPr>
            <a:spLocks noGrp="1"/>
          </p:cNvSpPr>
          <p:nvPr>
            <p:ph type="title"/>
          </p:nvPr>
        </p:nvSpPr>
        <p:spPr>
          <a:xfrm>
            <a:off x="3041008" y="1873903"/>
            <a:ext cx="8539281" cy="763525"/>
          </a:xfrm>
        </p:spPr>
        <p:txBody>
          <a:bodyPr>
            <a:noAutofit/>
          </a:bodyPr>
          <a:p>
            <a:pPr algn="ctr"/>
            <a:r>
              <a:rPr dirty="0" lang="en-US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Auditoría de Gestión  </a:t>
            </a:r>
            <a:endParaRPr dirty="0" 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596" name="CuadroTexto 4"/>
          <p:cNvSpPr txBox="1"/>
          <p:nvPr/>
        </p:nvSpPr>
        <p:spPr>
          <a:xfrm rot="20530022">
            <a:off x="419408" y="1569117"/>
            <a:ext cx="1839325" cy="1699895"/>
          </a:xfrm>
          <a:prstGeom prst="rect"/>
          <a:noFill/>
        </p:spPr>
        <p:txBody>
          <a:bodyPr rtlCol="0" wrap="squar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Manual de Procedimientos </a:t>
            </a:r>
          </a:p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 Auditoría</a:t>
            </a:r>
          </a:p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Tomo II</a:t>
            </a:r>
            <a:endParaRPr baseline="0" b="0" cap="none" dirty="0" sz="2000" i="0" kern="1200" kumimoji="0" lang="en-US" noProof="0" normalizeH="0" spc="0" strike="noStrike" u="none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97" name="Title 3"/>
          <p:cNvSpPr txBox="1"/>
          <p:nvPr/>
        </p:nvSpPr>
        <p:spPr>
          <a:xfrm>
            <a:off x="3708776" y="4112136"/>
            <a:ext cx="7203746" cy="7635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l" defTabSz="1219170" eaLnBrk="1" hangingPunct="1" latinLnBrk="0" rtl="0">
              <a:spcBef>
                <a:spcPct val="0"/>
              </a:spcBef>
              <a:buNone/>
              <a:defRPr sz="4800" kern="1200">
                <a:solidFill>
                  <a:srgbClr val="FF990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Profesora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Ins: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Lic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.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Yenli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Padilla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Triana</a:t>
            </a:r>
            <a:endParaRPr baseline="0" b="0" cap="none" dirty="0" sz="32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>
                <a:outerShdw algn="tl" blurRad="50800" dir="2700000" dist="38100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Rectangle 3"/>
          <p:cNvSpPr/>
          <p:nvPr/>
        </p:nvSpPr>
        <p:spPr>
          <a:xfrm>
            <a:off x="3104147" y="695956"/>
            <a:ext cx="9087853" cy="5070013"/>
          </a:xfrm>
          <a:prstGeom prst="rect"/>
        </p:spPr>
        <p:txBody>
          <a:bodyPr wrap="square">
            <a:spAutoFit/>
          </a:bodyPr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inario </a:t>
            </a: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Tema </a:t>
            </a:r>
            <a:r>
              <a:rPr b="1" dirty="0" sz="3200" lang="es-E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I:</a:t>
            </a:r>
            <a:r>
              <a:rPr dirty="0" sz="3200" lang="es-E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Introducción a la Auditoría de Gestión.</a:t>
            </a: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Sumario</a:t>
            </a:r>
            <a:r>
              <a:rPr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indent="-342900" lvl="0" marL="3429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Hallazgos </a:t>
            </a: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indent="-342900" lvl="0" marL="3429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Evidencia y Técnicas de recolección de información en la auditoría de gestión. </a:t>
            </a: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indent="-342900" lvl="0" marL="3429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Fases o etapa de la Auditoría de Gestión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indent="-342900" lvl="0" marL="3429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Calibri" panose="020F0502020204030204" pitchFamily="34" charset="0"/>
              <a:buChar char="-"/>
            </a:pPr>
            <a:endParaRPr dirty="0" sz="3200" lang="es-ES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lv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Rectangle 3"/>
          <p:cNvSpPr/>
          <p:nvPr/>
        </p:nvSpPr>
        <p:spPr>
          <a:xfrm rot="20546911">
            <a:off x="448186" y="2056046"/>
            <a:ext cx="1999483" cy="448310"/>
          </a:xfrm>
          <a:prstGeom prst="rect"/>
        </p:spPr>
        <p:txBody>
          <a:bodyPr wrap="square">
            <a:spAutoFit/>
          </a:bodyPr>
          <a:p>
            <a:pPr algn="just" lvl="0"/>
            <a:r>
              <a:rPr altLang="es-ES" b="1" sz="2400" lang="en-US">
                <a:solidFill>
                  <a:schemeClr val="bg1"/>
                </a:solidFill>
              </a:rPr>
              <a:t>P</a:t>
            </a:r>
            <a:r>
              <a:rPr altLang="es-ES" b="1" sz="2400" lang="en-US">
                <a:solidFill>
                  <a:schemeClr val="bg1"/>
                </a:solidFill>
              </a:rPr>
              <a:t>r</a:t>
            </a:r>
            <a:r>
              <a:rPr altLang="es-ES" b="1" sz="2400" lang="en-US">
                <a:solidFill>
                  <a:schemeClr val="bg1"/>
                </a:solidFill>
              </a:rPr>
              <a:t>e</a:t>
            </a:r>
            <a:r>
              <a:rPr altLang="es-ES" b="1" sz="2400" lang="en-US">
                <a:solidFill>
                  <a:schemeClr val="bg1"/>
                </a:solidFill>
              </a:rPr>
              <a:t>g</a:t>
            </a:r>
            <a:r>
              <a:rPr altLang="es-ES" b="1" sz="2400" lang="en-US">
                <a:solidFill>
                  <a:schemeClr val="bg1"/>
                </a:solidFill>
              </a:rPr>
              <a:t>u</a:t>
            </a:r>
            <a:r>
              <a:rPr altLang="es-ES" b="1" sz="2400" lang="en-US">
                <a:solidFill>
                  <a:schemeClr val="bg1"/>
                </a:solidFill>
              </a:rPr>
              <a:t>n</a:t>
            </a:r>
            <a:r>
              <a:rPr altLang="es-ES" b="1" sz="2400" lang="en-US">
                <a:solidFill>
                  <a:schemeClr val="bg1"/>
                </a:solidFill>
              </a:rPr>
              <a:t>ta</a:t>
            </a:r>
            <a:r>
              <a:rPr altLang="es-ES" b="1" sz="2400" lang="en-US">
                <a:solidFill>
                  <a:schemeClr val="bg1"/>
                </a:solidFill>
              </a:rPr>
              <a:t>s</a:t>
            </a:r>
            <a:r>
              <a:rPr b="1" sz="2400" lang="es-ES">
                <a:solidFill>
                  <a:schemeClr val="bg1"/>
                </a:solidFill>
              </a:rPr>
              <a:t> </a:t>
            </a:r>
            <a:endParaRPr dirty="0" sz="3600" lang="en-US">
              <a:solidFill>
                <a:schemeClr val="bg1"/>
              </a:solidFill>
            </a:endParaRPr>
          </a:p>
        </p:txBody>
      </p:sp>
      <p:sp>
        <p:nvSpPr>
          <p:cNvPr id="1048588" name="Rectangle 3"/>
          <p:cNvSpPr/>
          <p:nvPr/>
        </p:nvSpPr>
        <p:spPr>
          <a:xfrm rot="21600000">
            <a:off x="4694357" y="786191"/>
            <a:ext cx="4440917" cy="567690"/>
          </a:xfrm>
          <a:prstGeom prst="rect"/>
        </p:spPr>
        <p:txBody>
          <a:bodyPr wrap="square">
            <a:spAutoFit/>
          </a:bodyPr>
          <a:p>
            <a:pPr algn="just" lvl="0"/>
            <a:r>
              <a:rPr altLang="es-ES" b="1" sz="32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P</a:t>
            </a:r>
            <a:r>
              <a:rPr altLang="es-ES" b="1" sz="32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r</a:t>
            </a:r>
            <a:r>
              <a:rPr altLang="es-ES" b="1" sz="32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e</a:t>
            </a:r>
            <a:r>
              <a:rPr altLang="es-ES" b="1" sz="32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g</a:t>
            </a:r>
            <a:r>
              <a:rPr altLang="es-ES" b="1" sz="32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u</a:t>
            </a:r>
            <a:r>
              <a:rPr altLang="es-ES" b="1" sz="32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n</a:t>
            </a:r>
            <a:r>
              <a:rPr altLang="es-ES" b="1" sz="32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ta</a:t>
            </a:r>
            <a:r>
              <a:rPr altLang="es-ES" b="1" sz="32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s</a:t>
            </a:r>
            <a:r>
              <a:rPr altLang="es-ES" b="1" sz="32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altLang="es-ES" b="1" sz="32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a</a:t>
            </a:r>
            <a:r>
              <a:rPr altLang="es-ES" b="1" sz="32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altLang="es-ES" b="1" sz="32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D</a:t>
            </a:r>
            <a:r>
              <a:rPr altLang="es-ES" b="1" sz="32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e</a:t>
            </a:r>
            <a:r>
              <a:rPr altLang="es-ES" b="1" sz="32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sarrollar </a:t>
            </a:r>
            <a:endParaRPr dirty="0" sz="3200" lang="en-US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48589" name="Rectangle 6"/>
          <p:cNvSpPr/>
          <p:nvPr/>
        </p:nvSpPr>
        <p:spPr>
          <a:xfrm>
            <a:off x="3553325" y="1935513"/>
            <a:ext cx="8430127" cy="3249002"/>
          </a:xfrm>
          <a:prstGeom prst="rect"/>
        </p:spPr>
        <p:txBody>
          <a:bodyPr wrap="square">
            <a:spAutoFit/>
          </a:bodyPr>
          <a:p>
            <a:pPr algn="just" indent="-457200" marL="4572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1"/>
            </a:pP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oc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altLang="en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ásico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hallazgo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evidencia 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altLang="en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écnica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dirty="0" sz="2400" lang="en-US"/>
          </a:p>
          <a:p>
            <a:pPr algn="just" indent="-457200" marL="4572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1"/>
            </a:pP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Cuáles 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ibutos 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 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itoría 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tión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pli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ue 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qué 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iste 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ada 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altLang="es-US" dirty="0" sz="24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dirty="0" sz="2400" lang="en-US"/>
          </a:p>
          <a:p>
            <a:pPr algn="just" indent="-457200" marL="4572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1"/>
            </a:pPr>
            <a:r>
              <a:rPr dirty="0" sz="2400" lang="en-US"/>
              <a:t>C</a:t>
            </a:r>
            <a:r>
              <a:rPr dirty="0" sz="2400" lang="en-US"/>
              <a:t>u</a:t>
            </a:r>
            <a:r>
              <a:rPr altLang="en-US" dirty="0" sz="2400" lang="en-US"/>
              <a:t>áles </a:t>
            </a:r>
            <a:r>
              <a:rPr altLang="es-US" dirty="0" sz="2400" lang="en-US"/>
              <a:t>son </a:t>
            </a:r>
            <a:r>
              <a:rPr altLang="es-US" dirty="0" sz="2400" lang="en-US"/>
              <a:t>las </a:t>
            </a:r>
            <a:r>
              <a:rPr altLang="es-US" dirty="0" sz="2400" lang="en-US"/>
              <a:t>t</a:t>
            </a:r>
            <a:r>
              <a:rPr altLang="en-US" dirty="0" sz="2400" lang="es-US"/>
              <a:t>écnicas </a:t>
            </a:r>
            <a:r>
              <a:rPr altLang="es-US" dirty="0" sz="2400" lang="en-US"/>
              <a:t>y</a:t>
            </a:r>
            <a:r>
              <a:rPr altLang="es-US" dirty="0" sz="2400" lang="en-US"/>
              <a:t> </a:t>
            </a:r>
            <a:r>
              <a:rPr altLang="es-US" dirty="0" sz="2400" lang="en-US"/>
              <a:t>e</a:t>
            </a:r>
            <a:r>
              <a:rPr altLang="es-US" dirty="0" sz="2400" lang="en-US"/>
              <a:t>v</a:t>
            </a:r>
            <a:r>
              <a:rPr altLang="es-US" dirty="0" sz="2400" lang="en-US"/>
              <a:t>i</a:t>
            </a:r>
            <a:r>
              <a:rPr altLang="es-US" dirty="0" sz="2400" lang="en-US"/>
              <a:t>dencias </a:t>
            </a:r>
            <a:r>
              <a:rPr altLang="es-US" dirty="0" sz="2400" lang="en-US"/>
              <a:t>de </a:t>
            </a:r>
            <a:r>
              <a:rPr altLang="es-US" dirty="0" sz="2400" lang="en-US"/>
              <a:t>l</a:t>
            </a:r>
            <a:r>
              <a:rPr altLang="es-US" dirty="0" sz="2400" lang="en-US"/>
              <a:t>a</a:t>
            </a:r>
            <a:r>
              <a:rPr altLang="es-US" dirty="0" sz="2400" lang="en-US"/>
              <a:t> </a:t>
            </a:r>
            <a:r>
              <a:rPr altLang="es-US" dirty="0" sz="2400" lang="en-US"/>
              <a:t>A</a:t>
            </a:r>
            <a:r>
              <a:rPr altLang="es-US" dirty="0" sz="2400" lang="en-US"/>
              <a:t>u</a:t>
            </a:r>
            <a:r>
              <a:rPr altLang="es-US" dirty="0" sz="2400" lang="en-US"/>
              <a:t>ditoría</a:t>
            </a:r>
            <a:r>
              <a:rPr altLang="es-US" dirty="0" sz="2400" lang="en-US"/>
              <a:t>?</a:t>
            </a:r>
            <a:endParaRPr dirty="0" sz="2400" lang="en-US"/>
          </a:p>
          <a:p>
            <a:pPr algn="just" indent="-457200" marL="4572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1"/>
            </a:pPr>
            <a:r>
              <a:rPr altLang="es-US" dirty="0" sz="2400" lang="en-US"/>
              <a:t>E</a:t>
            </a:r>
            <a:r>
              <a:rPr altLang="es-US" dirty="0" sz="2400" lang="en-US"/>
              <a:t>n</a:t>
            </a:r>
            <a:r>
              <a:rPr altLang="es-US" dirty="0" sz="2400" lang="en-US"/>
              <a:t> </a:t>
            </a:r>
            <a:r>
              <a:rPr altLang="es-US" dirty="0" sz="2400" lang="en-US"/>
              <a:t>c</a:t>
            </a:r>
            <a:r>
              <a:rPr altLang="es-US" dirty="0" sz="2400" lang="en-US"/>
              <a:t>u</a:t>
            </a:r>
            <a:r>
              <a:rPr altLang="es-US" dirty="0" sz="2400" lang="en-US"/>
              <a:t>ant</a:t>
            </a:r>
            <a:r>
              <a:rPr altLang="es-US" dirty="0" sz="2400" lang="en-US"/>
              <a:t>a</a:t>
            </a:r>
            <a:r>
              <a:rPr altLang="es-US" dirty="0" sz="2400" lang="en-US"/>
              <a:t>s</a:t>
            </a:r>
            <a:r>
              <a:rPr altLang="es-US" dirty="0" sz="2400" lang="en-US"/>
              <a:t> </a:t>
            </a:r>
            <a:r>
              <a:rPr altLang="es-US" dirty="0" sz="2400" lang="en-US"/>
              <a:t>e</a:t>
            </a:r>
            <a:r>
              <a:rPr altLang="es-US" dirty="0" sz="2400" lang="en-US"/>
              <a:t>t</a:t>
            </a:r>
            <a:r>
              <a:rPr altLang="es-US" dirty="0" sz="2400" lang="en-US"/>
              <a:t>a</a:t>
            </a:r>
            <a:r>
              <a:rPr altLang="es-US" dirty="0" sz="2400" lang="en-US"/>
              <a:t>pas </a:t>
            </a:r>
            <a:r>
              <a:rPr altLang="es-US" dirty="0" sz="2400" lang="en-US"/>
              <a:t>se </a:t>
            </a:r>
            <a:r>
              <a:rPr altLang="es-US" dirty="0" sz="2400" lang="en-US"/>
              <a:t>d</a:t>
            </a:r>
            <a:r>
              <a:rPr altLang="es-US" dirty="0" sz="2400" lang="en-US"/>
              <a:t>i</a:t>
            </a:r>
            <a:r>
              <a:rPr altLang="es-US" dirty="0" sz="2400" lang="en-US"/>
              <a:t>v</a:t>
            </a:r>
            <a:r>
              <a:rPr altLang="es-US" dirty="0" sz="2400" lang="en-US"/>
              <a:t>i</a:t>
            </a:r>
            <a:r>
              <a:rPr altLang="es-US" dirty="0" sz="2400" lang="en-US"/>
              <a:t>de </a:t>
            </a:r>
            <a:r>
              <a:rPr altLang="es-US" dirty="0" sz="2400" lang="en-US"/>
              <a:t>l</a:t>
            </a:r>
            <a:r>
              <a:rPr altLang="es-US" dirty="0" sz="2400" lang="en-US"/>
              <a:t>a </a:t>
            </a:r>
            <a:r>
              <a:rPr altLang="es-US" dirty="0" sz="2400" lang="en-US"/>
              <a:t>A</a:t>
            </a:r>
            <a:r>
              <a:rPr altLang="es-US" dirty="0" sz="2400" lang="en-US"/>
              <a:t>u</a:t>
            </a:r>
            <a:r>
              <a:rPr altLang="es-US" dirty="0" sz="2400" lang="en-US"/>
              <a:t>d</a:t>
            </a:r>
            <a:r>
              <a:rPr altLang="es-US" dirty="0" sz="2400" lang="en-US"/>
              <a:t>i</a:t>
            </a:r>
            <a:r>
              <a:rPr altLang="es-US" dirty="0" sz="2400" lang="en-US"/>
              <a:t>toría</a:t>
            </a:r>
            <a:r>
              <a:rPr altLang="es-US" dirty="0" sz="2400" lang="en-US"/>
              <a:t>?</a:t>
            </a:r>
            <a:r>
              <a:rPr altLang="es-US" dirty="0" sz="2400" lang="en-US"/>
              <a:t> </a:t>
            </a:r>
            <a:r>
              <a:rPr altLang="es-US" dirty="0" sz="2400" lang="en-US"/>
              <a:t>Expliquelas.</a:t>
            </a:r>
            <a:endParaRPr dirty="0" sz="2400" lang="en-US"/>
          </a:p>
          <a:p>
            <a:pPr algn="just" indent="-457200" marL="45720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1"/>
            </a:pPr>
            <a:r>
              <a:rPr dirty="0" sz="2400" lang="en-US"/>
              <a:t>E</a:t>
            </a:r>
            <a:r>
              <a:rPr dirty="0" sz="2400" lang="en-US"/>
              <a:t>l</a:t>
            </a:r>
            <a:r>
              <a:rPr dirty="0" sz="2400" lang="en-US"/>
              <a:t>a</a:t>
            </a:r>
            <a:r>
              <a:rPr dirty="0" sz="2400" lang="en-US"/>
              <a:t>b</a:t>
            </a:r>
            <a:r>
              <a:rPr dirty="0" sz="2400" lang="en-US"/>
              <a:t>o</a:t>
            </a:r>
            <a:r>
              <a:rPr dirty="0" sz="2400" lang="en-US"/>
              <a:t>r</a:t>
            </a:r>
            <a:r>
              <a:rPr dirty="0" sz="2400" lang="en-US"/>
              <a:t>e</a:t>
            </a:r>
            <a:r>
              <a:rPr dirty="0" sz="2400" lang="en-US"/>
              <a:t> </a:t>
            </a:r>
            <a:r>
              <a:rPr dirty="0" sz="2400" lang="en-US"/>
              <a:t>u</a:t>
            </a:r>
            <a:r>
              <a:rPr dirty="0" sz="2400" lang="en-US"/>
              <a:t>n</a:t>
            </a:r>
            <a:r>
              <a:rPr dirty="0" sz="2400" lang="en-US"/>
              <a:t> </a:t>
            </a:r>
            <a:r>
              <a:rPr dirty="0" sz="2400" lang="en-US"/>
              <a:t>c</a:t>
            </a:r>
            <a:r>
              <a:rPr dirty="0" sz="2400" lang="en-US"/>
              <a:t>a</a:t>
            </a:r>
            <a:r>
              <a:rPr dirty="0" sz="2400" lang="en-US"/>
              <a:t>s</a:t>
            </a:r>
            <a:r>
              <a:rPr dirty="0" sz="2400" lang="en-US"/>
              <a:t>o</a:t>
            </a:r>
            <a:r>
              <a:rPr dirty="0" sz="2400" lang="en-US"/>
              <a:t> </a:t>
            </a:r>
            <a:r>
              <a:rPr dirty="0" sz="2400" lang="en-US"/>
              <a:t>a</a:t>
            </a:r>
            <a:r>
              <a:rPr dirty="0" sz="2400" lang="en-US"/>
              <a:t> </a:t>
            </a:r>
            <a:r>
              <a:rPr dirty="0" sz="2400" lang="en-US"/>
              <a:t>u</a:t>
            </a:r>
            <a:r>
              <a:rPr dirty="0" sz="2400" lang="en-US"/>
              <a:t>n</a:t>
            </a:r>
            <a:r>
              <a:rPr dirty="0" sz="2400" lang="en-US"/>
              <a:t>a</a:t>
            </a:r>
            <a:r>
              <a:rPr dirty="0" sz="2400" lang="en-US"/>
              <a:t> </a:t>
            </a:r>
            <a:r>
              <a:rPr dirty="0" sz="2400" lang="en-US"/>
              <a:t>e</a:t>
            </a:r>
            <a:r>
              <a:rPr dirty="0" sz="2400" lang="en-US"/>
              <a:t>n</a:t>
            </a:r>
            <a:r>
              <a:rPr dirty="0" sz="2400" lang="en-US"/>
              <a:t>t</a:t>
            </a:r>
            <a:r>
              <a:rPr dirty="0" sz="2400" lang="en-US"/>
              <a:t>i</a:t>
            </a:r>
            <a:r>
              <a:rPr dirty="0" sz="2400" lang="en-US"/>
              <a:t>dad </a:t>
            </a:r>
            <a:r>
              <a:rPr dirty="0" sz="2400" lang="en-US"/>
              <a:t>x</a:t>
            </a:r>
            <a:r>
              <a:rPr dirty="0" sz="2400" lang="en-US"/>
              <a:t> </a:t>
            </a:r>
            <a:r>
              <a:rPr dirty="0" sz="2400" lang="en-US"/>
              <a:t>,</a:t>
            </a:r>
            <a:r>
              <a:rPr dirty="0" sz="2400" lang="en-US"/>
              <a:t> </a:t>
            </a:r>
            <a:r>
              <a:rPr dirty="0" sz="2400" lang="en-US"/>
              <a:t>r</a:t>
            </a:r>
            <a:r>
              <a:rPr dirty="0" sz="2400" lang="en-US"/>
              <a:t>e</a:t>
            </a:r>
            <a:r>
              <a:rPr dirty="0" sz="2400" lang="en-US"/>
              <a:t>a</a:t>
            </a:r>
            <a:r>
              <a:rPr dirty="0" sz="2400" lang="en-US"/>
              <a:t>l</a:t>
            </a:r>
            <a:r>
              <a:rPr dirty="0" sz="2400" lang="en-US"/>
              <a:t>i</a:t>
            </a:r>
            <a:r>
              <a:rPr dirty="0" sz="2400" lang="en-US"/>
              <a:t>c</a:t>
            </a:r>
            <a:r>
              <a:rPr dirty="0" sz="2400" lang="en-US"/>
              <a:t>e</a:t>
            </a:r>
            <a:r>
              <a:rPr dirty="0" sz="2400" lang="en-US"/>
              <a:t> </a:t>
            </a:r>
            <a:r>
              <a:rPr dirty="0" sz="2400" lang="en-US"/>
              <a:t>u</a:t>
            </a:r>
            <a:r>
              <a:rPr dirty="0" sz="2400" lang="en-US"/>
              <a:t>n</a:t>
            </a:r>
            <a:r>
              <a:rPr dirty="0" sz="2400" lang="en-US"/>
              <a:t>a</a:t>
            </a:r>
            <a:r>
              <a:rPr dirty="0" sz="2400" lang="en-US"/>
              <a:t> </a:t>
            </a:r>
            <a:r>
              <a:rPr dirty="0" sz="2400" lang="en-US"/>
              <a:t>A</a:t>
            </a:r>
            <a:r>
              <a:rPr dirty="0" sz="2400" lang="en-US"/>
              <a:t>u</a:t>
            </a:r>
            <a:r>
              <a:rPr dirty="0" sz="2400" lang="en-US"/>
              <a:t>d</a:t>
            </a:r>
            <a:r>
              <a:rPr dirty="0" sz="2400" lang="en-US"/>
              <a:t>itoría </a:t>
            </a:r>
            <a:r>
              <a:rPr dirty="0" sz="2400" lang="en-US"/>
              <a:t>y</a:t>
            </a:r>
            <a:r>
              <a:rPr dirty="0" sz="2400" lang="en-US"/>
              <a:t> </a:t>
            </a:r>
            <a:r>
              <a:rPr dirty="0" sz="2400" lang="en-US"/>
              <a:t>d</a:t>
            </a:r>
            <a:r>
              <a:rPr dirty="0" sz="2400" lang="en-US"/>
              <a:t>e</a:t>
            </a:r>
            <a:r>
              <a:rPr dirty="0" sz="2400" lang="en-US"/>
              <a:t>s</a:t>
            </a:r>
            <a:r>
              <a:rPr dirty="0" sz="2400" lang="en-US"/>
              <a:t>a</a:t>
            </a:r>
            <a:r>
              <a:rPr dirty="0" sz="2400" lang="en-US"/>
              <a:t>r</a:t>
            </a:r>
            <a:r>
              <a:rPr dirty="0" sz="2400" lang="en-US"/>
              <a:t>r</a:t>
            </a:r>
            <a:r>
              <a:rPr dirty="0" sz="2400" lang="en-US"/>
              <a:t>oll</a:t>
            </a:r>
            <a:r>
              <a:rPr dirty="0" sz="2400" lang="en-US"/>
              <a:t>e</a:t>
            </a:r>
            <a:r>
              <a:rPr dirty="0" sz="2400" lang="en-US"/>
              <a:t> </a:t>
            </a:r>
            <a:r>
              <a:rPr dirty="0" sz="2400" lang="en-US"/>
              <a:t>e</a:t>
            </a:r>
            <a:r>
              <a:rPr dirty="0" sz="2400" lang="en-US"/>
              <a:t>l</a:t>
            </a:r>
            <a:r>
              <a:rPr dirty="0" sz="2400" lang="en-US"/>
              <a:t> </a:t>
            </a:r>
            <a:r>
              <a:rPr dirty="0" sz="2400" lang="en-US"/>
              <a:t>i</a:t>
            </a:r>
            <a:r>
              <a:rPr dirty="0" sz="2400" lang="en-US"/>
              <a:t>n</a:t>
            </a:r>
            <a:r>
              <a:rPr dirty="0" sz="2400" lang="en-US"/>
              <a:t>f</a:t>
            </a:r>
            <a:r>
              <a:rPr dirty="0" sz="2400" lang="en-US"/>
              <a:t>orme </a:t>
            </a:r>
            <a:r>
              <a:rPr dirty="0" sz="2400" lang="en-US"/>
              <a:t>c</a:t>
            </a:r>
            <a:r>
              <a:rPr dirty="0" sz="2400" lang="en-US"/>
              <a:t>o</a:t>
            </a:r>
            <a:r>
              <a:rPr dirty="0" sz="2400" lang="en-US"/>
              <a:t>n</a:t>
            </a:r>
            <a:r>
              <a:rPr dirty="0" sz="2400" lang="en-US"/>
              <a:t> </a:t>
            </a:r>
            <a:r>
              <a:rPr dirty="0" sz="2400" lang="en-US"/>
              <a:t>l</a:t>
            </a:r>
            <a:r>
              <a:rPr dirty="0" sz="2400" lang="en-US"/>
              <a:t>o</a:t>
            </a:r>
            <a:r>
              <a:rPr dirty="0" sz="2400" lang="en-US"/>
              <a:t>s</a:t>
            </a:r>
            <a:r>
              <a:rPr dirty="0" sz="2400" lang="en-US"/>
              <a:t> </a:t>
            </a:r>
            <a:r>
              <a:rPr dirty="0" sz="2400" lang="en-US"/>
              <a:t>h</a:t>
            </a:r>
            <a:r>
              <a:rPr dirty="0" sz="2400" lang="en-US"/>
              <a:t>a</a:t>
            </a:r>
            <a:r>
              <a:rPr dirty="0" sz="2400" lang="en-US"/>
              <a:t>l</a:t>
            </a:r>
            <a:r>
              <a:rPr dirty="0" sz="2400" lang="en-US"/>
              <a:t>l</a:t>
            </a:r>
            <a:r>
              <a:rPr dirty="0" sz="2400" lang="en-US"/>
              <a:t>a</a:t>
            </a:r>
            <a:r>
              <a:rPr dirty="0" sz="2400" lang="en-US"/>
              <a:t>z</a:t>
            </a:r>
            <a:r>
              <a:rPr dirty="0" sz="2400" lang="en-US"/>
              <a:t>gos </a:t>
            </a:r>
            <a:r>
              <a:rPr dirty="0" sz="2400" lang="en-US"/>
              <a:t>d</a:t>
            </a:r>
            <a:r>
              <a:rPr dirty="0" sz="2400" lang="en-US"/>
              <a:t>e</a:t>
            </a:r>
            <a:r>
              <a:rPr dirty="0" sz="2400" lang="en-US"/>
              <a:t>t</a:t>
            </a:r>
            <a:r>
              <a:rPr dirty="0" sz="2400" lang="en-US"/>
              <a:t>e</a:t>
            </a:r>
            <a:r>
              <a:rPr dirty="0" sz="2400" lang="en-US"/>
              <a:t>c</a:t>
            </a:r>
            <a:r>
              <a:rPr dirty="0" sz="2400" lang="en-US"/>
              <a:t>t</a:t>
            </a:r>
            <a:r>
              <a:rPr dirty="0" sz="2400" lang="en-US"/>
              <a:t>a</a:t>
            </a:r>
            <a:r>
              <a:rPr dirty="0" sz="2400" lang="en-US"/>
              <a:t>d</a:t>
            </a:r>
            <a:r>
              <a:rPr dirty="0" sz="2400" lang="en-US"/>
              <a:t>o</a:t>
            </a:r>
            <a:r>
              <a:rPr dirty="0" sz="2400" lang="en-US"/>
              <a:t>s</a:t>
            </a:r>
            <a:r>
              <a:rPr dirty="0" sz="2400" lang="en-US"/>
              <a:t>.</a:t>
            </a:r>
            <a:endParaRPr dirty="0" sz="2400"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Rectangle 3"/>
          <p:cNvSpPr/>
          <p:nvPr/>
        </p:nvSpPr>
        <p:spPr>
          <a:xfrm>
            <a:off x="3200399" y="1646406"/>
            <a:ext cx="8807116" cy="1415835"/>
          </a:xfrm>
          <a:prstGeom prst="rect"/>
        </p:spPr>
        <p:txBody>
          <a:bodyPr wrap="square">
            <a:spAutoFit/>
          </a:bodyPr>
          <a:p>
            <a:pPr algn="just" indent="0" lvl="0"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altLang="en-US"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í</a:t>
            </a:r>
            <a:r>
              <a:rPr altLang="es-US"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b="1" dirty="0" sz="2800" lang="en-US" u="sng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indent="0" lvl="0"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uditoría 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ión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dirty="0" sz="28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indent="0" lvl="0"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itoría</a:t>
            </a:r>
            <a:r>
              <a:rPr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dirty="0" sz="28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Title 3"/>
          <p:cNvSpPr>
            <a:spLocks noGrp="1"/>
          </p:cNvSpPr>
          <p:nvPr>
            <p:ph type="title"/>
          </p:nvPr>
        </p:nvSpPr>
        <p:spPr>
          <a:xfrm>
            <a:off x="3041008" y="1873903"/>
            <a:ext cx="8539281" cy="763525"/>
          </a:xfrm>
        </p:spPr>
        <p:txBody>
          <a:bodyPr>
            <a:noAutofit/>
          </a:bodyPr>
          <a:p>
            <a:pPr algn="ctr"/>
            <a:r>
              <a:rPr dirty="0" lang="en-US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Auditoría de Gestión  </a:t>
            </a:r>
            <a:endParaRPr dirty="0" 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593" name="CuadroTexto 4"/>
          <p:cNvSpPr txBox="1"/>
          <p:nvPr/>
        </p:nvSpPr>
        <p:spPr>
          <a:xfrm rot="20530022">
            <a:off x="419408" y="1569117"/>
            <a:ext cx="1839325" cy="1699895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2000" lang="es-ES" smtClean="0">
                <a:solidFill>
                  <a:prstClr val="white"/>
                </a:solidFill>
              </a:rPr>
              <a:t>Manual de Procedimientos </a:t>
            </a:r>
          </a:p>
          <a:p>
            <a:r>
              <a:rPr dirty="0" sz="2000" lang="es-ES" smtClean="0">
                <a:solidFill>
                  <a:prstClr val="white"/>
                </a:solidFill>
              </a:rPr>
              <a:t>de Auditoría</a:t>
            </a:r>
          </a:p>
          <a:p>
            <a:r>
              <a:rPr dirty="0" sz="2000" lang="es-ES" smtClean="0">
                <a:solidFill>
                  <a:prstClr val="white"/>
                </a:solidFill>
              </a:rPr>
              <a:t>Tomo II</a:t>
            </a:r>
            <a:endParaRPr dirty="0" sz="2000" lang="en-US" smtClean="0">
              <a:solidFill>
                <a:prstClr val="white"/>
              </a:solidFill>
            </a:endParaRPr>
          </a:p>
        </p:txBody>
      </p:sp>
      <p:sp>
        <p:nvSpPr>
          <p:cNvPr id="1048594" name="Title 3"/>
          <p:cNvSpPr txBox="1"/>
          <p:nvPr/>
        </p:nvSpPr>
        <p:spPr>
          <a:xfrm>
            <a:off x="3708776" y="4112136"/>
            <a:ext cx="7203746" cy="7635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l" defTabSz="1219170" eaLnBrk="1" hangingPunct="1" latinLnBrk="0" rtl="0">
              <a:spcBef>
                <a:spcPct val="0"/>
              </a:spcBef>
              <a:buNone/>
              <a:defRPr sz="4800" kern="1200">
                <a:solidFill>
                  <a:srgbClr val="FF990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dirty="0" sz="3200" lang="en-US" err="1" smtClean="0">
                <a:solidFill>
                  <a:prstClr val="black"/>
                </a:solidFill>
              </a:rPr>
              <a:t>Profesora</a:t>
            </a:r>
            <a:r>
              <a:rPr dirty="0" sz="3200" lang="en-US" smtClean="0">
                <a:solidFill>
                  <a:prstClr val="black"/>
                </a:solidFill>
              </a:rPr>
              <a:t> Ins: </a:t>
            </a:r>
            <a:r>
              <a:rPr dirty="0" sz="3200" lang="en-US" err="1" smtClean="0">
                <a:solidFill>
                  <a:prstClr val="black"/>
                </a:solidFill>
              </a:rPr>
              <a:t>Lic</a:t>
            </a:r>
            <a:r>
              <a:rPr dirty="0" sz="3200" lang="en-US" smtClean="0">
                <a:solidFill>
                  <a:prstClr val="black"/>
                </a:solidFill>
              </a:rPr>
              <a:t>. </a:t>
            </a:r>
            <a:r>
              <a:rPr dirty="0" sz="3200" lang="en-US" err="1" smtClean="0">
                <a:solidFill>
                  <a:prstClr val="black"/>
                </a:solidFill>
              </a:rPr>
              <a:t>Yenli</a:t>
            </a:r>
            <a:r>
              <a:rPr dirty="0" sz="3200" lang="en-US" smtClean="0">
                <a:solidFill>
                  <a:prstClr val="black"/>
                </a:solidFill>
              </a:rPr>
              <a:t> Padilla </a:t>
            </a:r>
            <a:r>
              <a:rPr dirty="0" sz="3200" lang="en-US" err="1" smtClean="0">
                <a:solidFill>
                  <a:prstClr val="black"/>
                </a:solidFill>
              </a:rPr>
              <a:t>Triana</a:t>
            </a:r>
            <a:endParaRPr dirty="0" sz="3200"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5to año Pan D</dc:title>
  <dc:creator>Usuario de Windows</dc:creator>
  <cp:lastModifiedBy>Usuario de Windows</cp:lastModifiedBy>
  <dcterms:created xsi:type="dcterms:W3CDTF">2021-11-08T09:27:01Z</dcterms:created>
  <dcterms:modified xsi:type="dcterms:W3CDTF">2026-08-27T11:24:20Z</dcterms:modified>
</cp:coreProperties>
</file>