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61" r:id="rId5"/>
    <p:sldId id="258" r:id="rId6"/>
    <p:sldId id="259" r:id="rId7"/>
    <p:sldId id="260" r:id="rId8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8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ableStyles" Target="tableStyles.xml"/><Relationship Id="rId10" Type="http://schemas.openxmlformats.org/officeDocument/2006/relationships/presProps" Target="presProps.xml"/><Relationship Id="rId11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599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4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5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7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Ins: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Yenli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Padilla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5004824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inario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I: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toría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Gestión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n-US"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áreas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resa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lv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Dirección.
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Planeación.
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Contabilidad y Finanzas.
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Tecnologías de la información y la comunicación.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3"/>
          <p:cNvSpPr/>
          <p:nvPr/>
        </p:nvSpPr>
        <p:spPr>
          <a:xfrm>
            <a:off x="3200399" y="1646406"/>
            <a:ext cx="8807116" cy="2330374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ión 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eación 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ilidad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nanzas 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ogía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ormación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0" dirty="0" sz="2800" lang="en-US" spc="-15" u="none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cación 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Rectangle 3"/>
          <p:cNvSpPr/>
          <p:nvPr/>
        </p:nvSpPr>
        <p:spPr>
          <a:xfrm rot="20546911">
            <a:off x="448186" y="2056046"/>
            <a:ext cx="1999483" cy="448310"/>
          </a:xfrm>
          <a:prstGeom prst="rect"/>
        </p:spPr>
        <p:txBody>
          <a:bodyPr wrap="square">
            <a:spAutoFit/>
          </a:bodyPr>
          <a:p>
            <a:pPr algn="just" lvl="0"/>
            <a:r>
              <a:rPr altLang="es-ES" b="1" sz="2400" lang="en-US">
                <a:solidFill>
                  <a:schemeClr val="bg1"/>
                </a:solidFill>
              </a:rPr>
              <a:t>P</a:t>
            </a:r>
            <a:r>
              <a:rPr altLang="es-ES" b="1" sz="2400" lang="en-US">
                <a:solidFill>
                  <a:schemeClr val="bg1"/>
                </a:solidFill>
              </a:rPr>
              <a:t>r</a:t>
            </a:r>
            <a:r>
              <a:rPr altLang="es-ES" b="1" sz="2400" lang="en-US">
                <a:solidFill>
                  <a:schemeClr val="bg1"/>
                </a:solidFill>
              </a:rPr>
              <a:t>e</a:t>
            </a:r>
            <a:r>
              <a:rPr altLang="es-ES" b="1" sz="2400" lang="en-US">
                <a:solidFill>
                  <a:schemeClr val="bg1"/>
                </a:solidFill>
              </a:rPr>
              <a:t>g</a:t>
            </a:r>
            <a:r>
              <a:rPr altLang="es-ES" b="1" sz="2400" lang="en-US">
                <a:solidFill>
                  <a:schemeClr val="bg1"/>
                </a:solidFill>
              </a:rPr>
              <a:t>u</a:t>
            </a:r>
            <a:r>
              <a:rPr altLang="es-ES" b="1" sz="2400" lang="en-US">
                <a:solidFill>
                  <a:schemeClr val="bg1"/>
                </a:solidFill>
              </a:rPr>
              <a:t>n</a:t>
            </a:r>
            <a:r>
              <a:rPr altLang="es-ES" b="1" sz="2400" lang="en-US">
                <a:solidFill>
                  <a:schemeClr val="bg1"/>
                </a:solidFill>
              </a:rPr>
              <a:t>ta</a:t>
            </a:r>
            <a:r>
              <a:rPr altLang="es-ES" b="1" sz="2400" lang="en-US">
                <a:solidFill>
                  <a:schemeClr val="bg1"/>
                </a:solidFill>
              </a:rPr>
              <a:t>s</a:t>
            </a:r>
            <a:r>
              <a:rPr b="1" sz="2400" lang="es-ES">
                <a:solidFill>
                  <a:schemeClr val="bg1"/>
                </a:solidFill>
              </a:rPr>
              <a:t> </a:t>
            </a:r>
            <a:endParaRPr dirty="0" sz="3600" lang="en-US">
              <a:solidFill>
                <a:schemeClr val="bg1"/>
              </a:solidFill>
            </a:endParaRPr>
          </a:p>
        </p:txBody>
      </p:sp>
      <p:sp>
        <p:nvSpPr>
          <p:cNvPr id="1048592" name="Rectangle 3"/>
          <p:cNvSpPr/>
          <p:nvPr/>
        </p:nvSpPr>
        <p:spPr>
          <a:xfrm rot="21600000">
            <a:off x="4694357" y="786191"/>
            <a:ext cx="4440917" cy="567690"/>
          </a:xfrm>
          <a:prstGeom prst="rect"/>
        </p:spPr>
        <p:txBody>
          <a:bodyPr wrap="square">
            <a:spAutoFit/>
          </a:bodyPr>
          <a:p>
            <a:pPr algn="just" lvl="0"/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P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g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u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n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ta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ES" b="1" sz="32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sarrollar </a:t>
            </a:r>
            <a:endParaRPr dirty="0" sz="3200" lang="en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665" name=""/>
          <p:cNvSpPr txBox="1"/>
          <p:nvPr/>
        </p:nvSpPr>
        <p:spPr>
          <a:xfrm>
            <a:off x="3637058" y="1884925"/>
            <a:ext cx="7806008" cy="1304291"/>
          </a:xfrm>
          <a:prstGeom prst="rect"/>
        </p:spPr>
        <p:txBody>
          <a:bodyPr rtlCol="0" wrap="square">
            <a:spAutoFit/>
          </a:bodyPr>
          <a:p>
            <a:r>
              <a:rPr altLang="es-US" sz="2400" lang="en-US">
                <a:solidFill>
                  <a:srgbClr val="000000"/>
                </a:solidFill>
              </a:rPr>
              <a:t>1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Identificar los objetivos, procedimientos, técnicas, evidencias e indicadores de gestión utilizados en cada una de las áreas centrales de la auditoría de gestión.
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Rectangle 3"/>
          <p:cNvSpPr/>
          <p:nvPr/>
        </p:nvSpPr>
        <p:spPr>
          <a:xfrm>
            <a:off x="3200399" y="1646406"/>
            <a:ext cx="8807116" cy="974370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n-US"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altLang="es-US" b="1" dirty="0" sz="2800" lang="en-US" spc="-15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b="1" dirty="0" sz="2800" lang="en-US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0" lvl="0"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uditoría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ión</a:t>
            </a:r>
            <a:r>
              <a:rPr altLang="es-US"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dirty="0" sz="2800" lang="en-U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28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6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000" lang="es-ES" smtClean="0">
                <a:solidFill>
                  <a:prstClr val="white"/>
                </a:solidFill>
              </a:rPr>
              <a:t>Manual de Procedimientos 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de Auditoría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Tomo II</a:t>
            </a:r>
            <a:endParaRPr dirty="0" sz="2000" lang="en-US" smtClean="0">
              <a:solidFill>
                <a:prstClr val="white"/>
              </a:solidFill>
            </a:endParaRPr>
          </a:p>
        </p:txBody>
      </p:sp>
      <p:sp>
        <p:nvSpPr>
          <p:cNvPr id="1048597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dirty="0" sz="3200" lang="en-US" err="1" smtClean="0">
                <a:solidFill>
                  <a:prstClr val="black"/>
                </a:solidFill>
              </a:rPr>
              <a:t>Profesora</a:t>
            </a:r>
            <a:r>
              <a:rPr dirty="0" sz="3200" lang="en-US" smtClean="0">
                <a:solidFill>
                  <a:prstClr val="black"/>
                </a:solidFill>
              </a:rPr>
              <a:t> Ins: </a:t>
            </a:r>
            <a:r>
              <a:rPr dirty="0" sz="3200" lang="en-US" err="1" smtClean="0">
                <a:solidFill>
                  <a:prstClr val="black"/>
                </a:solidFill>
              </a:rPr>
              <a:t>Lic</a:t>
            </a:r>
            <a:r>
              <a:rPr dirty="0" sz="3200" lang="en-US" smtClean="0">
                <a:solidFill>
                  <a:prstClr val="black"/>
                </a:solidFill>
              </a:rPr>
              <a:t>. </a:t>
            </a:r>
            <a:r>
              <a:rPr dirty="0" sz="3200" lang="en-US" err="1" smtClean="0">
                <a:solidFill>
                  <a:prstClr val="black"/>
                </a:solidFill>
              </a:rPr>
              <a:t>Yenli</a:t>
            </a:r>
            <a:r>
              <a:rPr dirty="0" sz="3200" lang="en-US" smtClean="0">
                <a:solidFill>
                  <a:prstClr val="black"/>
                </a:solidFill>
              </a:rPr>
              <a:t> Padilla </a:t>
            </a:r>
            <a:r>
              <a:rPr dirty="0" sz="3200" lang="en-US" err="1" smtClean="0">
                <a:solidFill>
                  <a:prstClr val="black"/>
                </a:solidFill>
              </a:rPr>
              <a:t>Triana</a:t>
            </a:r>
            <a:endParaRPr dirty="0" sz="3200"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Usuario de Windows</cp:lastModifiedBy>
  <dcterms:created xsi:type="dcterms:W3CDTF">2021-11-08T19:27:01Z</dcterms:created>
  <dcterms:modified xsi:type="dcterms:W3CDTF">2026-08-27T11:33:19Z</dcterms:modified>
</cp:coreProperties>
</file>