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14" r:id="rId2"/>
    <p:sldId id="330" r:id="rId3"/>
    <p:sldId id="415" r:id="rId4"/>
    <p:sldId id="426" r:id="rId5"/>
    <p:sldId id="258" r:id="rId6"/>
    <p:sldId id="259" r:id="rId7"/>
    <p:sldId id="263" r:id="rId8"/>
    <p:sldId id="384" r:id="rId9"/>
    <p:sldId id="383" r:id="rId10"/>
    <p:sldId id="302" r:id="rId11"/>
    <p:sldId id="416" r:id="rId12"/>
    <p:sldId id="422" r:id="rId13"/>
    <p:sldId id="417" r:id="rId14"/>
    <p:sldId id="421" r:id="rId15"/>
    <p:sldId id="279" r:id="rId16"/>
    <p:sldId id="394" r:id="rId17"/>
    <p:sldId id="395" r:id="rId18"/>
    <p:sldId id="396" r:id="rId19"/>
    <p:sldId id="398" r:id="rId20"/>
    <p:sldId id="400" r:id="rId21"/>
    <p:sldId id="419" r:id="rId22"/>
    <p:sldId id="266" r:id="rId23"/>
    <p:sldId id="267" r:id="rId24"/>
    <p:sldId id="420" r:id="rId25"/>
    <p:sldId id="362" r:id="rId26"/>
    <p:sldId id="412" r:id="rId27"/>
    <p:sldId id="397" r:id="rId28"/>
    <p:sldId id="411" r:id="rId29"/>
    <p:sldId id="270" r:id="rId30"/>
    <p:sldId id="276" r:id="rId31"/>
    <p:sldId id="277" r:id="rId32"/>
    <p:sldId id="271" r:id="rId33"/>
    <p:sldId id="272" r:id="rId34"/>
    <p:sldId id="273" r:id="rId35"/>
    <p:sldId id="274" r:id="rId36"/>
    <p:sldId id="278" r:id="rId37"/>
    <p:sldId id="423" r:id="rId38"/>
    <p:sldId id="424" r:id="rId39"/>
    <p:sldId id="280" r:id="rId40"/>
    <p:sldId id="413" r:id="rId41"/>
    <p:sldId id="425" r:id="rId42"/>
    <p:sldId id="374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>
      <p:cViewPr varScale="1">
        <p:scale>
          <a:sx n="85" d="100"/>
          <a:sy n="85" d="100"/>
        </p:scale>
        <p:origin x="70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eisy Borges Damas" userId="e37fac53afe281e3" providerId="LiveId" clId="{0C0CB9F3-2815-494D-B0E6-3D7FC66BC449}"/>
    <pc:docChg chg="custSel delSld modSld">
      <pc:chgData name="Lareisy Borges Damas" userId="e37fac53afe281e3" providerId="LiveId" clId="{0C0CB9F3-2815-494D-B0E6-3D7FC66BC449}" dt="2026-09-20T17:07:04.455" v="471" actId="6549"/>
      <pc:docMkLst>
        <pc:docMk/>
      </pc:docMkLst>
      <pc:sldChg chg="del">
        <pc:chgData name="Lareisy Borges Damas" userId="e37fac53afe281e3" providerId="LiveId" clId="{0C0CB9F3-2815-494D-B0E6-3D7FC66BC449}" dt="2026-08-23T21:25:27.206" v="124" actId="47"/>
        <pc:sldMkLst>
          <pc:docMk/>
          <pc:sldMk cId="3739150225" sldId="265"/>
        </pc:sldMkLst>
      </pc:sldChg>
      <pc:sldChg chg="addSp delSp modSp mod">
        <pc:chgData name="Lareisy Borges Damas" userId="e37fac53afe281e3" providerId="LiveId" clId="{0C0CB9F3-2815-494D-B0E6-3D7FC66BC449}" dt="2026-08-23T21:36:26.813" v="460" actId="20577"/>
        <pc:sldMkLst>
          <pc:docMk/>
          <pc:sldMk cId="483039380" sldId="374"/>
        </pc:sldMkLst>
        <pc:spChg chg="add mod">
          <ac:chgData name="Lareisy Borges Damas" userId="e37fac53afe281e3" providerId="LiveId" clId="{0C0CB9F3-2815-494D-B0E6-3D7FC66BC449}" dt="2026-08-23T21:35:27.849" v="368" actId="1076"/>
          <ac:spMkLst>
            <pc:docMk/>
            <pc:sldMk cId="483039380" sldId="374"/>
            <ac:spMk id="4" creationId="{FC05DAD5-54EA-4341-B27B-C3775010AF21}"/>
          </ac:spMkLst>
        </pc:spChg>
        <pc:spChg chg="del">
          <ac:chgData name="Lareisy Borges Damas" userId="e37fac53afe281e3" providerId="LiveId" clId="{0C0CB9F3-2815-494D-B0E6-3D7FC66BC449}" dt="2026-08-23T21:30:55.913" v="134" actId="478"/>
          <ac:spMkLst>
            <pc:docMk/>
            <pc:sldMk cId="483039380" sldId="374"/>
            <ac:spMk id="5" creationId="{00000000-0000-0000-0000-000000000000}"/>
          </ac:spMkLst>
        </pc:spChg>
        <pc:spChg chg="add mod">
          <ac:chgData name="Lareisy Borges Damas" userId="e37fac53afe281e3" providerId="LiveId" clId="{0C0CB9F3-2815-494D-B0E6-3D7FC66BC449}" dt="2026-08-23T21:34:03.621" v="302" actId="1076"/>
          <ac:spMkLst>
            <pc:docMk/>
            <pc:sldMk cId="483039380" sldId="374"/>
            <ac:spMk id="6" creationId="{DC3366BE-BBD4-4F1B-B02B-DC14B5B5DB47}"/>
          </ac:spMkLst>
        </pc:spChg>
        <pc:spChg chg="add mod">
          <ac:chgData name="Lareisy Borges Damas" userId="e37fac53afe281e3" providerId="LiveId" clId="{0C0CB9F3-2815-494D-B0E6-3D7FC66BC449}" dt="2026-08-23T21:36:26.813" v="460" actId="20577"/>
          <ac:spMkLst>
            <pc:docMk/>
            <pc:sldMk cId="483039380" sldId="374"/>
            <ac:spMk id="7" creationId="{65AE7637-474E-43C0-886E-C852184F5ACD}"/>
          </ac:spMkLst>
        </pc:spChg>
        <pc:graphicFrameChg chg="add mod modGraphic">
          <ac:chgData name="Lareisy Borges Damas" userId="e37fac53afe281e3" providerId="LiveId" clId="{0C0CB9F3-2815-494D-B0E6-3D7FC66BC449}" dt="2026-08-23T21:35:33.840" v="370" actId="14734"/>
          <ac:graphicFrameMkLst>
            <pc:docMk/>
            <pc:sldMk cId="483039380" sldId="374"/>
            <ac:graphicFrameMk id="3" creationId="{64C9A85D-3923-4793-AF96-C7571AF477CA}"/>
          </ac:graphicFrameMkLst>
        </pc:graphicFrameChg>
      </pc:sldChg>
      <pc:sldChg chg="modSp mod">
        <pc:chgData name="Lareisy Borges Damas" userId="e37fac53afe281e3" providerId="LiveId" clId="{0C0CB9F3-2815-494D-B0E6-3D7FC66BC449}" dt="2026-08-23T21:23:38.501" v="0" actId="20577"/>
        <pc:sldMkLst>
          <pc:docMk/>
          <pc:sldMk cId="566703533" sldId="414"/>
        </pc:sldMkLst>
        <pc:spChg chg="mod">
          <ac:chgData name="Lareisy Borges Damas" userId="e37fac53afe281e3" providerId="LiveId" clId="{0C0CB9F3-2815-494D-B0E6-3D7FC66BC449}" dt="2026-08-23T21:23:38.501" v="0" actId="20577"/>
          <ac:spMkLst>
            <pc:docMk/>
            <pc:sldMk cId="566703533" sldId="414"/>
            <ac:spMk id="6" creationId="{00000000-0000-0000-0000-000000000000}"/>
          </ac:spMkLst>
        </pc:spChg>
      </pc:sldChg>
      <pc:sldChg chg="del">
        <pc:chgData name="Lareisy Borges Damas" userId="e37fac53afe281e3" providerId="LiveId" clId="{0C0CB9F3-2815-494D-B0E6-3D7FC66BC449}" dt="2026-08-23T21:24:11.247" v="1" actId="47"/>
        <pc:sldMkLst>
          <pc:docMk/>
          <pc:sldMk cId="2336911604" sldId="415"/>
        </pc:sldMkLst>
      </pc:sldChg>
      <pc:sldChg chg="modSp mod">
        <pc:chgData name="Lareisy Borges Damas" userId="e37fac53afe281e3" providerId="LiveId" clId="{0C0CB9F3-2815-494D-B0E6-3D7FC66BC449}" dt="2026-08-23T21:24:58.319" v="120" actId="20577"/>
        <pc:sldMkLst>
          <pc:docMk/>
          <pc:sldMk cId="3617448366" sldId="415"/>
        </pc:sldMkLst>
        <pc:spChg chg="mod">
          <ac:chgData name="Lareisy Borges Damas" userId="e37fac53afe281e3" providerId="LiveId" clId="{0C0CB9F3-2815-494D-B0E6-3D7FC66BC449}" dt="2026-08-23T21:24:58.319" v="120" actId="20577"/>
          <ac:spMkLst>
            <pc:docMk/>
            <pc:sldMk cId="3617448366" sldId="415"/>
            <ac:spMk id="3" creationId="{062EFE8D-350D-2712-1010-B403E1EA34B0}"/>
          </ac:spMkLst>
        </pc:spChg>
      </pc:sldChg>
      <pc:sldChg chg="addSp delSp modSp mod">
        <pc:chgData name="Lareisy Borges Damas" userId="e37fac53afe281e3" providerId="LiveId" clId="{0C0CB9F3-2815-494D-B0E6-3D7FC66BC449}" dt="2026-09-20T17:07:04.455" v="471" actId="6549"/>
        <pc:sldMkLst>
          <pc:docMk/>
          <pc:sldMk cId="4073383784" sldId="425"/>
        </pc:sldMkLst>
        <pc:spChg chg="mod">
          <ac:chgData name="Lareisy Borges Damas" userId="e37fac53afe281e3" providerId="LiveId" clId="{0C0CB9F3-2815-494D-B0E6-3D7FC66BC449}" dt="2026-08-23T21:35:00.033" v="366" actId="1076"/>
          <ac:spMkLst>
            <pc:docMk/>
            <pc:sldMk cId="4073383784" sldId="425"/>
            <ac:spMk id="5" creationId="{3850F19E-A4DD-8608-AF42-15A2F15B2C2E}"/>
          </ac:spMkLst>
        </pc:spChg>
        <pc:spChg chg="del">
          <ac:chgData name="Lareisy Borges Damas" userId="e37fac53afe281e3" providerId="LiveId" clId="{0C0CB9F3-2815-494D-B0E6-3D7FC66BC449}" dt="2026-08-23T21:29:48.526" v="125" actId="478"/>
          <ac:spMkLst>
            <pc:docMk/>
            <pc:sldMk cId="4073383784" sldId="425"/>
            <ac:spMk id="6" creationId="{0688D038-EEB5-15D1-1FCD-B39986C5A5B6}"/>
          </ac:spMkLst>
        </pc:spChg>
        <pc:spChg chg="add mod">
          <ac:chgData name="Lareisy Borges Damas" userId="e37fac53afe281e3" providerId="LiveId" clId="{0C0CB9F3-2815-494D-B0E6-3D7FC66BC449}" dt="2026-09-20T17:07:04.455" v="471" actId="6549"/>
          <ac:spMkLst>
            <pc:docMk/>
            <pc:sldMk cId="4073383784" sldId="425"/>
            <ac:spMk id="7" creationId="{0D9DE56A-5748-406A-9DF1-4A4D82CFB8CA}"/>
          </ac:spMkLst>
        </pc:spChg>
      </pc:sldChg>
      <pc:sldChg chg="modSp mod">
        <pc:chgData name="Lareisy Borges Damas" userId="e37fac53afe281e3" providerId="LiveId" clId="{0C0CB9F3-2815-494D-B0E6-3D7FC66BC449}" dt="2026-08-23T21:37:59.754" v="465" actId="14100"/>
        <pc:sldMkLst>
          <pc:docMk/>
          <pc:sldMk cId="2741830681" sldId="426"/>
        </pc:sldMkLst>
        <pc:spChg chg="mod">
          <ac:chgData name="Lareisy Borges Damas" userId="e37fac53afe281e3" providerId="LiveId" clId="{0C0CB9F3-2815-494D-B0E6-3D7FC66BC449}" dt="2026-08-23T21:37:59.754" v="465" actId="14100"/>
          <ac:spMkLst>
            <pc:docMk/>
            <pc:sldMk cId="2741830681" sldId="426"/>
            <ac:spMk id="3" creationId="{490F520C-5360-D9D7-8B1B-9DC732F91287}"/>
          </ac:spMkLst>
        </pc:spChg>
        <pc:spChg chg="mod">
          <ac:chgData name="Lareisy Borges Damas" userId="e37fac53afe281e3" providerId="LiveId" clId="{0C0CB9F3-2815-494D-B0E6-3D7FC66BC449}" dt="2026-08-23T21:25:05.260" v="121" actId="1076"/>
          <ac:spMkLst>
            <pc:docMk/>
            <pc:sldMk cId="2741830681" sldId="426"/>
            <ac:spMk id="4" creationId="{C9300DDD-6DD9-4972-9482-45E97D25C16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13178-1BEC-4276-9BA3-7ABF3DD7167B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3887551-E787-47D1-8D35-2696E4D542CE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BIENESTAR BIOPSICOSOCIAL</a:t>
          </a:r>
        </a:p>
      </dgm:t>
    </dgm:pt>
    <dgm:pt modelId="{F1589FB5-A53F-4440-B972-D0DF0562A0E9}" type="parTrans" cxnId="{1D8064F2-8783-4767-915C-AA9D6D15DC9A}">
      <dgm:prSet/>
      <dgm:spPr/>
      <dgm:t>
        <a:bodyPr/>
        <a:lstStyle/>
        <a:p>
          <a:endParaRPr lang="es-ES"/>
        </a:p>
      </dgm:t>
    </dgm:pt>
    <dgm:pt modelId="{D430C4DE-DBB9-46AB-8FFA-80A93A74EFBC}" type="sibTrans" cxnId="{1D8064F2-8783-4767-915C-AA9D6D15DC9A}">
      <dgm:prSet/>
      <dgm:spPr/>
      <dgm:t>
        <a:bodyPr/>
        <a:lstStyle/>
        <a:p>
          <a:endParaRPr lang="es-ES"/>
        </a:p>
      </dgm:t>
    </dgm:pt>
    <dgm:pt modelId="{207EF1DC-0661-449B-99A2-9750B28C34F7}">
      <dgm:prSet phldrT="[Texto]" custT="1"/>
      <dgm:spPr/>
      <dgm:t>
        <a:bodyPr/>
        <a:lstStyle/>
        <a:p>
          <a:endParaRPr lang="es-ES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A6C336-5708-4EC3-8878-9A13BDAD0427}" type="parTrans" cxnId="{0F8A9381-FB87-4C82-9136-C6FACE709D49}">
      <dgm:prSet/>
      <dgm:spPr/>
      <dgm:t>
        <a:bodyPr/>
        <a:lstStyle/>
        <a:p>
          <a:endParaRPr lang="es-ES"/>
        </a:p>
      </dgm:t>
    </dgm:pt>
    <dgm:pt modelId="{30AD85E9-2FAB-43DF-92DA-ABFF3136AF8A}" type="sibTrans" cxnId="{0F8A9381-FB87-4C82-9136-C6FACE709D49}">
      <dgm:prSet/>
      <dgm:spPr/>
      <dgm:t>
        <a:bodyPr/>
        <a:lstStyle/>
        <a:p>
          <a:endParaRPr lang="es-ES"/>
        </a:p>
      </dgm:t>
    </dgm:pt>
    <dgm:pt modelId="{B4D2638D-C2B7-4120-8057-60956A84D66C}">
      <dgm:prSet/>
      <dgm:spPr/>
      <dgm:t>
        <a:bodyPr/>
        <a:lstStyle/>
        <a:p>
          <a:endParaRPr lang="es-ES"/>
        </a:p>
      </dgm:t>
    </dgm:pt>
    <dgm:pt modelId="{5B014BF5-1158-479E-8D72-80E6DCC7F686}" type="parTrans" cxnId="{DA67CF01-7412-4180-B6CA-628F44852FB7}">
      <dgm:prSet/>
      <dgm:spPr/>
      <dgm:t>
        <a:bodyPr/>
        <a:lstStyle/>
        <a:p>
          <a:endParaRPr lang="es-ES"/>
        </a:p>
      </dgm:t>
    </dgm:pt>
    <dgm:pt modelId="{66DAF415-DD85-478D-9E83-055F97D01C02}" type="sibTrans" cxnId="{DA67CF01-7412-4180-B6CA-628F44852FB7}">
      <dgm:prSet/>
      <dgm:spPr/>
      <dgm:t>
        <a:bodyPr/>
        <a:lstStyle/>
        <a:p>
          <a:endParaRPr lang="es-ES"/>
        </a:p>
      </dgm:t>
    </dgm:pt>
    <dgm:pt modelId="{09A9BD0C-7E6E-47BC-BE41-E35F7A6A9C5E}" type="pres">
      <dgm:prSet presAssocID="{BD013178-1BEC-4276-9BA3-7ABF3DD7167B}" presName="compositeShape" presStyleCnt="0">
        <dgm:presLayoutVars>
          <dgm:chMax val="2"/>
          <dgm:dir/>
          <dgm:resizeHandles val="exact"/>
        </dgm:presLayoutVars>
      </dgm:prSet>
      <dgm:spPr/>
    </dgm:pt>
    <dgm:pt modelId="{CDFEB275-A8E8-4C5C-B7F8-F42C7752D9E8}" type="pres">
      <dgm:prSet presAssocID="{BD013178-1BEC-4276-9BA3-7ABF3DD7167B}" presName="divider" presStyleLbl="fgShp" presStyleIdx="0" presStyleCnt="1" custAng="20503518" custLinFactNeighborX="-549" custLinFactNeighborY="-30265"/>
      <dgm:spPr>
        <a:solidFill>
          <a:schemeClr val="accent3">
            <a:lumMod val="75000"/>
          </a:schemeClr>
        </a:solidFill>
      </dgm:spPr>
    </dgm:pt>
    <dgm:pt modelId="{E2FDF436-A842-4D78-B621-2EF4531C884B}" type="pres">
      <dgm:prSet presAssocID="{93887551-E787-47D1-8D35-2696E4D542CE}" presName="downArrow" presStyleLbl="node1" presStyleIdx="0" presStyleCnt="2" custLinFactNeighborX="-5455" custLinFactNeighborY="-19740"/>
      <dgm:spPr>
        <a:solidFill>
          <a:schemeClr val="accent3">
            <a:lumMod val="75000"/>
          </a:schemeClr>
        </a:solidFill>
      </dgm:spPr>
    </dgm:pt>
    <dgm:pt modelId="{469E470B-C434-475A-8E6E-0D3EF45E6261}" type="pres">
      <dgm:prSet presAssocID="{93887551-E787-47D1-8D35-2696E4D542CE}" presName="downArrowText" presStyleLbl="revTx" presStyleIdx="0" presStyleCnt="2" custAng="0" custScaleX="174087" custLinFactNeighborX="80620" custLinFactNeighborY="65384">
        <dgm:presLayoutVars>
          <dgm:bulletEnabled val="1"/>
        </dgm:presLayoutVars>
      </dgm:prSet>
      <dgm:spPr/>
    </dgm:pt>
    <dgm:pt modelId="{5EC6E401-E045-4E6D-B3E7-90B60E6FC962}" type="pres">
      <dgm:prSet presAssocID="{207EF1DC-0661-449B-99A2-9750B28C34F7}" presName="upArrow" presStyleLbl="node1" presStyleIdx="1" presStyleCnt="2" custLinFactNeighborX="-12588" custLinFactNeighborY="30680"/>
      <dgm:spPr>
        <a:solidFill>
          <a:schemeClr val="accent3">
            <a:lumMod val="75000"/>
          </a:schemeClr>
        </a:solidFill>
      </dgm:spPr>
    </dgm:pt>
    <dgm:pt modelId="{BEBBCA10-AD78-480E-9C3D-E452031AD2DF}" type="pres">
      <dgm:prSet presAssocID="{207EF1DC-0661-449B-99A2-9750B28C34F7}" presName="upArrowText" presStyleLbl="revTx" presStyleIdx="1" presStyleCnt="2" custScaleX="147731" custLinFactNeighborX="-21440" custLinFactNeighborY="-84722">
        <dgm:presLayoutVars>
          <dgm:bulletEnabled val="1"/>
        </dgm:presLayoutVars>
      </dgm:prSet>
      <dgm:spPr/>
    </dgm:pt>
  </dgm:ptLst>
  <dgm:cxnLst>
    <dgm:cxn modelId="{DA67CF01-7412-4180-B6CA-628F44852FB7}" srcId="{BD013178-1BEC-4276-9BA3-7ABF3DD7167B}" destId="{B4D2638D-C2B7-4120-8057-60956A84D66C}" srcOrd="2" destOrd="0" parTransId="{5B014BF5-1158-479E-8D72-80E6DCC7F686}" sibTransId="{66DAF415-DD85-478D-9E83-055F97D01C02}"/>
    <dgm:cxn modelId="{B34A8B18-CEF6-4214-9851-838FFD143830}" type="presOf" srcId="{BD013178-1BEC-4276-9BA3-7ABF3DD7167B}" destId="{09A9BD0C-7E6E-47BC-BE41-E35F7A6A9C5E}" srcOrd="0" destOrd="0" presId="urn:microsoft.com/office/officeart/2005/8/layout/arrow3"/>
    <dgm:cxn modelId="{CACA2A72-A539-45C5-A1C9-2992CA84F49B}" type="presOf" srcId="{207EF1DC-0661-449B-99A2-9750B28C34F7}" destId="{BEBBCA10-AD78-480E-9C3D-E452031AD2DF}" srcOrd="0" destOrd="0" presId="urn:microsoft.com/office/officeart/2005/8/layout/arrow3"/>
    <dgm:cxn modelId="{0F8A9381-FB87-4C82-9136-C6FACE709D49}" srcId="{BD013178-1BEC-4276-9BA3-7ABF3DD7167B}" destId="{207EF1DC-0661-449B-99A2-9750B28C34F7}" srcOrd="1" destOrd="0" parTransId="{E4A6C336-5708-4EC3-8878-9A13BDAD0427}" sibTransId="{30AD85E9-2FAB-43DF-92DA-ABFF3136AF8A}"/>
    <dgm:cxn modelId="{4AB540D6-BA34-4F27-98F0-41F65A8FD99E}" type="presOf" srcId="{93887551-E787-47D1-8D35-2696E4D542CE}" destId="{469E470B-C434-475A-8E6E-0D3EF45E6261}" srcOrd="0" destOrd="0" presId="urn:microsoft.com/office/officeart/2005/8/layout/arrow3"/>
    <dgm:cxn modelId="{1D8064F2-8783-4767-915C-AA9D6D15DC9A}" srcId="{BD013178-1BEC-4276-9BA3-7ABF3DD7167B}" destId="{93887551-E787-47D1-8D35-2696E4D542CE}" srcOrd="0" destOrd="0" parTransId="{F1589FB5-A53F-4440-B972-D0DF0562A0E9}" sibTransId="{D430C4DE-DBB9-46AB-8FFA-80A93A74EFBC}"/>
    <dgm:cxn modelId="{113C9DEA-57AD-4A70-A049-BEC5309D6DED}" type="presParOf" srcId="{09A9BD0C-7E6E-47BC-BE41-E35F7A6A9C5E}" destId="{CDFEB275-A8E8-4C5C-B7F8-F42C7752D9E8}" srcOrd="0" destOrd="0" presId="urn:microsoft.com/office/officeart/2005/8/layout/arrow3"/>
    <dgm:cxn modelId="{D6F0BCF0-95E8-4570-80F3-BB79DF3E2AD2}" type="presParOf" srcId="{09A9BD0C-7E6E-47BC-BE41-E35F7A6A9C5E}" destId="{E2FDF436-A842-4D78-B621-2EF4531C884B}" srcOrd="1" destOrd="0" presId="urn:microsoft.com/office/officeart/2005/8/layout/arrow3"/>
    <dgm:cxn modelId="{B556BB9C-E7A1-466E-B0A3-EF8D1EC4C8E1}" type="presParOf" srcId="{09A9BD0C-7E6E-47BC-BE41-E35F7A6A9C5E}" destId="{469E470B-C434-475A-8E6E-0D3EF45E6261}" srcOrd="2" destOrd="0" presId="urn:microsoft.com/office/officeart/2005/8/layout/arrow3"/>
    <dgm:cxn modelId="{16193888-EB8C-4808-BB5E-DA83D58ECCC1}" type="presParOf" srcId="{09A9BD0C-7E6E-47BC-BE41-E35F7A6A9C5E}" destId="{5EC6E401-E045-4E6D-B3E7-90B60E6FC962}" srcOrd="3" destOrd="0" presId="urn:microsoft.com/office/officeart/2005/8/layout/arrow3"/>
    <dgm:cxn modelId="{49272E03-C62B-4306-A48E-7AA3814D610B}" type="presParOf" srcId="{09A9BD0C-7E6E-47BC-BE41-E35F7A6A9C5E}" destId="{BEBBCA10-AD78-480E-9C3D-E452031AD2D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013178-1BEC-4276-9BA3-7ABF3DD7167B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3887551-E787-47D1-8D35-2696E4D542CE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Los profesionales de salud </a:t>
          </a:r>
        </a:p>
      </dgm:t>
    </dgm:pt>
    <dgm:pt modelId="{F1589FB5-A53F-4440-B972-D0DF0562A0E9}" type="parTrans" cxnId="{1D8064F2-8783-4767-915C-AA9D6D15DC9A}">
      <dgm:prSet/>
      <dgm:spPr/>
      <dgm:t>
        <a:bodyPr/>
        <a:lstStyle/>
        <a:p>
          <a:endParaRPr lang="es-ES"/>
        </a:p>
      </dgm:t>
    </dgm:pt>
    <dgm:pt modelId="{D430C4DE-DBB9-46AB-8FFA-80A93A74EFBC}" type="sibTrans" cxnId="{1D8064F2-8783-4767-915C-AA9D6D15DC9A}">
      <dgm:prSet/>
      <dgm:spPr/>
      <dgm:t>
        <a:bodyPr/>
        <a:lstStyle/>
        <a:p>
          <a:endParaRPr lang="es-ES"/>
        </a:p>
      </dgm:t>
    </dgm:pt>
    <dgm:pt modelId="{207EF1DC-0661-449B-99A2-9750B28C34F7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gm:t>
    </dgm:pt>
    <dgm:pt modelId="{E4A6C336-5708-4EC3-8878-9A13BDAD0427}" type="parTrans" cxnId="{0F8A9381-FB87-4C82-9136-C6FACE709D49}">
      <dgm:prSet/>
      <dgm:spPr/>
      <dgm:t>
        <a:bodyPr/>
        <a:lstStyle/>
        <a:p>
          <a:endParaRPr lang="es-ES"/>
        </a:p>
      </dgm:t>
    </dgm:pt>
    <dgm:pt modelId="{30AD85E9-2FAB-43DF-92DA-ABFF3136AF8A}" type="sibTrans" cxnId="{0F8A9381-FB87-4C82-9136-C6FACE709D49}">
      <dgm:prSet/>
      <dgm:spPr/>
      <dgm:t>
        <a:bodyPr/>
        <a:lstStyle/>
        <a:p>
          <a:endParaRPr lang="es-ES"/>
        </a:p>
      </dgm:t>
    </dgm:pt>
    <dgm:pt modelId="{B4D2638D-C2B7-4120-8057-60956A84D66C}">
      <dgm:prSet/>
      <dgm:spPr/>
      <dgm:t>
        <a:bodyPr/>
        <a:lstStyle/>
        <a:p>
          <a:endParaRPr lang="es-ES"/>
        </a:p>
      </dgm:t>
    </dgm:pt>
    <dgm:pt modelId="{5B014BF5-1158-479E-8D72-80E6DCC7F686}" type="parTrans" cxnId="{DA67CF01-7412-4180-B6CA-628F44852FB7}">
      <dgm:prSet/>
      <dgm:spPr/>
      <dgm:t>
        <a:bodyPr/>
        <a:lstStyle/>
        <a:p>
          <a:endParaRPr lang="es-ES"/>
        </a:p>
      </dgm:t>
    </dgm:pt>
    <dgm:pt modelId="{66DAF415-DD85-478D-9E83-055F97D01C02}" type="sibTrans" cxnId="{DA67CF01-7412-4180-B6CA-628F44852FB7}">
      <dgm:prSet/>
      <dgm:spPr/>
      <dgm:t>
        <a:bodyPr/>
        <a:lstStyle/>
        <a:p>
          <a:endParaRPr lang="es-ES"/>
        </a:p>
      </dgm:t>
    </dgm:pt>
    <dgm:pt modelId="{09A9BD0C-7E6E-47BC-BE41-E35F7A6A9C5E}" type="pres">
      <dgm:prSet presAssocID="{BD013178-1BEC-4276-9BA3-7ABF3DD7167B}" presName="compositeShape" presStyleCnt="0">
        <dgm:presLayoutVars>
          <dgm:chMax val="2"/>
          <dgm:dir/>
          <dgm:resizeHandles val="exact"/>
        </dgm:presLayoutVars>
      </dgm:prSet>
      <dgm:spPr/>
    </dgm:pt>
    <dgm:pt modelId="{CDFEB275-A8E8-4C5C-B7F8-F42C7752D9E8}" type="pres">
      <dgm:prSet presAssocID="{BD013178-1BEC-4276-9BA3-7ABF3DD7167B}" presName="divider" presStyleLbl="fgShp" presStyleIdx="0" presStyleCnt="1" custAng="20886209" custLinFactNeighborX="900" custLinFactNeighborY="13192"/>
      <dgm:spPr/>
    </dgm:pt>
    <dgm:pt modelId="{E2FDF436-A842-4D78-B621-2EF4531C884B}" type="pres">
      <dgm:prSet presAssocID="{93887551-E787-47D1-8D35-2696E4D542CE}" presName="downArrow" presStyleLbl="node1" presStyleIdx="0" presStyleCnt="2" custLinFactNeighborX="-1156" custLinFactNeighborY="9378"/>
      <dgm:spPr/>
    </dgm:pt>
    <dgm:pt modelId="{469E470B-C434-475A-8E6E-0D3EF45E6261}" type="pres">
      <dgm:prSet presAssocID="{93887551-E787-47D1-8D35-2696E4D542CE}" presName="downArrowText" presStyleLbl="revTx" presStyleIdx="0" presStyleCnt="2" custAng="0" custScaleX="106634" custLinFactNeighborX="47868" custLinFactNeighborY="93354">
        <dgm:presLayoutVars>
          <dgm:bulletEnabled val="1"/>
        </dgm:presLayoutVars>
      </dgm:prSet>
      <dgm:spPr/>
    </dgm:pt>
    <dgm:pt modelId="{5EC6E401-E045-4E6D-B3E7-90B60E6FC962}" type="pres">
      <dgm:prSet presAssocID="{207EF1DC-0661-449B-99A2-9750B28C34F7}" presName="upArrow" presStyleLbl="node1" presStyleIdx="1" presStyleCnt="2" custLinFactNeighborX="-12588" custLinFactNeighborY="30680"/>
      <dgm:spPr/>
    </dgm:pt>
    <dgm:pt modelId="{BEBBCA10-AD78-480E-9C3D-E452031AD2DF}" type="pres">
      <dgm:prSet presAssocID="{207EF1DC-0661-449B-99A2-9750B28C34F7}" presName="upArrowText" presStyleLbl="revTx" presStyleIdx="1" presStyleCnt="2" custScaleX="131244" custLinFactNeighborX="-14992" custLinFactNeighborY="-56483">
        <dgm:presLayoutVars>
          <dgm:bulletEnabled val="1"/>
        </dgm:presLayoutVars>
      </dgm:prSet>
      <dgm:spPr/>
    </dgm:pt>
  </dgm:ptLst>
  <dgm:cxnLst>
    <dgm:cxn modelId="{DA67CF01-7412-4180-B6CA-628F44852FB7}" srcId="{BD013178-1BEC-4276-9BA3-7ABF3DD7167B}" destId="{B4D2638D-C2B7-4120-8057-60956A84D66C}" srcOrd="2" destOrd="0" parTransId="{5B014BF5-1158-479E-8D72-80E6DCC7F686}" sibTransId="{66DAF415-DD85-478D-9E83-055F97D01C02}"/>
    <dgm:cxn modelId="{0F8A9381-FB87-4C82-9136-C6FACE709D49}" srcId="{BD013178-1BEC-4276-9BA3-7ABF3DD7167B}" destId="{207EF1DC-0661-449B-99A2-9750B28C34F7}" srcOrd="1" destOrd="0" parTransId="{E4A6C336-5708-4EC3-8878-9A13BDAD0427}" sibTransId="{30AD85E9-2FAB-43DF-92DA-ABFF3136AF8A}"/>
    <dgm:cxn modelId="{1D00489A-F8AE-4D62-B0C9-67CF99F7EAEA}" type="presOf" srcId="{93887551-E787-47D1-8D35-2696E4D542CE}" destId="{469E470B-C434-475A-8E6E-0D3EF45E6261}" srcOrd="0" destOrd="0" presId="urn:microsoft.com/office/officeart/2005/8/layout/arrow3"/>
    <dgm:cxn modelId="{F27111C3-3BAF-4C2E-8BD3-18E91E59E4D1}" type="presOf" srcId="{BD013178-1BEC-4276-9BA3-7ABF3DD7167B}" destId="{09A9BD0C-7E6E-47BC-BE41-E35F7A6A9C5E}" srcOrd="0" destOrd="0" presId="urn:microsoft.com/office/officeart/2005/8/layout/arrow3"/>
    <dgm:cxn modelId="{E2AF7FD6-E4C0-4896-AFC5-77C32673C724}" type="presOf" srcId="{207EF1DC-0661-449B-99A2-9750B28C34F7}" destId="{BEBBCA10-AD78-480E-9C3D-E452031AD2DF}" srcOrd="0" destOrd="0" presId="urn:microsoft.com/office/officeart/2005/8/layout/arrow3"/>
    <dgm:cxn modelId="{1D8064F2-8783-4767-915C-AA9D6D15DC9A}" srcId="{BD013178-1BEC-4276-9BA3-7ABF3DD7167B}" destId="{93887551-E787-47D1-8D35-2696E4D542CE}" srcOrd="0" destOrd="0" parTransId="{F1589FB5-A53F-4440-B972-D0DF0562A0E9}" sibTransId="{D430C4DE-DBB9-46AB-8FFA-80A93A74EFBC}"/>
    <dgm:cxn modelId="{E933EDEF-95F8-431E-ABEF-B324D3BF892A}" type="presParOf" srcId="{09A9BD0C-7E6E-47BC-BE41-E35F7A6A9C5E}" destId="{CDFEB275-A8E8-4C5C-B7F8-F42C7752D9E8}" srcOrd="0" destOrd="0" presId="urn:microsoft.com/office/officeart/2005/8/layout/arrow3"/>
    <dgm:cxn modelId="{A6922E17-233B-4CB5-895F-6BE2DC35E9E0}" type="presParOf" srcId="{09A9BD0C-7E6E-47BC-BE41-E35F7A6A9C5E}" destId="{E2FDF436-A842-4D78-B621-2EF4531C884B}" srcOrd="1" destOrd="0" presId="urn:microsoft.com/office/officeart/2005/8/layout/arrow3"/>
    <dgm:cxn modelId="{463C8B9F-DF4E-4BB4-B126-440F63EB4381}" type="presParOf" srcId="{09A9BD0C-7E6E-47BC-BE41-E35F7A6A9C5E}" destId="{469E470B-C434-475A-8E6E-0D3EF45E6261}" srcOrd="2" destOrd="0" presId="urn:microsoft.com/office/officeart/2005/8/layout/arrow3"/>
    <dgm:cxn modelId="{1FCBE296-00A6-4294-A46C-D57620CA41A4}" type="presParOf" srcId="{09A9BD0C-7E6E-47BC-BE41-E35F7A6A9C5E}" destId="{5EC6E401-E045-4E6D-B3E7-90B60E6FC962}" srcOrd="3" destOrd="0" presId="urn:microsoft.com/office/officeart/2005/8/layout/arrow3"/>
    <dgm:cxn modelId="{913F1F66-F10B-458D-B93E-5771BDFEE2A5}" type="presParOf" srcId="{09A9BD0C-7E6E-47BC-BE41-E35F7A6A9C5E}" destId="{BEBBCA10-AD78-480E-9C3D-E452031AD2D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013178-1BEC-4276-9BA3-7ABF3DD7167B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3887551-E787-47D1-8D35-2696E4D542CE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Profesionales de salud </a:t>
          </a:r>
        </a:p>
      </dgm:t>
    </dgm:pt>
    <dgm:pt modelId="{F1589FB5-A53F-4440-B972-D0DF0562A0E9}" type="parTrans" cxnId="{1D8064F2-8783-4767-915C-AA9D6D15DC9A}">
      <dgm:prSet/>
      <dgm:spPr/>
      <dgm:t>
        <a:bodyPr/>
        <a:lstStyle/>
        <a:p>
          <a:endParaRPr lang="es-ES"/>
        </a:p>
      </dgm:t>
    </dgm:pt>
    <dgm:pt modelId="{D430C4DE-DBB9-46AB-8FFA-80A93A74EFBC}" type="sibTrans" cxnId="{1D8064F2-8783-4767-915C-AA9D6D15DC9A}">
      <dgm:prSet/>
      <dgm:spPr/>
      <dgm:t>
        <a:bodyPr/>
        <a:lstStyle/>
        <a:p>
          <a:endParaRPr lang="es-ES"/>
        </a:p>
      </dgm:t>
    </dgm:pt>
    <dgm:pt modelId="{207EF1DC-0661-449B-99A2-9750B28C34F7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gm:t>
    </dgm:pt>
    <dgm:pt modelId="{E4A6C336-5708-4EC3-8878-9A13BDAD0427}" type="parTrans" cxnId="{0F8A9381-FB87-4C82-9136-C6FACE709D49}">
      <dgm:prSet/>
      <dgm:spPr/>
      <dgm:t>
        <a:bodyPr/>
        <a:lstStyle/>
        <a:p>
          <a:endParaRPr lang="es-ES"/>
        </a:p>
      </dgm:t>
    </dgm:pt>
    <dgm:pt modelId="{30AD85E9-2FAB-43DF-92DA-ABFF3136AF8A}" type="sibTrans" cxnId="{0F8A9381-FB87-4C82-9136-C6FACE709D49}">
      <dgm:prSet/>
      <dgm:spPr/>
      <dgm:t>
        <a:bodyPr/>
        <a:lstStyle/>
        <a:p>
          <a:endParaRPr lang="es-ES"/>
        </a:p>
      </dgm:t>
    </dgm:pt>
    <dgm:pt modelId="{B4D2638D-C2B7-4120-8057-60956A84D66C}">
      <dgm:prSet/>
      <dgm:spPr/>
      <dgm:t>
        <a:bodyPr/>
        <a:lstStyle/>
        <a:p>
          <a:endParaRPr lang="es-ES"/>
        </a:p>
      </dgm:t>
    </dgm:pt>
    <dgm:pt modelId="{5B014BF5-1158-479E-8D72-80E6DCC7F686}" type="parTrans" cxnId="{DA67CF01-7412-4180-B6CA-628F44852FB7}">
      <dgm:prSet/>
      <dgm:spPr/>
      <dgm:t>
        <a:bodyPr/>
        <a:lstStyle/>
        <a:p>
          <a:endParaRPr lang="es-ES"/>
        </a:p>
      </dgm:t>
    </dgm:pt>
    <dgm:pt modelId="{66DAF415-DD85-478D-9E83-055F97D01C02}" type="sibTrans" cxnId="{DA67CF01-7412-4180-B6CA-628F44852FB7}">
      <dgm:prSet/>
      <dgm:spPr/>
      <dgm:t>
        <a:bodyPr/>
        <a:lstStyle/>
        <a:p>
          <a:endParaRPr lang="es-ES"/>
        </a:p>
      </dgm:t>
    </dgm:pt>
    <dgm:pt modelId="{09A9BD0C-7E6E-47BC-BE41-E35F7A6A9C5E}" type="pres">
      <dgm:prSet presAssocID="{BD013178-1BEC-4276-9BA3-7ABF3DD7167B}" presName="compositeShape" presStyleCnt="0">
        <dgm:presLayoutVars>
          <dgm:chMax val="2"/>
          <dgm:dir/>
          <dgm:resizeHandles val="exact"/>
        </dgm:presLayoutVars>
      </dgm:prSet>
      <dgm:spPr/>
    </dgm:pt>
    <dgm:pt modelId="{CDFEB275-A8E8-4C5C-B7F8-F42C7752D9E8}" type="pres">
      <dgm:prSet presAssocID="{BD013178-1BEC-4276-9BA3-7ABF3DD7167B}" presName="divider" presStyleLbl="fgShp" presStyleIdx="0" presStyleCnt="1" custAng="20886209" custLinFactNeighborY="-16517"/>
      <dgm:spPr>
        <a:solidFill>
          <a:schemeClr val="accent3">
            <a:lumMod val="75000"/>
          </a:schemeClr>
        </a:solidFill>
      </dgm:spPr>
    </dgm:pt>
    <dgm:pt modelId="{E2FDF436-A842-4D78-B621-2EF4531C884B}" type="pres">
      <dgm:prSet presAssocID="{93887551-E787-47D1-8D35-2696E4D542CE}" presName="downArrow" presStyleLbl="node1" presStyleIdx="0" presStyleCnt="2" custLinFactNeighborX="-5571" custLinFactNeighborY="-36126"/>
      <dgm:spPr>
        <a:solidFill>
          <a:schemeClr val="accent3">
            <a:lumMod val="75000"/>
          </a:schemeClr>
        </a:solidFill>
      </dgm:spPr>
    </dgm:pt>
    <dgm:pt modelId="{469E470B-C434-475A-8E6E-0D3EF45E6261}" type="pres">
      <dgm:prSet presAssocID="{93887551-E787-47D1-8D35-2696E4D542CE}" presName="downArrowText" presStyleLbl="revTx" presStyleIdx="0" presStyleCnt="2" custAng="0" custScaleX="174087" custLinFactNeighborX="16088" custLinFactNeighborY="72274">
        <dgm:presLayoutVars>
          <dgm:bulletEnabled val="1"/>
        </dgm:presLayoutVars>
      </dgm:prSet>
      <dgm:spPr/>
    </dgm:pt>
    <dgm:pt modelId="{5EC6E401-E045-4E6D-B3E7-90B60E6FC962}" type="pres">
      <dgm:prSet presAssocID="{207EF1DC-0661-449B-99A2-9750B28C34F7}" presName="upArrow" presStyleLbl="node1" presStyleIdx="1" presStyleCnt="2" custLinFactNeighborX="8117" custLinFactNeighborY="32090"/>
      <dgm:spPr>
        <a:solidFill>
          <a:schemeClr val="accent3">
            <a:lumMod val="75000"/>
          </a:schemeClr>
        </a:solidFill>
      </dgm:spPr>
    </dgm:pt>
    <dgm:pt modelId="{BEBBCA10-AD78-480E-9C3D-E452031AD2DF}" type="pres">
      <dgm:prSet presAssocID="{207EF1DC-0661-449B-99A2-9750B28C34F7}" presName="upArrowText" presStyleLbl="revTx" presStyleIdx="1" presStyleCnt="2" custScaleX="147731" custLinFactNeighborX="-22803" custLinFactNeighborY="-76137">
        <dgm:presLayoutVars>
          <dgm:bulletEnabled val="1"/>
        </dgm:presLayoutVars>
      </dgm:prSet>
      <dgm:spPr/>
    </dgm:pt>
  </dgm:ptLst>
  <dgm:cxnLst>
    <dgm:cxn modelId="{DA67CF01-7412-4180-B6CA-628F44852FB7}" srcId="{BD013178-1BEC-4276-9BA3-7ABF3DD7167B}" destId="{B4D2638D-C2B7-4120-8057-60956A84D66C}" srcOrd="2" destOrd="0" parTransId="{5B014BF5-1158-479E-8D72-80E6DCC7F686}" sibTransId="{66DAF415-DD85-478D-9E83-055F97D01C02}"/>
    <dgm:cxn modelId="{52F98A29-3535-4998-859D-47B4C87B2902}" type="presOf" srcId="{93887551-E787-47D1-8D35-2696E4D542CE}" destId="{469E470B-C434-475A-8E6E-0D3EF45E6261}" srcOrd="0" destOrd="0" presId="urn:microsoft.com/office/officeart/2005/8/layout/arrow3"/>
    <dgm:cxn modelId="{0F8A9381-FB87-4C82-9136-C6FACE709D49}" srcId="{BD013178-1BEC-4276-9BA3-7ABF3DD7167B}" destId="{207EF1DC-0661-449B-99A2-9750B28C34F7}" srcOrd="1" destOrd="0" parTransId="{E4A6C336-5708-4EC3-8878-9A13BDAD0427}" sibTransId="{30AD85E9-2FAB-43DF-92DA-ABFF3136AF8A}"/>
    <dgm:cxn modelId="{B783E2D2-11E5-4513-898E-7EC25B19093E}" type="presOf" srcId="{BD013178-1BEC-4276-9BA3-7ABF3DD7167B}" destId="{09A9BD0C-7E6E-47BC-BE41-E35F7A6A9C5E}" srcOrd="0" destOrd="0" presId="urn:microsoft.com/office/officeart/2005/8/layout/arrow3"/>
    <dgm:cxn modelId="{1D8064F2-8783-4767-915C-AA9D6D15DC9A}" srcId="{BD013178-1BEC-4276-9BA3-7ABF3DD7167B}" destId="{93887551-E787-47D1-8D35-2696E4D542CE}" srcOrd="0" destOrd="0" parTransId="{F1589FB5-A53F-4440-B972-D0DF0562A0E9}" sibTransId="{D430C4DE-DBB9-46AB-8FFA-80A93A74EFBC}"/>
    <dgm:cxn modelId="{097CFEF7-282F-4424-A1D3-86CAB0518FAB}" type="presOf" srcId="{207EF1DC-0661-449B-99A2-9750B28C34F7}" destId="{BEBBCA10-AD78-480E-9C3D-E452031AD2DF}" srcOrd="0" destOrd="0" presId="urn:microsoft.com/office/officeart/2005/8/layout/arrow3"/>
    <dgm:cxn modelId="{F53F167B-9D81-4CB6-905D-3ADADABAC054}" type="presParOf" srcId="{09A9BD0C-7E6E-47BC-BE41-E35F7A6A9C5E}" destId="{CDFEB275-A8E8-4C5C-B7F8-F42C7752D9E8}" srcOrd="0" destOrd="0" presId="urn:microsoft.com/office/officeart/2005/8/layout/arrow3"/>
    <dgm:cxn modelId="{409F1368-843C-4D79-9D5A-6DD58242D9BA}" type="presParOf" srcId="{09A9BD0C-7E6E-47BC-BE41-E35F7A6A9C5E}" destId="{E2FDF436-A842-4D78-B621-2EF4531C884B}" srcOrd="1" destOrd="0" presId="urn:microsoft.com/office/officeart/2005/8/layout/arrow3"/>
    <dgm:cxn modelId="{0497D48A-B038-42C6-938D-1A8886CA8F79}" type="presParOf" srcId="{09A9BD0C-7E6E-47BC-BE41-E35F7A6A9C5E}" destId="{469E470B-C434-475A-8E6E-0D3EF45E6261}" srcOrd="2" destOrd="0" presId="urn:microsoft.com/office/officeart/2005/8/layout/arrow3"/>
    <dgm:cxn modelId="{A49F722A-05B7-4B67-8B95-B279E0759BE6}" type="presParOf" srcId="{09A9BD0C-7E6E-47BC-BE41-E35F7A6A9C5E}" destId="{5EC6E401-E045-4E6D-B3E7-90B60E6FC962}" srcOrd="3" destOrd="0" presId="urn:microsoft.com/office/officeart/2005/8/layout/arrow3"/>
    <dgm:cxn modelId="{262E78C3-A022-49FC-B2AD-93EB81FC5ACC}" type="presParOf" srcId="{09A9BD0C-7E6E-47BC-BE41-E35F7A6A9C5E}" destId="{BEBBCA10-AD78-480E-9C3D-E452031AD2D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3B3593-A01B-4E9E-93EC-904F5FD0236F}" type="doc">
      <dgm:prSet loTypeId="urn:microsoft.com/office/officeart/2005/8/layout/arrow5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CF12FC4-7C3A-4F4A-B255-0BD66BBFB1A5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algn="just"/>
          <a:r>
            <a: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Viola los derechos de las mujeres, compromete su integridad física y mental</a:t>
          </a:r>
          <a:endParaRPr lang="es-ES" sz="2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3A0362-1883-4D47-A9B2-95D18BB273A0}" type="parTrans" cxnId="{AD8EC30B-92ED-41FF-9E00-4DE6EFAFFB0B}">
      <dgm:prSet/>
      <dgm:spPr/>
      <dgm:t>
        <a:bodyPr/>
        <a:lstStyle/>
        <a:p>
          <a:endParaRPr lang="es-ES"/>
        </a:p>
      </dgm:t>
    </dgm:pt>
    <dgm:pt modelId="{FF98CC31-3B05-49C0-A17D-04E3B72F5A98}" type="sibTrans" cxnId="{AD8EC30B-92ED-41FF-9E00-4DE6EFAFFB0B}">
      <dgm:prSet/>
      <dgm:spPr/>
      <dgm:t>
        <a:bodyPr/>
        <a:lstStyle/>
        <a:p>
          <a:endParaRPr lang="es-ES"/>
        </a:p>
      </dgm:t>
    </dgm:pt>
    <dgm:pt modelId="{80688FED-0C35-4E3C-B7CC-77DFE63F7EDE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CALIDAD DE LA ATENCIÓN</a:t>
          </a:r>
          <a:endParaRPr lang="es-ES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9E7B4-3E19-48A4-9184-05570D898C24}" type="parTrans" cxnId="{93A2CF52-DB0B-47CC-8ACC-09B3A47E2C30}">
      <dgm:prSet/>
      <dgm:spPr/>
      <dgm:t>
        <a:bodyPr/>
        <a:lstStyle/>
        <a:p>
          <a:endParaRPr lang="es-ES"/>
        </a:p>
      </dgm:t>
    </dgm:pt>
    <dgm:pt modelId="{E4B8245E-6F72-4C1F-A48A-578051BF0719}" type="sibTrans" cxnId="{93A2CF52-DB0B-47CC-8ACC-09B3A47E2C30}">
      <dgm:prSet/>
      <dgm:spPr/>
      <dgm:t>
        <a:bodyPr/>
        <a:lstStyle/>
        <a:p>
          <a:endParaRPr lang="es-ES"/>
        </a:p>
      </dgm:t>
    </dgm:pt>
    <dgm:pt modelId="{6FF5EC52-D14E-4E1D-B976-620D7A4C4917}" type="pres">
      <dgm:prSet presAssocID="{133B3593-A01B-4E9E-93EC-904F5FD0236F}" presName="diagram" presStyleCnt="0">
        <dgm:presLayoutVars>
          <dgm:dir/>
          <dgm:resizeHandles val="exact"/>
        </dgm:presLayoutVars>
      </dgm:prSet>
      <dgm:spPr/>
    </dgm:pt>
    <dgm:pt modelId="{BB3CCE97-C57D-4580-97C1-93283AFD5365}" type="pres">
      <dgm:prSet presAssocID="{7CF12FC4-7C3A-4F4A-B255-0BD66BBFB1A5}" presName="arrow" presStyleLbl="node1" presStyleIdx="0" presStyleCnt="2" custRadScaleRad="108608" custRadScaleInc="36">
        <dgm:presLayoutVars>
          <dgm:bulletEnabled val="1"/>
        </dgm:presLayoutVars>
      </dgm:prSet>
      <dgm:spPr/>
    </dgm:pt>
    <dgm:pt modelId="{035E54C6-6FE9-4C91-B43A-B00675A1F5E5}" type="pres">
      <dgm:prSet presAssocID="{80688FED-0C35-4E3C-B7CC-77DFE63F7EDE}" presName="arrow" presStyleLbl="node1" presStyleIdx="1" presStyleCnt="2" custRadScaleRad="74390" custRadScaleInc="756">
        <dgm:presLayoutVars>
          <dgm:bulletEnabled val="1"/>
        </dgm:presLayoutVars>
      </dgm:prSet>
      <dgm:spPr/>
    </dgm:pt>
  </dgm:ptLst>
  <dgm:cxnLst>
    <dgm:cxn modelId="{AD8EC30B-92ED-41FF-9E00-4DE6EFAFFB0B}" srcId="{133B3593-A01B-4E9E-93EC-904F5FD0236F}" destId="{7CF12FC4-7C3A-4F4A-B255-0BD66BBFB1A5}" srcOrd="0" destOrd="0" parTransId="{6A3A0362-1883-4D47-A9B2-95D18BB273A0}" sibTransId="{FF98CC31-3B05-49C0-A17D-04E3B72F5A98}"/>
    <dgm:cxn modelId="{93A2CF52-DB0B-47CC-8ACC-09B3A47E2C30}" srcId="{133B3593-A01B-4E9E-93EC-904F5FD0236F}" destId="{80688FED-0C35-4E3C-B7CC-77DFE63F7EDE}" srcOrd="1" destOrd="0" parTransId="{6359E7B4-3E19-48A4-9184-05570D898C24}" sibTransId="{E4B8245E-6F72-4C1F-A48A-578051BF0719}"/>
    <dgm:cxn modelId="{53CC8FA7-7D02-41A7-A9A2-6192456CC727}" type="presOf" srcId="{133B3593-A01B-4E9E-93EC-904F5FD0236F}" destId="{6FF5EC52-D14E-4E1D-B976-620D7A4C4917}" srcOrd="0" destOrd="0" presId="urn:microsoft.com/office/officeart/2005/8/layout/arrow5"/>
    <dgm:cxn modelId="{18AC6CE4-AC2D-4DE6-B467-A62CAEB76443}" type="presOf" srcId="{7CF12FC4-7C3A-4F4A-B255-0BD66BBFB1A5}" destId="{BB3CCE97-C57D-4580-97C1-93283AFD5365}" srcOrd="0" destOrd="0" presId="urn:microsoft.com/office/officeart/2005/8/layout/arrow5"/>
    <dgm:cxn modelId="{37FC08FF-88D6-46A3-83CA-86D28B47ADE4}" type="presOf" srcId="{80688FED-0C35-4E3C-B7CC-77DFE63F7EDE}" destId="{035E54C6-6FE9-4C91-B43A-B00675A1F5E5}" srcOrd="0" destOrd="0" presId="urn:microsoft.com/office/officeart/2005/8/layout/arrow5"/>
    <dgm:cxn modelId="{415A6571-1951-4661-91C1-0504A53E2C04}" type="presParOf" srcId="{6FF5EC52-D14E-4E1D-B976-620D7A4C4917}" destId="{BB3CCE97-C57D-4580-97C1-93283AFD5365}" srcOrd="0" destOrd="0" presId="urn:microsoft.com/office/officeart/2005/8/layout/arrow5"/>
    <dgm:cxn modelId="{57455516-9386-4122-808A-FE9AB65F084E}" type="presParOf" srcId="{6FF5EC52-D14E-4E1D-B976-620D7A4C4917}" destId="{035E54C6-6FE9-4C91-B43A-B00675A1F5E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B6DA6D-AF8A-4309-8DC4-9C02BCCBFB7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9A1785-86DC-43EA-9ADF-045E76C86459}">
      <dgm:prSet phldrT="[Texto]"/>
      <dgm:spPr>
        <a:solidFill>
          <a:srgbClr val="00206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gm:t>
    </dgm:pt>
    <dgm:pt modelId="{43ED8EB9-1E4B-4C67-B7F9-29248F05A0C9}" type="parTrans" cxnId="{B1FF2DAF-5180-4BDE-A733-DA7C05018FA4}">
      <dgm:prSet/>
      <dgm:spPr/>
      <dgm:t>
        <a:bodyPr/>
        <a:lstStyle/>
        <a:p>
          <a:endParaRPr lang="es-ES"/>
        </a:p>
      </dgm:t>
    </dgm:pt>
    <dgm:pt modelId="{045ECBF1-41AC-4A92-A645-A36426F76EDD}" type="sibTrans" cxnId="{B1FF2DAF-5180-4BDE-A733-DA7C05018FA4}">
      <dgm:prSet/>
      <dgm:spPr/>
      <dgm:t>
        <a:bodyPr/>
        <a:lstStyle/>
        <a:p>
          <a:endParaRPr lang="es-ES"/>
        </a:p>
      </dgm:t>
    </dgm:pt>
    <dgm:pt modelId="{139BC907-9386-4CB5-BAEC-272B91DE6E13}">
      <dgm:prSet phldrT="[Texto]"/>
      <dgm:spPr>
        <a:solidFill>
          <a:schemeClr val="accent3">
            <a:lumMod val="20000"/>
            <a:lumOff val="8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gm:t>
    </dgm:pt>
    <dgm:pt modelId="{1FC9276E-8F0C-43B9-A8C1-9B0D393F1870}" type="parTrans" cxnId="{8C4A4758-47F3-4002-B57F-2F3B0647BDF5}">
      <dgm:prSet/>
      <dgm:spPr/>
      <dgm:t>
        <a:bodyPr/>
        <a:lstStyle/>
        <a:p>
          <a:endParaRPr lang="es-ES"/>
        </a:p>
      </dgm:t>
    </dgm:pt>
    <dgm:pt modelId="{DC59CC38-9BF2-410F-99C3-911AC4BD06A2}" type="sibTrans" cxnId="{8C4A4758-47F3-4002-B57F-2F3B0647BDF5}">
      <dgm:prSet/>
      <dgm:spPr/>
      <dgm:t>
        <a:bodyPr/>
        <a:lstStyle/>
        <a:p>
          <a:endParaRPr lang="es-ES"/>
        </a:p>
      </dgm:t>
    </dgm:pt>
    <dgm:pt modelId="{E2EB44EB-284F-4366-80FF-C1483C4196B6}">
      <dgm:prSet phldrT="[Texto]" custT="1"/>
      <dgm:spPr>
        <a:solidFill>
          <a:schemeClr val="accent5">
            <a:lumMod val="60000"/>
            <a:lumOff val="4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gm:t>
    </dgm:pt>
    <dgm:pt modelId="{902163CE-7A15-4306-882C-F7A0DFAFCA3F}" type="parTrans" cxnId="{DFA713E1-F3F7-4C6F-A07C-853B0A9EE6A4}">
      <dgm:prSet/>
      <dgm:spPr/>
      <dgm:t>
        <a:bodyPr/>
        <a:lstStyle/>
        <a:p>
          <a:endParaRPr lang="es-ES"/>
        </a:p>
      </dgm:t>
    </dgm:pt>
    <dgm:pt modelId="{D967333A-C9B8-433D-90E2-7A0BDB3399D1}" type="sibTrans" cxnId="{DFA713E1-F3F7-4C6F-A07C-853B0A9EE6A4}">
      <dgm:prSet/>
      <dgm:spPr/>
      <dgm:t>
        <a:bodyPr/>
        <a:lstStyle/>
        <a:p>
          <a:endParaRPr lang="es-ES"/>
        </a:p>
      </dgm:t>
    </dgm:pt>
    <dgm:pt modelId="{CA2ACC56-FB8F-470B-9804-F7309110F389}">
      <dgm:prSet phldrT="[Texto]" custT="1"/>
      <dgm:spPr>
        <a:solidFill>
          <a:schemeClr val="accent5">
            <a:lumMod val="75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100" dirty="0"/>
            <a:t> </a:t>
          </a:r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gm:t>
    </dgm:pt>
    <dgm:pt modelId="{82DD4102-98A6-4D9E-80D8-8B3975778230}" type="parTrans" cxnId="{97881049-BB37-4BFD-8351-3055ECD31FBC}">
      <dgm:prSet/>
      <dgm:spPr/>
      <dgm:t>
        <a:bodyPr/>
        <a:lstStyle/>
        <a:p>
          <a:endParaRPr lang="es-ES"/>
        </a:p>
      </dgm:t>
    </dgm:pt>
    <dgm:pt modelId="{B030FFC1-52C1-4CCC-AC0B-CDD3DDAF48BD}" type="sibTrans" cxnId="{97881049-BB37-4BFD-8351-3055ECD31FBC}">
      <dgm:prSet/>
      <dgm:spPr/>
      <dgm:t>
        <a:bodyPr/>
        <a:lstStyle/>
        <a:p>
          <a:endParaRPr lang="es-ES"/>
        </a:p>
      </dgm:t>
    </dgm:pt>
    <dgm:pt modelId="{8B33A38F-77FB-4BB1-8212-ACCD2F6542BB}">
      <dgm:prSet phldrT="[Texto]" custT="1"/>
      <dgm:spPr>
        <a:solidFill>
          <a:srgbClr val="00B0F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gm:t>
    </dgm:pt>
    <dgm:pt modelId="{F6179130-D195-4FEA-A35B-60AB9DC2562F}" type="parTrans" cxnId="{75438FC9-EF70-41A8-9F5B-213CE9DF408E}">
      <dgm:prSet/>
      <dgm:spPr/>
      <dgm:t>
        <a:bodyPr/>
        <a:lstStyle/>
        <a:p>
          <a:endParaRPr lang="es-ES"/>
        </a:p>
      </dgm:t>
    </dgm:pt>
    <dgm:pt modelId="{CD8CB675-E742-45F8-A242-61CBE31851A4}" type="sibTrans" cxnId="{75438FC9-EF70-41A8-9F5B-213CE9DF408E}">
      <dgm:prSet/>
      <dgm:spPr/>
      <dgm:t>
        <a:bodyPr/>
        <a:lstStyle/>
        <a:p>
          <a:endParaRPr lang="es-ES"/>
        </a:p>
      </dgm:t>
    </dgm:pt>
    <dgm:pt modelId="{C2D5FFB0-200A-4A4E-A42E-DE3410A106FF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AE76DF45-FE4E-40F3-8520-3FA61B6E673A}" type="parTrans" cxnId="{6163CAD9-E0F6-4742-A3A0-B1CCCAE5CFFC}">
      <dgm:prSet/>
      <dgm:spPr/>
      <dgm:t>
        <a:bodyPr/>
        <a:lstStyle/>
        <a:p>
          <a:endParaRPr lang="es-ES"/>
        </a:p>
      </dgm:t>
    </dgm:pt>
    <dgm:pt modelId="{53FFD8D9-6A29-477A-AD87-0B2AB12AB737}" type="sibTrans" cxnId="{6163CAD9-E0F6-4742-A3A0-B1CCCAE5CFFC}">
      <dgm:prSet/>
      <dgm:spPr/>
      <dgm:t>
        <a:bodyPr/>
        <a:lstStyle/>
        <a:p>
          <a:endParaRPr lang="es-ES"/>
        </a:p>
      </dgm:t>
    </dgm:pt>
    <dgm:pt modelId="{740C274A-9048-4481-B1E6-D55D3E0B5894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74D486AC-7E92-40B3-9CAF-520497273D6E}" type="parTrans" cxnId="{6583917E-2E82-4F12-ABA8-0E555562093C}">
      <dgm:prSet/>
      <dgm:spPr/>
      <dgm:t>
        <a:bodyPr/>
        <a:lstStyle/>
        <a:p>
          <a:endParaRPr lang="es-ES"/>
        </a:p>
      </dgm:t>
    </dgm:pt>
    <dgm:pt modelId="{C1BF7955-BD70-4242-BD1D-4766844B8AE7}" type="sibTrans" cxnId="{6583917E-2E82-4F12-ABA8-0E555562093C}">
      <dgm:prSet/>
      <dgm:spPr/>
      <dgm:t>
        <a:bodyPr/>
        <a:lstStyle/>
        <a:p>
          <a:endParaRPr lang="es-ES"/>
        </a:p>
      </dgm:t>
    </dgm:pt>
    <dgm:pt modelId="{95C6228C-41E9-49D0-BBA6-A6BF39A10726}">
      <dgm:prSet/>
      <dgm:spPr/>
      <dgm:t>
        <a:bodyPr/>
        <a:lstStyle/>
        <a:p>
          <a:endParaRPr lang="es-ES"/>
        </a:p>
      </dgm:t>
    </dgm:pt>
    <dgm:pt modelId="{EFAA9E8B-1525-4D36-93D4-5A66314B4CC3}" type="sibTrans" cxnId="{8E53B811-8C30-4C82-B70C-4B37D8004E24}">
      <dgm:prSet/>
      <dgm:spPr/>
      <dgm:t>
        <a:bodyPr/>
        <a:lstStyle/>
        <a:p>
          <a:endParaRPr lang="es-ES"/>
        </a:p>
      </dgm:t>
    </dgm:pt>
    <dgm:pt modelId="{64E95FCA-4F0C-4A23-9775-7EAC379EB58B}" type="parTrans" cxnId="{8E53B811-8C30-4C82-B70C-4B37D8004E24}">
      <dgm:prSet/>
      <dgm:spPr/>
      <dgm:t>
        <a:bodyPr/>
        <a:lstStyle/>
        <a:p>
          <a:endParaRPr lang="es-ES"/>
        </a:p>
      </dgm:t>
    </dgm:pt>
    <dgm:pt modelId="{8DBA33C9-039C-4406-8998-EA51436E73DE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5019FE99-7B29-4AD0-ABDA-98988AAA32F3}" type="parTrans" cxnId="{AF2E965F-C431-4F54-B602-3A5CA1932176}">
      <dgm:prSet/>
      <dgm:spPr/>
      <dgm:t>
        <a:bodyPr/>
        <a:lstStyle/>
        <a:p>
          <a:endParaRPr lang="es-ES"/>
        </a:p>
      </dgm:t>
    </dgm:pt>
    <dgm:pt modelId="{8EC34AC0-9157-4A46-9B50-DB7590E3446A}" type="sibTrans" cxnId="{AF2E965F-C431-4F54-B602-3A5CA1932176}">
      <dgm:prSet/>
      <dgm:spPr/>
      <dgm:t>
        <a:bodyPr/>
        <a:lstStyle/>
        <a:p>
          <a:endParaRPr lang="es-ES"/>
        </a:p>
      </dgm:t>
    </dgm:pt>
    <dgm:pt modelId="{FA9C35CB-3E3E-4ECD-B7D1-CEA973B9C4EA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00BB5F0B-67A8-4D41-A460-35254BBD2775}" type="parTrans" cxnId="{F17A2E05-9B74-4281-82E0-C320E5FA2665}">
      <dgm:prSet/>
      <dgm:spPr/>
      <dgm:t>
        <a:bodyPr/>
        <a:lstStyle/>
        <a:p>
          <a:endParaRPr lang="es-ES"/>
        </a:p>
      </dgm:t>
    </dgm:pt>
    <dgm:pt modelId="{98EB9D4B-F3B4-4ABF-98E2-219A948D8867}" type="sibTrans" cxnId="{F17A2E05-9B74-4281-82E0-C320E5FA2665}">
      <dgm:prSet/>
      <dgm:spPr/>
      <dgm:t>
        <a:bodyPr/>
        <a:lstStyle/>
        <a:p>
          <a:endParaRPr lang="es-ES"/>
        </a:p>
      </dgm:t>
    </dgm:pt>
    <dgm:pt modelId="{A9BA1C15-B940-4E7D-897F-DF5CE88ABE3D}" type="pres">
      <dgm:prSet presAssocID="{3CB6DA6D-AF8A-4309-8DC4-9C02BCCBFB73}" presName="composite" presStyleCnt="0">
        <dgm:presLayoutVars>
          <dgm:chMax val="1"/>
          <dgm:dir/>
          <dgm:resizeHandles val="exact"/>
        </dgm:presLayoutVars>
      </dgm:prSet>
      <dgm:spPr/>
    </dgm:pt>
    <dgm:pt modelId="{633978FD-C9D9-4A78-B287-172354C1E209}" type="pres">
      <dgm:prSet presAssocID="{3CB6DA6D-AF8A-4309-8DC4-9C02BCCBFB73}" presName="radial" presStyleCnt="0">
        <dgm:presLayoutVars>
          <dgm:animLvl val="ctr"/>
        </dgm:presLayoutVars>
      </dgm:prSet>
      <dgm:spPr/>
    </dgm:pt>
    <dgm:pt modelId="{0ACCAC09-0F9C-47E3-87E2-6525B55E27F1}" type="pres">
      <dgm:prSet presAssocID="{A59A1785-86DC-43EA-9ADF-045E76C86459}" presName="centerShape" presStyleLbl="vennNode1" presStyleIdx="0" presStyleCnt="5" custLinFactNeighborX="933" custLinFactNeighborY="-1044"/>
      <dgm:spPr/>
    </dgm:pt>
    <dgm:pt modelId="{7964EE35-F01D-4814-97D3-7198999EA52C}" type="pres">
      <dgm:prSet presAssocID="{139BC907-9386-4CB5-BAEC-272B91DE6E13}" presName="node" presStyleLbl="vennNode1" presStyleIdx="1" presStyleCnt="5" custRadScaleRad="93556" custRadScaleInc="-6925">
        <dgm:presLayoutVars>
          <dgm:bulletEnabled val="1"/>
        </dgm:presLayoutVars>
      </dgm:prSet>
      <dgm:spPr/>
    </dgm:pt>
    <dgm:pt modelId="{518359D0-5707-4E45-9826-40B79EB0729F}" type="pres">
      <dgm:prSet presAssocID="{E2EB44EB-284F-4366-80FF-C1483C4196B6}" presName="node" presStyleLbl="vennNode1" presStyleIdx="2" presStyleCnt="5" custRadScaleRad="92980" custRadScaleInc="56528">
        <dgm:presLayoutVars>
          <dgm:bulletEnabled val="1"/>
        </dgm:presLayoutVars>
      </dgm:prSet>
      <dgm:spPr/>
    </dgm:pt>
    <dgm:pt modelId="{07147ABF-788A-4DEB-BEE0-503F90FAA667}" type="pres">
      <dgm:prSet presAssocID="{CA2ACC56-FB8F-470B-9804-F7309110F389}" presName="node" presStyleLbl="vennNode1" presStyleIdx="3" presStyleCnt="5" custRadScaleRad="100033" custRadScaleInc="75785">
        <dgm:presLayoutVars>
          <dgm:bulletEnabled val="1"/>
        </dgm:presLayoutVars>
      </dgm:prSet>
      <dgm:spPr/>
    </dgm:pt>
    <dgm:pt modelId="{F02A4926-B5C2-4F1C-A9D3-44078FA9C00A}" type="pres">
      <dgm:prSet presAssocID="{8B33A38F-77FB-4BB1-8212-ACCD2F6542BB}" presName="node" presStyleLbl="vennNode1" presStyleIdx="4" presStyleCnt="5" custRadScaleRad="102951" custRadScaleInc="31034">
        <dgm:presLayoutVars>
          <dgm:bulletEnabled val="1"/>
        </dgm:presLayoutVars>
      </dgm:prSet>
      <dgm:spPr/>
    </dgm:pt>
  </dgm:ptLst>
  <dgm:cxnLst>
    <dgm:cxn modelId="{F17A2E05-9B74-4281-82E0-C320E5FA2665}" srcId="{3CB6DA6D-AF8A-4309-8DC4-9C02BCCBFB73}" destId="{FA9C35CB-3E3E-4ECD-B7D1-CEA973B9C4EA}" srcOrd="5" destOrd="0" parTransId="{00BB5F0B-67A8-4D41-A460-35254BBD2775}" sibTransId="{98EB9D4B-F3B4-4ABF-98E2-219A948D8867}"/>
    <dgm:cxn modelId="{8E53B811-8C30-4C82-B70C-4B37D8004E24}" srcId="{3CB6DA6D-AF8A-4309-8DC4-9C02BCCBFB73}" destId="{95C6228C-41E9-49D0-BBA6-A6BF39A10726}" srcOrd="1" destOrd="0" parTransId="{64E95FCA-4F0C-4A23-9775-7EAC379EB58B}" sibTransId="{EFAA9E8B-1525-4D36-93D4-5A66314B4CC3}"/>
    <dgm:cxn modelId="{AF2E965F-C431-4F54-B602-3A5CA1932176}" srcId="{3CB6DA6D-AF8A-4309-8DC4-9C02BCCBFB73}" destId="{8DBA33C9-039C-4406-8998-EA51436E73DE}" srcOrd="4" destOrd="0" parTransId="{5019FE99-7B29-4AD0-ABDA-98988AAA32F3}" sibTransId="{8EC34AC0-9157-4A46-9B50-DB7590E3446A}"/>
    <dgm:cxn modelId="{97881049-BB37-4BFD-8351-3055ECD31FBC}" srcId="{A59A1785-86DC-43EA-9ADF-045E76C86459}" destId="{CA2ACC56-FB8F-470B-9804-F7309110F389}" srcOrd="2" destOrd="0" parTransId="{82DD4102-98A6-4D9E-80D8-8B3975778230}" sibTransId="{B030FFC1-52C1-4CCC-AC0B-CDD3DDAF48BD}"/>
    <dgm:cxn modelId="{0F00A36B-AFF0-4B8B-919C-D54939A5F323}" type="presOf" srcId="{CA2ACC56-FB8F-470B-9804-F7309110F389}" destId="{07147ABF-788A-4DEB-BEE0-503F90FAA667}" srcOrd="0" destOrd="0" presId="urn:microsoft.com/office/officeart/2005/8/layout/radial3"/>
    <dgm:cxn modelId="{8C4A4758-47F3-4002-B57F-2F3B0647BDF5}" srcId="{A59A1785-86DC-43EA-9ADF-045E76C86459}" destId="{139BC907-9386-4CB5-BAEC-272B91DE6E13}" srcOrd="0" destOrd="0" parTransId="{1FC9276E-8F0C-43B9-A8C1-9B0D393F1870}" sibTransId="{DC59CC38-9BF2-410F-99C3-911AC4BD06A2}"/>
    <dgm:cxn modelId="{72EA7A78-C43C-496D-9A95-FE41D0789579}" type="presOf" srcId="{8B33A38F-77FB-4BB1-8212-ACCD2F6542BB}" destId="{F02A4926-B5C2-4F1C-A9D3-44078FA9C00A}" srcOrd="0" destOrd="0" presId="urn:microsoft.com/office/officeart/2005/8/layout/radial3"/>
    <dgm:cxn modelId="{6583917E-2E82-4F12-ABA8-0E555562093C}" srcId="{3CB6DA6D-AF8A-4309-8DC4-9C02BCCBFB73}" destId="{740C274A-9048-4481-B1E6-D55D3E0B5894}" srcOrd="3" destOrd="0" parTransId="{74D486AC-7E92-40B3-9CAF-520497273D6E}" sibTransId="{C1BF7955-BD70-4242-BD1D-4766844B8AE7}"/>
    <dgm:cxn modelId="{E09D4395-7704-4A3D-A376-4DA22235CE27}" type="presOf" srcId="{139BC907-9386-4CB5-BAEC-272B91DE6E13}" destId="{7964EE35-F01D-4814-97D3-7198999EA52C}" srcOrd="0" destOrd="0" presId="urn:microsoft.com/office/officeart/2005/8/layout/radial3"/>
    <dgm:cxn modelId="{B1FF2DAF-5180-4BDE-A733-DA7C05018FA4}" srcId="{3CB6DA6D-AF8A-4309-8DC4-9C02BCCBFB73}" destId="{A59A1785-86DC-43EA-9ADF-045E76C86459}" srcOrd="0" destOrd="0" parTransId="{43ED8EB9-1E4B-4C67-B7F9-29248F05A0C9}" sibTransId="{045ECBF1-41AC-4A92-A645-A36426F76EDD}"/>
    <dgm:cxn modelId="{75438FC9-EF70-41A8-9F5B-213CE9DF408E}" srcId="{A59A1785-86DC-43EA-9ADF-045E76C86459}" destId="{8B33A38F-77FB-4BB1-8212-ACCD2F6542BB}" srcOrd="3" destOrd="0" parTransId="{F6179130-D195-4FEA-A35B-60AB9DC2562F}" sibTransId="{CD8CB675-E742-45F8-A242-61CBE31851A4}"/>
    <dgm:cxn modelId="{65EBC2D0-1D2E-4BC9-8407-F76BB4115EA7}" type="presOf" srcId="{E2EB44EB-284F-4366-80FF-C1483C4196B6}" destId="{518359D0-5707-4E45-9826-40B79EB0729F}" srcOrd="0" destOrd="0" presId="urn:microsoft.com/office/officeart/2005/8/layout/radial3"/>
    <dgm:cxn modelId="{6163CAD9-E0F6-4742-A3A0-B1CCCAE5CFFC}" srcId="{3CB6DA6D-AF8A-4309-8DC4-9C02BCCBFB73}" destId="{C2D5FFB0-200A-4A4E-A42E-DE3410A106FF}" srcOrd="2" destOrd="0" parTransId="{AE76DF45-FE4E-40F3-8520-3FA61B6E673A}" sibTransId="{53FFD8D9-6A29-477A-AD87-0B2AB12AB737}"/>
    <dgm:cxn modelId="{DFA713E1-F3F7-4C6F-A07C-853B0A9EE6A4}" srcId="{A59A1785-86DC-43EA-9ADF-045E76C86459}" destId="{E2EB44EB-284F-4366-80FF-C1483C4196B6}" srcOrd="1" destOrd="0" parTransId="{902163CE-7A15-4306-882C-F7A0DFAFCA3F}" sibTransId="{D967333A-C9B8-433D-90E2-7A0BDB3399D1}"/>
    <dgm:cxn modelId="{199C43F7-E387-4FD0-B3EF-56CC62C4CD6E}" type="presOf" srcId="{3CB6DA6D-AF8A-4309-8DC4-9C02BCCBFB73}" destId="{A9BA1C15-B940-4E7D-897F-DF5CE88ABE3D}" srcOrd="0" destOrd="0" presId="urn:microsoft.com/office/officeart/2005/8/layout/radial3"/>
    <dgm:cxn modelId="{79C5C1FB-91DF-41C1-BA78-DA2D5878DD42}" type="presOf" srcId="{A59A1785-86DC-43EA-9ADF-045E76C86459}" destId="{0ACCAC09-0F9C-47E3-87E2-6525B55E27F1}" srcOrd="0" destOrd="0" presId="urn:microsoft.com/office/officeart/2005/8/layout/radial3"/>
    <dgm:cxn modelId="{25C1EB21-5F7E-4F56-9C51-370DA5706A49}" type="presParOf" srcId="{A9BA1C15-B940-4E7D-897F-DF5CE88ABE3D}" destId="{633978FD-C9D9-4A78-B287-172354C1E209}" srcOrd="0" destOrd="0" presId="urn:microsoft.com/office/officeart/2005/8/layout/radial3"/>
    <dgm:cxn modelId="{28E3B45E-12BF-4642-8A8E-076E424B242E}" type="presParOf" srcId="{633978FD-C9D9-4A78-B287-172354C1E209}" destId="{0ACCAC09-0F9C-47E3-87E2-6525B55E27F1}" srcOrd="0" destOrd="0" presId="urn:microsoft.com/office/officeart/2005/8/layout/radial3"/>
    <dgm:cxn modelId="{B9706797-2202-4EB9-A249-1775566FA303}" type="presParOf" srcId="{633978FD-C9D9-4A78-B287-172354C1E209}" destId="{7964EE35-F01D-4814-97D3-7198999EA52C}" srcOrd="1" destOrd="0" presId="urn:microsoft.com/office/officeart/2005/8/layout/radial3"/>
    <dgm:cxn modelId="{C570C0C9-A813-45BF-8C68-F8DA3D16C182}" type="presParOf" srcId="{633978FD-C9D9-4A78-B287-172354C1E209}" destId="{518359D0-5707-4E45-9826-40B79EB0729F}" srcOrd="2" destOrd="0" presId="urn:microsoft.com/office/officeart/2005/8/layout/radial3"/>
    <dgm:cxn modelId="{D655FED9-467A-41E1-91E3-67079CB05267}" type="presParOf" srcId="{633978FD-C9D9-4A78-B287-172354C1E209}" destId="{07147ABF-788A-4DEB-BEE0-503F90FAA667}" srcOrd="3" destOrd="0" presId="urn:microsoft.com/office/officeart/2005/8/layout/radial3"/>
    <dgm:cxn modelId="{7B9CD34A-940A-4DC6-88BF-9507D06EEF20}" type="presParOf" srcId="{633978FD-C9D9-4A78-B287-172354C1E209}" destId="{F02A4926-B5C2-4F1C-A9D3-44078FA9C00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DBD203-08D9-418D-9AF4-127A436BB874}" type="doc">
      <dgm:prSet loTypeId="urn:microsoft.com/office/officeart/2005/8/layout/radial5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C6FEF20-600F-462C-A6AF-9ED72A57D28C}">
      <dgm:prSet phldrT="[Texto]"/>
      <dgm:spPr/>
      <dgm:t>
        <a:bodyPr/>
        <a:lstStyle/>
        <a:p>
          <a:r>
            <a: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Visión actual</a:t>
          </a:r>
        </a:p>
      </dgm:t>
    </dgm:pt>
    <dgm:pt modelId="{636BE407-B75A-4EEE-A5A8-F05D6985A47E}" type="parTrans" cxnId="{4CD7EF9E-F89B-4561-9F8D-0B9C6C1B53CF}">
      <dgm:prSet/>
      <dgm:spPr/>
      <dgm:t>
        <a:bodyPr/>
        <a:lstStyle/>
        <a:p>
          <a:endParaRPr lang="es-ES"/>
        </a:p>
      </dgm:t>
    </dgm:pt>
    <dgm:pt modelId="{FA2ACAE6-79E3-4989-A5D1-2A535015B854}" type="sibTrans" cxnId="{4CD7EF9E-F89B-4561-9F8D-0B9C6C1B53CF}">
      <dgm:prSet/>
      <dgm:spPr/>
      <dgm:t>
        <a:bodyPr/>
        <a:lstStyle/>
        <a:p>
          <a:endParaRPr lang="es-ES"/>
        </a:p>
      </dgm:t>
    </dgm:pt>
    <dgm:pt modelId="{B010A3BE-9FAE-4FAE-A641-46200A4DFD70}">
      <dgm:prSet phldrT="[Texto]" custT="1"/>
      <dgm:spPr/>
      <dgm:t>
        <a:bodyPr/>
        <a:lstStyle/>
        <a:p>
          <a:r>
            <a:rPr lang="es-ES" sz="2400" b="1" dirty="0">
              <a:latin typeface="Arial" panose="020B0604020202020204" pitchFamily="34" charset="0"/>
              <a:cs typeface="Arial" panose="020B0604020202020204" pitchFamily="34" charset="0"/>
            </a:rPr>
            <a:t>Reconocimiento</a:t>
          </a:r>
        </a:p>
      </dgm:t>
    </dgm:pt>
    <dgm:pt modelId="{F53F8B82-5067-4E66-AD53-FAECEA245A9D}" type="parTrans" cxnId="{FE36358B-9B3A-4CAB-B254-9A869D5A4470}">
      <dgm:prSet/>
      <dgm:spPr/>
      <dgm:t>
        <a:bodyPr/>
        <a:lstStyle/>
        <a:p>
          <a:endParaRPr lang="es-ES"/>
        </a:p>
      </dgm:t>
    </dgm:pt>
    <dgm:pt modelId="{1DD90797-FF79-4040-95FE-EC7133FCAFE9}" type="sibTrans" cxnId="{FE36358B-9B3A-4CAB-B254-9A869D5A4470}">
      <dgm:prSet/>
      <dgm:spPr/>
      <dgm:t>
        <a:bodyPr/>
        <a:lstStyle/>
        <a:p>
          <a:endParaRPr lang="es-ES"/>
        </a:p>
      </dgm:t>
    </dgm:pt>
    <dgm:pt modelId="{2688A28E-6AE4-4844-8FC5-5C34FDE8C1ED}">
      <dgm:prSet phldrT="[Texto]" custT="1"/>
      <dgm:spPr/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Evidencia científica</a:t>
          </a:r>
        </a:p>
      </dgm:t>
    </dgm:pt>
    <dgm:pt modelId="{15C5444D-5C0F-46D1-AE90-400D8957BEFB}" type="parTrans" cxnId="{687E6F37-2127-496C-8C17-0F446E80C289}">
      <dgm:prSet/>
      <dgm:spPr/>
      <dgm:t>
        <a:bodyPr/>
        <a:lstStyle/>
        <a:p>
          <a:endParaRPr lang="es-ES"/>
        </a:p>
      </dgm:t>
    </dgm:pt>
    <dgm:pt modelId="{368E3C97-71B7-41DD-ADA7-F7802E71C057}" type="sibTrans" cxnId="{687E6F37-2127-496C-8C17-0F446E80C289}">
      <dgm:prSet/>
      <dgm:spPr/>
      <dgm:t>
        <a:bodyPr/>
        <a:lstStyle/>
        <a:p>
          <a:endParaRPr lang="es-ES"/>
        </a:p>
      </dgm:t>
    </dgm:pt>
    <dgm:pt modelId="{09A02B3E-D150-4F09-96EB-5385A6B4BAE4}">
      <dgm:prSet phldrT="[Texto]" custT="1"/>
      <dgm:spPr/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Formación ético-moral profesional</a:t>
          </a:r>
        </a:p>
      </dgm:t>
    </dgm:pt>
    <dgm:pt modelId="{E82DAEAD-7BB0-4EDB-992A-27CC646548A4}" type="parTrans" cxnId="{13BD4EF0-4712-48AA-816A-B38FE248E5BE}">
      <dgm:prSet/>
      <dgm:spPr/>
      <dgm:t>
        <a:bodyPr/>
        <a:lstStyle/>
        <a:p>
          <a:endParaRPr lang="es-ES"/>
        </a:p>
      </dgm:t>
    </dgm:pt>
    <dgm:pt modelId="{0E951EC7-C6C2-491A-BEAE-AD8884BEA7D0}" type="sibTrans" cxnId="{13BD4EF0-4712-48AA-816A-B38FE248E5BE}">
      <dgm:prSet/>
      <dgm:spPr/>
      <dgm:t>
        <a:bodyPr/>
        <a:lstStyle/>
        <a:p>
          <a:endParaRPr lang="es-ES"/>
        </a:p>
      </dgm:t>
    </dgm:pt>
    <dgm:pt modelId="{25193712-EDE6-4EC8-9755-EBF14BEAE134}">
      <dgm:prSet phldrT="[Texto]" custT="1"/>
      <dgm:spPr/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Paradigma</a:t>
          </a:r>
        </a:p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de atención</a:t>
          </a:r>
        </a:p>
      </dgm:t>
    </dgm:pt>
    <dgm:pt modelId="{355F6831-A4B8-467B-AE1F-6B8BFEFCA8B5}" type="parTrans" cxnId="{14045596-D51D-4C97-BE88-2C957A85998E}">
      <dgm:prSet/>
      <dgm:spPr/>
      <dgm:t>
        <a:bodyPr/>
        <a:lstStyle/>
        <a:p>
          <a:endParaRPr lang="es-ES"/>
        </a:p>
      </dgm:t>
    </dgm:pt>
    <dgm:pt modelId="{AFDFB334-7C1F-4E41-A4E1-D5C79E021895}" type="sibTrans" cxnId="{14045596-D51D-4C97-BE88-2C957A85998E}">
      <dgm:prSet/>
      <dgm:spPr/>
      <dgm:t>
        <a:bodyPr/>
        <a:lstStyle/>
        <a:p>
          <a:endParaRPr lang="es-ES"/>
        </a:p>
      </dgm:t>
    </dgm:pt>
    <dgm:pt modelId="{756A23F2-C5A6-4740-8908-C74B60B7FBB7}" type="pres">
      <dgm:prSet presAssocID="{CEDBD203-08D9-418D-9AF4-127A436BB87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C82C6F5-A072-4DE3-9507-B396AE5C6F12}" type="pres">
      <dgm:prSet presAssocID="{FC6FEF20-600F-462C-A6AF-9ED72A57D28C}" presName="centerShape" presStyleLbl="node0" presStyleIdx="0" presStyleCnt="1"/>
      <dgm:spPr/>
    </dgm:pt>
    <dgm:pt modelId="{3C50EE04-BCF2-4B35-9E39-942438DB011F}" type="pres">
      <dgm:prSet presAssocID="{F53F8B82-5067-4E66-AD53-FAECEA245A9D}" presName="parTrans" presStyleLbl="sibTrans2D1" presStyleIdx="0" presStyleCnt="4"/>
      <dgm:spPr/>
    </dgm:pt>
    <dgm:pt modelId="{4AFBF29F-669D-4B93-BA91-F43B1EDEB032}" type="pres">
      <dgm:prSet presAssocID="{F53F8B82-5067-4E66-AD53-FAECEA245A9D}" presName="connectorText" presStyleLbl="sibTrans2D1" presStyleIdx="0" presStyleCnt="4"/>
      <dgm:spPr/>
    </dgm:pt>
    <dgm:pt modelId="{1AB18DEA-B76A-46FB-8899-4F0C885B5D22}" type="pres">
      <dgm:prSet presAssocID="{B010A3BE-9FAE-4FAE-A641-46200A4DFD70}" presName="node" presStyleLbl="node1" presStyleIdx="0" presStyleCnt="4" custScaleX="231653">
        <dgm:presLayoutVars>
          <dgm:bulletEnabled val="1"/>
        </dgm:presLayoutVars>
      </dgm:prSet>
      <dgm:spPr/>
    </dgm:pt>
    <dgm:pt modelId="{DE3BAADE-FB26-47B8-A0C4-53025BCEFEF0}" type="pres">
      <dgm:prSet presAssocID="{15C5444D-5C0F-46D1-AE90-400D8957BEFB}" presName="parTrans" presStyleLbl="sibTrans2D1" presStyleIdx="1" presStyleCnt="4"/>
      <dgm:spPr/>
    </dgm:pt>
    <dgm:pt modelId="{98E307A6-3A18-4C54-8991-8F5714DE17F7}" type="pres">
      <dgm:prSet presAssocID="{15C5444D-5C0F-46D1-AE90-400D8957BEFB}" presName="connectorText" presStyleLbl="sibTrans2D1" presStyleIdx="1" presStyleCnt="4"/>
      <dgm:spPr/>
    </dgm:pt>
    <dgm:pt modelId="{A10A6A92-7916-4F4A-9155-E1F1B2511084}" type="pres">
      <dgm:prSet presAssocID="{2688A28E-6AE4-4844-8FC5-5C34FDE8C1ED}" presName="node" presStyleLbl="node1" presStyleIdx="1" presStyleCnt="4" custScaleX="146126">
        <dgm:presLayoutVars>
          <dgm:bulletEnabled val="1"/>
        </dgm:presLayoutVars>
      </dgm:prSet>
      <dgm:spPr/>
    </dgm:pt>
    <dgm:pt modelId="{CC24F2CE-48E3-4F1D-8231-900A6F31B6D4}" type="pres">
      <dgm:prSet presAssocID="{E82DAEAD-7BB0-4EDB-992A-27CC646548A4}" presName="parTrans" presStyleLbl="sibTrans2D1" presStyleIdx="2" presStyleCnt="4"/>
      <dgm:spPr/>
    </dgm:pt>
    <dgm:pt modelId="{2C741833-777B-4B8C-BE28-3B78F10595DF}" type="pres">
      <dgm:prSet presAssocID="{E82DAEAD-7BB0-4EDB-992A-27CC646548A4}" presName="connectorText" presStyleLbl="sibTrans2D1" presStyleIdx="2" presStyleCnt="4"/>
      <dgm:spPr/>
    </dgm:pt>
    <dgm:pt modelId="{FB55BE0A-4671-4716-8ED1-62F607A5A1C2}" type="pres">
      <dgm:prSet presAssocID="{09A02B3E-D150-4F09-96EB-5385A6B4BAE4}" presName="node" presStyleLbl="node1" presStyleIdx="2" presStyleCnt="4" custScaleX="207041">
        <dgm:presLayoutVars>
          <dgm:bulletEnabled val="1"/>
        </dgm:presLayoutVars>
      </dgm:prSet>
      <dgm:spPr/>
    </dgm:pt>
    <dgm:pt modelId="{779AEE8C-80AC-4BAB-9781-E3DFC52FC752}" type="pres">
      <dgm:prSet presAssocID="{355F6831-A4B8-467B-AE1F-6B8BFEFCA8B5}" presName="parTrans" presStyleLbl="sibTrans2D1" presStyleIdx="3" presStyleCnt="4"/>
      <dgm:spPr/>
    </dgm:pt>
    <dgm:pt modelId="{FE4177C9-F94F-40A6-9250-F86ED86297ED}" type="pres">
      <dgm:prSet presAssocID="{355F6831-A4B8-467B-AE1F-6B8BFEFCA8B5}" presName="connectorText" presStyleLbl="sibTrans2D1" presStyleIdx="3" presStyleCnt="4"/>
      <dgm:spPr/>
    </dgm:pt>
    <dgm:pt modelId="{6E9C44A5-7BEA-42FC-B47A-CEBFB11C651E}" type="pres">
      <dgm:prSet presAssocID="{25193712-EDE6-4EC8-9755-EBF14BEAE134}" presName="node" presStyleLbl="node1" presStyleIdx="3" presStyleCnt="4" custScaleX="158513">
        <dgm:presLayoutVars>
          <dgm:bulletEnabled val="1"/>
        </dgm:presLayoutVars>
      </dgm:prSet>
      <dgm:spPr/>
    </dgm:pt>
  </dgm:ptLst>
  <dgm:cxnLst>
    <dgm:cxn modelId="{8EF5D214-78F0-4B49-A861-1022D6E145BA}" type="presOf" srcId="{2688A28E-6AE4-4844-8FC5-5C34FDE8C1ED}" destId="{A10A6A92-7916-4F4A-9155-E1F1B2511084}" srcOrd="0" destOrd="0" presId="urn:microsoft.com/office/officeart/2005/8/layout/radial5"/>
    <dgm:cxn modelId="{0EA4E61B-4612-444E-8E9E-0FCC13F43A9A}" type="presOf" srcId="{355F6831-A4B8-467B-AE1F-6B8BFEFCA8B5}" destId="{779AEE8C-80AC-4BAB-9781-E3DFC52FC752}" srcOrd="0" destOrd="0" presId="urn:microsoft.com/office/officeart/2005/8/layout/radial5"/>
    <dgm:cxn modelId="{F8C24B23-BB04-4CDF-B89E-12C409F17438}" type="presOf" srcId="{F53F8B82-5067-4E66-AD53-FAECEA245A9D}" destId="{3C50EE04-BCF2-4B35-9E39-942438DB011F}" srcOrd="0" destOrd="0" presId="urn:microsoft.com/office/officeart/2005/8/layout/radial5"/>
    <dgm:cxn modelId="{687E6F37-2127-496C-8C17-0F446E80C289}" srcId="{FC6FEF20-600F-462C-A6AF-9ED72A57D28C}" destId="{2688A28E-6AE4-4844-8FC5-5C34FDE8C1ED}" srcOrd="1" destOrd="0" parTransId="{15C5444D-5C0F-46D1-AE90-400D8957BEFB}" sibTransId="{368E3C97-71B7-41DD-ADA7-F7802E71C057}"/>
    <dgm:cxn modelId="{720C785C-250F-4786-8E26-5805015ACE15}" type="presOf" srcId="{15C5444D-5C0F-46D1-AE90-400D8957BEFB}" destId="{98E307A6-3A18-4C54-8991-8F5714DE17F7}" srcOrd="1" destOrd="0" presId="urn:microsoft.com/office/officeart/2005/8/layout/radial5"/>
    <dgm:cxn modelId="{81C0284A-DF73-47B3-8FC9-36ADB17B04A7}" type="presOf" srcId="{E82DAEAD-7BB0-4EDB-992A-27CC646548A4}" destId="{2C741833-777B-4B8C-BE28-3B78F10595DF}" srcOrd="1" destOrd="0" presId="urn:microsoft.com/office/officeart/2005/8/layout/radial5"/>
    <dgm:cxn modelId="{B36B354E-3FD6-406F-A057-F7A9937E0A57}" type="presOf" srcId="{CEDBD203-08D9-418D-9AF4-127A436BB874}" destId="{756A23F2-C5A6-4740-8908-C74B60B7FBB7}" srcOrd="0" destOrd="0" presId="urn:microsoft.com/office/officeart/2005/8/layout/radial5"/>
    <dgm:cxn modelId="{FE36358B-9B3A-4CAB-B254-9A869D5A4470}" srcId="{FC6FEF20-600F-462C-A6AF-9ED72A57D28C}" destId="{B010A3BE-9FAE-4FAE-A641-46200A4DFD70}" srcOrd="0" destOrd="0" parTransId="{F53F8B82-5067-4E66-AD53-FAECEA245A9D}" sibTransId="{1DD90797-FF79-4040-95FE-EC7133FCAFE9}"/>
    <dgm:cxn modelId="{14045596-D51D-4C97-BE88-2C957A85998E}" srcId="{FC6FEF20-600F-462C-A6AF-9ED72A57D28C}" destId="{25193712-EDE6-4EC8-9755-EBF14BEAE134}" srcOrd="3" destOrd="0" parTransId="{355F6831-A4B8-467B-AE1F-6B8BFEFCA8B5}" sibTransId="{AFDFB334-7C1F-4E41-A4E1-D5C79E021895}"/>
    <dgm:cxn modelId="{4CD7EF9E-F89B-4561-9F8D-0B9C6C1B53CF}" srcId="{CEDBD203-08D9-418D-9AF4-127A436BB874}" destId="{FC6FEF20-600F-462C-A6AF-9ED72A57D28C}" srcOrd="0" destOrd="0" parTransId="{636BE407-B75A-4EEE-A5A8-F05D6985A47E}" sibTransId="{FA2ACAE6-79E3-4989-A5D1-2A535015B854}"/>
    <dgm:cxn modelId="{282D49A2-AB7E-4996-B406-AA7973F57A80}" type="presOf" srcId="{E82DAEAD-7BB0-4EDB-992A-27CC646548A4}" destId="{CC24F2CE-48E3-4F1D-8231-900A6F31B6D4}" srcOrd="0" destOrd="0" presId="urn:microsoft.com/office/officeart/2005/8/layout/radial5"/>
    <dgm:cxn modelId="{C2DBCAA3-2696-4481-ACAC-892197EB4EFB}" type="presOf" srcId="{355F6831-A4B8-467B-AE1F-6B8BFEFCA8B5}" destId="{FE4177C9-F94F-40A6-9250-F86ED86297ED}" srcOrd="1" destOrd="0" presId="urn:microsoft.com/office/officeart/2005/8/layout/radial5"/>
    <dgm:cxn modelId="{041E94CE-42D9-4D1E-95B2-A01874C90243}" type="presOf" srcId="{B010A3BE-9FAE-4FAE-A641-46200A4DFD70}" destId="{1AB18DEA-B76A-46FB-8899-4F0C885B5D22}" srcOrd="0" destOrd="0" presId="urn:microsoft.com/office/officeart/2005/8/layout/radial5"/>
    <dgm:cxn modelId="{89EBDCD7-D8D9-46A5-919F-4C3331B5769A}" type="presOf" srcId="{25193712-EDE6-4EC8-9755-EBF14BEAE134}" destId="{6E9C44A5-7BEA-42FC-B47A-CEBFB11C651E}" srcOrd="0" destOrd="0" presId="urn:microsoft.com/office/officeart/2005/8/layout/radial5"/>
    <dgm:cxn modelId="{887412DC-5109-4B8C-971A-D1B11F496523}" type="presOf" srcId="{15C5444D-5C0F-46D1-AE90-400D8957BEFB}" destId="{DE3BAADE-FB26-47B8-A0C4-53025BCEFEF0}" srcOrd="0" destOrd="0" presId="urn:microsoft.com/office/officeart/2005/8/layout/radial5"/>
    <dgm:cxn modelId="{AAE808DD-E970-408B-A11D-2109AD1CF19B}" type="presOf" srcId="{FC6FEF20-600F-462C-A6AF-9ED72A57D28C}" destId="{6C82C6F5-A072-4DE3-9507-B396AE5C6F12}" srcOrd="0" destOrd="0" presId="urn:microsoft.com/office/officeart/2005/8/layout/radial5"/>
    <dgm:cxn modelId="{13BD4EF0-4712-48AA-816A-B38FE248E5BE}" srcId="{FC6FEF20-600F-462C-A6AF-9ED72A57D28C}" destId="{09A02B3E-D150-4F09-96EB-5385A6B4BAE4}" srcOrd="2" destOrd="0" parTransId="{E82DAEAD-7BB0-4EDB-992A-27CC646548A4}" sibTransId="{0E951EC7-C6C2-491A-BEAE-AD8884BEA7D0}"/>
    <dgm:cxn modelId="{EC9055F1-06F9-4536-9AA5-892FE4C79D5E}" type="presOf" srcId="{F53F8B82-5067-4E66-AD53-FAECEA245A9D}" destId="{4AFBF29F-669D-4B93-BA91-F43B1EDEB032}" srcOrd="1" destOrd="0" presId="urn:microsoft.com/office/officeart/2005/8/layout/radial5"/>
    <dgm:cxn modelId="{F5D6DFFD-A2C6-4DF6-82D8-A08E33C0585C}" type="presOf" srcId="{09A02B3E-D150-4F09-96EB-5385A6B4BAE4}" destId="{FB55BE0A-4671-4716-8ED1-62F607A5A1C2}" srcOrd="0" destOrd="0" presId="urn:microsoft.com/office/officeart/2005/8/layout/radial5"/>
    <dgm:cxn modelId="{C961070B-237B-4BF4-AAED-8010B70D6B92}" type="presParOf" srcId="{756A23F2-C5A6-4740-8908-C74B60B7FBB7}" destId="{6C82C6F5-A072-4DE3-9507-B396AE5C6F12}" srcOrd="0" destOrd="0" presId="urn:microsoft.com/office/officeart/2005/8/layout/radial5"/>
    <dgm:cxn modelId="{381E0E47-3713-46C5-9F28-279290F163B5}" type="presParOf" srcId="{756A23F2-C5A6-4740-8908-C74B60B7FBB7}" destId="{3C50EE04-BCF2-4B35-9E39-942438DB011F}" srcOrd="1" destOrd="0" presId="urn:microsoft.com/office/officeart/2005/8/layout/radial5"/>
    <dgm:cxn modelId="{85BBCFCE-425E-4542-B0A1-DBE4F41D0B29}" type="presParOf" srcId="{3C50EE04-BCF2-4B35-9E39-942438DB011F}" destId="{4AFBF29F-669D-4B93-BA91-F43B1EDEB032}" srcOrd="0" destOrd="0" presId="urn:microsoft.com/office/officeart/2005/8/layout/radial5"/>
    <dgm:cxn modelId="{26ADA1FC-C23C-432A-A898-CC4EC303C0CE}" type="presParOf" srcId="{756A23F2-C5A6-4740-8908-C74B60B7FBB7}" destId="{1AB18DEA-B76A-46FB-8899-4F0C885B5D22}" srcOrd="2" destOrd="0" presId="urn:microsoft.com/office/officeart/2005/8/layout/radial5"/>
    <dgm:cxn modelId="{2881A3D3-1422-4C50-A48A-1F5905C9AA9C}" type="presParOf" srcId="{756A23F2-C5A6-4740-8908-C74B60B7FBB7}" destId="{DE3BAADE-FB26-47B8-A0C4-53025BCEFEF0}" srcOrd="3" destOrd="0" presId="urn:microsoft.com/office/officeart/2005/8/layout/radial5"/>
    <dgm:cxn modelId="{ABE97416-7E64-4ED3-A8BA-B7A2E024436C}" type="presParOf" srcId="{DE3BAADE-FB26-47B8-A0C4-53025BCEFEF0}" destId="{98E307A6-3A18-4C54-8991-8F5714DE17F7}" srcOrd="0" destOrd="0" presId="urn:microsoft.com/office/officeart/2005/8/layout/radial5"/>
    <dgm:cxn modelId="{FEA5842E-3E05-47C7-A06D-3CA24D8AB98E}" type="presParOf" srcId="{756A23F2-C5A6-4740-8908-C74B60B7FBB7}" destId="{A10A6A92-7916-4F4A-9155-E1F1B2511084}" srcOrd="4" destOrd="0" presId="urn:microsoft.com/office/officeart/2005/8/layout/radial5"/>
    <dgm:cxn modelId="{3DF1F940-78D2-4C83-973D-EC2E626B1BCF}" type="presParOf" srcId="{756A23F2-C5A6-4740-8908-C74B60B7FBB7}" destId="{CC24F2CE-48E3-4F1D-8231-900A6F31B6D4}" srcOrd="5" destOrd="0" presId="urn:microsoft.com/office/officeart/2005/8/layout/radial5"/>
    <dgm:cxn modelId="{DF81AA5C-CE03-4EFB-957C-E09C0060D702}" type="presParOf" srcId="{CC24F2CE-48E3-4F1D-8231-900A6F31B6D4}" destId="{2C741833-777B-4B8C-BE28-3B78F10595DF}" srcOrd="0" destOrd="0" presId="urn:microsoft.com/office/officeart/2005/8/layout/radial5"/>
    <dgm:cxn modelId="{EEB443C4-C362-4FD8-A287-EA3DCFA67E6A}" type="presParOf" srcId="{756A23F2-C5A6-4740-8908-C74B60B7FBB7}" destId="{FB55BE0A-4671-4716-8ED1-62F607A5A1C2}" srcOrd="6" destOrd="0" presId="urn:microsoft.com/office/officeart/2005/8/layout/radial5"/>
    <dgm:cxn modelId="{77581A6E-13AB-4F3B-810D-ED95D4DDE034}" type="presParOf" srcId="{756A23F2-C5A6-4740-8908-C74B60B7FBB7}" destId="{779AEE8C-80AC-4BAB-9781-E3DFC52FC752}" srcOrd="7" destOrd="0" presId="urn:microsoft.com/office/officeart/2005/8/layout/radial5"/>
    <dgm:cxn modelId="{CF0C9067-6596-48B1-B895-39ECC0DEC899}" type="presParOf" srcId="{779AEE8C-80AC-4BAB-9781-E3DFC52FC752}" destId="{FE4177C9-F94F-40A6-9250-F86ED86297ED}" srcOrd="0" destOrd="0" presId="urn:microsoft.com/office/officeart/2005/8/layout/radial5"/>
    <dgm:cxn modelId="{CB04AEFB-F446-43AC-9F4D-58DCB3EBC602}" type="presParOf" srcId="{756A23F2-C5A6-4740-8908-C74B60B7FBB7}" destId="{6E9C44A5-7BEA-42FC-B47A-CEBFB11C651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EB275-A8E8-4C5C-B7F8-F42C7752D9E8}">
      <dsp:nvSpPr>
        <dsp:cNvPr id="0" name=""/>
        <dsp:cNvSpPr/>
      </dsp:nvSpPr>
      <dsp:spPr>
        <a:xfrm rot="20203518">
          <a:off x="743280" y="819533"/>
          <a:ext cx="6751259" cy="590658"/>
        </a:xfrm>
        <a:prstGeom prst="mathMinus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FDF436-A842-4D78-B621-2EF4531C884B}">
      <dsp:nvSpPr>
        <dsp:cNvPr id="0" name=""/>
        <dsp:cNvSpPr/>
      </dsp:nvSpPr>
      <dsp:spPr>
        <a:xfrm>
          <a:off x="858797" y="0"/>
          <a:ext cx="2486025" cy="1176822"/>
        </a:xfrm>
        <a:prstGeom prst="down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9E470B-C434-475A-8E6E-0D3EF45E6261}">
      <dsp:nvSpPr>
        <dsp:cNvPr id="0" name=""/>
        <dsp:cNvSpPr/>
      </dsp:nvSpPr>
      <dsp:spPr>
        <a:xfrm>
          <a:off x="3670380" y="807925"/>
          <a:ext cx="4616369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BIENESTAR BIOPSICOSOCIAL</a:t>
          </a:r>
        </a:p>
      </dsp:txBody>
      <dsp:txXfrm>
        <a:off x="3670380" y="807925"/>
        <a:ext cx="4616369" cy="1235663"/>
      </dsp:txXfrm>
    </dsp:sp>
    <dsp:sp modelId="{5EC6E401-E045-4E6D-B3E7-90B60E6FC962}">
      <dsp:nvSpPr>
        <dsp:cNvPr id="0" name=""/>
        <dsp:cNvSpPr/>
      </dsp:nvSpPr>
      <dsp:spPr>
        <a:xfrm>
          <a:off x="4493374" y="1765232"/>
          <a:ext cx="2486025" cy="1176822"/>
        </a:xfrm>
        <a:prstGeom prst="up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BBCA10-AD78-480E-9C3D-E452031AD2DF}">
      <dsp:nvSpPr>
        <dsp:cNvPr id="0" name=""/>
        <dsp:cNvSpPr/>
      </dsp:nvSpPr>
      <dsp:spPr>
        <a:xfrm>
          <a:off x="41619" y="659513"/>
          <a:ext cx="3917471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619" y="659513"/>
        <a:ext cx="3917471" cy="1235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EB275-A8E8-4C5C-B7F8-F42C7752D9E8}">
      <dsp:nvSpPr>
        <dsp:cNvPr id="0" name=""/>
        <dsp:cNvSpPr/>
      </dsp:nvSpPr>
      <dsp:spPr>
        <a:xfrm rot="20586209">
          <a:off x="756960" y="1774592"/>
          <a:ext cx="9001678" cy="78754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FDF436-A842-4D78-B621-2EF4531C884B}">
      <dsp:nvSpPr>
        <dsp:cNvPr id="0" name=""/>
        <dsp:cNvSpPr/>
      </dsp:nvSpPr>
      <dsp:spPr>
        <a:xfrm>
          <a:off x="1225403" y="343286"/>
          <a:ext cx="3154680" cy="156909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9E470B-C434-475A-8E6E-0D3EF45E6261}">
      <dsp:nvSpPr>
        <dsp:cNvPr id="0" name=""/>
        <dsp:cNvSpPr/>
      </dsp:nvSpPr>
      <dsp:spPr>
        <a:xfrm>
          <a:off x="6927374" y="1538054"/>
          <a:ext cx="3588225" cy="1647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Los profesionales de salud </a:t>
          </a:r>
        </a:p>
      </dsp:txBody>
      <dsp:txXfrm>
        <a:off x="6927374" y="1538054"/>
        <a:ext cx="3588225" cy="1647550"/>
      </dsp:txXfrm>
    </dsp:sp>
    <dsp:sp modelId="{5EC6E401-E045-4E6D-B3E7-90B60E6FC962}">
      <dsp:nvSpPr>
        <dsp:cNvPr id="0" name=""/>
        <dsp:cNvSpPr/>
      </dsp:nvSpPr>
      <dsp:spPr>
        <a:xfrm>
          <a:off x="5701936" y="2353643"/>
          <a:ext cx="3154680" cy="1569096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BBCA10-AD78-480E-9C3D-E452031AD2DF}">
      <dsp:nvSpPr>
        <dsp:cNvPr id="0" name=""/>
        <dsp:cNvSpPr/>
      </dsp:nvSpPr>
      <dsp:spPr>
        <a:xfrm>
          <a:off x="547181" y="1344603"/>
          <a:ext cx="4416350" cy="1647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sp:txBody>
      <dsp:txXfrm>
        <a:off x="547181" y="1344603"/>
        <a:ext cx="4416350" cy="16475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EB275-A8E8-4C5C-B7F8-F42C7752D9E8}">
      <dsp:nvSpPr>
        <dsp:cNvPr id="0" name=""/>
        <dsp:cNvSpPr/>
      </dsp:nvSpPr>
      <dsp:spPr>
        <a:xfrm rot="20586209">
          <a:off x="2148870" y="981322"/>
          <a:ext cx="6751259" cy="590658"/>
        </a:xfrm>
        <a:prstGeom prst="mathMinus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FDF436-A842-4D78-B621-2EF4531C884B}">
      <dsp:nvSpPr>
        <dsp:cNvPr id="0" name=""/>
        <dsp:cNvSpPr/>
      </dsp:nvSpPr>
      <dsp:spPr>
        <a:xfrm>
          <a:off x="1141218" y="0"/>
          <a:ext cx="3314700" cy="1176822"/>
        </a:xfrm>
        <a:prstGeom prst="down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9E470B-C434-475A-8E6E-0D3EF45E6261}">
      <dsp:nvSpPr>
        <dsp:cNvPr id="0" name=""/>
        <dsp:cNvSpPr/>
      </dsp:nvSpPr>
      <dsp:spPr>
        <a:xfrm>
          <a:off x="4893840" y="893063"/>
          <a:ext cx="6155159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Profesionales de salud </a:t>
          </a:r>
        </a:p>
      </dsp:txBody>
      <dsp:txXfrm>
        <a:off x="4893840" y="893063"/>
        <a:ext cx="6155159" cy="1235663"/>
      </dsp:txXfrm>
    </dsp:sp>
    <dsp:sp modelId="{5EC6E401-E045-4E6D-B3E7-90B60E6FC962}">
      <dsp:nvSpPr>
        <dsp:cNvPr id="0" name=""/>
        <dsp:cNvSpPr/>
      </dsp:nvSpPr>
      <dsp:spPr>
        <a:xfrm>
          <a:off x="6677474" y="1765232"/>
          <a:ext cx="3314700" cy="1176822"/>
        </a:xfrm>
        <a:prstGeom prst="up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BBCA10-AD78-480E-9C3D-E452031AD2DF}">
      <dsp:nvSpPr>
        <dsp:cNvPr id="0" name=""/>
        <dsp:cNvSpPr/>
      </dsp:nvSpPr>
      <dsp:spPr>
        <a:xfrm>
          <a:off x="7301" y="765595"/>
          <a:ext cx="5223295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sp:txBody>
      <dsp:txXfrm>
        <a:off x="7301" y="765595"/>
        <a:ext cx="5223295" cy="12356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CCE97-C57D-4580-97C1-93283AFD5365}">
      <dsp:nvSpPr>
        <dsp:cNvPr id="0" name=""/>
        <dsp:cNvSpPr/>
      </dsp:nvSpPr>
      <dsp:spPr>
        <a:xfrm rot="16200000">
          <a:off x="0" y="0"/>
          <a:ext cx="4880709" cy="4880709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Viola los derechos de las mujeres, compromete su integridad física y mental</a:t>
          </a:r>
          <a:endParaRPr lang="es-ES" sz="2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0" y="1220177"/>
        <a:ext cx="4026585" cy="2440355"/>
      </dsp:txXfrm>
    </dsp:sp>
    <dsp:sp modelId="{035E54C6-6FE9-4C91-B43A-B00675A1F5E5}">
      <dsp:nvSpPr>
        <dsp:cNvPr id="0" name=""/>
        <dsp:cNvSpPr/>
      </dsp:nvSpPr>
      <dsp:spPr>
        <a:xfrm rot="5400000">
          <a:off x="4627292" y="3219"/>
          <a:ext cx="4880709" cy="4880709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CALIDAD DE LA ATENCIÓN</a:t>
          </a:r>
          <a:endParaRPr lang="es-ES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5481416" y="1223396"/>
        <a:ext cx="4026585" cy="24403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CAC09-0F9C-47E3-87E2-6525B55E27F1}">
      <dsp:nvSpPr>
        <dsp:cNvPr id="0" name=""/>
        <dsp:cNvSpPr/>
      </dsp:nvSpPr>
      <dsp:spPr>
        <a:xfrm>
          <a:off x="3924273" y="1411798"/>
          <a:ext cx="3640431" cy="3640431"/>
        </a:xfrm>
        <a:prstGeom prst="ellipse">
          <a:avLst/>
        </a:prstGeom>
        <a:solidFill>
          <a:srgbClr val="00206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1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sp:txBody>
      <dsp:txXfrm>
        <a:off x="4457402" y="1944927"/>
        <a:ext cx="2574173" cy="2574173"/>
      </dsp:txXfrm>
    </dsp:sp>
    <dsp:sp modelId="{7964EE35-F01D-4814-97D3-7198999EA52C}">
      <dsp:nvSpPr>
        <dsp:cNvPr id="0" name=""/>
        <dsp:cNvSpPr/>
      </dsp:nvSpPr>
      <dsp:spPr>
        <a:xfrm>
          <a:off x="4549351" y="166530"/>
          <a:ext cx="1820215" cy="1820215"/>
        </a:xfrm>
        <a:prstGeom prst="ellipse">
          <a:avLst/>
        </a:prstGeom>
        <a:solidFill>
          <a:schemeClr val="accent3">
            <a:lumMod val="20000"/>
            <a:lumOff val="8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sp:txBody>
      <dsp:txXfrm>
        <a:off x="4815915" y="433094"/>
        <a:ext cx="1287087" cy="1287087"/>
      </dsp:txXfrm>
    </dsp:sp>
    <dsp:sp modelId="{518359D0-5707-4E45-9826-40B79EB0729F}">
      <dsp:nvSpPr>
        <dsp:cNvPr id="0" name=""/>
        <dsp:cNvSpPr/>
      </dsp:nvSpPr>
      <dsp:spPr>
        <a:xfrm>
          <a:off x="6181102" y="4081469"/>
          <a:ext cx="1820215" cy="1820215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sp:txBody>
      <dsp:txXfrm>
        <a:off x="6447666" y="4348033"/>
        <a:ext cx="1287087" cy="1287087"/>
      </dsp:txXfrm>
    </dsp:sp>
    <dsp:sp modelId="{07147ABF-788A-4DEB-BEE0-503F90FAA667}">
      <dsp:nvSpPr>
        <dsp:cNvPr id="0" name=""/>
        <dsp:cNvSpPr/>
      </dsp:nvSpPr>
      <dsp:spPr>
        <a:xfrm>
          <a:off x="2588101" y="3251872"/>
          <a:ext cx="1820215" cy="1820215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 </a:t>
          </a: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sp:txBody>
      <dsp:txXfrm>
        <a:off x="2854665" y="3518436"/>
        <a:ext cx="1287087" cy="1287087"/>
      </dsp:txXfrm>
    </dsp:sp>
    <dsp:sp modelId="{F02A4926-B5C2-4F1C-A9D3-44078FA9C00A}">
      <dsp:nvSpPr>
        <dsp:cNvPr id="0" name=""/>
        <dsp:cNvSpPr/>
      </dsp:nvSpPr>
      <dsp:spPr>
        <a:xfrm>
          <a:off x="2633729" y="1228170"/>
          <a:ext cx="1820215" cy="1820215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sp:txBody>
      <dsp:txXfrm>
        <a:off x="2900293" y="1494734"/>
        <a:ext cx="1287087" cy="12870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2C6F5-A072-4DE3-9507-B396AE5C6F12}">
      <dsp:nvSpPr>
        <dsp:cNvPr id="0" name=""/>
        <dsp:cNvSpPr/>
      </dsp:nvSpPr>
      <dsp:spPr>
        <a:xfrm>
          <a:off x="4181655" y="2165507"/>
          <a:ext cx="1542425" cy="15424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Visión actual</a:t>
          </a:r>
        </a:p>
      </dsp:txBody>
      <dsp:txXfrm>
        <a:off x="4407538" y="2391390"/>
        <a:ext cx="1090659" cy="1090659"/>
      </dsp:txXfrm>
    </dsp:sp>
    <dsp:sp modelId="{3C50EE04-BCF2-4B35-9E39-942438DB011F}">
      <dsp:nvSpPr>
        <dsp:cNvPr id="0" name=""/>
        <dsp:cNvSpPr/>
      </dsp:nvSpPr>
      <dsp:spPr>
        <a:xfrm rot="16200000">
          <a:off x="4788580" y="1602617"/>
          <a:ext cx="328576" cy="5244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4837867" y="1756789"/>
        <a:ext cx="230003" cy="314654"/>
      </dsp:txXfrm>
    </dsp:sp>
    <dsp:sp modelId="{1AB18DEA-B76A-46FB-8899-4F0C885B5D22}">
      <dsp:nvSpPr>
        <dsp:cNvPr id="0" name=""/>
        <dsp:cNvSpPr/>
      </dsp:nvSpPr>
      <dsp:spPr>
        <a:xfrm>
          <a:off x="3166331" y="3126"/>
          <a:ext cx="3573074" cy="154242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latin typeface="Arial" panose="020B0604020202020204" pitchFamily="34" charset="0"/>
              <a:cs typeface="Arial" panose="020B0604020202020204" pitchFamily="34" charset="0"/>
            </a:rPr>
            <a:t>Reconocimiento</a:t>
          </a:r>
        </a:p>
      </dsp:txBody>
      <dsp:txXfrm>
        <a:off x="3689596" y="229009"/>
        <a:ext cx="2526544" cy="1090659"/>
      </dsp:txXfrm>
    </dsp:sp>
    <dsp:sp modelId="{DE3BAADE-FB26-47B8-A0C4-53025BCEFEF0}">
      <dsp:nvSpPr>
        <dsp:cNvPr id="0" name=""/>
        <dsp:cNvSpPr/>
      </dsp:nvSpPr>
      <dsp:spPr>
        <a:xfrm>
          <a:off x="5782210" y="2674508"/>
          <a:ext cx="140040" cy="5244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5782210" y="2779393"/>
        <a:ext cx="98028" cy="314654"/>
      </dsp:txXfrm>
    </dsp:sp>
    <dsp:sp modelId="{A10A6A92-7916-4F4A-9155-E1F1B2511084}">
      <dsp:nvSpPr>
        <dsp:cNvPr id="0" name=""/>
        <dsp:cNvSpPr/>
      </dsp:nvSpPr>
      <dsp:spPr>
        <a:xfrm>
          <a:off x="5988307" y="2165507"/>
          <a:ext cx="2253884" cy="154242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Evidencia científica</a:t>
          </a:r>
        </a:p>
      </dsp:txBody>
      <dsp:txXfrm>
        <a:off x="6318381" y="2391390"/>
        <a:ext cx="1593736" cy="1090659"/>
      </dsp:txXfrm>
    </dsp:sp>
    <dsp:sp modelId="{CC24F2CE-48E3-4F1D-8231-900A6F31B6D4}">
      <dsp:nvSpPr>
        <dsp:cNvPr id="0" name=""/>
        <dsp:cNvSpPr/>
      </dsp:nvSpPr>
      <dsp:spPr>
        <a:xfrm rot="5400000">
          <a:off x="4788580" y="3746399"/>
          <a:ext cx="328576" cy="5244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4837867" y="3801998"/>
        <a:ext cx="230003" cy="314654"/>
      </dsp:txXfrm>
    </dsp:sp>
    <dsp:sp modelId="{FB55BE0A-4671-4716-8ED1-62F607A5A1C2}">
      <dsp:nvSpPr>
        <dsp:cNvPr id="0" name=""/>
        <dsp:cNvSpPr/>
      </dsp:nvSpPr>
      <dsp:spPr>
        <a:xfrm>
          <a:off x="3356142" y="4327888"/>
          <a:ext cx="3193452" cy="154242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Formación ético-moral profesional</a:t>
          </a:r>
        </a:p>
      </dsp:txBody>
      <dsp:txXfrm>
        <a:off x="3823812" y="4553771"/>
        <a:ext cx="2258112" cy="1090659"/>
      </dsp:txXfrm>
    </dsp:sp>
    <dsp:sp modelId="{779AEE8C-80AC-4BAB-9781-E3DFC52FC752}">
      <dsp:nvSpPr>
        <dsp:cNvPr id="0" name=""/>
        <dsp:cNvSpPr/>
      </dsp:nvSpPr>
      <dsp:spPr>
        <a:xfrm rot="10800000">
          <a:off x="4055133" y="2674508"/>
          <a:ext cx="89409" cy="5244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 rot="10800000">
        <a:off x="4081956" y="2779393"/>
        <a:ext cx="62586" cy="314654"/>
      </dsp:txXfrm>
    </dsp:sp>
    <dsp:sp modelId="{6E9C44A5-7BEA-42FC-B47A-CEBFB11C651E}">
      <dsp:nvSpPr>
        <dsp:cNvPr id="0" name=""/>
        <dsp:cNvSpPr/>
      </dsp:nvSpPr>
      <dsp:spPr>
        <a:xfrm>
          <a:off x="1568015" y="2165507"/>
          <a:ext cx="2444944" cy="154242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Paradigma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de atención</a:t>
          </a:r>
        </a:p>
      </dsp:txBody>
      <dsp:txXfrm>
        <a:off x="1926069" y="2391390"/>
        <a:ext cx="1728836" cy="1090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6E06F-3002-43D8-ADAF-E4CDCDD8711E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6D85F-8F76-4741-956A-06678234E53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06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EB0FC-2361-4D6F-BDCB-E7FF549D1A7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8886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IRRESPETUOSO</a:t>
            </a:r>
            <a:r>
              <a:rPr lang="es-MX" baseline="0" dirty="0"/>
              <a:t> ??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EB0FC-2361-4D6F-BDCB-E7FF549D1A7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666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D702-E15F-4816-95B4-4EF750D49F5B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02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FAD702-E15F-4816-95B4-4EF750D49F5B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180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D702-E15F-4816-95B4-4EF750D49F5B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054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9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048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097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10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504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687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899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5715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1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86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661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DBE42-3E7D-42C4-8993-9B131C9DB8C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B88F9-DEA9-4EEC-8B59-D07FC36AE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69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l/imgres?imgurl=http://www.profesores.ucv.cl/eduardocaamano/cursos/Deretraba/imagenes/MujerEmbarazada.jpg&amp;imgrefurl=http://mariacasilda2008.wordpress.com/category/ser-mujer/&amp;h=900&amp;w=733&amp;sz=157&amp;hl=es&amp;start=130&amp;um=1&amp;usg=__aEjDlQ634OeXMM32kmRlSMEQk6s=&amp;tbnid=tgpQWZkKoKve8M:&amp;tbnh=146&amp;tbnw=119&amp;prev=/images?q=mujer&amp;start=126&amp;ndsp=18&amp;um=1&amp;hl=es&amp;rlz=1T4GZEZ_esCL286CL287&amp;sa=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8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9.png"/><Relationship Id="rId9" Type="http://schemas.microsoft.com/office/2007/relationships/diagramDrawing" Target="../diagrams/drawing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-7848"/>
            <a:ext cx="6552728" cy="170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044" y="1686848"/>
            <a:ext cx="5400675" cy="2809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1670113" y="4653137"/>
            <a:ext cx="8491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LICENCIATURA EN ENFERMERÍA Y OBSTETRICIA</a:t>
            </a:r>
          </a:p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V CICLO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639616" y="6090593"/>
            <a:ext cx="684076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ÉTICA PROFESIONAL</a:t>
            </a:r>
          </a:p>
        </p:txBody>
      </p:sp>
    </p:spTree>
    <p:extLst>
      <p:ext uri="{BB962C8B-B14F-4D97-AF65-F5344CB8AC3E}">
        <p14:creationId xmlns:p14="http://schemas.microsoft.com/office/powerpoint/2010/main" val="566703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1" y="785611"/>
            <a:ext cx="3497755" cy="43401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CuadroTexto 4"/>
          <p:cNvSpPr txBox="1"/>
          <p:nvPr/>
        </p:nvSpPr>
        <p:spPr>
          <a:xfrm>
            <a:off x="4662152" y="785611"/>
            <a:ext cx="6684134" cy="424731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3600" dirty="0">
                <a:latin typeface="Arial Rounded MT Bold" panose="020F0704030504030204" pitchFamily="34" charset="0"/>
              </a:rPr>
              <a:t>“ La violencia obstétrica es la última frontera de la violencia de género, porque está socialmente aceptada”</a:t>
            </a:r>
          </a:p>
          <a:p>
            <a:pPr algn="just">
              <a:lnSpc>
                <a:spcPct val="150000"/>
              </a:lnSpc>
            </a:pPr>
            <a:r>
              <a:rPr lang="es-ES" sz="3600" dirty="0">
                <a:latin typeface="Arial Rounded MT Bold" panose="020F0704030504030204" pitchFamily="34" charset="0"/>
              </a:rPr>
              <a:t>                                Esther Vivas</a:t>
            </a:r>
          </a:p>
        </p:txBody>
      </p:sp>
    </p:spTree>
    <p:extLst>
      <p:ext uri="{BB962C8B-B14F-4D97-AF65-F5344CB8AC3E}">
        <p14:creationId xmlns:p14="http://schemas.microsoft.com/office/powerpoint/2010/main" val="327525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2EFE8D-350D-2712-1010-B403E1EA3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5" y="407894"/>
            <a:ext cx="11035553" cy="326350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SUMARIO: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II. </a:t>
            </a:r>
            <a:r>
              <a:rPr lang="es-MX" sz="2400" dirty="0"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Material y criterios operativos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Subtema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400" dirty="0">
                <a:latin typeface="Arial" panose="020B0604020202020204" pitchFamily="34" charset="0"/>
                <a:ea typeface="Aptos"/>
                <a:cs typeface="Arial" panose="020B0604020202020204" pitchFamily="34" charset="0"/>
              </a:rPr>
              <a:t>II.4. Una visión actual de la violencia obstétrica y su influencia en la deshumanización de la atención al parto.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44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0F520C-5360-D9D7-8B1B-9DC732F91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927" y="1183341"/>
            <a:ext cx="11380697" cy="326350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s-MX" sz="1800" b="1" dirty="0"/>
              <a:t>- </a:t>
            </a: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Analizar críticamente la violencia obstétrica como una forma de deshumanización del parto, identificando sus manifestaciones clínicas, éticas y legales, para que los estudiantes de enfermería desarrollen competencias teórico‑prácticas orientadas a la prevención, el acompañamiento respetuoso y la promoción del parto humanizado.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300DDD-6DD9-4972-9482-45E97D25C161}"/>
              </a:ext>
            </a:extLst>
          </p:cNvPr>
          <p:cNvSpPr txBox="1"/>
          <p:nvPr/>
        </p:nvSpPr>
        <p:spPr>
          <a:xfrm>
            <a:off x="578223" y="555813"/>
            <a:ext cx="240792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PROPÓSITOS: 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274183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684921"/>
              </p:ext>
            </p:extLst>
          </p:nvPr>
        </p:nvGraphicFramePr>
        <p:xfrm>
          <a:off x="1764454" y="1756802"/>
          <a:ext cx="8286750" cy="294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7178465" y="816468"/>
            <a:ext cx="42254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Expectativas de felicidad por el nacimiento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4347657" y="5247267"/>
            <a:ext cx="7708278" cy="107721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PERSPECTIVA DE GÉNERO EN EL CONCEPTO DE SALUD DE LA MUJER</a:t>
            </a:r>
            <a:endParaRPr lang="es-ES" sz="3200" b="1" dirty="0">
              <a:solidFill>
                <a:srgbClr val="FFFF00"/>
              </a:solidFill>
            </a:endParaRPr>
          </a:p>
        </p:txBody>
      </p:sp>
      <p:sp>
        <p:nvSpPr>
          <p:cNvPr id="8" name="14 Rectángulo redondeado"/>
          <p:cNvSpPr/>
          <p:nvPr/>
        </p:nvSpPr>
        <p:spPr bwMode="auto">
          <a:xfrm>
            <a:off x="339634" y="109666"/>
            <a:ext cx="11456126" cy="597466"/>
          </a:xfrm>
          <a:prstGeom prst="roundRect">
            <a:avLst>
              <a:gd name="adj" fmla="val 10000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sentir durante el embarazo puede implicar una ambivalencia: </a:t>
            </a:r>
            <a:endParaRPr lang="es-E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566098" y="2922203"/>
            <a:ext cx="1872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MALESTAR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39634" y="3856143"/>
            <a:ext cx="42254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Emociones que puedan sentir desde su experiencia</a:t>
            </a:r>
            <a:endParaRPr lang="es-ES" sz="2400" b="1" dirty="0"/>
          </a:p>
        </p:txBody>
      </p:sp>
      <p:cxnSp>
        <p:nvCxnSpPr>
          <p:cNvPr id="13" name="Conector recto de flecha 12"/>
          <p:cNvCxnSpPr>
            <a:endCxn id="14" idx="0"/>
          </p:cNvCxnSpPr>
          <p:nvPr/>
        </p:nvCxnSpPr>
        <p:spPr>
          <a:xfrm>
            <a:off x="2286448" y="4639210"/>
            <a:ext cx="0" cy="451104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173743" y="5090314"/>
            <a:ext cx="4225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Sienten temor y ansiedad por el dolor y el trato a recibir</a:t>
            </a:r>
            <a:endParaRPr lang="es-ES" sz="2400" b="1" dirty="0"/>
          </a:p>
        </p:txBody>
      </p:sp>
      <p:cxnSp>
        <p:nvCxnSpPr>
          <p:cNvPr id="16" name="Conector recto de flecha 15"/>
          <p:cNvCxnSpPr/>
          <p:nvPr/>
        </p:nvCxnSpPr>
        <p:spPr>
          <a:xfrm>
            <a:off x="9884229" y="1647465"/>
            <a:ext cx="0" cy="451104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8325275" y="2019883"/>
            <a:ext cx="4225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Confianza en la calidad científico-técnica de los profesionales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671685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ujerEmbarazada">
            <a:hlinkClick r:id="rId3"/>
            <a:extLst>
              <a:ext uri="{FF2B5EF4-FFF2-40B4-BE49-F238E27FC236}">
                <a16:creationId xmlns:a16="http://schemas.microsoft.com/office/drawing/2014/main" id="{41249868-7608-5948-AD89-F25F925F7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33" y="133741"/>
            <a:ext cx="2890339" cy="1762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stinto de 4"/>
          <p:cNvSpPr/>
          <p:nvPr/>
        </p:nvSpPr>
        <p:spPr>
          <a:xfrm>
            <a:off x="6548296" y="2050708"/>
            <a:ext cx="1446871" cy="426534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tx1"/>
              </a:solidFill>
            </a:endParaRPr>
          </a:p>
        </p:txBody>
      </p:sp>
      <p:sp>
        <p:nvSpPr>
          <p:cNvPr id="7" name="14 Rectángulo redondeado"/>
          <p:cNvSpPr/>
          <p:nvPr/>
        </p:nvSpPr>
        <p:spPr bwMode="auto">
          <a:xfrm>
            <a:off x="4107442" y="2075687"/>
            <a:ext cx="2524260" cy="451706"/>
          </a:xfrm>
          <a:prstGeom prst="roundRect">
            <a:avLst>
              <a:gd name="adj" fmla="val 10000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Embarazo</a:t>
            </a:r>
            <a:endParaRPr lang="es-E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14 Rectángulo redondeado"/>
          <p:cNvSpPr/>
          <p:nvPr/>
        </p:nvSpPr>
        <p:spPr bwMode="auto">
          <a:xfrm>
            <a:off x="7962121" y="2083348"/>
            <a:ext cx="2542189" cy="439120"/>
          </a:xfrm>
          <a:prstGeom prst="roundRect">
            <a:avLst>
              <a:gd name="adj" fmla="val 10000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Enfermedad</a:t>
            </a:r>
            <a:endParaRPr lang="es-E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14 Rectángulo redondeado"/>
          <p:cNvSpPr/>
          <p:nvPr/>
        </p:nvSpPr>
        <p:spPr bwMode="auto">
          <a:xfrm>
            <a:off x="574767" y="2199799"/>
            <a:ext cx="2916798" cy="1615506"/>
          </a:xfrm>
          <a:prstGeom prst="roundRect">
            <a:avLst>
              <a:gd name="adj" fmla="val 10000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Condición que aumenta la probabilidad de enfermar o morir</a:t>
            </a:r>
            <a:endParaRPr lang="es-E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14 Rectángulo redondeado"/>
          <p:cNvSpPr/>
          <p:nvPr/>
        </p:nvSpPr>
        <p:spPr bwMode="auto">
          <a:xfrm>
            <a:off x="4092568" y="3022956"/>
            <a:ext cx="1246148" cy="451706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Parto</a:t>
            </a:r>
            <a:endParaRPr lang="es-ES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8 Flecha abajo"/>
          <p:cNvSpPr/>
          <p:nvPr/>
        </p:nvSpPr>
        <p:spPr>
          <a:xfrm rot="16200000">
            <a:off x="3658121" y="3157860"/>
            <a:ext cx="267891" cy="277310"/>
          </a:xfrm>
          <a:prstGeom prst="downArrow">
            <a:avLst/>
          </a:prstGeom>
          <a:solidFill>
            <a:srgbClr val="0070C0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sz="1350">
              <a:solidFill>
                <a:prstClr val="white"/>
              </a:solidFill>
            </a:endParaRPr>
          </a:p>
        </p:txBody>
      </p:sp>
      <p:sp>
        <p:nvSpPr>
          <p:cNvPr id="12" name="14 Rectángulo redondeado"/>
          <p:cNvSpPr/>
          <p:nvPr/>
        </p:nvSpPr>
        <p:spPr bwMode="auto">
          <a:xfrm>
            <a:off x="5538202" y="2706882"/>
            <a:ext cx="5957112" cy="1496916"/>
          </a:xfrm>
          <a:prstGeom prst="roundRect">
            <a:avLst>
              <a:gd name="adj" fmla="val 10000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Condición que aumenta las complicaciones y el riesgo de muerte de una mujer embarazada</a:t>
            </a:r>
            <a:endParaRPr lang="es-ES" sz="28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4 Rectángulo redondeado"/>
          <p:cNvSpPr/>
          <p:nvPr/>
        </p:nvSpPr>
        <p:spPr bwMode="auto">
          <a:xfrm>
            <a:off x="1841860" y="4347066"/>
            <a:ext cx="9089775" cy="738964"/>
          </a:xfrm>
          <a:prstGeom prst="roundRect">
            <a:avLst>
              <a:gd name="adj" fmla="val 10000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Problema de salud con control biomédico</a:t>
            </a:r>
            <a:endParaRPr lang="es-ES" sz="3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325" y="133741"/>
            <a:ext cx="2985022" cy="176245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0" y="5235756"/>
            <a:ext cx="11900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OCURREN RELACIONES DESIGUALES DE PODER  EN LAS ATENCIONES A LA SALUD SEXUAL Y REPRODUCTIVA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776596" y="6097450"/>
            <a:ext cx="521313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obstétrica</a:t>
            </a:r>
          </a:p>
        </p:txBody>
      </p:sp>
    </p:spTree>
    <p:extLst>
      <p:ext uri="{BB962C8B-B14F-4D97-AF65-F5344CB8AC3E}">
        <p14:creationId xmlns:p14="http://schemas.microsoft.com/office/powerpoint/2010/main" val="1028708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46" y="490291"/>
            <a:ext cx="3762231" cy="2643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47" y="3414973"/>
            <a:ext cx="3762230" cy="245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uadroTexto 7"/>
          <p:cNvSpPr txBox="1"/>
          <p:nvPr/>
        </p:nvSpPr>
        <p:spPr>
          <a:xfrm>
            <a:off x="1324947" y="6145975"/>
            <a:ext cx="10867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Floyd 2001,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</a:rPr>
              <a:t>Jordá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 2011,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</a:rPr>
              <a:t>Olzon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 2013,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</a:rPr>
              <a:t>Lafaurie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 Villamil 2015, Landa 2017,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</a:rPr>
              <a:t>Vallana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</a:rPr>
              <a:t> 2019, García 2018</a:t>
            </a:r>
            <a:r>
              <a:rPr lang="es-ES" sz="1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s-ES" sz="1400" dirty="0"/>
              <a:t>Morales Cueto, Margarita 2018, Arquedas Ramírez 2020, Espinosa 2021, Navarro 2024, Corte Iberoamericana de Derechos Humanos 2023, Espinosos 2023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476516" y="991195"/>
            <a:ext cx="73192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Forma específica de violencia de género</a:t>
            </a:r>
            <a:endParaRPr lang="es-ES" sz="24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Relaciones de poder sobre las mujeres, con control de su capacidad reproductiva y su sexualidad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Fenómeno multifactorial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 surgido de la intersección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entre la violencia estructural de género y la violencia institucional en salud revelada en prácticas habituales en dichas instituciones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s-ES" sz="2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5085020" y="344864"/>
            <a:ext cx="521313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obstétrica</a:t>
            </a:r>
          </a:p>
        </p:txBody>
      </p:sp>
    </p:spTree>
    <p:extLst>
      <p:ext uri="{BB962C8B-B14F-4D97-AF65-F5344CB8AC3E}">
        <p14:creationId xmlns:p14="http://schemas.microsoft.com/office/powerpoint/2010/main" val="120445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533400" y="1584681"/>
          <a:ext cx="10515600" cy="3922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1433221" y="5868214"/>
            <a:ext cx="976080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Arial" panose="020B0604020202020204" pitchFamily="34" charset="0"/>
                <a:ea typeface="Calibri" panose="020F0502020204030204" pitchFamily="34" charset="0"/>
              </a:rPr>
              <a:t>SITUACIÓN DE VULNERABILIDAD DE LA MUJER</a:t>
            </a:r>
            <a:endParaRPr lang="es-ES" sz="3200" b="1" dirty="0"/>
          </a:p>
        </p:txBody>
      </p:sp>
      <p:sp>
        <p:nvSpPr>
          <p:cNvPr id="7" name="Rectángulo 6"/>
          <p:cNvSpPr/>
          <p:nvPr/>
        </p:nvSpPr>
        <p:spPr>
          <a:xfrm>
            <a:off x="7625605" y="1609036"/>
            <a:ext cx="33720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NATURALIZACIÓN</a:t>
            </a:r>
          </a:p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INVISIBILIDAD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14245" y="4716004"/>
            <a:ext cx="37480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DESCONOCIMIENTO</a:t>
            </a:r>
          </a:p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ACEPTABILIDAD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29765" y="4308626"/>
            <a:ext cx="2029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¿VÍCTIMAS?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893532" y="2881252"/>
            <a:ext cx="2576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¿VICTIMARIOS?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4"/>
          <p:cNvSpPr/>
          <p:nvPr/>
        </p:nvSpPr>
        <p:spPr>
          <a:xfrm>
            <a:off x="181170" y="1039175"/>
            <a:ext cx="11756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Mecanismos de control con relaciones de poder desiguales</a:t>
            </a:r>
            <a:endParaRPr lang="es-ES" sz="2400" b="1" dirty="0"/>
          </a:p>
        </p:txBody>
      </p:sp>
      <p:sp>
        <p:nvSpPr>
          <p:cNvPr id="13" name="14 Rectángulo redondeado"/>
          <p:cNvSpPr/>
          <p:nvPr/>
        </p:nvSpPr>
        <p:spPr bwMode="auto">
          <a:xfrm>
            <a:off x="1574748" y="372910"/>
            <a:ext cx="8483651" cy="597466"/>
          </a:xfrm>
          <a:prstGeom prst="roundRect">
            <a:avLst>
              <a:gd name="adj" fmla="val 10000"/>
            </a:avLst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Salas de parto de las instituciones hospitalarias</a:t>
            </a:r>
            <a:endParaRPr lang="es-E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44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</p:nvPr>
        </p:nvGraphicFramePr>
        <p:xfrm>
          <a:off x="585980" y="2044155"/>
          <a:ext cx="11049000" cy="294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232163" y="838400"/>
            <a:ext cx="11756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Mecanismos de control con relaciones de poder desiguales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6197601" y="5503025"/>
            <a:ext cx="5897857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PROBLEMA REAL</a:t>
            </a:r>
          </a:p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CALIDAD DE SALUD</a:t>
            </a:r>
          </a:p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SOCIAL CON ENFOQUE DE GÉNERO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197601" y="1306707"/>
            <a:ext cx="5791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</a:rPr>
              <a:t>Poseen el conocimiento científico, con aceptación social y legalmente legítimo.</a:t>
            </a:r>
          </a:p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Paradigma médico imperante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14 Rectángulo redondeado"/>
          <p:cNvSpPr/>
          <p:nvPr/>
        </p:nvSpPr>
        <p:spPr bwMode="auto">
          <a:xfrm>
            <a:off x="1574749" y="240934"/>
            <a:ext cx="8483651" cy="597466"/>
          </a:xfrm>
          <a:prstGeom prst="roundRect">
            <a:avLst>
              <a:gd name="adj" fmla="val 10000"/>
            </a:avLst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Salas de parto de las instituciones hospitalarias</a:t>
            </a:r>
            <a:endParaRPr lang="es-E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32163" y="4016714"/>
            <a:ext cx="5770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</a:rPr>
              <a:t>Desde su perspectiva de ser madre, debe acatar sin reclamos las decisiones médicas.</a:t>
            </a:r>
          </a:p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En muchas ocasiones no posee el conocimiento para cuestionar las acciones médicas.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10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75"/>
    </mc:Choice>
    <mc:Fallback xmlns="">
      <p:transition spd="slow" advTm="5097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37154" y="1223557"/>
            <a:ext cx="1191227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 inevitable de la aplicación del paradigma médico vigente.</a:t>
            </a:r>
          </a:p>
          <a:p>
            <a:pPr algn="just"/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“</a:t>
            </a:r>
            <a:r>
              <a:rPr lang="es-ES" sz="2400" b="1" i="1" dirty="0" err="1">
                <a:latin typeface="Arial" panose="020B0604020202020204" pitchFamily="34" charset="0"/>
                <a:ea typeface="Calibri" panose="020F0502020204030204" pitchFamily="34" charset="0"/>
              </a:rPr>
              <a:t>Habitus</a:t>
            </a: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 médico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” formado desde la educación en las Facultades de Medicina hasta los regímenes de residencia. </a:t>
            </a:r>
            <a:endParaRPr lang="es-ES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137154" y="177425"/>
            <a:ext cx="608765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ESTUDIOS INTERNACIONALES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78908" y="6342855"/>
            <a:ext cx="2745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Lafaurie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Villamil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</a:rPr>
              <a:t> Castro,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2861096" y="6342855"/>
            <a:ext cx="3363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</a:rPr>
              <a:t>Soto-</a:t>
            </a:r>
            <a:r>
              <a:rPr lang="es-ES" dirty="0" err="1">
                <a:latin typeface="Arial" panose="020B0604020202020204" pitchFamily="34" charset="0"/>
                <a:ea typeface="Calibri" panose="020F0502020204030204" pitchFamily="34" charset="0"/>
              </a:rPr>
              <a:t>Toussaint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</a:rPr>
              <a:t>,</a:t>
            </a:r>
            <a:r>
              <a:rPr lang="es-MX" dirty="0"/>
              <a:t> Vallena; 2019</a:t>
            </a:r>
            <a:endParaRPr lang="es-ES" dirty="0"/>
          </a:p>
          <a:p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37154" y="700337"/>
            <a:ext cx="1132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Formación y desempeño de los profesionales del área obstétrica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6 CuadroTexto"/>
          <p:cNvSpPr txBox="1"/>
          <p:nvPr/>
        </p:nvSpPr>
        <p:spPr>
          <a:xfrm>
            <a:off x="137154" y="2439575"/>
            <a:ext cx="1132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Sistema de salud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37154" y="2962795"/>
            <a:ext cx="11912278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 sistema resulta violento contra los profesionales. En su desempeño adquieren un desarrollo científico-tecnológico, aprenden a seguir protocolos y aplicar procedimientos clínicos y quirúrgicos, pero adolecen de formación sobre técnicas de comunicación, relación interpersonal, terapéutica o incluso trabajo en equipo.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6 CuadroTexto"/>
          <p:cNvSpPr txBox="1"/>
          <p:nvPr/>
        </p:nvSpPr>
        <p:spPr>
          <a:xfrm>
            <a:off x="0" y="4548144"/>
            <a:ext cx="13008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Percepciones y sentimientos de los profesionales del área obstétrica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37154" y="5087053"/>
            <a:ext cx="1191227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Aft>
                <a:spcPts val="1920"/>
              </a:spcAf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Un profesional extenuado, con una sala de partos llena, con la persecución de la patología, responde sin paciencia ante el llanto y los gritos de dolor de las mujeres que la mayoría de las veces no están preparadas para este proceso. </a:t>
            </a:r>
          </a:p>
        </p:txBody>
      </p:sp>
    </p:spTree>
    <p:extLst>
      <p:ext uri="{BB962C8B-B14F-4D97-AF65-F5344CB8AC3E}">
        <p14:creationId xmlns:p14="http://schemas.microsoft.com/office/powerpoint/2010/main" val="3969770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11F7B98-52A2-5280-80FE-7E602CB1A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70969"/>
            <a:ext cx="12117491" cy="67160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DBE9C7-814F-07F1-6921-E26341A8FDD0}"/>
              </a:ext>
            </a:extLst>
          </p:cNvPr>
          <p:cNvSpPr txBox="1"/>
          <p:nvPr/>
        </p:nvSpPr>
        <p:spPr>
          <a:xfrm>
            <a:off x="6897328" y="6417699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16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05D870-267B-6C11-213D-F69F38E95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0" y="32863"/>
            <a:ext cx="12069859" cy="6792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33E0A-2375-F81D-9B3B-5625D0FF0F21}"/>
              </a:ext>
            </a:extLst>
          </p:cNvPr>
          <p:cNvSpPr txBox="1"/>
          <p:nvPr/>
        </p:nvSpPr>
        <p:spPr>
          <a:xfrm>
            <a:off x="8893276" y="6284330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7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53D0F6-102D-0443-5842-FCD802F5C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124"/>
            <a:ext cx="12192000" cy="6609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6D53B1-334E-11A6-B729-ACA6821735CB}"/>
              </a:ext>
            </a:extLst>
          </p:cNvPr>
          <p:cNvSpPr txBox="1"/>
          <p:nvPr/>
        </p:nvSpPr>
        <p:spPr>
          <a:xfrm>
            <a:off x="8893276" y="6284330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064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BA4012-AF48-45B0-310F-BF157CAC9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2" y="66205"/>
            <a:ext cx="12003175" cy="67255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1DF282-8027-1887-C280-A878742C3A51}"/>
              </a:ext>
            </a:extLst>
          </p:cNvPr>
          <p:cNvSpPr txBox="1"/>
          <p:nvPr/>
        </p:nvSpPr>
        <p:spPr>
          <a:xfrm>
            <a:off x="8893276" y="6284330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175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44136" y="1280160"/>
            <a:ext cx="114953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1.- Enfoque de género con  la violación de los derechos sexuales y reproductivos de la mujer y de otros tipos de derechos.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2.- Es un tipo de violencia institucional y se constituye como una injusticia hacia las mujeres.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3.-  Expresa los modelos hegemónicos de atención a la salud en los procesos reproductivos con una visión  biologicista.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4.- Implicación de procesos bioéticos en las atenciones a la salud sexual y reproductiva.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40632" y="540322"/>
            <a:ext cx="10648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TENDENCIAS DEL CONCEPTO DE VIOLENCIA OBSTÉTRICA:</a:t>
            </a:r>
          </a:p>
        </p:txBody>
      </p:sp>
    </p:spTree>
    <p:extLst>
      <p:ext uri="{BB962C8B-B14F-4D97-AF65-F5344CB8AC3E}">
        <p14:creationId xmlns:p14="http://schemas.microsoft.com/office/powerpoint/2010/main" val="1834748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3239" y="0"/>
            <a:ext cx="119314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Instrumentos Internacionales que tratan la violencia obstétrica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078416" y="363537"/>
            <a:ext cx="986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1945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97" y="854467"/>
            <a:ext cx="1710939" cy="1199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ángulo 6"/>
          <p:cNvSpPr/>
          <p:nvPr/>
        </p:nvSpPr>
        <p:spPr>
          <a:xfrm>
            <a:off x="-28629" y="425092"/>
            <a:ext cx="4346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Carta de las Naciones Unidas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961637" y="760333"/>
            <a:ext cx="10073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"… reafirmar la fe en los derechos humanos fundamentales, en la dignidad y valor, en la igualdad de derechos de hombres y mujeres…".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240962" y="1494626"/>
            <a:ext cx="8912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Declaración Universal de los Derechos Humanos en 1948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6361" y="3001504"/>
            <a:ext cx="8148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Conferencia Mundial de la Mujer celebrada en México.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51947" y="4450456"/>
            <a:ext cx="117932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Convención para la Eliminación de todas las Formas de Discriminación contra la Mujer.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76361" y="3696766"/>
            <a:ext cx="10001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Pacto Internacional de Derechos Económicos, Sociales y Culturales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24543" y="2050224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1953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351947" y="2676875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1975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381544" y="3364250"/>
            <a:ext cx="87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1976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103239" y="4108942"/>
            <a:ext cx="955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1979,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779728" y="2361368"/>
            <a:ext cx="7478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Convención sobre los Derechos Políticos de la Mujer.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995293" y="4121653"/>
            <a:ext cx="1898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1981 y 1993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46155" y="5177460"/>
            <a:ext cx="1898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1983 y 2012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76361" y="5549710"/>
            <a:ext cx="11558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Convención Interamericana para Prevenir, Sancionar y Erradicar la Violencia Contra la Mujer, conocida también como “Convención de Belem do Pará”.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250697" y="6383500"/>
            <a:ext cx="4960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Plataforma de Acción de Beijing.</a:t>
            </a:r>
          </a:p>
        </p:txBody>
      </p:sp>
    </p:spTree>
    <p:extLst>
      <p:ext uri="{BB962C8B-B14F-4D97-AF65-F5344CB8AC3E}">
        <p14:creationId xmlns:p14="http://schemas.microsoft.com/office/powerpoint/2010/main" val="3035436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01446" y="94489"/>
            <a:ext cx="119314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Instrumentos Internacionales que tratan la violencia obstétrica</a:t>
            </a: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33" y="1301288"/>
            <a:ext cx="2372354" cy="1663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Rectángulo 30"/>
          <p:cNvSpPr/>
          <p:nvPr/>
        </p:nvSpPr>
        <p:spPr>
          <a:xfrm>
            <a:off x="672433" y="650644"/>
            <a:ext cx="2087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Julio del 2019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3305136" y="1441169"/>
            <a:ext cx="8346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Reconoció la VO a través del Informe de la Relatora Especial sobre la violencia contra la mujer en los servicios de salud reproductiva. </a:t>
            </a:r>
          </a:p>
        </p:txBody>
      </p:sp>
      <p:sp>
        <p:nvSpPr>
          <p:cNvPr id="33" name="Rectángulo 32"/>
          <p:cNvSpPr/>
          <p:nvPr/>
        </p:nvSpPr>
        <p:spPr>
          <a:xfrm>
            <a:off x="2465528" y="3388550"/>
            <a:ext cx="8711199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Normada por los tratados interamericanos de derechos humanos incluyendo la Convención Belém do Pará</a:t>
            </a:r>
          </a:p>
        </p:txBody>
      </p:sp>
    </p:spTree>
    <p:extLst>
      <p:ext uri="{BB962C8B-B14F-4D97-AF65-F5344CB8AC3E}">
        <p14:creationId xmlns:p14="http://schemas.microsoft.com/office/powerpoint/2010/main" val="709720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7317" y="12144"/>
            <a:ext cx="11670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Instrumentos Internacionales que tratan la problemática de la violencia obstétrica desde el enfoque de la salud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776345" y="1149346"/>
            <a:ext cx="2805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1995: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“Declaración de Fortaleza”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925693" y="1149347"/>
            <a:ext cx="46321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2000: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Conferencia Internacional sobre la Humanización del parto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925693" y="2347414"/>
            <a:ext cx="52663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2014: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Declaración Universal para “Prevención y erradicación de la falta de respeto y el maltrato durante la atención del parto en centros de salud”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218029" y="5020545"/>
            <a:ext cx="46101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2015: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Declaración Universal sobre tasas de cesárea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29093" y="4965000"/>
            <a:ext cx="4883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2016: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“Recomendaciones Para los cuidados durante el parto, para una experiencia de parto positiva”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1833" y="2514329"/>
            <a:ext cx="4429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2018: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Recomendaciones sobre atención prenatal para una experiencia positiva del embarazo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760" y="2097596"/>
            <a:ext cx="2176164" cy="2403126"/>
          </a:xfrm>
          <a:prstGeom prst="rect">
            <a:avLst/>
          </a:prstGeom>
        </p:spPr>
      </p:pic>
      <p:cxnSp>
        <p:nvCxnSpPr>
          <p:cNvPr id="14" name="Conector recto de flecha 13"/>
          <p:cNvCxnSpPr/>
          <p:nvPr/>
        </p:nvCxnSpPr>
        <p:spPr>
          <a:xfrm flipH="1">
            <a:off x="4684184" y="4443943"/>
            <a:ext cx="511444" cy="57660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7038171" y="4326256"/>
            <a:ext cx="487759" cy="73606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V="1">
            <a:off x="6298223" y="1660609"/>
            <a:ext cx="702544" cy="70307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 flipH="1" flipV="1">
            <a:off x="4683051" y="1656453"/>
            <a:ext cx="613314" cy="68449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6427106" y="2883504"/>
            <a:ext cx="61106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>
            <a:off x="4285835" y="3177972"/>
            <a:ext cx="654071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704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57317" y="12144"/>
            <a:ext cx="116708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Instrumentos Internacionales que tratan la problemática de la violencia obstétrica desde el enfoque de la salud</a:t>
            </a:r>
          </a:p>
        </p:txBody>
      </p:sp>
      <p:sp>
        <p:nvSpPr>
          <p:cNvPr id="7" name="Rectángulo 6"/>
          <p:cNvSpPr/>
          <p:nvPr/>
        </p:nvSpPr>
        <p:spPr>
          <a:xfrm>
            <a:off x="7165990" y="827148"/>
            <a:ext cx="50260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2014: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“Marco ético para una atención de la salud materna respetuosa durante el embarazo y el parto”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7049729" y="5253315"/>
            <a:ext cx="46101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2021: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Declaración: “El parto: una declaración de derechos”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57317" y="5402995"/>
            <a:ext cx="4883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2019: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Plan Estratégico 2021-2030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89382" y="974860"/>
            <a:ext cx="4429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2018: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 FIGO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grita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"no" 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violencia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contra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mujer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de flecha 13"/>
          <p:cNvCxnSpPr/>
          <p:nvPr/>
        </p:nvCxnSpPr>
        <p:spPr>
          <a:xfrm flipH="1">
            <a:off x="4577565" y="4826393"/>
            <a:ext cx="511444" cy="57660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7049729" y="4733765"/>
            <a:ext cx="604684" cy="57660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 flipV="1">
            <a:off x="6628887" y="1751211"/>
            <a:ext cx="611065" cy="50269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/>
          <p:nvPr/>
        </p:nvCxnSpPr>
        <p:spPr>
          <a:xfrm flipH="1" flipV="1">
            <a:off x="4564982" y="1770869"/>
            <a:ext cx="537103" cy="41086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811" y="2292002"/>
            <a:ext cx="2314960" cy="231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35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30" y="1605112"/>
            <a:ext cx="6084464" cy="2618592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47484" y="49464"/>
            <a:ext cx="11813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Violencia obstétrica. Una mirada comparada desde los ordenamientos jurídicos internacionales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969564" y="3724651"/>
            <a:ext cx="164349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países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16309" y="4261092"/>
            <a:ext cx="117446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Reconocimiento de la violencia obstétrica como forma de violencia de género. </a:t>
            </a:r>
          </a:p>
          <a:p>
            <a:pPr marL="342900" indent="-342900" algn="just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Tipificación de las conductas que violentan a la mujer en su atención en las instituciones de salud por los profesionales sanitarios.  </a:t>
            </a:r>
          </a:p>
          <a:p>
            <a:pPr marL="342900" indent="-342900" algn="just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Tratamientos jurídicos a los sujetos involucrados.  </a:t>
            </a:r>
          </a:p>
          <a:p>
            <a:pPr marL="342900" indent="-342900" algn="just"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Penalidad de dichas conductas.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47484" y="835672"/>
            <a:ext cx="11813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Repositorio de leyes de violencia del Observatorio de Igualdad de género de América Latina y el Caribe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459794" y="2202079"/>
            <a:ext cx="5170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380 cuerpos normativos de 38 países, además de España y Portugal.</a:t>
            </a:r>
          </a:p>
        </p:txBody>
      </p:sp>
    </p:spTree>
    <p:extLst>
      <p:ext uri="{BB962C8B-B14F-4D97-AF65-F5344CB8AC3E}">
        <p14:creationId xmlns:p14="http://schemas.microsoft.com/office/powerpoint/2010/main" val="3665338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7DE9EF-6F8D-9DCB-4B0E-1D071874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645832-B21A-D973-5177-27B3E873FF30}"/>
              </a:ext>
            </a:extLst>
          </p:cNvPr>
          <p:cNvSpPr txBox="1"/>
          <p:nvPr/>
        </p:nvSpPr>
        <p:spPr>
          <a:xfrm>
            <a:off x="3760837" y="6488668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01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2612" y="5279106"/>
            <a:ext cx="1177154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Consejo General de Colegios Oficiales de Médicos (2021) sostiene el rechazo al concepto por considerarlo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ofensivo contra los profesionales de la salud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5" y="980632"/>
            <a:ext cx="3665711" cy="55716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392129" y="617636"/>
            <a:ext cx="86220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Su realidad impactante comienza desde su propio nombre al considerase una ofensa para los profesionales del área obstétrica y autoridades de salud</a:t>
            </a:r>
            <a:r>
              <a:rPr lang="es-ES" sz="2400" dirty="0"/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42612" y="172624"/>
            <a:ext cx="492596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VIOLENCIA OBSTÉTRICA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518785" y="78004"/>
            <a:ext cx="5902385" cy="584775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>
            <a:spAutoFit/>
          </a:bodyPr>
          <a:lstStyle/>
          <a:p>
            <a:r>
              <a:rPr lang="es-E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nivel internacional y nacional </a:t>
            </a:r>
          </a:p>
        </p:txBody>
      </p:sp>
      <p:sp>
        <p:nvSpPr>
          <p:cNvPr id="9" name="Flecha derecha 8"/>
          <p:cNvSpPr/>
          <p:nvPr/>
        </p:nvSpPr>
        <p:spPr>
          <a:xfrm>
            <a:off x="4744928" y="253173"/>
            <a:ext cx="555522" cy="369332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3946789" y="2335293"/>
            <a:ext cx="8067367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Sociedad Española de Ginecología y Obstetricia la concibe como (2018):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un concepto legalmente delictivo,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moralmente inadecuado,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científicamente inaceptable. </a:t>
            </a:r>
          </a:p>
        </p:txBody>
      </p:sp>
    </p:spTree>
    <p:extLst>
      <p:ext uri="{BB962C8B-B14F-4D97-AF65-F5344CB8AC3E}">
        <p14:creationId xmlns:p14="http://schemas.microsoft.com/office/powerpoint/2010/main" val="3620652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44991" y="-33804"/>
            <a:ext cx="451883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REALIDAD</a:t>
            </a:r>
          </a:p>
          <a:p>
            <a:r>
              <a:rPr lang="es-ES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Afecta a diversos países</a:t>
            </a:r>
            <a:endParaRPr lang="es-E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4">
            <a:extLst>
              <a:ext uri="{FF2B5EF4-FFF2-40B4-BE49-F238E27FC236}">
                <a16:creationId xmlns:a16="http://schemas.microsoft.com/office/drawing/2014/main" id="{FB3929AA-BEB4-514A-8BAE-A9AB97658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40" y="963646"/>
            <a:ext cx="3107070" cy="176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340" y="2672374"/>
            <a:ext cx="3107070" cy="1909652"/>
          </a:xfrm>
          <a:prstGeom prst="rect">
            <a:avLst/>
          </a:prstGeom>
          <a:noFill/>
        </p:spPr>
      </p:pic>
      <p:graphicFrame>
        <p:nvGraphicFramePr>
          <p:cNvPr id="13" name="Diagrama 12"/>
          <p:cNvGraphicFramePr/>
          <p:nvPr/>
        </p:nvGraphicFramePr>
        <p:xfrm>
          <a:off x="2848284" y="-7547"/>
          <a:ext cx="10189289" cy="4883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7463660" y="1149790"/>
            <a:ext cx="4181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  <a:p>
            <a:pPr lvl="0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lvl="0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  <a:p>
            <a:pPr lvl="0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lvl="0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91584" y="4724030"/>
            <a:ext cx="11808832" cy="1476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la actualidad entre el 18 y el 75% de las embarazadas refiere haber sufrido violencia obstétrica. En México 3 de cada 10 mujeres la sufren.                                                            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Mena-</a:t>
            </a:r>
            <a:r>
              <a:rPr lang="es-E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Tuleda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Iglesias-</a:t>
            </a:r>
            <a:r>
              <a:rPr lang="es-E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Casás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González-</a:t>
            </a:r>
            <a:r>
              <a:rPr lang="es-E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Chordá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et al; 2021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44584" y="6152608"/>
            <a:ext cx="10293530" cy="5170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EXISTEN DATOS QUE EVIDENCIEN SU VERDADERA INCIDENCIA</a:t>
            </a:r>
          </a:p>
        </p:txBody>
      </p:sp>
    </p:spTree>
    <p:extLst>
      <p:ext uri="{BB962C8B-B14F-4D97-AF65-F5344CB8AC3E}">
        <p14:creationId xmlns:p14="http://schemas.microsoft.com/office/powerpoint/2010/main" val="4162166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70576-376C-729D-4976-E85E84C12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80495"/>
            <a:ext cx="12146070" cy="66970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853596-E45B-7E7C-79B9-4C2FEB8A4635}"/>
              </a:ext>
            </a:extLst>
          </p:cNvPr>
          <p:cNvSpPr txBox="1"/>
          <p:nvPr/>
        </p:nvSpPr>
        <p:spPr>
          <a:xfrm>
            <a:off x="299882" y="6264666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953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22" y="233008"/>
            <a:ext cx="3585264" cy="23037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639" y="233009"/>
            <a:ext cx="4050140" cy="23037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639" y="2609121"/>
            <a:ext cx="4050140" cy="231618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503" y="310098"/>
            <a:ext cx="3437547" cy="22266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722" y="2609121"/>
            <a:ext cx="3585264" cy="231618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1432" y="2689786"/>
            <a:ext cx="3420618" cy="2154853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76981" y="5078368"/>
            <a:ext cx="11857703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Pérdida de la capacidad de decidir libremente sobre su cuerpo, sexualidad y reproducción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9083" y="5903893"/>
            <a:ext cx="12152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CAUSA PRINCIPAL DE VULNERACIÓN DE LOS DERECHOS SEXUALES Y REPRODUCTIVOS</a:t>
            </a:r>
          </a:p>
        </p:txBody>
      </p:sp>
    </p:spTree>
    <p:extLst>
      <p:ext uri="{BB962C8B-B14F-4D97-AF65-F5344CB8AC3E}">
        <p14:creationId xmlns:p14="http://schemas.microsoft.com/office/powerpoint/2010/main" val="1593256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0" y="681616"/>
          <a:ext cx="11400503" cy="656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4250536" y="4972541"/>
            <a:ext cx="1752059" cy="1737975"/>
            <a:chOff x="1402840" y="3472849"/>
            <a:chExt cx="1502833" cy="1502833"/>
          </a:xfrm>
        </p:grpSpPr>
        <p:sp>
          <p:nvSpPr>
            <p:cNvPr id="8" name="Elipse 7"/>
            <p:cNvSpPr/>
            <p:nvPr/>
          </p:nvSpPr>
          <p:spPr>
            <a:xfrm>
              <a:off x="1402840" y="3472849"/>
              <a:ext cx="1502833" cy="150283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Elipse 4"/>
            <p:cNvSpPr txBox="1"/>
            <p:nvPr/>
          </p:nvSpPr>
          <p:spPr>
            <a:xfrm>
              <a:off x="1512882" y="3692933"/>
              <a:ext cx="1282748" cy="10626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A la Intimidad</a:t>
              </a:r>
              <a:endParaRPr lang="es-ES" sz="2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Elipse 10"/>
          <p:cNvSpPr/>
          <p:nvPr/>
        </p:nvSpPr>
        <p:spPr>
          <a:xfrm>
            <a:off x="6431520" y="1374728"/>
            <a:ext cx="1737287" cy="1643695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upo 12"/>
          <p:cNvGrpSpPr/>
          <p:nvPr/>
        </p:nvGrpSpPr>
        <p:grpSpPr>
          <a:xfrm>
            <a:off x="7131580" y="3018423"/>
            <a:ext cx="2010062" cy="1889418"/>
            <a:chOff x="2044215" y="3472851"/>
            <a:chExt cx="1502833" cy="150283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Elipse 13"/>
            <p:cNvSpPr/>
            <p:nvPr/>
          </p:nvSpPr>
          <p:spPr>
            <a:xfrm>
              <a:off x="2044215" y="3472851"/>
              <a:ext cx="1502833" cy="150283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Elipse 4"/>
            <p:cNvSpPr txBox="1"/>
            <p:nvPr/>
          </p:nvSpPr>
          <p:spPr>
            <a:xfrm>
              <a:off x="2170258" y="3818229"/>
              <a:ext cx="1250748" cy="8120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Igualdad y no discriminación</a:t>
              </a: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6549130" y="1842632"/>
            <a:ext cx="150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Acceso a la información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16251" y="317376"/>
            <a:ext cx="117726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Derechos humanos vulnerables en la atención al parto</a:t>
            </a:r>
          </a:p>
        </p:txBody>
      </p:sp>
      <p:sp>
        <p:nvSpPr>
          <p:cNvPr id="2" name="Elipse 1"/>
          <p:cNvSpPr/>
          <p:nvPr/>
        </p:nvSpPr>
        <p:spPr>
          <a:xfrm>
            <a:off x="486696" y="929148"/>
            <a:ext cx="10427109" cy="5781368"/>
          </a:xfrm>
          <a:prstGeom prst="ellipse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 rot="16200000">
            <a:off x="9760899" y="451630"/>
            <a:ext cx="636338" cy="43936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vert" wrap="square" rtlCol="0"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AUTODETERMINACIÓN </a:t>
            </a:r>
          </a:p>
        </p:txBody>
      </p:sp>
    </p:spTree>
    <p:extLst>
      <p:ext uri="{BB962C8B-B14F-4D97-AF65-F5344CB8AC3E}">
        <p14:creationId xmlns:p14="http://schemas.microsoft.com/office/powerpoint/2010/main" val="2877135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153729" y="646603"/>
            <a:ext cx="3628103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AUTONOMÍA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094270" y="1871796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Principio de la ética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769074" y="1691986"/>
            <a:ext cx="6135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asienta en el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 las personas a tomar decisiones por sí misma.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591498" y="2559405"/>
            <a:ext cx="10413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Sucede cuando las personas encuentran en el entorno las condiciones de posibilidad para un ejercicio respetuoso a tomar decisiones por sí misma.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271547" y="845485"/>
            <a:ext cx="5857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Entendida: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HUMANO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39213" y="4018102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53729" y="5027148"/>
            <a:ext cx="3628103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AUTONOMÍA se asienta en el CUERPO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634678" y="3807141"/>
            <a:ext cx="7430727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cuerpo femenino ha sido propiedad de otras personas: parejas, familia, instituciones, incluso del estado con políticas demográficas, sociales o económicas.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4634678" y="5466507"/>
            <a:ext cx="7430727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Un cuerpo-territorio sobre el cual se asume la autoridad de opinar y juzgar, así como ocupar e intervenir.</a:t>
            </a:r>
          </a:p>
        </p:txBody>
      </p:sp>
      <p:sp>
        <p:nvSpPr>
          <p:cNvPr id="3" name="Flecha derecha 2"/>
          <p:cNvSpPr/>
          <p:nvPr/>
        </p:nvSpPr>
        <p:spPr>
          <a:xfrm>
            <a:off x="3964291" y="918226"/>
            <a:ext cx="811162" cy="3269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derecha 5"/>
          <p:cNvSpPr/>
          <p:nvPr/>
        </p:nvSpPr>
        <p:spPr>
          <a:xfrm>
            <a:off x="4946688" y="1936103"/>
            <a:ext cx="725127" cy="333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/>
          <p:cNvSpPr/>
          <p:nvPr/>
        </p:nvSpPr>
        <p:spPr>
          <a:xfrm>
            <a:off x="940347" y="1691986"/>
            <a:ext cx="402074" cy="2310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abajo 11"/>
          <p:cNvSpPr/>
          <p:nvPr/>
        </p:nvSpPr>
        <p:spPr>
          <a:xfrm>
            <a:off x="940348" y="4443345"/>
            <a:ext cx="402074" cy="547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>
            <a:off x="3890026" y="4482541"/>
            <a:ext cx="563464" cy="3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Flecha derecha 27"/>
          <p:cNvSpPr/>
          <p:nvPr/>
        </p:nvSpPr>
        <p:spPr>
          <a:xfrm>
            <a:off x="3890026" y="5897303"/>
            <a:ext cx="563464" cy="3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/>
          <p:cNvSpPr/>
          <p:nvPr/>
        </p:nvSpPr>
        <p:spPr>
          <a:xfrm>
            <a:off x="3890026" y="4591970"/>
            <a:ext cx="195277" cy="151386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doblada hacia arriba 30"/>
          <p:cNvSpPr/>
          <p:nvPr/>
        </p:nvSpPr>
        <p:spPr>
          <a:xfrm rot="5400000">
            <a:off x="1470788" y="1676585"/>
            <a:ext cx="564988" cy="62720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671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21"/>
          <p:cNvSpPr txBox="1"/>
          <p:nvPr/>
        </p:nvSpPr>
        <p:spPr>
          <a:xfrm>
            <a:off x="507689" y="667274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4062520" y="379451"/>
            <a:ext cx="5557008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AUTONOMÍA durante el parto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90823" y="1630023"/>
            <a:ext cx="10781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Dinámicas profesionales e institucionales que construyen una relación de obediencia y donde los márgenes para una ruptura en lo instituido es limitada. 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3921168" y="2766391"/>
            <a:ext cx="4520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Apunta al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disciplinamiento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1501868" y="3729140"/>
            <a:ext cx="935898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APARECEN MANIFESTACIONES DE VIOLENCIA OBSTÉTRICA</a:t>
            </a:r>
          </a:p>
        </p:txBody>
      </p:sp>
      <p:pic>
        <p:nvPicPr>
          <p:cNvPr id="3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4" y="4491102"/>
            <a:ext cx="2214519" cy="145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uadroTexto 35"/>
          <p:cNvSpPr txBox="1"/>
          <p:nvPr/>
        </p:nvSpPr>
        <p:spPr>
          <a:xfrm>
            <a:off x="2952580" y="4491102"/>
            <a:ext cx="8619313" cy="1938992"/>
          </a:xfrm>
          <a:prstGeom prst="rect">
            <a:avLst/>
          </a:prstGeom>
          <a:solidFill>
            <a:srgbClr val="E38B00"/>
          </a:solidFill>
          <a:ln>
            <a:solidFill>
              <a:srgbClr val="FFC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Elaboró un Informe” Mi cuerpo me pertenece. Reclamar el derecho a la autonomía y autodeterminación</a:t>
            </a: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Afirma que la autonomía corporal es un derecho universal y un requisito fundamental para el logro de los Objetivos de Desarrollo Sostenible de la Agenda 2020-2030.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129680" y="6125769"/>
            <a:ext cx="1239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2902834" y="661750"/>
            <a:ext cx="857110" cy="350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 abajo 2"/>
          <p:cNvSpPr/>
          <p:nvPr/>
        </p:nvSpPr>
        <p:spPr>
          <a:xfrm>
            <a:off x="6015409" y="3260651"/>
            <a:ext cx="331898" cy="430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/>
          <p:cNvSpPr/>
          <p:nvPr/>
        </p:nvSpPr>
        <p:spPr>
          <a:xfrm>
            <a:off x="6005270" y="2493616"/>
            <a:ext cx="342037" cy="3478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/>
          <p:cNvSpPr/>
          <p:nvPr/>
        </p:nvSpPr>
        <p:spPr>
          <a:xfrm>
            <a:off x="6015409" y="1324652"/>
            <a:ext cx="331898" cy="4260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519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299790781"/>
              </p:ext>
            </p:extLst>
          </p:nvPr>
        </p:nvGraphicFramePr>
        <p:xfrm>
          <a:off x="3082834" y="723302"/>
          <a:ext cx="9810207" cy="5873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04948" y="72462"/>
            <a:ext cx="11168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FACTORES INVOLUCRADOS EN LA VISIÓN ACTUAL DEL TEMA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F18265-2FF4-1182-5E49-C58021025B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71" y="1008678"/>
            <a:ext cx="3563029" cy="533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04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572381" y="147063"/>
            <a:ext cx="6762205" cy="1125981"/>
            <a:chOff x="3088032" y="4055"/>
            <a:chExt cx="3733973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3088032" y="4055"/>
              <a:ext cx="3733973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3634860" y="240110"/>
              <a:ext cx="2640317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Reconocimiento de la existencia de violencia obstétrica</a:t>
              </a:r>
            </a:p>
          </p:txBody>
        </p:sp>
      </p:grpSp>
      <p:cxnSp>
        <p:nvCxnSpPr>
          <p:cNvPr id="8" name="Conector recto de flecha 7"/>
          <p:cNvCxnSpPr/>
          <p:nvPr/>
        </p:nvCxnSpPr>
        <p:spPr>
          <a:xfrm>
            <a:off x="9041001" y="941374"/>
            <a:ext cx="746694" cy="828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6018385" y="1266077"/>
            <a:ext cx="18419" cy="494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2902939" y="1060972"/>
            <a:ext cx="329187" cy="699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966384" y="1686529"/>
            <a:ext cx="1867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Mujeres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750111" y="1760290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Profesionales de la salud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8778676" y="1677944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Autoridades sanitarias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203651" y="2741750"/>
            <a:ext cx="11666306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concebirse como víctimas de un tipo específico de violencia de género (Obstétrica):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Poca autonomía como seres sexuales y ciudadanas.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2.- Deficiente preparación integral desde antes de la concepción hasta el parto.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3.- Falta de exigencia (por desconocimiento) del cumplimiento de sus derechos sexuales y reproductivos.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4.- Insuficiente empoderamiento de “</a:t>
            </a:r>
            <a:r>
              <a:rPr lang="es-ES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ciudadanía reproductiva</a:t>
            </a: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 flipH="1">
            <a:off x="2882961" y="2205885"/>
            <a:ext cx="3352" cy="481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093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468737" y="47857"/>
            <a:ext cx="6762205" cy="890751"/>
            <a:chOff x="3088032" y="4055"/>
            <a:chExt cx="3733973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3088032" y="4055"/>
              <a:ext cx="3733973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3634860" y="240110"/>
              <a:ext cx="2640317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Reconocimiento de la existencia de violencia obstétrica</a:t>
              </a:r>
            </a:p>
          </p:txBody>
        </p:sp>
      </p:grpSp>
      <p:cxnSp>
        <p:nvCxnSpPr>
          <p:cNvPr id="8" name="Conector recto de flecha 7"/>
          <p:cNvCxnSpPr/>
          <p:nvPr/>
        </p:nvCxnSpPr>
        <p:spPr>
          <a:xfrm>
            <a:off x="9304106" y="678291"/>
            <a:ext cx="979714" cy="935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5780534" y="951052"/>
            <a:ext cx="18419" cy="494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2050487" y="621963"/>
            <a:ext cx="551994" cy="1013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252992" y="1522743"/>
            <a:ext cx="1867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Mujeres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738584" y="1366149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Profesionales de la salud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9019600" y="1524376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Autoridades sanitarias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68652" y="2614572"/>
            <a:ext cx="11836114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concebirse como elementos decisores en el proceso de la violencia de género de tipo obstétrica: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Praxis encaminada a metas propiciadas por el sistema.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2.- Concebir a las mujeres como objetos de cuidado y no sujetos de derechos.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3.- Dominio de los aspectos científicos y tecnológicos pero deficiencias en las habilidades de comunicativas y de relación.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4.- Preparación para el reconocimiento y la sensibilización de la violencia obstétrica.</a:t>
            </a:r>
          </a:p>
        </p:txBody>
      </p:sp>
      <p:cxnSp>
        <p:nvCxnSpPr>
          <p:cNvPr id="15" name="Conector recto de flecha 14"/>
          <p:cNvCxnSpPr/>
          <p:nvPr/>
        </p:nvCxnSpPr>
        <p:spPr>
          <a:xfrm>
            <a:off x="5780534" y="2234302"/>
            <a:ext cx="1" cy="315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262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541901" y="38910"/>
            <a:ext cx="6762205" cy="977289"/>
            <a:chOff x="3088032" y="4055"/>
            <a:chExt cx="3733973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3088032" y="4055"/>
              <a:ext cx="3733973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3634860" y="240110"/>
              <a:ext cx="2640317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Reconocimiento de la existencia de violencia obstétrica</a:t>
              </a:r>
            </a:p>
          </p:txBody>
        </p:sp>
      </p:grpSp>
      <p:cxnSp>
        <p:nvCxnSpPr>
          <p:cNvPr id="8" name="Conector recto de flecha 7"/>
          <p:cNvCxnSpPr/>
          <p:nvPr/>
        </p:nvCxnSpPr>
        <p:spPr>
          <a:xfrm>
            <a:off x="8918345" y="760617"/>
            <a:ext cx="571667" cy="500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5818391" y="1020178"/>
            <a:ext cx="18419" cy="494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>
            <a:off x="2089835" y="760617"/>
            <a:ext cx="551994" cy="1013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088461" y="1680048"/>
            <a:ext cx="1867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Mujeres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702628" y="1409562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Profesionales de la salud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8831930" y="1216995"/>
            <a:ext cx="2528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Sistema de salud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339633" y="2469700"/>
            <a:ext cx="11534503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escases de programas, proyectos de ciencia o indicaciones metodológicas que logren visibilizar la violencia obstétrica para su sensibilización y prevención.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escaso seguimiento de las condiciones laborales, los aspectos psicológicos, la sobrecarga laboral, el estrés y el desgaste profesional.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poco abordaje de la esfera psicológica y emocional de la mujer en las indicaciones y protocolos de actuación.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Los análisis de la salud sexual y reproductiva desde un enfoque de género.</a:t>
            </a:r>
          </a:p>
        </p:txBody>
      </p:sp>
      <p:cxnSp>
        <p:nvCxnSpPr>
          <p:cNvPr id="28" name="Conector recto de flecha 27"/>
          <p:cNvCxnSpPr/>
          <p:nvPr/>
        </p:nvCxnSpPr>
        <p:spPr>
          <a:xfrm>
            <a:off x="9843082" y="2068128"/>
            <a:ext cx="6312" cy="3037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211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154824" y="74697"/>
            <a:ext cx="4944147" cy="1611882"/>
            <a:chOff x="6034681" y="2129673"/>
            <a:chExt cx="2355378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6034681" y="2129673"/>
              <a:ext cx="2355378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6379618" y="2497462"/>
              <a:ext cx="1665504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Evidencia científica disponible</a:t>
              </a:r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816571" y="719983"/>
            <a:ext cx="2338252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ESCASA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831326" y="535318"/>
            <a:ext cx="4108125" cy="954107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SESGADA POR FALTA DE DATOS FIABLES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731662" y="1857539"/>
            <a:ext cx="7850778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Aguascalientes hace historia: aprueban el primer ‘Día del Niño por Nacer’ en México</a:t>
            </a:r>
          </a:p>
        </p:txBody>
      </p:sp>
      <p:cxnSp>
        <p:nvCxnSpPr>
          <p:cNvPr id="10" name="Conector recto de flecha 9"/>
          <p:cNvCxnSpPr/>
          <p:nvPr/>
        </p:nvCxnSpPr>
        <p:spPr>
          <a:xfrm flipH="1">
            <a:off x="1102308" y="1448525"/>
            <a:ext cx="15741" cy="1150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127433" y="2743276"/>
            <a:ext cx="2220686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esta presentación se realizó una estrategia de búsqueda bibliográfica.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1102308" y="5106340"/>
            <a:ext cx="0" cy="419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/>
          <p:cNvSpPr txBox="1"/>
          <p:nvPr/>
        </p:nvSpPr>
        <p:spPr>
          <a:xfrm>
            <a:off x="173152" y="5525589"/>
            <a:ext cx="2178161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Entre el 2013-2024: 1 000 artículos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4" name="Conector recto de flecha 23"/>
          <p:cNvCxnSpPr/>
          <p:nvPr/>
        </p:nvCxnSpPr>
        <p:spPr>
          <a:xfrm flipH="1">
            <a:off x="11077303" y="1582258"/>
            <a:ext cx="3353" cy="899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9522823" y="2599509"/>
            <a:ext cx="2416628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Escasa existencia de instrumentos diseñados para recolectar información.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9582439" y="5288340"/>
            <a:ext cx="2357011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Deriva en inexistencia de bases de datos.</a:t>
            </a:r>
          </a:p>
        </p:txBody>
      </p:sp>
      <p:cxnSp>
        <p:nvCxnSpPr>
          <p:cNvPr id="36" name="Conector recto de flecha 35"/>
          <p:cNvCxnSpPr/>
          <p:nvPr/>
        </p:nvCxnSpPr>
        <p:spPr>
          <a:xfrm>
            <a:off x="2071851" y="1202191"/>
            <a:ext cx="2251526" cy="599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/>
          <p:nvPr/>
        </p:nvCxnSpPr>
        <p:spPr>
          <a:xfrm flipH="1">
            <a:off x="7019403" y="1302846"/>
            <a:ext cx="1435082" cy="508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n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178" y="4340880"/>
            <a:ext cx="1665814" cy="1380651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762" y="2756196"/>
            <a:ext cx="1624846" cy="1554547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22" y="4200404"/>
            <a:ext cx="1564950" cy="1521127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19" y="2747511"/>
            <a:ext cx="1563441" cy="1563232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204" y="2743276"/>
            <a:ext cx="1436713" cy="1567467"/>
          </a:xfrm>
          <a:prstGeom prst="rect">
            <a:avLst/>
          </a:prstGeom>
        </p:spPr>
      </p:pic>
      <p:pic>
        <p:nvPicPr>
          <p:cNvPr id="49" name="Imagen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335" y="4329062"/>
            <a:ext cx="1579499" cy="1510035"/>
          </a:xfrm>
          <a:prstGeom prst="rect">
            <a:avLst/>
          </a:prstGeom>
        </p:spPr>
      </p:pic>
      <p:pic>
        <p:nvPicPr>
          <p:cNvPr id="50" name="Imagen 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187" y="2883744"/>
            <a:ext cx="1317223" cy="1426999"/>
          </a:xfrm>
          <a:prstGeom prst="rect">
            <a:avLst/>
          </a:prstGeom>
        </p:spPr>
      </p:pic>
      <p:pic>
        <p:nvPicPr>
          <p:cNvPr id="52" name="Imagen 5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008" y="4340880"/>
            <a:ext cx="1338327" cy="1498217"/>
          </a:xfrm>
          <a:prstGeom prst="rect">
            <a:avLst/>
          </a:prstGeom>
        </p:spPr>
      </p:pic>
      <p:sp>
        <p:nvSpPr>
          <p:cNvPr id="53" name="CuadroTexto 52"/>
          <p:cNvSpPr txBox="1"/>
          <p:nvPr/>
        </p:nvSpPr>
        <p:spPr>
          <a:xfrm>
            <a:off x="2500193" y="5839097"/>
            <a:ext cx="6933367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 existir una respuesta contundente desde la evidencia de la ciencia</a:t>
            </a:r>
          </a:p>
        </p:txBody>
      </p:sp>
      <p:cxnSp>
        <p:nvCxnSpPr>
          <p:cNvPr id="56" name="Conector recto de flecha 55"/>
          <p:cNvCxnSpPr/>
          <p:nvPr/>
        </p:nvCxnSpPr>
        <p:spPr>
          <a:xfrm>
            <a:off x="10646903" y="4943994"/>
            <a:ext cx="0" cy="419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337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029646" y="180306"/>
            <a:ext cx="5043199" cy="1269671"/>
            <a:chOff x="3286390" y="4518759"/>
            <a:chExt cx="3337256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3286390" y="4518759"/>
              <a:ext cx="3337256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3775120" y="4754814"/>
              <a:ext cx="2359796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Formación ético-moral profesional</a:t>
              </a:r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228172" y="145204"/>
            <a:ext cx="3148150" cy="224676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Deficiente abordaje desde los planes de estudio de las carreras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504754" y="180306"/>
            <a:ext cx="4108125" cy="1815882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just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Escasas habilidades para el enfoque de género en las atenciones a la salud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109164" y="5732776"/>
            <a:ext cx="99522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Falta de </a:t>
            </a:r>
            <a:r>
              <a:rPr lang="es-E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interdisciplinareidad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 el estudio del tema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109164" y="2577912"/>
            <a:ext cx="995229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Enfoque formativo desde el modelo hegemónico y con carencia de herramientas para detectar las manifestaciones de violencia obstétrica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109164" y="3655260"/>
            <a:ext cx="995229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Debilidad de proyectos educativos y extensionistas que trabajen la violencia de género en las atenciones a la salud sexual y reproductiva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109164" y="4889686"/>
            <a:ext cx="99522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Deficiente investigación del tema en estudiantes y residentes</a:t>
            </a:r>
          </a:p>
        </p:txBody>
      </p:sp>
    </p:spTree>
    <p:extLst>
      <p:ext uri="{BB962C8B-B14F-4D97-AF65-F5344CB8AC3E}">
        <p14:creationId xmlns:p14="http://schemas.microsoft.com/office/powerpoint/2010/main" val="15471662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094181" y="139463"/>
            <a:ext cx="5344424" cy="838598"/>
            <a:chOff x="1420146" y="2261407"/>
            <a:chExt cx="2555042" cy="161188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Elipse 4"/>
            <p:cNvSpPr/>
            <p:nvPr/>
          </p:nvSpPr>
          <p:spPr>
            <a:xfrm>
              <a:off x="1420146" y="2261407"/>
              <a:ext cx="2555042" cy="161188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Elipse 4"/>
            <p:cNvSpPr txBox="1"/>
            <p:nvPr/>
          </p:nvSpPr>
          <p:spPr>
            <a:xfrm>
              <a:off x="1794323" y="2497462"/>
              <a:ext cx="1806688" cy="113977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Paradigma de atención</a:t>
              </a:r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891670" y="3130144"/>
            <a:ext cx="105809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Tecnificación de la salud sexual y reproductiva.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Atención basada en las necesidades biológicas y físicas de la mujer.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Protocolos de actuación invasivos.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Falta de mirada de género y de derechos en la atención.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Relaciones asimétricas de poder.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Incumplimiento de normas y principios éticos.</a:t>
            </a: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588864" y="2520826"/>
            <a:ext cx="10922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 UN ENFOQUE BIOLOGICISTA DONDE DOMINAN ASPECTOS COMO: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95111" y="891563"/>
            <a:ext cx="11374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posee un sistema de salud que vela por la atención de la mujer y el recién nacido durante el proceso reproductivo,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50215" y="1954557"/>
            <a:ext cx="1200970" cy="5232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algn="just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PERO</a:t>
            </a:r>
          </a:p>
        </p:txBody>
      </p:sp>
    </p:spTree>
    <p:extLst>
      <p:ext uri="{BB962C8B-B14F-4D97-AF65-F5344CB8AC3E}">
        <p14:creationId xmlns:p14="http://schemas.microsoft.com/office/powerpoint/2010/main" val="3853165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406562" y="3712406"/>
            <a:ext cx="9170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Aspectos intersubjetivos inmersos en las prácticas cotidianas de la salud sexual y reproductiva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54480" y="6027003"/>
            <a:ext cx="9170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Estructuras institucionales que requieren ser reordenadas y transformadas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3157756" y="3037031"/>
            <a:ext cx="680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DE DOBLE VÍA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410519" y="272068"/>
            <a:ext cx="11458046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Cambio de paradigma en las atenciones a la salud sexual y reproductiva, en los procedimientos,  en la formación y desempeño profesional.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406562" y="1744691"/>
            <a:ext cx="994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Erradicación de todas las formas de violencia obstétrica</a:t>
            </a:r>
          </a:p>
        </p:txBody>
      </p:sp>
      <p:sp>
        <p:nvSpPr>
          <p:cNvPr id="13" name="Flecha abajo 12"/>
          <p:cNvSpPr/>
          <p:nvPr/>
        </p:nvSpPr>
        <p:spPr>
          <a:xfrm>
            <a:off x="5704242" y="2379195"/>
            <a:ext cx="574766" cy="591411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Menos 14"/>
          <p:cNvSpPr/>
          <p:nvPr/>
        </p:nvSpPr>
        <p:spPr>
          <a:xfrm>
            <a:off x="410519" y="4196454"/>
            <a:ext cx="11254612" cy="1381386"/>
          </a:xfrm>
          <a:prstGeom prst="mathMinus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Menos 15"/>
          <p:cNvSpPr/>
          <p:nvPr/>
        </p:nvSpPr>
        <p:spPr>
          <a:xfrm>
            <a:off x="352312" y="4921212"/>
            <a:ext cx="11371025" cy="1381386"/>
          </a:xfrm>
          <a:prstGeom prst="mathMinus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130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051459-918E-3477-AEFB-7D1923D08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0"/>
            <a:ext cx="1209675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97242D-9E7D-475B-E3AD-8461C35C09F3}"/>
              </a:ext>
            </a:extLst>
          </p:cNvPr>
          <p:cNvSpPr txBox="1"/>
          <p:nvPr/>
        </p:nvSpPr>
        <p:spPr>
          <a:xfrm>
            <a:off x="8893276" y="6284330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972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98EA04-0186-C102-A929-8744E49B3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3" y="204337"/>
            <a:ext cx="12060333" cy="6449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4701EF-913B-D476-7387-E42F3F2E8378}"/>
              </a:ext>
            </a:extLst>
          </p:cNvPr>
          <p:cNvSpPr txBox="1"/>
          <p:nvPr/>
        </p:nvSpPr>
        <p:spPr>
          <a:xfrm>
            <a:off x="8893276" y="6284330"/>
            <a:ext cx="2836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dirty="0"/>
              <a:t>Dra. Paola Ma. </a:t>
            </a:r>
            <a:r>
              <a:rPr lang="es-419" dirty="0" err="1"/>
              <a:t>Sesia</a:t>
            </a:r>
            <a:r>
              <a:rPr lang="es-419" dirty="0"/>
              <a:t> ;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77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675239" y="271812"/>
            <a:ext cx="7344697" cy="618630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“ 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La violencia obstétrica se dejará de presentar como uno de los muros inquebrantable de la violencia de género, cuando se logre su rechazo social, su amparo legal y las prácticas obstétricas de calidad”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                           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Colectivo de autores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10" y="253893"/>
            <a:ext cx="4241376" cy="340370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10" y="3687096"/>
            <a:ext cx="4241376" cy="307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909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9894" y="830851"/>
            <a:ext cx="11484066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Los cuidados a la salud sexual y reproductiva de las personas son un derecho a la salud que incluye recibir información, orientación y atención especializada en las instituciones del sistema, promover ambientes inclusivos y libres de estigma, discriminación y violencia con atención y respeto a las condiciones de las personas, así como al entorno familiar y comunitario.</a:t>
            </a:r>
          </a:p>
          <a:p>
            <a:pPr algn="just">
              <a:lnSpc>
                <a:spcPct val="150000"/>
              </a:lnSpc>
            </a:pP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formación ético-moral de los profesionales de la salud y el cumplimiento de normas y códigos morales y éticos, sería una solución viable al fenómeno.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99894" y="250722"/>
            <a:ext cx="264848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3199509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850F19E-A4DD-8608-AF42-15A2F15B2C2E}"/>
              </a:ext>
            </a:extLst>
          </p:cNvPr>
          <p:cNvSpPr/>
          <p:nvPr/>
        </p:nvSpPr>
        <p:spPr>
          <a:xfrm>
            <a:off x="299894" y="152110"/>
            <a:ext cx="341792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TRABAJO DE CAMPO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9DE56A-5748-406A-9DF1-4A4D82CFB8CA}"/>
              </a:ext>
            </a:extLst>
          </p:cNvPr>
          <p:cNvSpPr txBox="1"/>
          <p:nvPr/>
        </p:nvSpPr>
        <p:spPr>
          <a:xfrm>
            <a:off x="165423" y="704247"/>
            <a:ext cx="1167695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Diseño del role‑</a:t>
            </a:r>
            <a:r>
              <a:rPr lang="es-419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: “Parto humanizado vs. parto deshumanizado”</a:t>
            </a:r>
          </a:p>
          <a:p>
            <a:pPr algn="just"/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1. Objetivo</a:t>
            </a:r>
          </a:p>
          <a:p>
            <a:pPr algn="just"/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Evaluar la capacidad del estudiante para: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Identificar conductas de violencia obstétrica.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Aplicar principios de comunicación empática y respeto a la autonomía.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Proponer alternativas humanizadas en la atención del parto.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419" sz="2400" b="1" dirty="0">
                <a:latin typeface="Arial" panose="020B0604020202020204" pitchFamily="34" charset="0"/>
                <a:cs typeface="Arial" panose="020B0604020202020204" pitchFamily="34" charset="0"/>
              </a:rPr>
              <a:t>2. Preparación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Material:</a:t>
            </a: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bata, camilla o silla, muñeco simulador de bebé, hojas de observación, rúbrica de evaluación.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Roles asignados: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Enfermera/o obstétrica/o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Médica/o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Parturienta</a:t>
            </a:r>
            <a:endParaRPr lang="es-419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Acompañante (pareja o familiar)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Observador (anotar en tiempo real)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419" sz="2400" dirty="0">
                <a:latin typeface="Arial" panose="020B0604020202020204" pitchFamily="34" charset="0"/>
                <a:cs typeface="Arial" panose="020B0604020202020204" pitchFamily="34" charset="0"/>
              </a:rPr>
              <a:t>Pasante de enfermería</a:t>
            </a:r>
          </a:p>
        </p:txBody>
      </p:sp>
    </p:spTree>
    <p:extLst>
      <p:ext uri="{BB962C8B-B14F-4D97-AF65-F5344CB8AC3E}">
        <p14:creationId xmlns:p14="http://schemas.microsoft.com/office/powerpoint/2010/main" val="40733837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C05DAD5-54EA-4341-B27B-C3775010AF21}"/>
              </a:ext>
            </a:extLst>
          </p:cNvPr>
          <p:cNvSpPr txBox="1"/>
          <p:nvPr/>
        </p:nvSpPr>
        <p:spPr>
          <a:xfrm>
            <a:off x="788894" y="1704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Escenarios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sugeridos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4C9A85D-3923-4793-AF96-C7571AF477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61090"/>
              </p:ext>
            </p:extLst>
          </p:nvPr>
        </p:nvGraphicFramePr>
        <p:xfrm>
          <a:off x="398930" y="558847"/>
          <a:ext cx="10515600" cy="4023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09047">
                  <a:extLst>
                    <a:ext uri="{9D8B030D-6E8A-4147-A177-3AD203B41FA5}">
                      <a16:colId xmlns:a16="http://schemas.microsoft.com/office/drawing/2014/main" val="2061995704"/>
                    </a:ext>
                  </a:extLst>
                </a:gridCol>
                <a:gridCol w="4715435">
                  <a:extLst>
                    <a:ext uri="{9D8B030D-6E8A-4147-A177-3AD203B41FA5}">
                      <a16:colId xmlns:a16="http://schemas.microsoft.com/office/drawing/2014/main" val="2905983294"/>
                    </a:ext>
                  </a:extLst>
                </a:gridCol>
                <a:gridCol w="2891118">
                  <a:extLst>
                    <a:ext uri="{9D8B030D-6E8A-4147-A177-3AD203B41FA5}">
                      <a16:colId xmlns:a16="http://schemas.microsoft.com/office/drawing/2014/main" val="40205147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Escenario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285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>
                        <a:buAutoNum type="alphaUcPeriod"/>
                      </a:pP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Atención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deshumanizada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Equipo 1 y 2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419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impaciente, lenguaje técnico sin explicación, negación del acompañante, procedimientos sin consentimiento.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419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Reconocer prácticas de violencia obstétrica.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9227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Atención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humanizada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Equipo 3 y 4</a:t>
                      </a:r>
                    </a:p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419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empática, respeto al ritmo del parto, acompañamiento continuo, consentimiento informado.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Aplicar principios de parto respetado.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4275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Situación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mixta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Equipo 5 y 6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419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inicia con trato deshumanizado y los estudiantes deben corregirlo en tiempo real.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419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Evaluar capacidad de reflexión y cambio de conducta.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9123705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C3366BE-BBD4-4F1B-B02B-DC14B5B5DB47}"/>
              </a:ext>
            </a:extLst>
          </p:cNvPr>
          <p:cNvSpPr txBox="1"/>
          <p:nvPr/>
        </p:nvSpPr>
        <p:spPr>
          <a:xfrm>
            <a:off x="788894" y="5812739"/>
            <a:ext cx="103632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CADA EQUIPO PUEDE ENRIQUECER A SU MODO LA DESCRIPCIÓN DEL ESCENARIO PLANTEADO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5AE7637-474E-43C0-886E-C852184F5ACD}"/>
              </a:ext>
            </a:extLst>
          </p:cNvPr>
          <p:cNvSpPr txBox="1"/>
          <p:nvPr/>
        </p:nvSpPr>
        <p:spPr>
          <a:xfrm>
            <a:off x="475130" y="4781974"/>
            <a:ext cx="103632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EQUIPO 7 REALIZARÁ UN RESUMEN DE LAS DIFERENCIAS OBSERVADAS EN CADA ESCENARIO SIMULADO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039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4283</TotalTime>
  <Words>2518</Words>
  <Application>Microsoft Office PowerPoint</Application>
  <PresentationFormat>Panorámica</PresentationFormat>
  <Paragraphs>275</Paragraphs>
  <Slides>42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7" baseType="lpstr">
      <vt:lpstr>Arial</vt:lpstr>
      <vt:lpstr>Arial Rounded MT Bold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Rolando</dc:creator>
  <cp:lastModifiedBy>Lareisy Borges Damas</cp:lastModifiedBy>
  <cp:revision>43</cp:revision>
  <dcterms:created xsi:type="dcterms:W3CDTF">2025-05-03T15:39:08Z</dcterms:created>
  <dcterms:modified xsi:type="dcterms:W3CDTF">2026-09-20T17:21:24Z</dcterms:modified>
</cp:coreProperties>
</file>