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5" r:id="rId5"/>
    <p:sldId id="259" r:id="rId6"/>
    <p:sldId id="260" r:id="rId7"/>
    <p:sldId id="261" r:id="rId8"/>
    <p:sldId id="263" r:id="rId9"/>
    <p:sldId id="264" r:id="rId10"/>
    <p:sldId id="267" r:id="rId11"/>
    <p:sldId id="268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A8F-FF98-4D38-8D81-ECC5C9BAD9D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742-0AFC-4C80-98C9-56BB0151B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72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A8F-FF98-4D38-8D81-ECC5C9BAD9D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742-0AFC-4C80-98C9-56BB0151B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973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A8F-FF98-4D38-8D81-ECC5C9BAD9D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742-0AFC-4C80-98C9-56BB0151B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239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A8F-FF98-4D38-8D81-ECC5C9BAD9D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742-0AFC-4C80-98C9-56BB0151B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62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A8F-FF98-4D38-8D81-ECC5C9BAD9D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742-0AFC-4C80-98C9-56BB0151B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762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A8F-FF98-4D38-8D81-ECC5C9BAD9D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742-0AFC-4C80-98C9-56BB0151B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531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A8F-FF98-4D38-8D81-ECC5C9BAD9D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742-0AFC-4C80-98C9-56BB0151B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806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A8F-FF98-4D38-8D81-ECC5C9BAD9D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742-0AFC-4C80-98C9-56BB0151B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1522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A8F-FF98-4D38-8D81-ECC5C9BAD9D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742-0AFC-4C80-98C9-56BB0151B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699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A8F-FF98-4D38-8D81-ECC5C9BAD9D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742-0AFC-4C80-98C9-56BB0151B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20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B2A8F-FF98-4D38-8D81-ECC5C9BAD9D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3742-0AFC-4C80-98C9-56BB0151B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12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B2A8F-FF98-4D38-8D81-ECC5C9BAD9D0}" type="datetimeFigureOut">
              <a:rPr lang="es-ES" smtClean="0"/>
              <a:t>04/10/2021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63742-0AFC-4C80-98C9-56BB0151B75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04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627784" y="1195427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Teoría de errores</a:t>
            </a:r>
            <a:endParaRPr lang="es-E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331640" y="2276872"/>
            <a:ext cx="69127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Para su estudio los errores se dividen en dos grupos:</a:t>
            </a:r>
          </a:p>
          <a:p>
            <a:r>
              <a:rPr lang="es-E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1.- Errores sistemáticos: se denomina error sistemático aquel error que se produce debido a una causa determinada que obliga a cometerlo siempre según una ley fija.</a:t>
            </a:r>
          </a:p>
          <a:p>
            <a:r>
              <a:rPr lang="es-E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2.- Errores accidentales: los errores accidentales son motivados por causas fortuitas ajenas a la pericia del observador y siguen la ley de las probabilidades</a:t>
            </a:r>
            <a:r>
              <a:rPr lang="es-E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s-E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s-E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Valor residuo = valor observado- valor promedio</a:t>
            </a:r>
          </a:p>
          <a:p>
            <a:endParaRPr lang="es-ES" dirty="0"/>
          </a:p>
        </p:txBody>
      </p:sp>
      <p:pic>
        <p:nvPicPr>
          <p:cNvPr id="6" name="5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5" y="435742"/>
            <a:ext cx="737870" cy="653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3955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571500"/>
            <a:ext cx="68770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983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547688"/>
            <a:ext cx="5972175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85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836713"/>
            <a:ext cx="8509529" cy="494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587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5" y="435742"/>
            <a:ext cx="737870" cy="6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977730" y="1412776"/>
            <a:ext cx="7698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Mediciones fundamentales en la topografía. Sus métodos.</a:t>
            </a:r>
            <a:endParaRPr lang="es-ES" sz="24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547664" y="2348880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♦ Planimetría</a:t>
            </a:r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1353228" y="3071687"/>
            <a:ext cx="68911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 Planimetría: estudia los instrumentos y métodos para proyectar sobre una superficie</a:t>
            </a:r>
          </a:p>
          <a:p>
            <a:r>
              <a:rPr lang="es-E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plana horizontal, la exacta posición de los puntos más importantes del terreno y construir</a:t>
            </a:r>
          </a:p>
          <a:p>
            <a:r>
              <a:rPr lang="es-E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 esa manera una figura similar al mismo. Entre los trabajos que realiza la planimetría</a:t>
            </a:r>
          </a:p>
          <a:p>
            <a:r>
              <a:rPr lang="es-E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tenemos: cálculo de superficie, división de terrenos en parcelas, replanteo de líneas</a:t>
            </a:r>
          </a:p>
          <a:p>
            <a:r>
              <a:rPr lang="es-E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viejas o destruidas, construcción de planos de terrenos, etc.</a:t>
            </a:r>
          </a:p>
        </p:txBody>
      </p:sp>
    </p:spTree>
    <p:extLst>
      <p:ext uri="{BB962C8B-B14F-4D97-AF65-F5344CB8AC3E}">
        <p14:creationId xmlns:p14="http://schemas.microsoft.com/office/powerpoint/2010/main" val="3457360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51720" y="90872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♦ Altimetría</a:t>
            </a:r>
          </a:p>
        </p:txBody>
      </p:sp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5" y="435742"/>
            <a:ext cx="737870" cy="6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1115616" y="1988840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 Altimetría: tiene en cuenta la diferencia de nivel existente entre los diferentes </a:t>
            </a:r>
            <a:r>
              <a:rPr lang="es-E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puntos del </a:t>
            </a:r>
            <a:r>
              <a:rPr lang="es-E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terreno con respecto a una superficie de referencia, generalmente corresponde al</a:t>
            </a:r>
          </a:p>
          <a:p>
            <a:r>
              <a:rPr lang="es-E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nivel medio del mar.</a:t>
            </a:r>
          </a:p>
          <a:p>
            <a:r>
              <a:rPr lang="es-E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La medición de distancia verticales directa o indirecta se llama nivelación.</a:t>
            </a:r>
          </a:p>
        </p:txBody>
      </p:sp>
    </p:spTree>
    <p:extLst>
      <p:ext uri="{BB962C8B-B14F-4D97-AF65-F5344CB8AC3E}">
        <p14:creationId xmlns:p14="http://schemas.microsoft.com/office/powerpoint/2010/main" val="218304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5" y="435742"/>
            <a:ext cx="737870" cy="6534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1473868" y="87910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Orientación. Azimut, Rumbos. Conversiones.</a:t>
            </a:r>
            <a:endParaRPr lang="es-E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5" y="1484784"/>
            <a:ext cx="822127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583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5" y="435742"/>
            <a:ext cx="737870" cy="6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289836" cy="159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93" y="3429000"/>
            <a:ext cx="374359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12" y="3429000"/>
            <a:ext cx="382100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893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5" y="435742"/>
            <a:ext cx="737870" cy="6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665" y="3068960"/>
            <a:ext cx="556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7534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044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2449"/>
            <a:ext cx="86868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034"/>
            <a:ext cx="737870" cy="653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65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781821"/>
            <a:ext cx="7790239" cy="463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9034"/>
            <a:ext cx="737870" cy="65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24" y="5413537"/>
            <a:ext cx="7235933" cy="125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5658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214</Words>
  <Application>Microsoft Office PowerPoint</Application>
  <PresentationFormat>Presentación en pantalla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Family</dc:creator>
  <cp:lastModifiedBy>Family</cp:lastModifiedBy>
  <cp:revision>30</cp:revision>
  <dcterms:created xsi:type="dcterms:W3CDTF">2020-03-14T05:30:08Z</dcterms:created>
  <dcterms:modified xsi:type="dcterms:W3CDTF">2021-10-05T02:49:37Z</dcterms:modified>
</cp:coreProperties>
</file>