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49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02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9030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0493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7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717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6689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854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05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4641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42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1913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00300-6340-4941-844B-7AC9F62C799F}" type="datetimeFigureOut">
              <a:rPr lang="es-ES" smtClean="0"/>
              <a:t>06/10/2021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7B28A-0BDA-4A7A-B782-D6F40134D5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2449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794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1188232"/>
            <a:ext cx="4609112" cy="3983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025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2"/>
            <a:ext cx="763551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1" y="3501008"/>
            <a:ext cx="7613645" cy="258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2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894" y="116632"/>
            <a:ext cx="7590676" cy="313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042" y="3254896"/>
            <a:ext cx="5957467" cy="3486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20" y="116632"/>
            <a:ext cx="7104268" cy="133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424" y="1466286"/>
            <a:ext cx="7110564" cy="161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083160"/>
            <a:ext cx="4293574" cy="363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26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548680"/>
            <a:ext cx="6570493" cy="1892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031299"/>
            <a:ext cx="6369449" cy="24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7908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220894" cy="2636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129" y="4077072"/>
            <a:ext cx="6584784" cy="182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496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6712"/>
            <a:ext cx="6136679" cy="385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475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664"/>
            <a:ext cx="7717544" cy="66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498" y="1620139"/>
            <a:ext cx="6611731" cy="389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5124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13177" cy="1465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5" y="2132856"/>
            <a:ext cx="6553137" cy="398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4711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187465" cy="13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073" y="2024005"/>
            <a:ext cx="6716533" cy="2998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53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39576"/>
            <a:ext cx="4108676" cy="469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92088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53136"/>
            <a:ext cx="3456384" cy="1800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240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20688"/>
            <a:ext cx="6042711" cy="188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271" y="2726599"/>
            <a:ext cx="6885528" cy="58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756" y="3455610"/>
            <a:ext cx="3523444" cy="292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62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5" y="808456"/>
            <a:ext cx="6984776" cy="507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34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52654"/>
            <a:ext cx="7416825" cy="531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9709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98" y="901197"/>
            <a:ext cx="7146794" cy="512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305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760" y="1340768"/>
            <a:ext cx="705220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2513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96" y="548680"/>
            <a:ext cx="8208912" cy="4464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1357" y="5157192"/>
            <a:ext cx="3583305" cy="1394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3565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4664"/>
            <a:ext cx="2740434" cy="34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488832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659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5040560" cy="38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59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4" y="620688"/>
            <a:ext cx="8743420" cy="5266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9642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692696"/>
            <a:ext cx="2394609" cy="29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52" y="1551334"/>
            <a:ext cx="8132488" cy="4257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48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7309"/>
            <a:ext cx="5200684" cy="93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39626"/>
            <a:ext cx="6552728" cy="517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23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507738" cy="138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22" y="1916832"/>
            <a:ext cx="7647491" cy="427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4238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Presentación en pantalla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Family</dc:creator>
  <cp:lastModifiedBy>Family</cp:lastModifiedBy>
  <cp:revision>33</cp:revision>
  <dcterms:created xsi:type="dcterms:W3CDTF">2021-10-07T02:04:19Z</dcterms:created>
  <dcterms:modified xsi:type="dcterms:W3CDTF">2021-10-07T02:55:27Z</dcterms:modified>
</cp:coreProperties>
</file>