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370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41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7333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4431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32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451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987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778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5497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41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5954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256A-ED8F-46C9-BD94-968BEDE967E2}" type="datetimeFigureOut">
              <a:rPr lang="es-ES" smtClean="0"/>
              <a:t>06/10/2021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680A-2884-439E-9888-6705DC46A5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119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102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99" y="332656"/>
            <a:ext cx="8010644" cy="293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73016"/>
            <a:ext cx="766009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334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7846324" cy="172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83" y="2040287"/>
            <a:ext cx="6735706" cy="4268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709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88" y="1412776"/>
            <a:ext cx="755508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4953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982" y="1412776"/>
            <a:ext cx="7422040" cy="4032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1074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Presentación en pantalla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Family</dc:creator>
  <cp:lastModifiedBy>Family</cp:lastModifiedBy>
  <cp:revision>7</cp:revision>
  <dcterms:created xsi:type="dcterms:W3CDTF">2021-10-07T02:59:04Z</dcterms:created>
  <dcterms:modified xsi:type="dcterms:W3CDTF">2021-10-07T03:07:21Z</dcterms:modified>
</cp:coreProperties>
</file>