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93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26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76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89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35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87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17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8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0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3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67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D17D-1BF6-4654-BBAA-DCAACEB0C9E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907E-342C-48FC-A772-AC84534FFE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98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44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3709"/>
            <a:ext cx="2171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72" y="1268760"/>
            <a:ext cx="5457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7" y="1988840"/>
            <a:ext cx="6858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23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1437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0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7151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6781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1905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21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62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02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38238"/>
            <a:ext cx="71437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1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457325"/>
            <a:ext cx="70294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96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8389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32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8</cp:revision>
  <dcterms:created xsi:type="dcterms:W3CDTF">2021-10-08T04:11:02Z</dcterms:created>
  <dcterms:modified xsi:type="dcterms:W3CDTF">2021-10-08T04:21:53Z</dcterms:modified>
</cp:coreProperties>
</file>