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99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00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8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89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83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18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49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60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6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84F9A-5953-4067-BC3D-7D809D6B5F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B445-562E-4130-9768-EF9277CECB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5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71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531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88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4214"/>
            <a:ext cx="41624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056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285875"/>
            <a:ext cx="60864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44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047750"/>
            <a:ext cx="39147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68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82" y="548680"/>
            <a:ext cx="5191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151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03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029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27" y="1229147"/>
            <a:ext cx="70008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86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776"/>
            <a:ext cx="61531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9" y="1237694"/>
            <a:ext cx="67818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73859"/>
            <a:ext cx="5905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5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8484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233738"/>
            <a:ext cx="3362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221088"/>
            <a:ext cx="68103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3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009650"/>
            <a:ext cx="46958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1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12</cp:revision>
  <dcterms:created xsi:type="dcterms:W3CDTF">2021-10-08T04:27:02Z</dcterms:created>
  <dcterms:modified xsi:type="dcterms:W3CDTF">2021-10-08T04:59:03Z</dcterms:modified>
</cp:coreProperties>
</file>