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16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43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62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10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16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49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17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9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56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07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9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766F-7B89-4D07-9462-356A0C1C672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F73D-BBF2-4E64-A321-FA5529F4B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94" y="476672"/>
            <a:ext cx="27527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5819" y="-190920"/>
            <a:ext cx="4824535" cy="720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55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552450"/>
            <a:ext cx="627697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9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957263"/>
            <a:ext cx="68484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21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819275"/>
            <a:ext cx="69056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39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90888"/>
            <a:ext cx="4343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65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5820" y="-426052"/>
            <a:ext cx="4824535" cy="720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52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66850"/>
            <a:ext cx="90011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14425"/>
            <a:ext cx="4410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3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04800"/>
            <a:ext cx="71723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3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214438"/>
            <a:ext cx="68865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3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3195" y="-1209637"/>
            <a:ext cx="3168352" cy="913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23209"/>
            <a:ext cx="990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1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5" y="836712"/>
            <a:ext cx="7853041" cy="50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35" y="366181"/>
            <a:ext cx="990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30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5518"/>
            <a:ext cx="8063037" cy="518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2367"/>
            <a:ext cx="990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50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Julio C. Valhuerdi</cp:lastModifiedBy>
  <cp:revision>14</cp:revision>
  <dcterms:created xsi:type="dcterms:W3CDTF">2021-10-09T15:57:38Z</dcterms:created>
  <dcterms:modified xsi:type="dcterms:W3CDTF">2021-10-25T11:42:34Z</dcterms:modified>
</cp:coreProperties>
</file>