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02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42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30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71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91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05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30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51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5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25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36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8BE1-8679-4151-922B-04DC744D6352}" type="datetimeFigureOut">
              <a:rPr lang="es-ES" smtClean="0"/>
              <a:t>09/10/2021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A742-9682-46FF-B850-C5C46166F4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15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23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2" y="980728"/>
            <a:ext cx="7058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6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76238"/>
            <a:ext cx="69818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47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07" y="548680"/>
            <a:ext cx="69437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852936"/>
            <a:ext cx="68008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62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73932"/>
            <a:ext cx="6579639" cy="507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99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04788"/>
            <a:ext cx="790575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79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24" y="73496"/>
            <a:ext cx="29908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50" y="492596"/>
            <a:ext cx="69342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33" y="1819375"/>
            <a:ext cx="5477563" cy="498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74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6675"/>
            <a:ext cx="69342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3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400175"/>
            <a:ext cx="69723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41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976313"/>
            <a:ext cx="71342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8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Family</cp:lastModifiedBy>
  <cp:revision>12</cp:revision>
  <dcterms:created xsi:type="dcterms:W3CDTF">2021-10-09T17:55:04Z</dcterms:created>
  <dcterms:modified xsi:type="dcterms:W3CDTF">2021-10-09T20:09:30Z</dcterms:modified>
</cp:coreProperties>
</file>