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  <p:sldId id="266" r:id="rId8"/>
    <p:sldId id="268" r:id="rId9"/>
    <p:sldId id="270" r:id="rId10"/>
    <p:sldId id="272" r:id="rId11"/>
    <p:sldId id="273" r:id="rId12"/>
    <p:sldId id="275" r:id="rId13"/>
    <p:sldId id="278" r:id="rId14"/>
    <p:sldId id="280" r:id="rId15"/>
    <p:sldId id="281" r:id="rId16"/>
    <p:sldId id="284" r:id="rId17"/>
    <p:sldId id="285" r:id="rId18"/>
    <p:sldId id="290" r:id="rId19"/>
    <p:sldId id="287" r:id="rId20"/>
    <p:sldId id="289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4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0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27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83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3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1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2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22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82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87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17A4-D528-46C6-AC59-ABD811B8E197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0501-049A-442C-B2E5-D7D2D398D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14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63122" y="2924944"/>
            <a:ext cx="194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Altimetría</a:t>
            </a:r>
            <a:endParaRPr lang="es-E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6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42875"/>
            <a:ext cx="703897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0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151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33256"/>
            <a:ext cx="3276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3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"/>
            <a:ext cx="6858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1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292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6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85750"/>
            <a:ext cx="67437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8188"/>
            <a:ext cx="67056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0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695325"/>
            <a:ext cx="6848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12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25" y="566738"/>
            <a:ext cx="70104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0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95275"/>
            <a:ext cx="69437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59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790575"/>
            <a:ext cx="37338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1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09588"/>
            <a:ext cx="69246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9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86169"/>
            <a:ext cx="69437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5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0" y="476672"/>
            <a:ext cx="260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8452"/>
            <a:ext cx="67627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8503"/>
            <a:ext cx="14763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9529"/>
            <a:ext cx="64389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0" y="3861048"/>
            <a:ext cx="17430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51573"/>
            <a:ext cx="68389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9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7907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8974"/>
            <a:ext cx="743355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1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40901"/>
            <a:ext cx="68865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8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480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819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32856"/>
            <a:ext cx="57816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5860"/>
            <a:ext cx="64389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9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0580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65" y="3356992"/>
            <a:ext cx="62674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88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19088"/>
            <a:ext cx="68103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37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</Words>
  <Application>Microsoft Office PowerPoint</Application>
  <PresentationFormat>Presentación en pantalla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71</cp:revision>
  <dcterms:created xsi:type="dcterms:W3CDTF">2021-10-09T18:48:54Z</dcterms:created>
  <dcterms:modified xsi:type="dcterms:W3CDTF">2021-10-16T15:06:22Z</dcterms:modified>
</cp:coreProperties>
</file>