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3" r:id="rId26"/>
    <p:sldId id="287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BD1D-E6C0-4393-A077-0F22BF656A8C}" type="datetimeFigureOut">
              <a:rPr lang="es-ES" smtClean="0"/>
              <a:t>16/10/2021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FF68-9745-45C9-838C-E754998FB0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255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BD1D-E6C0-4393-A077-0F22BF656A8C}" type="datetimeFigureOut">
              <a:rPr lang="es-ES" smtClean="0"/>
              <a:t>16/10/2021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FF68-9745-45C9-838C-E754998FB0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4136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BD1D-E6C0-4393-A077-0F22BF656A8C}" type="datetimeFigureOut">
              <a:rPr lang="es-ES" smtClean="0"/>
              <a:t>16/10/2021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FF68-9745-45C9-838C-E754998FB0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455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BD1D-E6C0-4393-A077-0F22BF656A8C}" type="datetimeFigureOut">
              <a:rPr lang="es-ES" smtClean="0"/>
              <a:t>16/10/2021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FF68-9745-45C9-838C-E754998FB0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3291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BD1D-E6C0-4393-A077-0F22BF656A8C}" type="datetimeFigureOut">
              <a:rPr lang="es-ES" smtClean="0"/>
              <a:t>16/10/2021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FF68-9745-45C9-838C-E754998FB0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1373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BD1D-E6C0-4393-A077-0F22BF656A8C}" type="datetimeFigureOut">
              <a:rPr lang="es-ES" smtClean="0"/>
              <a:t>16/10/2021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FF68-9745-45C9-838C-E754998FB0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820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BD1D-E6C0-4393-A077-0F22BF656A8C}" type="datetimeFigureOut">
              <a:rPr lang="es-ES" smtClean="0"/>
              <a:t>16/10/2021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FF68-9745-45C9-838C-E754998FB0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543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BD1D-E6C0-4393-A077-0F22BF656A8C}" type="datetimeFigureOut">
              <a:rPr lang="es-ES" smtClean="0"/>
              <a:t>16/10/2021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FF68-9745-45C9-838C-E754998FB0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9277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BD1D-E6C0-4393-A077-0F22BF656A8C}" type="datetimeFigureOut">
              <a:rPr lang="es-ES" smtClean="0"/>
              <a:t>16/10/2021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FF68-9745-45C9-838C-E754998FB0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124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BD1D-E6C0-4393-A077-0F22BF656A8C}" type="datetimeFigureOut">
              <a:rPr lang="es-ES" smtClean="0"/>
              <a:t>16/10/2021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FF68-9745-45C9-838C-E754998FB0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6185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BD1D-E6C0-4393-A077-0F22BF656A8C}" type="datetimeFigureOut">
              <a:rPr lang="es-ES" smtClean="0"/>
              <a:t>16/10/2021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FF68-9745-45C9-838C-E754998FB0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301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ABD1D-E6C0-4393-A077-0F22BF656A8C}" type="datetimeFigureOut">
              <a:rPr lang="es-ES" smtClean="0"/>
              <a:t>16/10/2021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BFF68-9745-45C9-838C-E754998FB0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007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267744" y="306896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Errores en las nivelaciones</a:t>
            </a:r>
            <a:endParaRPr lang="es-E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48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347663"/>
            <a:ext cx="5648325" cy="616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15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676331" cy="480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49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742950"/>
            <a:ext cx="708660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511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628650"/>
            <a:ext cx="7353300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916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533525"/>
            <a:ext cx="7286625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311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452438"/>
            <a:ext cx="7562850" cy="595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228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524185" cy="507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715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909763"/>
            <a:ext cx="687705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297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81075"/>
            <a:ext cx="705802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922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862013"/>
            <a:ext cx="6953250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283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92696"/>
            <a:ext cx="38100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691831" cy="379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03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538163"/>
            <a:ext cx="6153150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136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904875"/>
            <a:ext cx="72771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235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67437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904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1047750"/>
            <a:ext cx="69913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993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804988"/>
            <a:ext cx="678180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336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462088"/>
            <a:ext cx="691515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543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9088"/>
            <a:ext cx="7010400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096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59436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90" y="1628800"/>
            <a:ext cx="7580798" cy="426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478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592262" cy="508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797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33388"/>
            <a:ext cx="7267575" cy="599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101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48680"/>
            <a:ext cx="22002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14" y="1124744"/>
            <a:ext cx="6715125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718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647700"/>
            <a:ext cx="677227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755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885825"/>
            <a:ext cx="7086600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756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016465" cy="477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1181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</Words>
  <Application>Microsoft Office PowerPoint</Application>
  <PresentationFormat>Presentación en pantalla (4:3)</PresentationFormat>
  <Paragraphs>1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Family</dc:creator>
  <cp:lastModifiedBy>Family</cp:lastModifiedBy>
  <cp:revision>19</cp:revision>
  <dcterms:created xsi:type="dcterms:W3CDTF">2021-10-16T14:52:32Z</dcterms:created>
  <dcterms:modified xsi:type="dcterms:W3CDTF">2021-10-16T15:42:45Z</dcterms:modified>
</cp:coreProperties>
</file>