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6" r:id="rId28"/>
    <p:sldId id="288" r:id="rId29"/>
    <p:sldId id="290" r:id="rId30"/>
    <p:sldId id="292" r:id="rId31"/>
    <p:sldId id="293" r:id="rId32"/>
    <p:sldId id="295" r:id="rId33"/>
    <p:sldId id="296" r:id="rId34"/>
    <p:sldId id="297" r:id="rId35"/>
    <p:sldId id="298" r:id="rId36"/>
    <p:sldId id="300" r:id="rId37"/>
    <p:sldId id="302" r:id="rId38"/>
    <p:sldId id="303" r:id="rId39"/>
    <p:sldId id="304" r:id="rId40"/>
    <p:sldId id="305" r:id="rId41"/>
    <p:sldId id="308" r:id="rId42"/>
    <p:sldId id="310" r:id="rId43"/>
    <p:sldId id="311" r:id="rId44"/>
    <p:sldId id="314" r:id="rId45"/>
    <p:sldId id="315" r:id="rId46"/>
    <p:sldId id="316" r:id="rId47"/>
    <p:sldId id="318" r:id="rId48"/>
    <p:sldId id="320" r:id="rId49"/>
    <p:sldId id="321" r:id="rId50"/>
    <p:sldId id="323" r:id="rId51"/>
    <p:sldId id="324" r:id="rId52"/>
    <p:sldId id="325" r:id="rId53"/>
    <p:sldId id="326" r:id="rId54"/>
    <p:sldId id="330" r:id="rId55"/>
    <p:sldId id="331" r:id="rId56"/>
    <p:sldId id="333" r:id="rId57"/>
    <p:sldId id="334" r:id="rId58"/>
    <p:sldId id="335" r:id="rId59"/>
    <p:sldId id="336" r:id="rId6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349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8BFCB-6F06-4D14-8CF3-20D5600CB8FA}" type="datetimeFigureOut">
              <a:rPr lang="es-ES" smtClean="0"/>
              <a:t>16/10/2021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F07-BB30-411A-955F-B8F8EF8929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95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8BFCB-6F06-4D14-8CF3-20D5600CB8FA}" type="datetimeFigureOut">
              <a:rPr lang="es-ES" smtClean="0"/>
              <a:t>16/10/2021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F07-BB30-411A-955F-B8F8EF8929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4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8BFCB-6F06-4D14-8CF3-20D5600CB8FA}" type="datetimeFigureOut">
              <a:rPr lang="es-ES" smtClean="0"/>
              <a:t>16/10/2021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F07-BB30-411A-955F-B8F8EF8929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6863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8BFCB-6F06-4D14-8CF3-20D5600CB8FA}" type="datetimeFigureOut">
              <a:rPr lang="es-ES" smtClean="0"/>
              <a:t>16/10/2021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F07-BB30-411A-955F-B8F8EF8929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174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8BFCB-6F06-4D14-8CF3-20D5600CB8FA}" type="datetimeFigureOut">
              <a:rPr lang="es-ES" smtClean="0"/>
              <a:t>16/10/2021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F07-BB30-411A-955F-B8F8EF8929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695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8BFCB-6F06-4D14-8CF3-20D5600CB8FA}" type="datetimeFigureOut">
              <a:rPr lang="es-ES" smtClean="0"/>
              <a:t>16/10/2021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F07-BB30-411A-955F-B8F8EF8929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8BFCB-6F06-4D14-8CF3-20D5600CB8FA}" type="datetimeFigureOut">
              <a:rPr lang="es-ES" smtClean="0"/>
              <a:t>16/10/2021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F07-BB30-411A-955F-B8F8EF8929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19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8BFCB-6F06-4D14-8CF3-20D5600CB8FA}" type="datetimeFigureOut">
              <a:rPr lang="es-ES" smtClean="0"/>
              <a:t>16/10/2021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F07-BB30-411A-955F-B8F8EF8929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149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8BFCB-6F06-4D14-8CF3-20D5600CB8FA}" type="datetimeFigureOut">
              <a:rPr lang="es-ES" smtClean="0"/>
              <a:t>16/10/2021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F07-BB30-411A-955F-B8F8EF8929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8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8BFCB-6F06-4D14-8CF3-20D5600CB8FA}" type="datetimeFigureOut">
              <a:rPr lang="es-ES" smtClean="0"/>
              <a:t>16/10/2021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F07-BB30-411A-955F-B8F8EF8929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330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8BFCB-6F06-4D14-8CF3-20D5600CB8FA}" type="datetimeFigureOut">
              <a:rPr lang="es-ES" smtClean="0"/>
              <a:t>16/10/2021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F07-BB30-411A-955F-B8F8EF8929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4822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8BFCB-6F06-4D14-8CF3-20D5600CB8FA}" type="datetimeFigureOut">
              <a:rPr lang="es-ES" smtClean="0"/>
              <a:t>16/10/2021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E6F07-BB30-411A-955F-B8F8EF8929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150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329641" y="2924944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Nivelación</a:t>
            </a:r>
            <a:endParaRPr lang="es-E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725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361950"/>
            <a:ext cx="6905625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224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919163"/>
            <a:ext cx="68199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52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95350"/>
            <a:ext cx="6934200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316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0821"/>
            <a:ext cx="7128791" cy="631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375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2"/>
            <a:ext cx="517207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908720"/>
            <a:ext cx="68675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763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195388"/>
            <a:ext cx="72199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631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57225"/>
            <a:ext cx="705802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99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066800"/>
            <a:ext cx="71532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542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500188"/>
            <a:ext cx="7048500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582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628775"/>
            <a:ext cx="70866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961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138238"/>
            <a:ext cx="687705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012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509713"/>
            <a:ext cx="7048500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669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75806"/>
            <a:ext cx="7339039" cy="44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97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395288"/>
            <a:ext cx="7477125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474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4664"/>
            <a:ext cx="25622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042988"/>
            <a:ext cx="693420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435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8640"/>
            <a:ext cx="21050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614488"/>
            <a:ext cx="6886575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47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0648"/>
            <a:ext cx="31718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766763"/>
            <a:ext cx="705802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834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2"/>
            <a:ext cx="644842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16832"/>
            <a:ext cx="28098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69" y="2307357"/>
            <a:ext cx="683895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451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866775"/>
            <a:ext cx="706755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480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7010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164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33375"/>
            <a:ext cx="590550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32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20688"/>
            <a:ext cx="4876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1757363"/>
            <a:ext cx="6943725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114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114425"/>
            <a:ext cx="6981825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991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728788"/>
            <a:ext cx="721995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943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842963"/>
            <a:ext cx="6981825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390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204913"/>
            <a:ext cx="6867525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15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261938"/>
            <a:ext cx="7181850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973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176338"/>
            <a:ext cx="691515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632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6" y="692696"/>
            <a:ext cx="845736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135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5" y="648384"/>
            <a:ext cx="7857765" cy="551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774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185863"/>
            <a:ext cx="709612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565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260648"/>
            <a:ext cx="69532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3" y="3184823"/>
            <a:ext cx="6410325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132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28079"/>
            <a:ext cx="5832648" cy="61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9272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16632"/>
            <a:ext cx="638175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6136432"/>
            <a:ext cx="6972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9096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09550"/>
            <a:ext cx="59055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7984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00100"/>
            <a:ext cx="6934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104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99" y="1412776"/>
            <a:ext cx="837600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913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833438"/>
            <a:ext cx="710565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8957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" y="476672"/>
            <a:ext cx="70199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2024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2824"/>
            <a:ext cx="16002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8" y="677819"/>
            <a:ext cx="7908762" cy="548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0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70358"/>
            <a:ext cx="8003981" cy="546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3708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84" y="647700"/>
            <a:ext cx="667702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5468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647700"/>
            <a:ext cx="72771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894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586376" cy="372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4594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500063"/>
            <a:ext cx="6753225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0601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857250"/>
            <a:ext cx="72961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8562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666750"/>
            <a:ext cx="6924675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1373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590675"/>
            <a:ext cx="725805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9396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100138"/>
            <a:ext cx="6800850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5601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6250"/>
            <a:ext cx="7315200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9461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426591" cy="50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3424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766763"/>
            <a:ext cx="703897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7405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6" y="1443244"/>
            <a:ext cx="8401125" cy="364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9855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84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461963"/>
            <a:ext cx="6734175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73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928688"/>
            <a:ext cx="683895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791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571500"/>
            <a:ext cx="67151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93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766763"/>
            <a:ext cx="667702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4992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</Words>
  <Application>Microsoft Office PowerPoint</Application>
  <PresentationFormat>Presentación en pantalla (4:3)</PresentationFormat>
  <Paragraphs>1</Paragraphs>
  <Slides>59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Family</dc:creator>
  <cp:lastModifiedBy>Family</cp:lastModifiedBy>
  <cp:revision>96</cp:revision>
  <dcterms:created xsi:type="dcterms:W3CDTF">2021-10-16T15:40:03Z</dcterms:created>
  <dcterms:modified xsi:type="dcterms:W3CDTF">2021-10-17T03:37:12Z</dcterms:modified>
</cp:coreProperties>
</file>