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9" r:id="rId9"/>
    <p:sldId id="268" r:id="rId10"/>
    <p:sldId id="270" r:id="rId11"/>
    <p:sldId id="271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67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49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3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94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4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63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62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9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45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04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63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3368E-A8F2-4134-BDA4-412B1A05A6DD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CED7-ACF9-407D-AD35-AC0E73E30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32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79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281238"/>
            <a:ext cx="69056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95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05" y="332657"/>
            <a:ext cx="5693223" cy="643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5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328863"/>
            <a:ext cx="68008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6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84107" cy="567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71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15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42975"/>
            <a:ext cx="82105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9151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4" y="2614522"/>
            <a:ext cx="70961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6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39" y="1268760"/>
            <a:ext cx="809726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74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7830"/>
            <a:ext cx="8131873" cy="50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1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62138"/>
            <a:ext cx="70389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34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7" y="404664"/>
            <a:ext cx="6912768" cy="61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07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885825"/>
            <a:ext cx="67913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54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00025"/>
            <a:ext cx="618172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31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Family</cp:lastModifiedBy>
  <cp:revision>26</cp:revision>
  <dcterms:created xsi:type="dcterms:W3CDTF">2021-10-17T02:13:01Z</dcterms:created>
  <dcterms:modified xsi:type="dcterms:W3CDTF">2021-10-17T03:37:21Z</dcterms:modified>
</cp:coreProperties>
</file>