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3" r:id="rId5"/>
    <p:sldId id="267" r:id="rId6"/>
    <p:sldId id="266" r:id="rId7"/>
    <p:sldId id="271" r:id="rId8"/>
    <p:sldId id="268" r:id="rId9"/>
    <p:sldId id="270" r:id="rId10"/>
    <p:sldId id="277" r:id="rId11"/>
    <p:sldId id="274" r:id="rId12"/>
    <p:sldId id="278" r:id="rId13"/>
    <p:sldId id="279" r:id="rId14"/>
    <p:sldId id="280" r:id="rId15"/>
    <p:sldId id="282" r:id="rId16"/>
    <p:sldId id="283" r:id="rId17"/>
    <p:sldId id="284" r:id="rId18"/>
    <p:sldId id="286" r:id="rId19"/>
    <p:sldId id="287" r:id="rId20"/>
    <p:sldId id="288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12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9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9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1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1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43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48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65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0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2B3F-DBBC-4294-9576-4B6D3EB60DAC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E0AD-1483-45E3-A324-B85C7D6766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02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60" y="537537"/>
            <a:ext cx="2143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37730"/>
            <a:ext cx="42195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38969" cy="396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3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38" y="246162"/>
            <a:ext cx="67151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68" y="1646337"/>
            <a:ext cx="3512864" cy="458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6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747713"/>
            <a:ext cx="69818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4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71488"/>
            <a:ext cx="711517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965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009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36" y="541065"/>
            <a:ext cx="69818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3222"/>
            <a:ext cx="5715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43" y="3789040"/>
            <a:ext cx="65913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1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00013"/>
            <a:ext cx="696277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4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428625"/>
            <a:ext cx="69627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2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052736"/>
            <a:ext cx="71913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3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69246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8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1" y="548680"/>
            <a:ext cx="81582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0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1"/>
            <a:ext cx="67056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5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81000"/>
            <a:ext cx="70294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62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733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681163"/>
            <a:ext cx="69056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77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7" y="908720"/>
            <a:ext cx="84422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2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47775"/>
            <a:ext cx="72866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25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562100"/>
            <a:ext cx="74104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7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00050"/>
            <a:ext cx="68961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4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0384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831334"/>
            <a:ext cx="7984388" cy="53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0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685800"/>
            <a:ext cx="66008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2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228600"/>
            <a:ext cx="400685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5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23863"/>
            <a:ext cx="68008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6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06" y="332656"/>
            <a:ext cx="5619205" cy="618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40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7625"/>
            <a:ext cx="66484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268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Presentación en pantalla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50</cp:revision>
  <dcterms:created xsi:type="dcterms:W3CDTF">2021-10-17T03:31:08Z</dcterms:created>
  <dcterms:modified xsi:type="dcterms:W3CDTF">2021-10-25T04:42:00Z</dcterms:modified>
</cp:coreProperties>
</file>