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10" r:id="rId3"/>
    <p:sldId id="270" r:id="rId4"/>
    <p:sldId id="271" r:id="rId5"/>
    <p:sldId id="316" r:id="rId6"/>
    <p:sldId id="289" r:id="rId7"/>
    <p:sldId id="288" r:id="rId8"/>
    <p:sldId id="307" r:id="rId9"/>
    <p:sldId id="308" r:id="rId10"/>
    <p:sldId id="300" r:id="rId11"/>
    <p:sldId id="266" r:id="rId12"/>
    <p:sldId id="281" r:id="rId13"/>
    <p:sldId id="282" r:id="rId14"/>
    <p:sldId id="311" r:id="rId15"/>
    <p:sldId id="312" r:id="rId16"/>
    <p:sldId id="315" r:id="rId17"/>
    <p:sldId id="283" r:id="rId18"/>
    <p:sldId id="295" r:id="rId19"/>
    <p:sldId id="296" r:id="rId20"/>
    <p:sldId id="297" r:id="rId21"/>
    <p:sldId id="298" r:id="rId22"/>
    <p:sldId id="299" r:id="rId23"/>
    <p:sldId id="265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46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62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51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7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55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3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0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55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97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08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73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E52C-5524-4A0D-ADD3-3A9D4844233B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F4F66-214C-43E5-9F03-D96EB09F61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4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72480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METODOS DE NIVELACIÓN DE SUELOS</a:t>
            </a:r>
            <a:endParaRPr lang="es-E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555429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 Sc. Jesús M. Meneses Peralta</a:t>
            </a:r>
            <a:endParaRPr lang="es-E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8" y="1412776"/>
            <a:ext cx="85915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7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836712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nivelación de suelos con la tecnología láser permite lograr los siguientes resultados:</a:t>
            </a:r>
            <a:endParaRPr lang="es-E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2276872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s-E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Rango de pendientes de diseño controlado.</a:t>
            </a:r>
          </a:p>
          <a:p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s-E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Elevada eficiencia de la maquinaria.</a:t>
            </a:r>
          </a:p>
          <a:p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s-E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Mayor volumen de cortes y rellenos que con la tecnología GPS.</a:t>
            </a:r>
          </a:p>
          <a:p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s-E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Mayor riesgo de afectación de la capa vegetal  que con tecnología GPS.</a:t>
            </a:r>
          </a:p>
          <a:p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volumen de movimiento de tierra es superior al logrado con tecnología GPS [50% ó más].</a:t>
            </a:r>
          </a:p>
        </p:txBody>
      </p:sp>
    </p:spTree>
    <p:extLst>
      <p:ext uri="{BB962C8B-B14F-4D97-AF65-F5344CB8AC3E}">
        <p14:creationId xmlns:p14="http://schemas.microsoft.com/office/powerpoint/2010/main" val="20865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1938"/>
            <a:ext cx="87153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319213"/>
            <a:ext cx="82200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9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6812"/>
            <a:ext cx="8086319" cy="606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6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56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75" y="692696"/>
            <a:ext cx="720557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1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33363"/>
            <a:ext cx="793432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1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00025"/>
            <a:ext cx="606742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138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5263"/>
            <a:ext cx="628650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42925"/>
            <a:ext cx="41910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00025"/>
            <a:ext cx="578167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80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04788"/>
            <a:ext cx="58578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53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4788"/>
            <a:ext cx="61436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0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620007" cy="50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5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8600"/>
            <a:ext cx="90297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98214"/>
            <a:ext cx="5400599" cy="548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5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4laserem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33462"/>
            <a:ext cx="3672408" cy="53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55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47638"/>
            <a:ext cx="7762875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5250"/>
            <a:ext cx="84010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1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00025"/>
            <a:ext cx="865822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30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318"/>
            <a:ext cx="7992888" cy="6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71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90</Words>
  <Application>Microsoft Office PowerPoint</Application>
  <PresentationFormat>Presentación en pantalla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47</cp:revision>
  <dcterms:created xsi:type="dcterms:W3CDTF">2016-05-07T19:55:51Z</dcterms:created>
  <dcterms:modified xsi:type="dcterms:W3CDTF">2021-10-25T05:20:55Z</dcterms:modified>
</cp:coreProperties>
</file>