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5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2621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0875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4152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7714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0211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8672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5399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8272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1208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2269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5885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A075-77C4-4C87-90B4-AC607EEB0FAD}" type="datetimeFigureOut">
              <a:rPr lang="es-ES" smtClean="0"/>
              <a:t>18/09/2019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50D44-AD85-4A86-985F-EB8366B271B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7709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r>
              <a:rPr lang="es-ES" sz="4800" dirty="0" smtClean="0">
                <a:latin typeface="Arial" pitchFamily="34" charset="0"/>
                <a:cs typeface="Arial" pitchFamily="34" charset="0"/>
              </a:rPr>
              <a:t>Análisis de los resultados de la aplicación de los diferentes test para el estudio de los procesos  cognoscitivos pertenecientes a la regulación  ejecutora.</a:t>
            </a:r>
            <a:endParaRPr lang="es-E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4321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</Words>
  <Application>Microsoft Office PowerPoint</Application>
  <PresentationFormat>Presentación en pantalla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Análisis de los resultados de la aplicación de los diferentes test para el estudio de los procesos  cognoscitivos pertenecientes a la regulación  ejecutora.</vt:lpstr>
    </vt:vector>
  </TitlesOfParts>
  <Company>UA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Análisis de los resultados de la aplicación de los diferentes test para el estudio de los procesos  cognoscitivos pertenecientes a la regulación  ejecutora.</dc:title>
  <dc:creator>trabajador</dc:creator>
  <cp:lastModifiedBy>trabajador</cp:lastModifiedBy>
  <cp:revision>1</cp:revision>
  <dcterms:created xsi:type="dcterms:W3CDTF">2019-09-18T03:56:39Z</dcterms:created>
  <dcterms:modified xsi:type="dcterms:W3CDTF">2019-09-18T04:00:07Z</dcterms:modified>
</cp:coreProperties>
</file>