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2" r:id="rId4"/>
    <p:sldId id="263" r:id="rId5"/>
    <p:sldId id="264" r:id="rId6"/>
    <p:sldId id="266" r:id="rId7"/>
    <p:sldId id="303" r:id="rId8"/>
    <p:sldId id="265" r:id="rId9"/>
    <p:sldId id="267" r:id="rId10"/>
    <p:sldId id="268" r:id="rId11"/>
    <p:sldId id="269" r:id="rId12"/>
    <p:sldId id="270" r:id="rId13"/>
    <p:sldId id="271" r:id="rId14"/>
    <p:sldId id="304" r:id="rId15"/>
    <p:sldId id="272" r:id="rId16"/>
    <p:sldId id="273" r:id="rId17"/>
    <p:sldId id="274" r:id="rId18"/>
    <p:sldId id="275" r:id="rId19"/>
    <p:sldId id="276" r:id="rId20"/>
    <p:sldId id="305"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306" r:id="rId34"/>
    <p:sldId id="290" r:id="rId35"/>
    <p:sldId id="292" r:id="rId36"/>
    <p:sldId id="291" r:id="rId37"/>
    <p:sldId id="293" r:id="rId38"/>
    <p:sldId id="294" r:id="rId39"/>
    <p:sldId id="295" r:id="rId40"/>
    <p:sldId id="296" r:id="rId41"/>
    <p:sldId id="297" r:id="rId42"/>
    <p:sldId id="298" r:id="rId43"/>
    <p:sldId id="299" r:id="rId44"/>
    <p:sldId id="300" r:id="rId45"/>
  </p:sldIdLst>
  <p:sldSz cx="9144000" cy="5143500" type="screen16x9"/>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55" autoAdjust="0"/>
    <p:restoredTop sz="94660"/>
  </p:normalViewPr>
  <p:slideViewPr>
    <p:cSldViewPr>
      <p:cViewPr>
        <p:scale>
          <a:sx n="75" d="100"/>
          <a:sy n="75" d="100"/>
        </p:scale>
        <p:origin x="-1344" y="-27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077C2A-00EC-4D16-B73A-31B76C60A4B6}" type="doc">
      <dgm:prSet loTypeId="urn:microsoft.com/office/officeart/2009/3/layout/CircleRelationship" loCatId="relationship" qsTypeId="urn:microsoft.com/office/officeart/2005/8/quickstyle/simple5" qsCatId="simple" csTypeId="urn:microsoft.com/office/officeart/2005/8/colors/colorful3" csCatId="colorful" phldr="1"/>
      <dgm:spPr/>
      <dgm:t>
        <a:bodyPr/>
        <a:lstStyle/>
        <a:p>
          <a:endParaRPr lang="es-ES"/>
        </a:p>
      </dgm:t>
    </dgm:pt>
    <dgm:pt modelId="{97454399-D53D-4C0C-B33D-E0FCF162300C}">
      <dgm:prSet phldrT="[Texto]" custT="1"/>
      <dgm:spPr/>
      <dgm:t>
        <a:bodyPr/>
        <a:lstStyle/>
        <a:p>
          <a:r>
            <a:rPr lang="es-ES" sz="6600" dirty="0" smtClean="0"/>
            <a:t>DPG I</a:t>
          </a:r>
          <a:endParaRPr lang="es-ES" sz="6600" dirty="0"/>
        </a:p>
      </dgm:t>
    </dgm:pt>
    <dgm:pt modelId="{557019BC-7BF1-4AB1-A917-9CB9AF2A644B}" type="parTrans" cxnId="{02B90A46-8E2B-442C-BDC2-7F3EE0670561}">
      <dgm:prSet/>
      <dgm:spPr/>
      <dgm:t>
        <a:bodyPr/>
        <a:lstStyle/>
        <a:p>
          <a:endParaRPr lang="es-ES"/>
        </a:p>
      </dgm:t>
    </dgm:pt>
    <dgm:pt modelId="{82876C03-18ED-41BD-B5FB-8BD2E481A6CD}" type="sibTrans" cxnId="{02B90A46-8E2B-442C-BDC2-7F3EE0670561}">
      <dgm:prSet/>
      <dgm:spPr/>
      <dgm:t>
        <a:bodyPr/>
        <a:lstStyle/>
        <a:p>
          <a:endParaRPr lang="es-ES"/>
        </a:p>
      </dgm:t>
    </dgm:pt>
    <dgm:pt modelId="{D61D9845-594D-4CF3-86AA-4AACBD5C9B63}">
      <dgm:prSet phldrT="[Texto]" custT="1"/>
      <dgm:spPr/>
      <dgm:t>
        <a:bodyPr/>
        <a:lstStyle/>
        <a:p>
          <a:r>
            <a:rPr lang="es-ES" sz="2800" dirty="0" smtClean="0"/>
            <a:t>64 horas</a:t>
          </a:r>
          <a:endParaRPr lang="es-ES" sz="2800" dirty="0"/>
        </a:p>
      </dgm:t>
    </dgm:pt>
    <dgm:pt modelId="{43FDB706-8576-421E-AAC5-1289D3370C52}" type="parTrans" cxnId="{B8E358DE-7245-4452-BF1D-BA361243A38F}">
      <dgm:prSet/>
      <dgm:spPr/>
      <dgm:t>
        <a:bodyPr/>
        <a:lstStyle/>
        <a:p>
          <a:endParaRPr lang="es-ES"/>
        </a:p>
      </dgm:t>
    </dgm:pt>
    <dgm:pt modelId="{6945FFC7-FC96-4802-B0CB-D216CD4611E4}" type="sibTrans" cxnId="{B8E358DE-7245-4452-BF1D-BA361243A38F}">
      <dgm:prSet/>
      <dgm:spPr/>
      <dgm:t>
        <a:bodyPr/>
        <a:lstStyle/>
        <a:p>
          <a:endParaRPr lang="es-ES"/>
        </a:p>
      </dgm:t>
    </dgm:pt>
    <dgm:pt modelId="{02853BE4-A85C-49A5-A586-A7CB8DF35E5B}">
      <dgm:prSet phldrT="[Texto]" custT="1"/>
      <dgm:spPr/>
      <dgm:t>
        <a:bodyPr/>
        <a:lstStyle/>
        <a:p>
          <a:r>
            <a:rPr lang="es-ES" sz="2800" dirty="0" smtClean="0"/>
            <a:t>Evaluación. </a:t>
          </a:r>
          <a:endParaRPr lang="es-ES" sz="2800" dirty="0"/>
        </a:p>
      </dgm:t>
    </dgm:pt>
    <dgm:pt modelId="{B3AF4699-6FF2-4218-892D-FBD0A2B702FC}" type="parTrans" cxnId="{D8474FE5-9F59-4774-8D38-34A1BA390B0E}">
      <dgm:prSet/>
      <dgm:spPr/>
      <dgm:t>
        <a:bodyPr/>
        <a:lstStyle/>
        <a:p>
          <a:endParaRPr lang="es-ES"/>
        </a:p>
      </dgm:t>
    </dgm:pt>
    <dgm:pt modelId="{C5E3C478-69F0-41BC-A169-C3C03941A251}" type="sibTrans" cxnId="{D8474FE5-9F59-4774-8D38-34A1BA390B0E}">
      <dgm:prSet/>
      <dgm:spPr/>
      <dgm:t>
        <a:bodyPr/>
        <a:lstStyle/>
        <a:p>
          <a:endParaRPr lang="es-ES"/>
        </a:p>
      </dgm:t>
    </dgm:pt>
    <dgm:pt modelId="{49107F8C-85C3-4AF1-8442-F1BD8225B981}" type="pres">
      <dgm:prSet presAssocID="{81077C2A-00EC-4D16-B73A-31B76C60A4B6}" presName="Name0" presStyleCnt="0">
        <dgm:presLayoutVars>
          <dgm:chMax val="1"/>
          <dgm:chPref val="1"/>
        </dgm:presLayoutVars>
      </dgm:prSet>
      <dgm:spPr/>
      <dgm:t>
        <a:bodyPr/>
        <a:lstStyle/>
        <a:p>
          <a:endParaRPr lang="es-ES"/>
        </a:p>
      </dgm:t>
    </dgm:pt>
    <dgm:pt modelId="{0A738558-88C7-4492-8D35-0E2ED0505D79}" type="pres">
      <dgm:prSet presAssocID="{97454399-D53D-4C0C-B33D-E0FCF162300C}" presName="Parent" presStyleLbl="node0" presStyleIdx="0" presStyleCnt="1" custScaleX="127761">
        <dgm:presLayoutVars>
          <dgm:chMax val="5"/>
          <dgm:chPref val="5"/>
        </dgm:presLayoutVars>
      </dgm:prSet>
      <dgm:spPr/>
      <dgm:t>
        <a:bodyPr/>
        <a:lstStyle/>
        <a:p>
          <a:endParaRPr lang="es-ES"/>
        </a:p>
      </dgm:t>
    </dgm:pt>
    <dgm:pt modelId="{AEFF24AE-8EC0-45F0-A090-6E321EE48B01}" type="pres">
      <dgm:prSet presAssocID="{97454399-D53D-4C0C-B33D-E0FCF162300C}" presName="Accent1" presStyleLbl="node1" presStyleIdx="0" presStyleCnt="13"/>
      <dgm:spPr/>
    </dgm:pt>
    <dgm:pt modelId="{EF3E381B-6320-42AC-9C50-B2BBE3E884C2}" type="pres">
      <dgm:prSet presAssocID="{97454399-D53D-4C0C-B33D-E0FCF162300C}" presName="Accent2" presStyleLbl="node1" presStyleIdx="1" presStyleCnt="13"/>
      <dgm:spPr/>
    </dgm:pt>
    <dgm:pt modelId="{BC09A201-4FCD-4BA9-A9C0-2B6401EC09C8}" type="pres">
      <dgm:prSet presAssocID="{97454399-D53D-4C0C-B33D-E0FCF162300C}" presName="Accent3" presStyleLbl="node1" presStyleIdx="2" presStyleCnt="13"/>
      <dgm:spPr/>
    </dgm:pt>
    <dgm:pt modelId="{BEB37691-C571-4B09-B883-F1028D43B9FE}" type="pres">
      <dgm:prSet presAssocID="{97454399-D53D-4C0C-B33D-E0FCF162300C}" presName="Accent4" presStyleLbl="node1" presStyleIdx="3" presStyleCnt="13" custLinFactY="-19028" custLinFactNeighborX="15623" custLinFactNeighborY="-100000"/>
      <dgm:spPr/>
    </dgm:pt>
    <dgm:pt modelId="{C0E6E87A-E4F9-4F9E-92DB-2EB85F9789F9}" type="pres">
      <dgm:prSet presAssocID="{97454399-D53D-4C0C-B33D-E0FCF162300C}" presName="Accent5" presStyleLbl="node1" presStyleIdx="4" presStyleCnt="13"/>
      <dgm:spPr/>
    </dgm:pt>
    <dgm:pt modelId="{91AAC1C7-F0D7-4BE8-8B8C-7DE3EB2EB765}" type="pres">
      <dgm:prSet presAssocID="{97454399-D53D-4C0C-B33D-E0FCF162300C}" presName="Accent6" presStyleLbl="node1" presStyleIdx="5" presStyleCnt="13"/>
      <dgm:spPr/>
    </dgm:pt>
    <dgm:pt modelId="{31A36685-6B6F-4B8E-9B6F-3636A0A9F2A4}" type="pres">
      <dgm:prSet presAssocID="{D61D9845-594D-4CF3-86AA-4AACBD5C9B63}" presName="Child1" presStyleLbl="node1" presStyleIdx="6" presStyleCnt="13" custScaleX="145707" custLinFactNeighborX="-26578" custLinFactNeighborY="-14167">
        <dgm:presLayoutVars>
          <dgm:chMax val="0"/>
          <dgm:chPref val="0"/>
        </dgm:presLayoutVars>
      </dgm:prSet>
      <dgm:spPr/>
      <dgm:t>
        <a:bodyPr/>
        <a:lstStyle/>
        <a:p>
          <a:endParaRPr lang="es-ES"/>
        </a:p>
      </dgm:t>
    </dgm:pt>
    <dgm:pt modelId="{42E2A18B-9992-4046-B80B-1581D2C6BEB0}" type="pres">
      <dgm:prSet presAssocID="{D61D9845-594D-4CF3-86AA-4AACBD5C9B63}" presName="Accent7" presStyleCnt="0"/>
      <dgm:spPr/>
    </dgm:pt>
    <dgm:pt modelId="{993D7DCE-BF53-42CD-8888-6E9701677F8E}" type="pres">
      <dgm:prSet presAssocID="{D61D9845-594D-4CF3-86AA-4AACBD5C9B63}" presName="AccentHold1" presStyleLbl="node1" presStyleIdx="7" presStyleCnt="13"/>
      <dgm:spPr/>
    </dgm:pt>
    <dgm:pt modelId="{4D5D4CB6-53F1-4A79-B3F3-333F14092772}" type="pres">
      <dgm:prSet presAssocID="{D61D9845-594D-4CF3-86AA-4AACBD5C9B63}" presName="Accent8" presStyleCnt="0"/>
      <dgm:spPr/>
    </dgm:pt>
    <dgm:pt modelId="{0A7ABDA3-7366-4EA8-A34F-075731ADAED5}" type="pres">
      <dgm:prSet presAssocID="{D61D9845-594D-4CF3-86AA-4AACBD5C9B63}" presName="AccentHold2" presStyleLbl="node1" presStyleIdx="8" presStyleCnt="13" custLinFactX="74019" custLinFactNeighborX="100000" custLinFactNeighborY="60513"/>
      <dgm:spPr/>
    </dgm:pt>
    <dgm:pt modelId="{E3DA363F-5636-4E90-9C70-FD78DC9E5AC8}" type="pres">
      <dgm:prSet presAssocID="{02853BE4-A85C-49A5-A586-A7CB8DF35E5B}" presName="Child2" presStyleLbl="node1" presStyleIdx="9" presStyleCnt="13" custScaleX="238866">
        <dgm:presLayoutVars>
          <dgm:chMax val="0"/>
          <dgm:chPref val="0"/>
        </dgm:presLayoutVars>
      </dgm:prSet>
      <dgm:spPr/>
      <dgm:t>
        <a:bodyPr/>
        <a:lstStyle/>
        <a:p>
          <a:endParaRPr lang="es-ES"/>
        </a:p>
      </dgm:t>
    </dgm:pt>
    <dgm:pt modelId="{934FFB51-DE94-41FB-A43D-91E6444EE023}" type="pres">
      <dgm:prSet presAssocID="{02853BE4-A85C-49A5-A586-A7CB8DF35E5B}" presName="Accent9" presStyleCnt="0"/>
      <dgm:spPr/>
    </dgm:pt>
    <dgm:pt modelId="{142EF1CE-1F3E-401E-A4F1-732D9BE5C476}" type="pres">
      <dgm:prSet presAssocID="{02853BE4-A85C-49A5-A586-A7CB8DF35E5B}" presName="AccentHold1" presStyleLbl="node1" presStyleIdx="10" presStyleCnt="13" custLinFactX="-13673" custLinFactNeighborX="-100000" custLinFactNeighborY="-21904"/>
      <dgm:spPr/>
    </dgm:pt>
    <dgm:pt modelId="{2D382E73-B81D-4521-BBDA-393014EF2888}" type="pres">
      <dgm:prSet presAssocID="{02853BE4-A85C-49A5-A586-A7CB8DF35E5B}" presName="Accent10" presStyleCnt="0"/>
      <dgm:spPr/>
    </dgm:pt>
    <dgm:pt modelId="{FDFF0C0F-78CB-4607-9B85-26131ABB2C3E}" type="pres">
      <dgm:prSet presAssocID="{02853BE4-A85C-49A5-A586-A7CB8DF35E5B}" presName="AccentHold2" presStyleLbl="node1" presStyleIdx="11" presStyleCnt="13" custLinFactX="600330" custLinFactY="-144607" custLinFactNeighborX="700000" custLinFactNeighborY="-200000"/>
      <dgm:spPr/>
    </dgm:pt>
    <dgm:pt modelId="{3A90BD0B-8533-4D7A-A7DE-979B64BBCC6E}" type="pres">
      <dgm:prSet presAssocID="{02853BE4-A85C-49A5-A586-A7CB8DF35E5B}" presName="Accent11" presStyleCnt="0"/>
      <dgm:spPr/>
    </dgm:pt>
    <dgm:pt modelId="{F2604BA0-DF4A-4E8D-B421-5BD9E36E4584}" type="pres">
      <dgm:prSet presAssocID="{02853BE4-A85C-49A5-A586-A7CB8DF35E5B}" presName="AccentHold3" presStyleLbl="node1" presStyleIdx="12" presStyleCnt="13"/>
      <dgm:spPr/>
    </dgm:pt>
  </dgm:ptLst>
  <dgm:cxnLst>
    <dgm:cxn modelId="{02B90A46-8E2B-442C-BDC2-7F3EE0670561}" srcId="{81077C2A-00EC-4D16-B73A-31B76C60A4B6}" destId="{97454399-D53D-4C0C-B33D-E0FCF162300C}" srcOrd="0" destOrd="0" parTransId="{557019BC-7BF1-4AB1-A917-9CB9AF2A644B}" sibTransId="{82876C03-18ED-41BD-B5FB-8BD2E481A6CD}"/>
    <dgm:cxn modelId="{D8474FE5-9F59-4774-8D38-34A1BA390B0E}" srcId="{97454399-D53D-4C0C-B33D-E0FCF162300C}" destId="{02853BE4-A85C-49A5-A586-A7CB8DF35E5B}" srcOrd="1" destOrd="0" parTransId="{B3AF4699-6FF2-4218-892D-FBD0A2B702FC}" sibTransId="{C5E3C478-69F0-41BC-A169-C3C03941A251}"/>
    <dgm:cxn modelId="{44DC4E88-0FF4-4102-9495-DC5CA2629775}" type="presOf" srcId="{97454399-D53D-4C0C-B33D-E0FCF162300C}" destId="{0A738558-88C7-4492-8D35-0E2ED0505D79}" srcOrd="0" destOrd="0" presId="urn:microsoft.com/office/officeart/2009/3/layout/CircleRelationship"/>
    <dgm:cxn modelId="{7208D501-E6EE-4DA8-9E61-AF5040BF14C2}" type="presOf" srcId="{02853BE4-A85C-49A5-A586-A7CB8DF35E5B}" destId="{E3DA363F-5636-4E90-9C70-FD78DC9E5AC8}" srcOrd="0" destOrd="0" presId="urn:microsoft.com/office/officeart/2009/3/layout/CircleRelationship"/>
    <dgm:cxn modelId="{69BF5AF9-1674-4357-84B9-CD4B2A8555C5}" type="presOf" srcId="{D61D9845-594D-4CF3-86AA-4AACBD5C9B63}" destId="{31A36685-6B6F-4B8E-9B6F-3636A0A9F2A4}" srcOrd="0" destOrd="0" presId="urn:microsoft.com/office/officeart/2009/3/layout/CircleRelationship"/>
    <dgm:cxn modelId="{67BC6C6F-57B8-47E0-9FE3-46F90973AA1E}" type="presOf" srcId="{81077C2A-00EC-4D16-B73A-31B76C60A4B6}" destId="{49107F8C-85C3-4AF1-8442-F1BD8225B981}" srcOrd="0" destOrd="0" presId="urn:microsoft.com/office/officeart/2009/3/layout/CircleRelationship"/>
    <dgm:cxn modelId="{B8E358DE-7245-4452-BF1D-BA361243A38F}" srcId="{97454399-D53D-4C0C-B33D-E0FCF162300C}" destId="{D61D9845-594D-4CF3-86AA-4AACBD5C9B63}" srcOrd="0" destOrd="0" parTransId="{43FDB706-8576-421E-AAC5-1289D3370C52}" sibTransId="{6945FFC7-FC96-4802-B0CB-D216CD4611E4}"/>
    <dgm:cxn modelId="{FB3522C2-C215-42D7-A724-962E1E6F8994}" type="presParOf" srcId="{49107F8C-85C3-4AF1-8442-F1BD8225B981}" destId="{0A738558-88C7-4492-8D35-0E2ED0505D79}" srcOrd="0" destOrd="0" presId="urn:microsoft.com/office/officeart/2009/3/layout/CircleRelationship"/>
    <dgm:cxn modelId="{89D7D9F4-9E18-477E-A014-06E6BD911CA7}" type="presParOf" srcId="{49107F8C-85C3-4AF1-8442-F1BD8225B981}" destId="{AEFF24AE-8EC0-45F0-A090-6E321EE48B01}" srcOrd="1" destOrd="0" presId="urn:microsoft.com/office/officeart/2009/3/layout/CircleRelationship"/>
    <dgm:cxn modelId="{7A779548-3EEA-42AF-957C-D32D89AB4BF8}" type="presParOf" srcId="{49107F8C-85C3-4AF1-8442-F1BD8225B981}" destId="{EF3E381B-6320-42AC-9C50-B2BBE3E884C2}" srcOrd="2" destOrd="0" presId="urn:microsoft.com/office/officeart/2009/3/layout/CircleRelationship"/>
    <dgm:cxn modelId="{B955D4BE-101E-407F-877D-045060208129}" type="presParOf" srcId="{49107F8C-85C3-4AF1-8442-F1BD8225B981}" destId="{BC09A201-4FCD-4BA9-A9C0-2B6401EC09C8}" srcOrd="3" destOrd="0" presId="urn:microsoft.com/office/officeart/2009/3/layout/CircleRelationship"/>
    <dgm:cxn modelId="{2F505E11-3C17-4E09-A780-96FD63F57AA2}" type="presParOf" srcId="{49107F8C-85C3-4AF1-8442-F1BD8225B981}" destId="{BEB37691-C571-4B09-B883-F1028D43B9FE}" srcOrd="4" destOrd="0" presId="urn:microsoft.com/office/officeart/2009/3/layout/CircleRelationship"/>
    <dgm:cxn modelId="{D64C606B-0A53-4BFD-848C-411F34226C9A}" type="presParOf" srcId="{49107F8C-85C3-4AF1-8442-F1BD8225B981}" destId="{C0E6E87A-E4F9-4F9E-92DB-2EB85F9789F9}" srcOrd="5" destOrd="0" presId="urn:microsoft.com/office/officeart/2009/3/layout/CircleRelationship"/>
    <dgm:cxn modelId="{C27F0CC4-691A-4805-88C1-2E5C8C4C3AF5}" type="presParOf" srcId="{49107F8C-85C3-4AF1-8442-F1BD8225B981}" destId="{91AAC1C7-F0D7-4BE8-8B8C-7DE3EB2EB765}" srcOrd="6" destOrd="0" presId="urn:microsoft.com/office/officeart/2009/3/layout/CircleRelationship"/>
    <dgm:cxn modelId="{7847B541-07DB-4147-9FBA-1C6CBD22EE39}" type="presParOf" srcId="{49107F8C-85C3-4AF1-8442-F1BD8225B981}" destId="{31A36685-6B6F-4B8E-9B6F-3636A0A9F2A4}" srcOrd="7" destOrd="0" presId="urn:microsoft.com/office/officeart/2009/3/layout/CircleRelationship"/>
    <dgm:cxn modelId="{678FA609-7FF5-4D45-AE65-A5CE6F4A07BB}" type="presParOf" srcId="{49107F8C-85C3-4AF1-8442-F1BD8225B981}" destId="{42E2A18B-9992-4046-B80B-1581D2C6BEB0}" srcOrd="8" destOrd="0" presId="urn:microsoft.com/office/officeart/2009/3/layout/CircleRelationship"/>
    <dgm:cxn modelId="{711CCC8C-9D01-4B38-9C11-57162B70CF98}" type="presParOf" srcId="{42E2A18B-9992-4046-B80B-1581D2C6BEB0}" destId="{993D7DCE-BF53-42CD-8888-6E9701677F8E}" srcOrd="0" destOrd="0" presId="urn:microsoft.com/office/officeart/2009/3/layout/CircleRelationship"/>
    <dgm:cxn modelId="{509DE66F-CFF2-4CAA-BFD4-C66C2B0FF1CB}" type="presParOf" srcId="{49107F8C-85C3-4AF1-8442-F1BD8225B981}" destId="{4D5D4CB6-53F1-4A79-B3F3-333F14092772}" srcOrd="9" destOrd="0" presId="urn:microsoft.com/office/officeart/2009/3/layout/CircleRelationship"/>
    <dgm:cxn modelId="{4E98BD46-D759-45CA-9F39-D08DC4D9EE0C}" type="presParOf" srcId="{4D5D4CB6-53F1-4A79-B3F3-333F14092772}" destId="{0A7ABDA3-7366-4EA8-A34F-075731ADAED5}" srcOrd="0" destOrd="0" presId="urn:microsoft.com/office/officeart/2009/3/layout/CircleRelationship"/>
    <dgm:cxn modelId="{6120ED4C-04AC-4533-8DD5-8A69648A6501}" type="presParOf" srcId="{49107F8C-85C3-4AF1-8442-F1BD8225B981}" destId="{E3DA363F-5636-4E90-9C70-FD78DC9E5AC8}" srcOrd="10" destOrd="0" presId="urn:microsoft.com/office/officeart/2009/3/layout/CircleRelationship"/>
    <dgm:cxn modelId="{4950610F-9D16-48F7-9E5F-E2A869060373}" type="presParOf" srcId="{49107F8C-85C3-4AF1-8442-F1BD8225B981}" destId="{934FFB51-DE94-41FB-A43D-91E6444EE023}" srcOrd="11" destOrd="0" presId="urn:microsoft.com/office/officeart/2009/3/layout/CircleRelationship"/>
    <dgm:cxn modelId="{4AEE3A48-7F91-466B-BE97-3202C9AC1C8D}" type="presParOf" srcId="{934FFB51-DE94-41FB-A43D-91E6444EE023}" destId="{142EF1CE-1F3E-401E-A4F1-732D9BE5C476}" srcOrd="0" destOrd="0" presId="urn:microsoft.com/office/officeart/2009/3/layout/CircleRelationship"/>
    <dgm:cxn modelId="{B3E13967-0C91-4295-9B92-8545BF22655C}" type="presParOf" srcId="{49107F8C-85C3-4AF1-8442-F1BD8225B981}" destId="{2D382E73-B81D-4521-BBDA-393014EF2888}" srcOrd="12" destOrd="0" presId="urn:microsoft.com/office/officeart/2009/3/layout/CircleRelationship"/>
    <dgm:cxn modelId="{C43688EC-9C5A-4F1F-ACF1-18633609C262}" type="presParOf" srcId="{2D382E73-B81D-4521-BBDA-393014EF2888}" destId="{FDFF0C0F-78CB-4607-9B85-26131ABB2C3E}" srcOrd="0" destOrd="0" presId="urn:microsoft.com/office/officeart/2009/3/layout/CircleRelationship"/>
    <dgm:cxn modelId="{91563305-3C92-4203-9EAF-9AF9323D9B72}" type="presParOf" srcId="{49107F8C-85C3-4AF1-8442-F1BD8225B981}" destId="{3A90BD0B-8533-4D7A-A7DE-979B64BBCC6E}" srcOrd="13" destOrd="0" presId="urn:microsoft.com/office/officeart/2009/3/layout/CircleRelationship"/>
    <dgm:cxn modelId="{A16ED546-CBA1-462F-B3A7-77B381CEE73C}" type="presParOf" srcId="{3A90BD0B-8533-4D7A-A7DE-979B64BBCC6E}" destId="{F2604BA0-DF4A-4E8D-B421-5BD9E36E4584}"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5213A5-9BB1-4586-8440-4FAD56143FE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58EAEA29-345E-4060-AADE-ECF4882F8474}">
      <dgm:prSet phldrT="[Texto]" custT="1"/>
      <dgm:spPr/>
      <dgm:t>
        <a:bodyPr/>
        <a:lstStyle/>
        <a:p>
          <a:r>
            <a:rPr lang="es-ES" sz="2400" b="1" dirty="0" smtClean="0"/>
            <a:t>Desarrollo Histórico del DP</a:t>
          </a:r>
          <a:endParaRPr lang="es-ES" sz="2400" b="1" dirty="0"/>
        </a:p>
      </dgm:t>
    </dgm:pt>
    <dgm:pt modelId="{8E194573-80DE-44EC-B5D5-D82C1E20A454}" type="parTrans" cxnId="{70B5B3C8-67DB-4E7C-8002-1DA5957B0DCB}">
      <dgm:prSet/>
      <dgm:spPr/>
      <dgm:t>
        <a:bodyPr/>
        <a:lstStyle/>
        <a:p>
          <a:endParaRPr lang="es-ES"/>
        </a:p>
      </dgm:t>
    </dgm:pt>
    <dgm:pt modelId="{2114EE5A-8D3D-44F5-8766-FD45FD0E9DFD}" type="sibTrans" cxnId="{70B5B3C8-67DB-4E7C-8002-1DA5957B0DCB}">
      <dgm:prSet/>
      <dgm:spPr/>
      <dgm:t>
        <a:bodyPr/>
        <a:lstStyle/>
        <a:p>
          <a:endParaRPr lang="es-ES"/>
        </a:p>
      </dgm:t>
    </dgm:pt>
    <dgm:pt modelId="{20CCA778-331D-4A1B-AEDC-28CDC2264166}">
      <dgm:prSet phldrT="[Texto]" custT="1"/>
      <dgm:spPr/>
      <dgm:t>
        <a:bodyPr/>
        <a:lstStyle/>
        <a:p>
          <a:r>
            <a:rPr lang="es-ES_tradnl" sz="2000" b="1" dirty="0" smtClean="0"/>
            <a:t>Concepciones positivista </a:t>
          </a:r>
          <a:endParaRPr lang="es-ES" sz="2000" b="1" dirty="0"/>
        </a:p>
      </dgm:t>
    </dgm:pt>
    <dgm:pt modelId="{D8F73D88-08D2-4207-9B59-B01D849E3134}" type="parTrans" cxnId="{D8BD2DCC-5AFB-4E4A-9E12-467423C7192C}">
      <dgm:prSet/>
      <dgm:spPr/>
      <dgm:t>
        <a:bodyPr/>
        <a:lstStyle/>
        <a:p>
          <a:endParaRPr lang="es-ES"/>
        </a:p>
      </dgm:t>
    </dgm:pt>
    <dgm:pt modelId="{391CCD6B-FBA2-406A-9594-272B3AB78239}" type="sibTrans" cxnId="{D8BD2DCC-5AFB-4E4A-9E12-467423C7192C}">
      <dgm:prSet/>
      <dgm:spPr/>
      <dgm:t>
        <a:bodyPr/>
        <a:lstStyle/>
        <a:p>
          <a:endParaRPr lang="es-ES"/>
        </a:p>
      </dgm:t>
    </dgm:pt>
    <dgm:pt modelId="{CA1DE4CE-6F7C-4FA0-99A0-EAE80838B5D5}">
      <dgm:prSet phldrT="[Texto]" custT="1"/>
      <dgm:spPr/>
      <dgm:t>
        <a:bodyPr/>
        <a:lstStyle/>
        <a:p>
          <a:r>
            <a:rPr lang="es-ES_tradnl" sz="2000" b="1" dirty="0" smtClean="0"/>
            <a:t>Concepciones neopositivista </a:t>
          </a:r>
          <a:endParaRPr lang="es-ES" sz="2000" b="1" dirty="0"/>
        </a:p>
      </dgm:t>
    </dgm:pt>
    <dgm:pt modelId="{47F68341-ACE7-45D3-A91B-0F2AE1428073}" type="parTrans" cxnId="{FEA5DB1A-1CFF-4951-9CD3-DBF1ECC2ED27}">
      <dgm:prSet/>
      <dgm:spPr/>
      <dgm:t>
        <a:bodyPr/>
        <a:lstStyle/>
        <a:p>
          <a:endParaRPr lang="es-ES"/>
        </a:p>
      </dgm:t>
    </dgm:pt>
    <dgm:pt modelId="{85460251-2EC6-4891-B792-09EA6C9AA7F4}" type="sibTrans" cxnId="{FEA5DB1A-1CFF-4951-9CD3-DBF1ECC2ED27}">
      <dgm:prSet/>
      <dgm:spPr/>
      <dgm:t>
        <a:bodyPr/>
        <a:lstStyle/>
        <a:p>
          <a:endParaRPr lang="es-ES"/>
        </a:p>
      </dgm:t>
    </dgm:pt>
    <dgm:pt modelId="{B6DD224D-054D-4B72-87D1-CD1A2FDF421D}">
      <dgm:prSet custT="1"/>
      <dgm:spPr/>
      <dgm:t>
        <a:bodyPr/>
        <a:lstStyle/>
        <a:p>
          <a:r>
            <a:rPr lang="es-ES" sz="1800" b="1" dirty="0" smtClean="0"/>
            <a:t>La ecléctica</a:t>
          </a:r>
          <a:endParaRPr lang="es-ES" sz="1800" dirty="0"/>
        </a:p>
      </dgm:t>
    </dgm:pt>
    <dgm:pt modelId="{035F9905-D32A-4336-B398-DBE071E00381}">
      <dgm:prSet custT="1"/>
      <dgm:spPr/>
      <dgm:t>
        <a:bodyPr/>
        <a:lstStyle/>
        <a:p>
          <a:r>
            <a:rPr lang="es-ES" sz="1800" b="1" dirty="0" smtClean="0"/>
            <a:t>La utilitarista</a:t>
          </a:r>
          <a:endParaRPr lang="es-ES" sz="1800" dirty="0"/>
        </a:p>
      </dgm:t>
    </dgm:pt>
    <dgm:pt modelId="{9FF4B2FB-43F3-4CC1-805F-E923558BBC9F}">
      <dgm:prSet custT="1"/>
      <dgm:spPr/>
      <dgm:t>
        <a:bodyPr/>
        <a:lstStyle/>
        <a:p>
          <a:r>
            <a:rPr lang="es-ES" sz="1800" b="1" dirty="0" smtClean="0"/>
            <a:t>La retribucionista</a:t>
          </a:r>
          <a:endParaRPr lang="es-ES" sz="1800" dirty="0"/>
        </a:p>
      </dgm:t>
    </dgm:pt>
    <dgm:pt modelId="{D2825BCE-E51B-4B1F-8F6D-478A736276C1}">
      <dgm:prSet custT="1"/>
      <dgm:spPr/>
      <dgm:t>
        <a:bodyPr/>
        <a:lstStyle/>
        <a:p>
          <a:r>
            <a:rPr lang="es-ES" sz="1800" b="1" dirty="0" smtClean="0"/>
            <a:t>La contractualista</a:t>
          </a:r>
          <a:endParaRPr lang="es-ES" sz="1800" dirty="0"/>
        </a:p>
      </dgm:t>
    </dgm:pt>
    <dgm:pt modelId="{8A46C056-E852-47D8-81BE-E7E900969FB9}">
      <dgm:prSet phldrT="[Texto]" custT="1"/>
      <dgm:spPr/>
      <dgm:t>
        <a:bodyPr/>
        <a:lstStyle/>
        <a:p>
          <a:r>
            <a:rPr lang="es-ES_tradnl" sz="2000" b="1" dirty="0" smtClean="0"/>
            <a:t>Concepciones ius naturalista</a:t>
          </a:r>
          <a:endParaRPr lang="es-ES" sz="2000" b="1" dirty="0"/>
        </a:p>
      </dgm:t>
    </dgm:pt>
    <dgm:pt modelId="{F3748740-3C65-4F93-B7B0-2232223B0FA3}" type="sibTrans" cxnId="{0ADE0161-5BA4-4997-B623-91B8497B8E6C}">
      <dgm:prSet/>
      <dgm:spPr/>
      <dgm:t>
        <a:bodyPr/>
        <a:lstStyle/>
        <a:p>
          <a:endParaRPr lang="es-ES"/>
        </a:p>
      </dgm:t>
    </dgm:pt>
    <dgm:pt modelId="{44144F68-CA83-4472-8F09-F4A7D211F15B}" type="parTrans" cxnId="{0ADE0161-5BA4-4997-B623-91B8497B8E6C}">
      <dgm:prSet/>
      <dgm:spPr/>
      <dgm:t>
        <a:bodyPr/>
        <a:lstStyle/>
        <a:p>
          <a:endParaRPr lang="es-ES"/>
        </a:p>
      </dgm:t>
    </dgm:pt>
    <dgm:pt modelId="{1738164F-ADF0-4A74-A503-DB968033FD7C}" type="sibTrans" cxnId="{DF6A43E6-D83A-402F-91A5-D6EAC7163E2D}">
      <dgm:prSet/>
      <dgm:spPr/>
      <dgm:t>
        <a:bodyPr/>
        <a:lstStyle/>
        <a:p>
          <a:endParaRPr lang="es-ES"/>
        </a:p>
      </dgm:t>
    </dgm:pt>
    <dgm:pt modelId="{3EC13F44-738C-4DEB-9101-A36EC50AC740}" type="parTrans" cxnId="{DF6A43E6-D83A-402F-91A5-D6EAC7163E2D}">
      <dgm:prSet/>
      <dgm:spPr/>
      <dgm:t>
        <a:bodyPr/>
        <a:lstStyle/>
        <a:p>
          <a:endParaRPr lang="es-ES"/>
        </a:p>
      </dgm:t>
    </dgm:pt>
    <dgm:pt modelId="{6AD28DE5-BF14-4765-B181-DE62796F335F}" type="sibTrans" cxnId="{22FADD13-431B-4A93-822F-F51B3E1A1F75}">
      <dgm:prSet/>
      <dgm:spPr/>
      <dgm:t>
        <a:bodyPr/>
        <a:lstStyle/>
        <a:p>
          <a:endParaRPr lang="es-ES"/>
        </a:p>
      </dgm:t>
    </dgm:pt>
    <dgm:pt modelId="{E9635E93-7DED-40FB-B6A1-C91294DC6EF4}" type="parTrans" cxnId="{22FADD13-431B-4A93-822F-F51B3E1A1F75}">
      <dgm:prSet/>
      <dgm:spPr/>
      <dgm:t>
        <a:bodyPr/>
        <a:lstStyle/>
        <a:p>
          <a:endParaRPr lang="es-ES"/>
        </a:p>
      </dgm:t>
    </dgm:pt>
    <dgm:pt modelId="{88114AA0-67B0-471B-8354-757529AFEAB3}" type="sibTrans" cxnId="{990F451B-57DF-425F-AAEC-9CAF371CA8F8}">
      <dgm:prSet/>
      <dgm:spPr/>
      <dgm:t>
        <a:bodyPr/>
        <a:lstStyle/>
        <a:p>
          <a:endParaRPr lang="es-ES"/>
        </a:p>
      </dgm:t>
    </dgm:pt>
    <dgm:pt modelId="{DCE57BAF-537E-47A3-BBAD-17375F31153E}" type="parTrans" cxnId="{990F451B-57DF-425F-AAEC-9CAF371CA8F8}">
      <dgm:prSet/>
      <dgm:spPr/>
      <dgm:t>
        <a:bodyPr/>
        <a:lstStyle/>
        <a:p>
          <a:endParaRPr lang="es-ES"/>
        </a:p>
      </dgm:t>
    </dgm:pt>
    <dgm:pt modelId="{74175769-7E98-4E28-A0D7-C0C1474EA60F}" type="sibTrans" cxnId="{FA475BCA-C9C9-4814-9E77-61155C4C7395}">
      <dgm:prSet/>
      <dgm:spPr/>
      <dgm:t>
        <a:bodyPr/>
        <a:lstStyle/>
        <a:p>
          <a:endParaRPr lang="es-ES"/>
        </a:p>
      </dgm:t>
    </dgm:pt>
    <dgm:pt modelId="{1F9EB5BF-0D5C-45D8-9857-C72271F72D5E}" type="parTrans" cxnId="{FA475BCA-C9C9-4814-9E77-61155C4C7395}">
      <dgm:prSet/>
      <dgm:spPr/>
      <dgm:t>
        <a:bodyPr/>
        <a:lstStyle/>
        <a:p>
          <a:endParaRPr lang="es-ES"/>
        </a:p>
      </dgm:t>
    </dgm:pt>
    <dgm:pt modelId="{E20040BA-D53A-49C4-B264-E4B41DA962DD}" type="pres">
      <dgm:prSet presAssocID="{EF5213A5-9BB1-4586-8440-4FAD56143FE0}" presName="hierChild1" presStyleCnt="0">
        <dgm:presLayoutVars>
          <dgm:orgChart val="1"/>
          <dgm:chPref val="1"/>
          <dgm:dir/>
          <dgm:animOne val="branch"/>
          <dgm:animLvl val="lvl"/>
          <dgm:resizeHandles/>
        </dgm:presLayoutVars>
      </dgm:prSet>
      <dgm:spPr/>
      <dgm:t>
        <a:bodyPr/>
        <a:lstStyle/>
        <a:p>
          <a:endParaRPr lang="es-ES"/>
        </a:p>
      </dgm:t>
    </dgm:pt>
    <dgm:pt modelId="{8EB98E8F-3AE9-4BBE-8E0E-B21B17D2AF8D}" type="pres">
      <dgm:prSet presAssocID="{58EAEA29-345E-4060-AADE-ECF4882F8474}" presName="hierRoot1" presStyleCnt="0">
        <dgm:presLayoutVars>
          <dgm:hierBranch val="init"/>
        </dgm:presLayoutVars>
      </dgm:prSet>
      <dgm:spPr/>
    </dgm:pt>
    <dgm:pt modelId="{1217F0A2-FDB0-4E7B-8DA2-4BC52BD30DDA}" type="pres">
      <dgm:prSet presAssocID="{58EAEA29-345E-4060-AADE-ECF4882F8474}" presName="rootComposite1" presStyleCnt="0"/>
      <dgm:spPr/>
    </dgm:pt>
    <dgm:pt modelId="{9C4DC4AF-A5DB-433C-B812-344BE5E9D19B}" type="pres">
      <dgm:prSet presAssocID="{58EAEA29-345E-4060-AADE-ECF4882F8474}" presName="rootText1" presStyleLbl="node0" presStyleIdx="0" presStyleCnt="1" custScaleX="259961" custLinFactNeighborX="-3307" custLinFactNeighborY="-98728">
        <dgm:presLayoutVars>
          <dgm:chPref val="3"/>
        </dgm:presLayoutVars>
      </dgm:prSet>
      <dgm:spPr/>
      <dgm:t>
        <a:bodyPr/>
        <a:lstStyle/>
        <a:p>
          <a:endParaRPr lang="es-ES"/>
        </a:p>
      </dgm:t>
    </dgm:pt>
    <dgm:pt modelId="{411C2375-896D-408F-8434-85BBD8C273B9}" type="pres">
      <dgm:prSet presAssocID="{58EAEA29-345E-4060-AADE-ECF4882F8474}" presName="rootConnector1" presStyleLbl="node1" presStyleIdx="0" presStyleCnt="0"/>
      <dgm:spPr/>
      <dgm:t>
        <a:bodyPr/>
        <a:lstStyle/>
        <a:p>
          <a:endParaRPr lang="es-ES"/>
        </a:p>
      </dgm:t>
    </dgm:pt>
    <dgm:pt modelId="{4FC81366-38BB-48C5-906C-063DFAB0DEFC}" type="pres">
      <dgm:prSet presAssocID="{58EAEA29-345E-4060-AADE-ECF4882F8474}" presName="hierChild2" presStyleCnt="0"/>
      <dgm:spPr/>
    </dgm:pt>
    <dgm:pt modelId="{FAC5103A-8F94-496B-B812-BD0DCBF7CFA6}" type="pres">
      <dgm:prSet presAssocID="{44144F68-CA83-4472-8F09-F4A7D211F15B}" presName="Name37" presStyleLbl="parChTrans1D2" presStyleIdx="0" presStyleCnt="3"/>
      <dgm:spPr/>
      <dgm:t>
        <a:bodyPr/>
        <a:lstStyle/>
        <a:p>
          <a:endParaRPr lang="es-ES"/>
        </a:p>
      </dgm:t>
    </dgm:pt>
    <dgm:pt modelId="{B56018C5-FBA7-433C-842D-DB7EC5632223}" type="pres">
      <dgm:prSet presAssocID="{8A46C056-E852-47D8-81BE-E7E900969FB9}" presName="hierRoot2" presStyleCnt="0">
        <dgm:presLayoutVars>
          <dgm:hierBranch val="init"/>
        </dgm:presLayoutVars>
      </dgm:prSet>
      <dgm:spPr/>
    </dgm:pt>
    <dgm:pt modelId="{20E6BB17-7736-4733-A977-3FD8511FE2A9}" type="pres">
      <dgm:prSet presAssocID="{8A46C056-E852-47D8-81BE-E7E900969FB9}" presName="rootComposite" presStyleCnt="0"/>
      <dgm:spPr/>
    </dgm:pt>
    <dgm:pt modelId="{105AEB01-2920-4658-B3D4-EFB69B74BF68}" type="pres">
      <dgm:prSet presAssocID="{8A46C056-E852-47D8-81BE-E7E900969FB9}" presName="rootText" presStyleLbl="node2" presStyleIdx="0" presStyleCnt="3" custScaleX="234867" custLinFactX="-38867" custLinFactNeighborX="-100000" custLinFactNeighborY="-924">
        <dgm:presLayoutVars>
          <dgm:chPref val="3"/>
        </dgm:presLayoutVars>
      </dgm:prSet>
      <dgm:spPr/>
      <dgm:t>
        <a:bodyPr/>
        <a:lstStyle/>
        <a:p>
          <a:endParaRPr lang="es-ES"/>
        </a:p>
      </dgm:t>
    </dgm:pt>
    <dgm:pt modelId="{A4621F29-B7DA-49B0-9769-370FB74F7B99}" type="pres">
      <dgm:prSet presAssocID="{8A46C056-E852-47D8-81BE-E7E900969FB9}" presName="rootConnector" presStyleLbl="node2" presStyleIdx="0" presStyleCnt="3"/>
      <dgm:spPr/>
      <dgm:t>
        <a:bodyPr/>
        <a:lstStyle/>
        <a:p>
          <a:endParaRPr lang="es-ES"/>
        </a:p>
      </dgm:t>
    </dgm:pt>
    <dgm:pt modelId="{93A363AC-6C97-48A2-9A94-27D2799361DC}" type="pres">
      <dgm:prSet presAssocID="{8A46C056-E852-47D8-81BE-E7E900969FB9}" presName="hierChild4" presStyleCnt="0"/>
      <dgm:spPr/>
    </dgm:pt>
    <dgm:pt modelId="{F2EB85B2-CDC0-4696-B9D0-0D99E43E097C}" type="pres">
      <dgm:prSet presAssocID="{1F9EB5BF-0D5C-45D8-9857-C72271F72D5E}" presName="Name37" presStyleLbl="parChTrans1D3" presStyleIdx="0" presStyleCnt="4"/>
      <dgm:spPr/>
      <dgm:t>
        <a:bodyPr/>
        <a:lstStyle/>
        <a:p>
          <a:endParaRPr lang="es-ES"/>
        </a:p>
      </dgm:t>
    </dgm:pt>
    <dgm:pt modelId="{4D53A960-98F8-4C90-A10F-05F5AA828780}" type="pres">
      <dgm:prSet presAssocID="{D2825BCE-E51B-4B1F-8F6D-478A736276C1}" presName="hierRoot2" presStyleCnt="0">
        <dgm:presLayoutVars>
          <dgm:hierBranch val="init"/>
        </dgm:presLayoutVars>
      </dgm:prSet>
      <dgm:spPr/>
    </dgm:pt>
    <dgm:pt modelId="{0F775082-21A8-48C8-8D12-D538D0309BEA}" type="pres">
      <dgm:prSet presAssocID="{D2825BCE-E51B-4B1F-8F6D-478A736276C1}" presName="rootComposite" presStyleCnt="0"/>
      <dgm:spPr/>
    </dgm:pt>
    <dgm:pt modelId="{3336D700-1901-4358-9D2D-DC545DEDA34A}" type="pres">
      <dgm:prSet presAssocID="{D2825BCE-E51B-4B1F-8F6D-478A736276C1}" presName="rootText" presStyleLbl="node3" presStyleIdx="0" presStyleCnt="4" custScaleX="134586" custLinFactNeighborX="-8286" custLinFactNeighborY="-28282">
        <dgm:presLayoutVars>
          <dgm:chPref val="3"/>
        </dgm:presLayoutVars>
      </dgm:prSet>
      <dgm:spPr/>
      <dgm:t>
        <a:bodyPr/>
        <a:lstStyle/>
        <a:p>
          <a:endParaRPr lang="es-ES"/>
        </a:p>
      </dgm:t>
    </dgm:pt>
    <dgm:pt modelId="{E92AFC0A-B89E-4CAC-B87A-27D7D531C9F7}" type="pres">
      <dgm:prSet presAssocID="{D2825BCE-E51B-4B1F-8F6D-478A736276C1}" presName="rootConnector" presStyleLbl="node3" presStyleIdx="0" presStyleCnt="4"/>
      <dgm:spPr/>
      <dgm:t>
        <a:bodyPr/>
        <a:lstStyle/>
        <a:p>
          <a:endParaRPr lang="es-ES"/>
        </a:p>
      </dgm:t>
    </dgm:pt>
    <dgm:pt modelId="{B2F9FAB9-C6F6-42DC-86C9-D2FF670C7517}" type="pres">
      <dgm:prSet presAssocID="{D2825BCE-E51B-4B1F-8F6D-478A736276C1}" presName="hierChild4" presStyleCnt="0"/>
      <dgm:spPr/>
    </dgm:pt>
    <dgm:pt modelId="{6A8A14A3-4E7C-4926-AD20-4EBEB2688500}" type="pres">
      <dgm:prSet presAssocID="{D2825BCE-E51B-4B1F-8F6D-478A736276C1}" presName="hierChild5" presStyleCnt="0"/>
      <dgm:spPr/>
    </dgm:pt>
    <dgm:pt modelId="{8051583F-60FD-4876-A1B4-FD4D2928D118}" type="pres">
      <dgm:prSet presAssocID="{DCE57BAF-537E-47A3-BBAD-17375F31153E}" presName="Name37" presStyleLbl="parChTrans1D3" presStyleIdx="1" presStyleCnt="4"/>
      <dgm:spPr/>
      <dgm:t>
        <a:bodyPr/>
        <a:lstStyle/>
        <a:p>
          <a:endParaRPr lang="es-ES"/>
        </a:p>
      </dgm:t>
    </dgm:pt>
    <dgm:pt modelId="{F4D9CEDC-5D05-4B77-BF48-A3396EAFCCCE}" type="pres">
      <dgm:prSet presAssocID="{9FF4B2FB-43F3-4CC1-805F-E923558BBC9F}" presName="hierRoot2" presStyleCnt="0">
        <dgm:presLayoutVars>
          <dgm:hierBranch val="init"/>
        </dgm:presLayoutVars>
      </dgm:prSet>
      <dgm:spPr/>
    </dgm:pt>
    <dgm:pt modelId="{D2251C85-7930-461F-BA72-7AD4F2905BC0}" type="pres">
      <dgm:prSet presAssocID="{9FF4B2FB-43F3-4CC1-805F-E923558BBC9F}" presName="rootComposite" presStyleCnt="0"/>
      <dgm:spPr/>
    </dgm:pt>
    <dgm:pt modelId="{7F9CEF7E-919C-4E33-A9B8-5A34A00BA671}" type="pres">
      <dgm:prSet presAssocID="{9FF4B2FB-43F3-4CC1-805F-E923558BBC9F}" presName="rootText" presStyleLbl="node3" presStyleIdx="1" presStyleCnt="4" custScaleX="134586" custLinFactNeighborX="-8286" custLinFactNeighborY="-28282">
        <dgm:presLayoutVars>
          <dgm:chPref val="3"/>
        </dgm:presLayoutVars>
      </dgm:prSet>
      <dgm:spPr/>
      <dgm:t>
        <a:bodyPr/>
        <a:lstStyle/>
        <a:p>
          <a:endParaRPr lang="es-ES"/>
        </a:p>
      </dgm:t>
    </dgm:pt>
    <dgm:pt modelId="{07B1B78A-88E6-4CD6-BC64-826A6D2E5998}" type="pres">
      <dgm:prSet presAssocID="{9FF4B2FB-43F3-4CC1-805F-E923558BBC9F}" presName="rootConnector" presStyleLbl="node3" presStyleIdx="1" presStyleCnt="4"/>
      <dgm:spPr/>
      <dgm:t>
        <a:bodyPr/>
        <a:lstStyle/>
        <a:p>
          <a:endParaRPr lang="es-ES"/>
        </a:p>
      </dgm:t>
    </dgm:pt>
    <dgm:pt modelId="{F96A04B6-C135-4DD3-AC4B-E3CCBF23224E}" type="pres">
      <dgm:prSet presAssocID="{9FF4B2FB-43F3-4CC1-805F-E923558BBC9F}" presName="hierChild4" presStyleCnt="0"/>
      <dgm:spPr/>
    </dgm:pt>
    <dgm:pt modelId="{B4FE0437-941E-46A6-A254-10113AA50926}" type="pres">
      <dgm:prSet presAssocID="{9FF4B2FB-43F3-4CC1-805F-E923558BBC9F}" presName="hierChild5" presStyleCnt="0"/>
      <dgm:spPr/>
    </dgm:pt>
    <dgm:pt modelId="{13EA664D-8DC7-4798-9D32-84C967E935E4}" type="pres">
      <dgm:prSet presAssocID="{E9635E93-7DED-40FB-B6A1-C91294DC6EF4}" presName="Name37" presStyleLbl="parChTrans1D3" presStyleIdx="2" presStyleCnt="4"/>
      <dgm:spPr/>
      <dgm:t>
        <a:bodyPr/>
        <a:lstStyle/>
        <a:p>
          <a:endParaRPr lang="es-ES"/>
        </a:p>
      </dgm:t>
    </dgm:pt>
    <dgm:pt modelId="{CC344DDB-1E83-4129-BB3B-17CB42CF543B}" type="pres">
      <dgm:prSet presAssocID="{035F9905-D32A-4336-B398-DBE071E00381}" presName="hierRoot2" presStyleCnt="0">
        <dgm:presLayoutVars>
          <dgm:hierBranch val="init"/>
        </dgm:presLayoutVars>
      </dgm:prSet>
      <dgm:spPr/>
    </dgm:pt>
    <dgm:pt modelId="{DDB621B7-F965-482E-B9A6-FBE3C2BB72B5}" type="pres">
      <dgm:prSet presAssocID="{035F9905-D32A-4336-B398-DBE071E00381}" presName="rootComposite" presStyleCnt="0"/>
      <dgm:spPr/>
    </dgm:pt>
    <dgm:pt modelId="{7255328C-6A26-43D2-822A-2C4750B27A48}" type="pres">
      <dgm:prSet presAssocID="{035F9905-D32A-4336-B398-DBE071E00381}" presName="rootText" presStyleLbl="node3" presStyleIdx="2" presStyleCnt="4" custScaleX="134586" custLinFactNeighborX="-8286" custLinFactNeighborY="-28282">
        <dgm:presLayoutVars>
          <dgm:chPref val="3"/>
        </dgm:presLayoutVars>
      </dgm:prSet>
      <dgm:spPr/>
      <dgm:t>
        <a:bodyPr/>
        <a:lstStyle/>
        <a:p>
          <a:endParaRPr lang="es-ES"/>
        </a:p>
      </dgm:t>
    </dgm:pt>
    <dgm:pt modelId="{350D3F7D-4F6F-4270-93E9-AA3C5A19D736}" type="pres">
      <dgm:prSet presAssocID="{035F9905-D32A-4336-B398-DBE071E00381}" presName="rootConnector" presStyleLbl="node3" presStyleIdx="2" presStyleCnt="4"/>
      <dgm:spPr/>
      <dgm:t>
        <a:bodyPr/>
        <a:lstStyle/>
        <a:p>
          <a:endParaRPr lang="es-ES"/>
        </a:p>
      </dgm:t>
    </dgm:pt>
    <dgm:pt modelId="{F33B7ABC-44E5-4C80-913A-4E8399892848}" type="pres">
      <dgm:prSet presAssocID="{035F9905-D32A-4336-B398-DBE071E00381}" presName="hierChild4" presStyleCnt="0"/>
      <dgm:spPr/>
    </dgm:pt>
    <dgm:pt modelId="{DA3BCBB9-B1B7-4898-9EE9-B02A709A460C}" type="pres">
      <dgm:prSet presAssocID="{035F9905-D32A-4336-B398-DBE071E00381}" presName="hierChild5" presStyleCnt="0"/>
      <dgm:spPr/>
    </dgm:pt>
    <dgm:pt modelId="{6F580552-3213-4D3F-A033-763E1C5E27F5}" type="pres">
      <dgm:prSet presAssocID="{3EC13F44-738C-4DEB-9101-A36EC50AC740}" presName="Name37" presStyleLbl="parChTrans1D3" presStyleIdx="3" presStyleCnt="4"/>
      <dgm:spPr/>
      <dgm:t>
        <a:bodyPr/>
        <a:lstStyle/>
        <a:p>
          <a:endParaRPr lang="es-ES"/>
        </a:p>
      </dgm:t>
    </dgm:pt>
    <dgm:pt modelId="{CC11FC56-67D3-430F-8CED-3F31DBEBFF31}" type="pres">
      <dgm:prSet presAssocID="{B6DD224D-054D-4B72-87D1-CD1A2FDF421D}" presName="hierRoot2" presStyleCnt="0">
        <dgm:presLayoutVars>
          <dgm:hierBranch val="init"/>
        </dgm:presLayoutVars>
      </dgm:prSet>
      <dgm:spPr/>
    </dgm:pt>
    <dgm:pt modelId="{608D4D08-5468-46C7-9764-6BFD1AA7BA93}" type="pres">
      <dgm:prSet presAssocID="{B6DD224D-054D-4B72-87D1-CD1A2FDF421D}" presName="rootComposite" presStyleCnt="0"/>
      <dgm:spPr/>
    </dgm:pt>
    <dgm:pt modelId="{2559B8A5-F4BB-4CC0-AF3D-2F8D9DBFD1E3}" type="pres">
      <dgm:prSet presAssocID="{B6DD224D-054D-4B72-87D1-CD1A2FDF421D}" presName="rootText" presStyleLbl="node3" presStyleIdx="3" presStyleCnt="4" custScaleX="134586" custLinFactNeighborX="-8286" custLinFactNeighborY="-28282">
        <dgm:presLayoutVars>
          <dgm:chPref val="3"/>
        </dgm:presLayoutVars>
      </dgm:prSet>
      <dgm:spPr/>
      <dgm:t>
        <a:bodyPr/>
        <a:lstStyle/>
        <a:p>
          <a:endParaRPr lang="es-ES"/>
        </a:p>
      </dgm:t>
    </dgm:pt>
    <dgm:pt modelId="{1A529D3D-F58B-4707-94E2-72E6564863FB}" type="pres">
      <dgm:prSet presAssocID="{B6DD224D-054D-4B72-87D1-CD1A2FDF421D}" presName="rootConnector" presStyleLbl="node3" presStyleIdx="3" presStyleCnt="4"/>
      <dgm:spPr/>
      <dgm:t>
        <a:bodyPr/>
        <a:lstStyle/>
        <a:p>
          <a:endParaRPr lang="es-ES"/>
        </a:p>
      </dgm:t>
    </dgm:pt>
    <dgm:pt modelId="{091506A1-253F-476F-A897-6C71CF537429}" type="pres">
      <dgm:prSet presAssocID="{B6DD224D-054D-4B72-87D1-CD1A2FDF421D}" presName="hierChild4" presStyleCnt="0"/>
      <dgm:spPr/>
    </dgm:pt>
    <dgm:pt modelId="{8B60A871-16A5-43F6-8BAB-382F24533ACE}" type="pres">
      <dgm:prSet presAssocID="{B6DD224D-054D-4B72-87D1-CD1A2FDF421D}" presName="hierChild5" presStyleCnt="0"/>
      <dgm:spPr/>
    </dgm:pt>
    <dgm:pt modelId="{EAAE6F86-9DBC-4EE5-8F87-D67861F09A15}" type="pres">
      <dgm:prSet presAssocID="{8A46C056-E852-47D8-81BE-E7E900969FB9}" presName="hierChild5" presStyleCnt="0"/>
      <dgm:spPr/>
    </dgm:pt>
    <dgm:pt modelId="{9303AC1B-B846-4E9F-BB77-799D311AB5E2}" type="pres">
      <dgm:prSet presAssocID="{D8F73D88-08D2-4207-9B59-B01D849E3134}" presName="Name37" presStyleLbl="parChTrans1D2" presStyleIdx="1" presStyleCnt="3"/>
      <dgm:spPr/>
      <dgm:t>
        <a:bodyPr/>
        <a:lstStyle/>
        <a:p>
          <a:endParaRPr lang="es-ES"/>
        </a:p>
      </dgm:t>
    </dgm:pt>
    <dgm:pt modelId="{70E6BFF9-F875-4410-A1D9-52552D0F342B}" type="pres">
      <dgm:prSet presAssocID="{20CCA778-331D-4A1B-AEDC-28CDC2264166}" presName="hierRoot2" presStyleCnt="0">
        <dgm:presLayoutVars>
          <dgm:hierBranch val="init"/>
        </dgm:presLayoutVars>
      </dgm:prSet>
      <dgm:spPr/>
    </dgm:pt>
    <dgm:pt modelId="{04C893DF-9F68-4363-BA67-D6BFCE8DCA2A}" type="pres">
      <dgm:prSet presAssocID="{20CCA778-331D-4A1B-AEDC-28CDC2264166}" presName="rootComposite" presStyleCnt="0"/>
      <dgm:spPr/>
    </dgm:pt>
    <dgm:pt modelId="{9D0A889F-11B1-4CB5-B5DC-63FB14C39EA0}" type="pres">
      <dgm:prSet presAssocID="{20CCA778-331D-4A1B-AEDC-28CDC2264166}" presName="rootText" presStyleLbl="node2" presStyleIdx="1" presStyleCnt="3" custScaleX="163292">
        <dgm:presLayoutVars>
          <dgm:chPref val="3"/>
        </dgm:presLayoutVars>
      </dgm:prSet>
      <dgm:spPr/>
      <dgm:t>
        <a:bodyPr/>
        <a:lstStyle/>
        <a:p>
          <a:endParaRPr lang="es-ES"/>
        </a:p>
      </dgm:t>
    </dgm:pt>
    <dgm:pt modelId="{E4BC091B-B388-4031-AD00-667399AF0181}" type="pres">
      <dgm:prSet presAssocID="{20CCA778-331D-4A1B-AEDC-28CDC2264166}" presName="rootConnector" presStyleLbl="node2" presStyleIdx="1" presStyleCnt="3"/>
      <dgm:spPr/>
      <dgm:t>
        <a:bodyPr/>
        <a:lstStyle/>
        <a:p>
          <a:endParaRPr lang="es-ES"/>
        </a:p>
      </dgm:t>
    </dgm:pt>
    <dgm:pt modelId="{41E26C20-5DE4-4452-B8B9-571E828A029F}" type="pres">
      <dgm:prSet presAssocID="{20CCA778-331D-4A1B-AEDC-28CDC2264166}" presName="hierChild4" presStyleCnt="0"/>
      <dgm:spPr/>
    </dgm:pt>
    <dgm:pt modelId="{F0E1950C-251F-4F82-A56E-13F9CA3855DA}" type="pres">
      <dgm:prSet presAssocID="{20CCA778-331D-4A1B-AEDC-28CDC2264166}" presName="hierChild5" presStyleCnt="0"/>
      <dgm:spPr/>
    </dgm:pt>
    <dgm:pt modelId="{6ACD6EAA-CA34-4141-9F10-63F33A6069DE}" type="pres">
      <dgm:prSet presAssocID="{47F68341-ACE7-45D3-A91B-0F2AE1428073}" presName="Name37" presStyleLbl="parChTrans1D2" presStyleIdx="2" presStyleCnt="3"/>
      <dgm:spPr/>
      <dgm:t>
        <a:bodyPr/>
        <a:lstStyle/>
        <a:p>
          <a:endParaRPr lang="es-ES"/>
        </a:p>
      </dgm:t>
    </dgm:pt>
    <dgm:pt modelId="{533407C5-E2D4-4C35-BB68-687013006003}" type="pres">
      <dgm:prSet presAssocID="{CA1DE4CE-6F7C-4FA0-99A0-EAE80838B5D5}" presName="hierRoot2" presStyleCnt="0">
        <dgm:presLayoutVars>
          <dgm:hierBranch val="init"/>
        </dgm:presLayoutVars>
      </dgm:prSet>
      <dgm:spPr/>
    </dgm:pt>
    <dgm:pt modelId="{11D7A711-44EA-4705-9999-A2B4FE773411}" type="pres">
      <dgm:prSet presAssocID="{CA1DE4CE-6F7C-4FA0-99A0-EAE80838B5D5}" presName="rootComposite" presStyleCnt="0"/>
      <dgm:spPr/>
    </dgm:pt>
    <dgm:pt modelId="{484BBE9E-5819-4B8D-9720-88CBB27B8017}" type="pres">
      <dgm:prSet presAssocID="{CA1DE4CE-6F7C-4FA0-99A0-EAE80838B5D5}" presName="rootText" presStyleLbl="node2" presStyleIdx="2" presStyleCnt="3" custScaleX="236504" custLinFactNeighborX="181" custLinFactNeighborY="-3575">
        <dgm:presLayoutVars>
          <dgm:chPref val="3"/>
        </dgm:presLayoutVars>
      </dgm:prSet>
      <dgm:spPr/>
      <dgm:t>
        <a:bodyPr/>
        <a:lstStyle/>
        <a:p>
          <a:endParaRPr lang="es-ES"/>
        </a:p>
      </dgm:t>
    </dgm:pt>
    <dgm:pt modelId="{3E6E1AB5-BFA7-49DE-AC33-F8753EC57554}" type="pres">
      <dgm:prSet presAssocID="{CA1DE4CE-6F7C-4FA0-99A0-EAE80838B5D5}" presName="rootConnector" presStyleLbl="node2" presStyleIdx="2" presStyleCnt="3"/>
      <dgm:spPr/>
      <dgm:t>
        <a:bodyPr/>
        <a:lstStyle/>
        <a:p>
          <a:endParaRPr lang="es-ES"/>
        </a:p>
      </dgm:t>
    </dgm:pt>
    <dgm:pt modelId="{4BC7AF11-EE56-4A0A-9912-3217EEAD3418}" type="pres">
      <dgm:prSet presAssocID="{CA1DE4CE-6F7C-4FA0-99A0-EAE80838B5D5}" presName="hierChild4" presStyleCnt="0"/>
      <dgm:spPr/>
    </dgm:pt>
    <dgm:pt modelId="{09411352-3F84-4DD9-8045-DC4B12B4FB12}" type="pres">
      <dgm:prSet presAssocID="{CA1DE4CE-6F7C-4FA0-99A0-EAE80838B5D5}" presName="hierChild5" presStyleCnt="0"/>
      <dgm:spPr/>
    </dgm:pt>
    <dgm:pt modelId="{12E7A5F0-9A1C-4114-87FA-DF847C0BE9CC}" type="pres">
      <dgm:prSet presAssocID="{58EAEA29-345E-4060-AADE-ECF4882F8474}" presName="hierChild3" presStyleCnt="0"/>
      <dgm:spPr/>
    </dgm:pt>
  </dgm:ptLst>
  <dgm:cxnLst>
    <dgm:cxn modelId="{E9C2168A-7566-4323-9B41-465811F34E90}" type="presOf" srcId="{035F9905-D32A-4336-B398-DBE071E00381}" destId="{350D3F7D-4F6F-4270-93E9-AA3C5A19D736}" srcOrd="1" destOrd="0" presId="urn:microsoft.com/office/officeart/2005/8/layout/orgChart1"/>
    <dgm:cxn modelId="{BDF53B09-298D-4C12-BBF0-76E1A7AFFA1D}" type="presOf" srcId="{D2825BCE-E51B-4B1F-8F6D-478A736276C1}" destId="{E92AFC0A-B89E-4CAC-B87A-27D7D531C9F7}" srcOrd="1" destOrd="0" presId="urn:microsoft.com/office/officeart/2005/8/layout/orgChart1"/>
    <dgm:cxn modelId="{C55ED0BF-E0BE-4985-B8A5-31486252D873}" type="presOf" srcId="{1F9EB5BF-0D5C-45D8-9857-C72271F72D5E}" destId="{F2EB85B2-CDC0-4696-B9D0-0D99E43E097C}" srcOrd="0" destOrd="0" presId="urn:microsoft.com/office/officeart/2005/8/layout/orgChart1"/>
    <dgm:cxn modelId="{B241EE64-C4CE-44B5-B603-4FC2D5F70F88}" type="presOf" srcId="{035F9905-D32A-4336-B398-DBE071E00381}" destId="{7255328C-6A26-43D2-822A-2C4750B27A48}" srcOrd="0" destOrd="0" presId="urn:microsoft.com/office/officeart/2005/8/layout/orgChart1"/>
    <dgm:cxn modelId="{70B5B3C8-67DB-4E7C-8002-1DA5957B0DCB}" srcId="{EF5213A5-9BB1-4586-8440-4FAD56143FE0}" destId="{58EAEA29-345E-4060-AADE-ECF4882F8474}" srcOrd="0" destOrd="0" parTransId="{8E194573-80DE-44EC-B5D5-D82C1E20A454}" sibTransId="{2114EE5A-8D3D-44F5-8766-FD45FD0E9DFD}"/>
    <dgm:cxn modelId="{3FF1DB18-010A-42E8-8424-9F9245E049B4}" type="presOf" srcId="{B6DD224D-054D-4B72-87D1-CD1A2FDF421D}" destId="{2559B8A5-F4BB-4CC0-AF3D-2F8D9DBFD1E3}" srcOrd="0" destOrd="0" presId="urn:microsoft.com/office/officeart/2005/8/layout/orgChart1"/>
    <dgm:cxn modelId="{D8BD2DCC-5AFB-4E4A-9E12-467423C7192C}" srcId="{58EAEA29-345E-4060-AADE-ECF4882F8474}" destId="{20CCA778-331D-4A1B-AEDC-28CDC2264166}" srcOrd="1" destOrd="0" parTransId="{D8F73D88-08D2-4207-9B59-B01D849E3134}" sibTransId="{391CCD6B-FBA2-406A-9594-272B3AB78239}"/>
    <dgm:cxn modelId="{8EB45718-783C-44A0-B9B4-F188FCAAFC15}" type="presOf" srcId="{20CCA778-331D-4A1B-AEDC-28CDC2264166}" destId="{9D0A889F-11B1-4CB5-B5DC-63FB14C39EA0}" srcOrd="0" destOrd="0" presId="urn:microsoft.com/office/officeart/2005/8/layout/orgChart1"/>
    <dgm:cxn modelId="{42445D3C-CD23-40B0-A509-4A770770814C}" type="presOf" srcId="{EF5213A5-9BB1-4586-8440-4FAD56143FE0}" destId="{E20040BA-D53A-49C4-B264-E4B41DA962DD}" srcOrd="0" destOrd="0" presId="urn:microsoft.com/office/officeart/2005/8/layout/orgChart1"/>
    <dgm:cxn modelId="{6E1D24C1-3279-4AED-9728-A5B63DA9DC0E}" type="presOf" srcId="{CA1DE4CE-6F7C-4FA0-99A0-EAE80838B5D5}" destId="{3E6E1AB5-BFA7-49DE-AC33-F8753EC57554}" srcOrd="1" destOrd="0" presId="urn:microsoft.com/office/officeart/2005/8/layout/orgChart1"/>
    <dgm:cxn modelId="{E6C3CB86-78FF-480D-8435-D4668DD2D50E}" type="presOf" srcId="{44144F68-CA83-4472-8F09-F4A7D211F15B}" destId="{FAC5103A-8F94-496B-B812-BD0DCBF7CFA6}" srcOrd="0" destOrd="0" presId="urn:microsoft.com/office/officeart/2005/8/layout/orgChart1"/>
    <dgm:cxn modelId="{0ADE0161-5BA4-4997-B623-91B8497B8E6C}" srcId="{58EAEA29-345E-4060-AADE-ECF4882F8474}" destId="{8A46C056-E852-47D8-81BE-E7E900969FB9}" srcOrd="0" destOrd="0" parTransId="{44144F68-CA83-4472-8F09-F4A7D211F15B}" sibTransId="{F3748740-3C65-4F93-B7B0-2232223B0FA3}"/>
    <dgm:cxn modelId="{5F18F4C0-1E88-4C86-B7C2-2C06BC2B7A54}" type="presOf" srcId="{D2825BCE-E51B-4B1F-8F6D-478A736276C1}" destId="{3336D700-1901-4358-9D2D-DC545DEDA34A}" srcOrd="0" destOrd="0" presId="urn:microsoft.com/office/officeart/2005/8/layout/orgChart1"/>
    <dgm:cxn modelId="{2F45ACD0-5992-4673-AD04-80AEFC227AC8}" type="presOf" srcId="{8A46C056-E852-47D8-81BE-E7E900969FB9}" destId="{A4621F29-B7DA-49B0-9769-370FB74F7B99}" srcOrd="1" destOrd="0" presId="urn:microsoft.com/office/officeart/2005/8/layout/orgChart1"/>
    <dgm:cxn modelId="{22FADD13-431B-4A93-822F-F51B3E1A1F75}" srcId="{8A46C056-E852-47D8-81BE-E7E900969FB9}" destId="{035F9905-D32A-4336-B398-DBE071E00381}" srcOrd="2" destOrd="0" parTransId="{E9635E93-7DED-40FB-B6A1-C91294DC6EF4}" sibTransId="{6AD28DE5-BF14-4765-B181-DE62796F335F}"/>
    <dgm:cxn modelId="{E6D8B926-06E0-4C99-B901-5E5D3085FADA}" type="presOf" srcId="{B6DD224D-054D-4B72-87D1-CD1A2FDF421D}" destId="{1A529D3D-F58B-4707-94E2-72E6564863FB}" srcOrd="1" destOrd="0" presId="urn:microsoft.com/office/officeart/2005/8/layout/orgChart1"/>
    <dgm:cxn modelId="{01ADA8E2-5F69-4A33-81A6-E3374E9D389C}" type="presOf" srcId="{9FF4B2FB-43F3-4CC1-805F-E923558BBC9F}" destId="{7F9CEF7E-919C-4E33-A9B8-5A34A00BA671}" srcOrd="0" destOrd="0" presId="urn:microsoft.com/office/officeart/2005/8/layout/orgChart1"/>
    <dgm:cxn modelId="{990F451B-57DF-425F-AAEC-9CAF371CA8F8}" srcId="{8A46C056-E852-47D8-81BE-E7E900969FB9}" destId="{9FF4B2FB-43F3-4CC1-805F-E923558BBC9F}" srcOrd="1" destOrd="0" parTransId="{DCE57BAF-537E-47A3-BBAD-17375F31153E}" sibTransId="{88114AA0-67B0-471B-8354-757529AFEAB3}"/>
    <dgm:cxn modelId="{DF6A43E6-D83A-402F-91A5-D6EAC7163E2D}" srcId="{8A46C056-E852-47D8-81BE-E7E900969FB9}" destId="{B6DD224D-054D-4B72-87D1-CD1A2FDF421D}" srcOrd="3" destOrd="0" parTransId="{3EC13F44-738C-4DEB-9101-A36EC50AC740}" sibTransId="{1738164F-ADF0-4A74-A503-DB968033FD7C}"/>
    <dgm:cxn modelId="{5386669C-02DF-407A-A422-88A2384CAA97}" type="presOf" srcId="{3EC13F44-738C-4DEB-9101-A36EC50AC740}" destId="{6F580552-3213-4D3F-A033-763E1C5E27F5}" srcOrd="0" destOrd="0" presId="urn:microsoft.com/office/officeart/2005/8/layout/orgChart1"/>
    <dgm:cxn modelId="{3CAB4777-6707-411A-95CF-BC010F1E1C9E}" type="presOf" srcId="{58EAEA29-345E-4060-AADE-ECF4882F8474}" destId="{411C2375-896D-408F-8434-85BBD8C273B9}" srcOrd="1" destOrd="0" presId="urn:microsoft.com/office/officeart/2005/8/layout/orgChart1"/>
    <dgm:cxn modelId="{249B78A3-8717-47E6-9971-F606E8AA3008}" type="presOf" srcId="{9FF4B2FB-43F3-4CC1-805F-E923558BBC9F}" destId="{07B1B78A-88E6-4CD6-BC64-826A6D2E5998}" srcOrd="1" destOrd="0" presId="urn:microsoft.com/office/officeart/2005/8/layout/orgChart1"/>
    <dgm:cxn modelId="{2C5F85F6-660D-43F9-BE8A-5CE65CEA4C20}" type="presOf" srcId="{47F68341-ACE7-45D3-A91B-0F2AE1428073}" destId="{6ACD6EAA-CA34-4141-9F10-63F33A6069DE}" srcOrd="0" destOrd="0" presId="urn:microsoft.com/office/officeart/2005/8/layout/orgChart1"/>
    <dgm:cxn modelId="{CC85FEAC-3792-4E68-B66D-D9463DC3B7D0}" type="presOf" srcId="{CA1DE4CE-6F7C-4FA0-99A0-EAE80838B5D5}" destId="{484BBE9E-5819-4B8D-9720-88CBB27B8017}" srcOrd="0" destOrd="0" presId="urn:microsoft.com/office/officeart/2005/8/layout/orgChart1"/>
    <dgm:cxn modelId="{FEA5DB1A-1CFF-4951-9CD3-DBF1ECC2ED27}" srcId="{58EAEA29-345E-4060-AADE-ECF4882F8474}" destId="{CA1DE4CE-6F7C-4FA0-99A0-EAE80838B5D5}" srcOrd="2" destOrd="0" parTransId="{47F68341-ACE7-45D3-A91B-0F2AE1428073}" sibTransId="{85460251-2EC6-4891-B792-09EA6C9AA7F4}"/>
    <dgm:cxn modelId="{255CDB66-EF3A-4243-871E-BDB56BB442C8}" type="presOf" srcId="{20CCA778-331D-4A1B-AEDC-28CDC2264166}" destId="{E4BC091B-B388-4031-AD00-667399AF0181}" srcOrd="1" destOrd="0" presId="urn:microsoft.com/office/officeart/2005/8/layout/orgChart1"/>
    <dgm:cxn modelId="{884834A2-0EF4-4453-AE1F-9FF4EE286CB4}" type="presOf" srcId="{58EAEA29-345E-4060-AADE-ECF4882F8474}" destId="{9C4DC4AF-A5DB-433C-B812-344BE5E9D19B}" srcOrd="0" destOrd="0" presId="urn:microsoft.com/office/officeart/2005/8/layout/orgChart1"/>
    <dgm:cxn modelId="{D0B2A933-03F2-46DD-A168-5CAED6CC1068}" type="presOf" srcId="{E9635E93-7DED-40FB-B6A1-C91294DC6EF4}" destId="{13EA664D-8DC7-4798-9D32-84C967E935E4}" srcOrd="0" destOrd="0" presId="urn:microsoft.com/office/officeart/2005/8/layout/orgChart1"/>
    <dgm:cxn modelId="{04781B24-C188-4AE5-B371-332E8851F5D6}" type="presOf" srcId="{DCE57BAF-537E-47A3-BBAD-17375F31153E}" destId="{8051583F-60FD-4876-A1B4-FD4D2928D118}" srcOrd="0" destOrd="0" presId="urn:microsoft.com/office/officeart/2005/8/layout/orgChart1"/>
    <dgm:cxn modelId="{FA475BCA-C9C9-4814-9E77-61155C4C7395}" srcId="{8A46C056-E852-47D8-81BE-E7E900969FB9}" destId="{D2825BCE-E51B-4B1F-8F6D-478A736276C1}" srcOrd="0" destOrd="0" parTransId="{1F9EB5BF-0D5C-45D8-9857-C72271F72D5E}" sibTransId="{74175769-7E98-4E28-A0D7-C0C1474EA60F}"/>
    <dgm:cxn modelId="{76E757D9-DB42-4ACD-BDD4-0853C216AD48}" type="presOf" srcId="{8A46C056-E852-47D8-81BE-E7E900969FB9}" destId="{105AEB01-2920-4658-B3D4-EFB69B74BF68}" srcOrd="0" destOrd="0" presId="urn:microsoft.com/office/officeart/2005/8/layout/orgChart1"/>
    <dgm:cxn modelId="{F491105F-2A59-4467-B7BB-A0EBF0D671D0}" type="presOf" srcId="{D8F73D88-08D2-4207-9B59-B01D849E3134}" destId="{9303AC1B-B846-4E9F-BB77-799D311AB5E2}" srcOrd="0" destOrd="0" presId="urn:microsoft.com/office/officeart/2005/8/layout/orgChart1"/>
    <dgm:cxn modelId="{3B2B4064-7525-4E27-8F3C-FA2D466D1FB1}" type="presParOf" srcId="{E20040BA-D53A-49C4-B264-E4B41DA962DD}" destId="{8EB98E8F-3AE9-4BBE-8E0E-B21B17D2AF8D}" srcOrd="0" destOrd="0" presId="urn:microsoft.com/office/officeart/2005/8/layout/orgChart1"/>
    <dgm:cxn modelId="{BF49D1EE-B17A-4DDB-8FD9-AF21728F2F3E}" type="presParOf" srcId="{8EB98E8F-3AE9-4BBE-8E0E-B21B17D2AF8D}" destId="{1217F0A2-FDB0-4E7B-8DA2-4BC52BD30DDA}" srcOrd="0" destOrd="0" presId="urn:microsoft.com/office/officeart/2005/8/layout/orgChart1"/>
    <dgm:cxn modelId="{6801EB16-5F8A-46E7-A996-0318B909E5B6}" type="presParOf" srcId="{1217F0A2-FDB0-4E7B-8DA2-4BC52BD30DDA}" destId="{9C4DC4AF-A5DB-433C-B812-344BE5E9D19B}" srcOrd="0" destOrd="0" presId="urn:microsoft.com/office/officeart/2005/8/layout/orgChart1"/>
    <dgm:cxn modelId="{BC922BB0-4D81-43A2-A5AD-E8600E4B3ECF}" type="presParOf" srcId="{1217F0A2-FDB0-4E7B-8DA2-4BC52BD30DDA}" destId="{411C2375-896D-408F-8434-85BBD8C273B9}" srcOrd="1" destOrd="0" presId="urn:microsoft.com/office/officeart/2005/8/layout/orgChart1"/>
    <dgm:cxn modelId="{AFB2CCF4-5FE5-4B33-87AD-4C1A1BE9BB6B}" type="presParOf" srcId="{8EB98E8F-3AE9-4BBE-8E0E-B21B17D2AF8D}" destId="{4FC81366-38BB-48C5-906C-063DFAB0DEFC}" srcOrd="1" destOrd="0" presId="urn:microsoft.com/office/officeart/2005/8/layout/orgChart1"/>
    <dgm:cxn modelId="{999CD839-D75A-4A7E-A522-B8C596AE2AE8}" type="presParOf" srcId="{4FC81366-38BB-48C5-906C-063DFAB0DEFC}" destId="{FAC5103A-8F94-496B-B812-BD0DCBF7CFA6}" srcOrd="0" destOrd="0" presId="urn:microsoft.com/office/officeart/2005/8/layout/orgChart1"/>
    <dgm:cxn modelId="{B7BA5FCE-E965-47EE-9CA0-A7723127BF1D}" type="presParOf" srcId="{4FC81366-38BB-48C5-906C-063DFAB0DEFC}" destId="{B56018C5-FBA7-433C-842D-DB7EC5632223}" srcOrd="1" destOrd="0" presId="urn:microsoft.com/office/officeart/2005/8/layout/orgChart1"/>
    <dgm:cxn modelId="{E03BD9E2-FC11-4479-9586-AD93FFDF33EF}" type="presParOf" srcId="{B56018C5-FBA7-433C-842D-DB7EC5632223}" destId="{20E6BB17-7736-4733-A977-3FD8511FE2A9}" srcOrd="0" destOrd="0" presId="urn:microsoft.com/office/officeart/2005/8/layout/orgChart1"/>
    <dgm:cxn modelId="{95F7410A-30CE-466F-B0F5-C1510AD5FBCA}" type="presParOf" srcId="{20E6BB17-7736-4733-A977-3FD8511FE2A9}" destId="{105AEB01-2920-4658-B3D4-EFB69B74BF68}" srcOrd="0" destOrd="0" presId="urn:microsoft.com/office/officeart/2005/8/layout/orgChart1"/>
    <dgm:cxn modelId="{79CA420A-3EF5-4D03-ABF6-44B396344AB0}" type="presParOf" srcId="{20E6BB17-7736-4733-A977-3FD8511FE2A9}" destId="{A4621F29-B7DA-49B0-9769-370FB74F7B99}" srcOrd="1" destOrd="0" presId="urn:microsoft.com/office/officeart/2005/8/layout/orgChart1"/>
    <dgm:cxn modelId="{4E7CC112-9160-4874-B057-C4C02A5B5D3C}" type="presParOf" srcId="{B56018C5-FBA7-433C-842D-DB7EC5632223}" destId="{93A363AC-6C97-48A2-9A94-27D2799361DC}" srcOrd="1" destOrd="0" presId="urn:microsoft.com/office/officeart/2005/8/layout/orgChart1"/>
    <dgm:cxn modelId="{C9E7E757-936C-46D8-8C92-C9653D1D3314}" type="presParOf" srcId="{93A363AC-6C97-48A2-9A94-27D2799361DC}" destId="{F2EB85B2-CDC0-4696-B9D0-0D99E43E097C}" srcOrd="0" destOrd="0" presId="urn:microsoft.com/office/officeart/2005/8/layout/orgChart1"/>
    <dgm:cxn modelId="{1D8DD423-32A4-432E-9432-683B31123853}" type="presParOf" srcId="{93A363AC-6C97-48A2-9A94-27D2799361DC}" destId="{4D53A960-98F8-4C90-A10F-05F5AA828780}" srcOrd="1" destOrd="0" presId="urn:microsoft.com/office/officeart/2005/8/layout/orgChart1"/>
    <dgm:cxn modelId="{B87A2730-055A-4CEB-8837-D312440C1A43}" type="presParOf" srcId="{4D53A960-98F8-4C90-A10F-05F5AA828780}" destId="{0F775082-21A8-48C8-8D12-D538D0309BEA}" srcOrd="0" destOrd="0" presId="urn:microsoft.com/office/officeart/2005/8/layout/orgChart1"/>
    <dgm:cxn modelId="{944A282C-DE77-4E93-ABE5-98526CC00206}" type="presParOf" srcId="{0F775082-21A8-48C8-8D12-D538D0309BEA}" destId="{3336D700-1901-4358-9D2D-DC545DEDA34A}" srcOrd="0" destOrd="0" presId="urn:microsoft.com/office/officeart/2005/8/layout/orgChart1"/>
    <dgm:cxn modelId="{37174D8F-EEDD-44F4-B9AB-E3DD592FFB2C}" type="presParOf" srcId="{0F775082-21A8-48C8-8D12-D538D0309BEA}" destId="{E92AFC0A-B89E-4CAC-B87A-27D7D531C9F7}" srcOrd="1" destOrd="0" presId="urn:microsoft.com/office/officeart/2005/8/layout/orgChart1"/>
    <dgm:cxn modelId="{E410E0CD-AB5C-4DD9-A17E-F8BB37047F38}" type="presParOf" srcId="{4D53A960-98F8-4C90-A10F-05F5AA828780}" destId="{B2F9FAB9-C6F6-42DC-86C9-D2FF670C7517}" srcOrd="1" destOrd="0" presId="urn:microsoft.com/office/officeart/2005/8/layout/orgChart1"/>
    <dgm:cxn modelId="{E6A355CF-AD61-401E-8C71-D7A175B6C5C4}" type="presParOf" srcId="{4D53A960-98F8-4C90-A10F-05F5AA828780}" destId="{6A8A14A3-4E7C-4926-AD20-4EBEB2688500}" srcOrd="2" destOrd="0" presId="urn:microsoft.com/office/officeart/2005/8/layout/orgChart1"/>
    <dgm:cxn modelId="{39C6D610-2D4D-43C1-BD3B-6BD7107EE725}" type="presParOf" srcId="{93A363AC-6C97-48A2-9A94-27D2799361DC}" destId="{8051583F-60FD-4876-A1B4-FD4D2928D118}" srcOrd="2" destOrd="0" presId="urn:microsoft.com/office/officeart/2005/8/layout/orgChart1"/>
    <dgm:cxn modelId="{BB443D43-C816-4BCB-B0EB-550B9A89A9EC}" type="presParOf" srcId="{93A363AC-6C97-48A2-9A94-27D2799361DC}" destId="{F4D9CEDC-5D05-4B77-BF48-A3396EAFCCCE}" srcOrd="3" destOrd="0" presId="urn:microsoft.com/office/officeart/2005/8/layout/orgChart1"/>
    <dgm:cxn modelId="{0074F188-AD04-4477-B1B9-970015D0F9C0}" type="presParOf" srcId="{F4D9CEDC-5D05-4B77-BF48-A3396EAFCCCE}" destId="{D2251C85-7930-461F-BA72-7AD4F2905BC0}" srcOrd="0" destOrd="0" presId="urn:microsoft.com/office/officeart/2005/8/layout/orgChart1"/>
    <dgm:cxn modelId="{5781BAD5-76CA-4918-A522-6657FA71958A}" type="presParOf" srcId="{D2251C85-7930-461F-BA72-7AD4F2905BC0}" destId="{7F9CEF7E-919C-4E33-A9B8-5A34A00BA671}" srcOrd="0" destOrd="0" presId="urn:microsoft.com/office/officeart/2005/8/layout/orgChart1"/>
    <dgm:cxn modelId="{943C0E3E-743A-430B-9C50-75495DF3FA9C}" type="presParOf" srcId="{D2251C85-7930-461F-BA72-7AD4F2905BC0}" destId="{07B1B78A-88E6-4CD6-BC64-826A6D2E5998}" srcOrd="1" destOrd="0" presId="urn:microsoft.com/office/officeart/2005/8/layout/orgChart1"/>
    <dgm:cxn modelId="{306D7706-78B6-41D1-964E-E791733908EC}" type="presParOf" srcId="{F4D9CEDC-5D05-4B77-BF48-A3396EAFCCCE}" destId="{F96A04B6-C135-4DD3-AC4B-E3CCBF23224E}" srcOrd="1" destOrd="0" presId="urn:microsoft.com/office/officeart/2005/8/layout/orgChart1"/>
    <dgm:cxn modelId="{50516C86-71A3-4445-AC6C-870BF1B1AB79}" type="presParOf" srcId="{F4D9CEDC-5D05-4B77-BF48-A3396EAFCCCE}" destId="{B4FE0437-941E-46A6-A254-10113AA50926}" srcOrd="2" destOrd="0" presId="urn:microsoft.com/office/officeart/2005/8/layout/orgChart1"/>
    <dgm:cxn modelId="{008F672C-40F2-4608-88DE-6A38E8A8619E}" type="presParOf" srcId="{93A363AC-6C97-48A2-9A94-27D2799361DC}" destId="{13EA664D-8DC7-4798-9D32-84C967E935E4}" srcOrd="4" destOrd="0" presId="urn:microsoft.com/office/officeart/2005/8/layout/orgChart1"/>
    <dgm:cxn modelId="{854C5F7C-6EC2-407A-B3AB-37692B3CFFB5}" type="presParOf" srcId="{93A363AC-6C97-48A2-9A94-27D2799361DC}" destId="{CC344DDB-1E83-4129-BB3B-17CB42CF543B}" srcOrd="5" destOrd="0" presId="urn:microsoft.com/office/officeart/2005/8/layout/orgChart1"/>
    <dgm:cxn modelId="{EC2EA2CC-544C-4763-9B53-DA837FD563F4}" type="presParOf" srcId="{CC344DDB-1E83-4129-BB3B-17CB42CF543B}" destId="{DDB621B7-F965-482E-B9A6-FBE3C2BB72B5}" srcOrd="0" destOrd="0" presId="urn:microsoft.com/office/officeart/2005/8/layout/orgChart1"/>
    <dgm:cxn modelId="{92F9BC88-F0B2-42A4-A5D8-659C78AF3C22}" type="presParOf" srcId="{DDB621B7-F965-482E-B9A6-FBE3C2BB72B5}" destId="{7255328C-6A26-43D2-822A-2C4750B27A48}" srcOrd="0" destOrd="0" presId="urn:microsoft.com/office/officeart/2005/8/layout/orgChart1"/>
    <dgm:cxn modelId="{AD8DED25-0260-49ED-A80D-BDDA58D838B8}" type="presParOf" srcId="{DDB621B7-F965-482E-B9A6-FBE3C2BB72B5}" destId="{350D3F7D-4F6F-4270-93E9-AA3C5A19D736}" srcOrd="1" destOrd="0" presId="urn:microsoft.com/office/officeart/2005/8/layout/orgChart1"/>
    <dgm:cxn modelId="{18239976-28EB-48A1-8601-E2C0C6F75DFB}" type="presParOf" srcId="{CC344DDB-1E83-4129-BB3B-17CB42CF543B}" destId="{F33B7ABC-44E5-4C80-913A-4E8399892848}" srcOrd="1" destOrd="0" presId="urn:microsoft.com/office/officeart/2005/8/layout/orgChart1"/>
    <dgm:cxn modelId="{91F7B2FE-6CFE-4AD6-9F02-473CAE0BCADA}" type="presParOf" srcId="{CC344DDB-1E83-4129-BB3B-17CB42CF543B}" destId="{DA3BCBB9-B1B7-4898-9EE9-B02A709A460C}" srcOrd="2" destOrd="0" presId="urn:microsoft.com/office/officeart/2005/8/layout/orgChart1"/>
    <dgm:cxn modelId="{4947FE9E-5194-427E-9D15-E08F2D333A0B}" type="presParOf" srcId="{93A363AC-6C97-48A2-9A94-27D2799361DC}" destId="{6F580552-3213-4D3F-A033-763E1C5E27F5}" srcOrd="6" destOrd="0" presId="urn:microsoft.com/office/officeart/2005/8/layout/orgChart1"/>
    <dgm:cxn modelId="{94A51EFD-F2AD-43E2-962B-C56FDD187536}" type="presParOf" srcId="{93A363AC-6C97-48A2-9A94-27D2799361DC}" destId="{CC11FC56-67D3-430F-8CED-3F31DBEBFF31}" srcOrd="7" destOrd="0" presId="urn:microsoft.com/office/officeart/2005/8/layout/orgChart1"/>
    <dgm:cxn modelId="{A4BD65A7-0586-44E5-AC51-57DDAE212E3B}" type="presParOf" srcId="{CC11FC56-67D3-430F-8CED-3F31DBEBFF31}" destId="{608D4D08-5468-46C7-9764-6BFD1AA7BA93}" srcOrd="0" destOrd="0" presId="urn:microsoft.com/office/officeart/2005/8/layout/orgChart1"/>
    <dgm:cxn modelId="{6DCFD984-E043-415E-AF44-E08B6F8392A9}" type="presParOf" srcId="{608D4D08-5468-46C7-9764-6BFD1AA7BA93}" destId="{2559B8A5-F4BB-4CC0-AF3D-2F8D9DBFD1E3}" srcOrd="0" destOrd="0" presId="urn:microsoft.com/office/officeart/2005/8/layout/orgChart1"/>
    <dgm:cxn modelId="{E0E65CDE-C286-4B1A-890F-3D0544B4731B}" type="presParOf" srcId="{608D4D08-5468-46C7-9764-6BFD1AA7BA93}" destId="{1A529D3D-F58B-4707-94E2-72E6564863FB}" srcOrd="1" destOrd="0" presId="urn:microsoft.com/office/officeart/2005/8/layout/orgChart1"/>
    <dgm:cxn modelId="{C582F095-708F-4B03-BE50-2127357016E3}" type="presParOf" srcId="{CC11FC56-67D3-430F-8CED-3F31DBEBFF31}" destId="{091506A1-253F-476F-A897-6C71CF537429}" srcOrd="1" destOrd="0" presId="urn:microsoft.com/office/officeart/2005/8/layout/orgChart1"/>
    <dgm:cxn modelId="{C2E817FC-3A67-437B-8E88-B12BF787ABAA}" type="presParOf" srcId="{CC11FC56-67D3-430F-8CED-3F31DBEBFF31}" destId="{8B60A871-16A5-43F6-8BAB-382F24533ACE}" srcOrd="2" destOrd="0" presId="urn:microsoft.com/office/officeart/2005/8/layout/orgChart1"/>
    <dgm:cxn modelId="{652B0C9C-87F5-4EFA-9F25-6763D9432976}" type="presParOf" srcId="{B56018C5-FBA7-433C-842D-DB7EC5632223}" destId="{EAAE6F86-9DBC-4EE5-8F87-D67861F09A15}" srcOrd="2" destOrd="0" presId="urn:microsoft.com/office/officeart/2005/8/layout/orgChart1"/>
    <dgm:cxn modelId="{4D6FE35E-BC5C-492C-A869-7B1C41DA6D16}" type="presParOf" srcId="{4FC81366-38BB-48C5-906C-063DFAB0DEFC}" destId="{9303AC1B-B846-4E9F-BB77-799D311AB5E2}" srcOrd="2" destOrd="0" presId="urn:microsoft.com/office/officeart/2005/8/layout/orgChart1"/>
    <dgm:cxn modelId="{C438BD83-BEE9-4316-B4A5-5EC71ACE0CBB}" type="presParOf" srcId="{4FC81366-38BB-48C5-906C-063DFAB0DEFC}" destId="{70E6BFF9-F875-4410-A1D9-52552D0F342B}" srcOrd="3" destOrd="0" presId="urn:microsoft.com/office/officeart/2005/8/layout/orgChart1"/>
    <dgm:cxn modelId="{A42EA814-8229-4E00-B4B5-38B7CE03B16D}" type="presParOf" srcId="{70E6BFF9-F875-4410-A1D9-52552D0F342B}" destId="{04C893DF-9F68-4363-BA67-D6BFCE8DCA2A}" srcOrd="0" destOrd="0" presId="urn:microsoft.com/office/officeart/2005/8/layout/orgChart1"/>
    <dgm:cxn modelId="{F779CF39-D95B-45E8-B8CC-37975EC956FC}" type="presParOf" srcId="{04C893DF-9F68-4363-BA67-D6BFCE8DCA2A}" destId="{9D0A889F-11B1-4CB5-B5DC-63FB14C39EA0}" srcOrd="0" destOrd="0" presId="urn:microsoft.com/office/officeart/2005/8/layout/orgChart1"/>
    <dgm:cxn modelId="{7F29E80B-9A4E-439F-86D3-128514576583}" type="presParOf" srcId="{04C893DF-9F68-4363-BA67-D6BFCE8DCA2A}" destId="{E4BC091B-B388-4031-AD00-667399AF0181}" srcOrd="1" destOrd="0" presId="urn:microsoft.com/office/officeart/2005/8/layout/orgChart1"/>
    <dgm:cxn modelId="{D0CCB28D-5A9F-43BA-A9B0-5C50F4B29F43}" type="presParOf" srcId="{70E6BFF9-F875-4410-A1D9-52552D0F342B}" destId="{41E26C20-5DE4-4452-B8B9-571E828A029F}" srcOrd="1" destOrd="0" presId="urn:microsoft.com/office/officeart/2005/8/layout/orgChart1"/>
    <dgm:cxn modelId="{02ABB559-22D6-4583-A8B1-C71AAB8660A4}" type="presParOf" srcId="{70E6BFF9-F875-4410-A1D9-52552D0F342B}" destId="{F0E1950C-251F-4F82-A56E-13F9CA3855DA}" srcOrd="2" destOrd="0" presId="urn:microsoft.com/office/officeart/2005/8/layout/orgChart1"/>
    <dgm:cxn modelId="{4B37E691-6F29-4CC9-A3CA-82B716A38632}" type="presParOf" srcId="{4FC81366-38BB-48C5-906C-063DFAB0DEFC}" destId="{6ACD6EAA-CA34-4141-9F10-63F33A6069DE}" srcOrd="4" destOrd="0" presId="urn:microsoft.com/office/officeart/2005/8/layout/orgChart1"/>
    <dgm:cxn modelId="{427E1E7B-FFB3-4E75-A1B9-CD9D85D66667}" type="presParOf" srcId="{4FC81366-38BB-48C5-906C-063DFAB0DEFC}" destId="{533407C5-E2D4-4C35-BB68-687013006003}" srcOrd="5" destOrd="0" presId="urn:microsoft.com/office/officeart/2005/8/layout/orgChart1"/>
    <dgm:cxn modelId="{63733BD6-A440-4D61-B098-F6A91058E50C}" type="presParOf" srcId="{533407C5-E2D4-4C35-BB68-687013006003}" destId="{11D7A711-44EA-4705-9999-A2B4FE773411}" srcOrd="0" destOrd="0" presId="urn:microsoft.com/office/officeart/2005/8/layout/orgChart1"/>
    <dgm:cxn modelId="{D36DEE57-0CFB-4653-840D-F39DF6696B34}" type="presParOf" srcId="{11D7A711-44EA-4705-9999-A2B4FE773411}" destId="{484BBE9E-5819-4B8D-9720-88CBB27B8017}" srcOrd="0" destOrd="0" presId="urn:microsoft.com/office/officeart/2005/8/layout/orgChart1"/>
    <dgm:cxn modelId="{D204B649-DFD7-40CB-8B1E-86ABCF4FE138}" type="presParOf" srcId="{11D7A711-44EA-4705-9999-A2B4FE773411}" destId="{3E6E1AB5-BFA7-49DE-AC33-F8753EC57554}" srcOrd="1" destOrd="0" presId="urn:microsoft.com/office/officeart/2005/8/layout/orgChart1"/>
    <dgm:cxn modelId="{B4C04659-5CCE-431C-91D7-605B4D96711F}" type="presParOf" srcId="{533407C5-E2D4-4C35-BB68-687013006003}" destId="{4BC7AF11-EE56-4A0A-9912-3217EEAD3418}" srcOrd="1" destOrd="0" presId="urn:microsoft.com/office/officeart/2005/8/layout/orgChart1"/>
    <dgm:cxn modelId="{7A301B29-B82A-4EC8-AA9A-BC23F5A6FAE9}" type="presParOf" srcId="{533407C5-E2D4-4C35-BB68-687013006003}" destId="{09411352-3F84-4DD9-8045-DC4B12B4FB12}" srcOrd="2" destOrd="0" presId="urn:microsoft.com/office/officeart/2005/8/layout/orgChart1"/>
    <dgm:cxn modelId="{2D2AD1F5-B564-41ED-8BF2-26BD706B241B}" type="presParOf" srcId="{8EB98E8F-3AE9-4BBE-8E0E-B21B17D2AF8D}" destId="{12E7A5F0-9A1C-4114-87FA-DF847C0BE9C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5213A5-9BB1-4586-8440-4FAD56143FE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58EAEA29-345E-4060-AADE-ECF4882F8474}">
      <dgm:prSet phldrT="[Texto]" custT="1"/>
      <dgm:spPr/>
      <dgm:t>
        <a:bodyPr/>
        <a:lstStyle/>
        <a:p>
          <a:r>
            <a:rPr lang="es-ES" sz="2400" b="1" dirty="0" smtClean="0"/>
            <a:t>Desarrollo Histórico del DP</a:t>
          </a:r>
          <a:endParaRPr lang="es-ES" sz="2400" b="1" dirty="0"/>
        </a:p>
      </dgm:t>
    </dgm:pt>
    <dgm:pt modelId="{8E194573-80DE-44EC-B5D5-D82C1E20A454}" type="parTrans" cxnId="{70B5B3C8-67DB-4E7C-8002-1DA5957B0DCB}">
      <dgm:prSet/>
      <dgm:spPr/>
      <dgm:t>
        <a:bodyPr/>
        <a:lstStyle/>
        <a:p>
          <a:endParaRPr lang="es-ES"/>
        </a:p>
      </dgm:t>
    </dgm:pt>
    <dgm:pt modelId="{2114EE5A-8D3D-44F5-8766-FD45FD0E9DFD}" type="sibTrans" cxnId="{70B5B3C8-67DB-4E7C-8002-1DA5957B0DCB}">
      <dgm:prSet/>
      <dgm:spPr/>
      <dgm:t>
        <a:bodyPr/>
        <a:lstStyle/>
        <a:p>
          <a:endParaRPr lang="es-ES"/>
        </a:p>
      </dgm:t>
    </dgm:pt>
    <dgm:pt modelId="{20CCA778-331D-4A1B-AEDC-28CDC2264166}">
      <dgm:prSet phldrT="[Texto]" custT="1"/>
      <dgm:spPr/>
      <dgm:t>
        <a:bodyPr/>
        <a:lstStyle/>
        <a:p>
          <a:r>
            <a:rPr lang="es-ES_tradnl" sz="2000" b="1" dirty="0" smtClean="0"/>
            <a:t>Concepciones positivista </a:t>
          </a:r>
          <a:endParaRPr lang="es-ES" sz="2000" b="1" dirty="0"/>
        </a:p>
      </dgm:t>
    </dgm:pt>
    <dgm:pt modelId="{D8F73D88-08D2-4207-9B59-B01D849E3134}" type="parTrans" cxnId="{D8BD2DCC-5AFB-4E4A-9E12-467423C7192C}">
      <dgm:prSet/>
      <dgm:spPr/>
      <dgm:t>
        <a:bodyPr/>
        <a:lstStyle/>
        <a:p>
          <a:endParaRPr lang="es-ES"/>
        </a:p>
      </dgm:t>
    </dgm:pt>
    <dgm:pt modelId="{391CCD6B-FBA2-406A-9594-272B3AB78239}" type="sibTrans" cxnId="{D8BD2DCC-5AFB-4E4A-9E12-467423C7192C}">
      <dgm:prSet/>
      <dgm:spPr/>
      <dgm:t>
        <a:bodyPr/>
        <a:lstStyle/>
        <a:p>
          <a:endParaRPr lang="es-ES"/>
        </a:p>
      </dgm:t>
    </dgm:pt>
    <dgm:pt modelId="{CA1DE4CE-6F7C-4FA0-99A0-EAE80838B5D5}">
      <dgm:prSet phldrT="[Texto]" custT="1"/>
      <dgm:spPr/>
      <dgm:t>
        <a:bodyPr/>
        <a:lstStyle/>
        <a:p>
          <a:r>
            <a:rPr lang="es-ES_tradnl" sz="2000" b="1" dirty="0" smtClean="0"/>
            <a:t>Concepciones neopositivista </a:t>
          </a:r>
          <a:endParaRPr lang="es-ES" sz="2000" b="1" dirty="0"/>
        </a:p>
      </dgm:t>
    </dgm:pt>
    <dgm:pt modelId="{47F68341-ACE7-45D3-A91B-0F2AE1428073}" type="parTrans" cxnId="{FEA5DB1A-1CFF-4951-9CD3-DBF1ECC2ED27}">
      <dgm:prSet/>
      <dgm:spPr/>
      <dgm:t>
        <a:bodyPr/>
        <a:lstStyle/>
        <a:p>
          <a:endParaRPr lang="es-ES"/>
        </a:p>
      </dgm:t>
    </dgm:pt>
    <dgm:pt modelId="{85460251-2EC6-4891-B792-09EA6C9AA7F4}" type="sibTrans" cxnId="{FEA5DB1A-1CFF-4951-9CD3-DBF1ECC2ED27}">
      <dgm:prSet/>
      <dgm:spPr/>
      <dgm:t>
        <a:bodyPr/>
        <a:lstStyle/>
        <a:p>
          <a:endParaRPr lang="es-ES"/>
        </a:p>
      </dgm:t>
    </dgm:pt>
    <dgm:pt modelId="{C2F3B292-4C6E-46B2-BA1C-61213AAB53A3}">
      <dgm:prSet custT="1"/>
      <dgm:spPr/>
      <dgm:t>
        <a:bodyPr/>
        <a:lstStyle/>
        <a:p>
          <a:r>
            <a:rPr lang="es-ES" sz="1800" b="1" dirty="0" smtClean="0"/>
            <a:t>La antropología</a:t>
          </a:r>
          <a:endParaRPr lang="es-ES" sz="1800" dirty="0"/>
        </a:p>
      </dgm:t>
    </dgm:pt>
    <dgm:pt modelId="{4D0BF3D7-1B3D-4231-BD76-0D733635D990}" type="parTrans" cxnId="{015B2329-28A3-4484-924F-3CC2C8C5FD2E}">
      <dgm:prSet/>
      <dgm:spPr/>
      <dgm:t>
        <a:bodyPr/>
        <a:lstStyle/>
        <a:p>
          <a:endParaRPr lang="es-ES"/>
        </a:p>
      </dgm:t>
    </dgm:pt>
    <dgm:pt modelId="{D3303ADC-3EAC-41AA-98F9-E8111CFBEAC2}" type="sibTrans" cxnId="{015B2329-28A3-4484-924F-3CC2C8C5FD2E}">
      <dgm:prSet/>
      <dgm:spPr/>
      <dgm:t>
        <a:bodyPr/>
        <a:lstStyle/>
        <a:p>
          <a:endParaRPr lang="es-ES"/>
        </a:p>
      </dgm:t>
    </dgm:pt>
    <dgm:pt modelId="{B26E94DB-3D5D-4007-8CEC-8C6C1D3F396F}">
      <dgm:prSet custT="1"/>
      <dgm:spPr/>
      <dgm:t>
        <a:bodyPr/>
        <a:lstStyle/>
        <a:p>
          <a:r>
            <a:rPr lang="es-ES" sz="1800" b="1" dirty="0" smtClean="0"/>
            <a:t>La normativa</a:t>
          </a:r>
          <a:endParaRPr lang="es-ES" sz="1800" dirty="0"/>
        </a:p>
      </dgm:t>
    </dgm:pt>
    <dgm:pt modelId="{E9A17323-46E6-44AB-95DD-00B988CF1F2B}" type="parTrans" cxnId="{FCB34E8C-A509-49CA-8C0D-D046E93F054C}">
      <dgm:prSet/>
      <dgm:spPr/>
      <dgm:t>
        <a:bodyPr/>
        <a:lstStyle/>
        <a:p>
          <a:endParaRPr lang="es-ES"/>
        </a:p>
      </dgm:t>
    </dgm:pt>
    <dgm:pt modelId="{4DFCE99D-1F6B-4CAB-9F18-7044A34943E0}" type="sibTrans" cxnId="{FCB34E8C-A509-49CA-8C0D-D046E93F054C}">
      <dgm:prSet/>
      <dgm:spPr/>
      <dgm:t>
        <a:bodyPr/>
        <a:lstStyle/>
        <a:p>
          <a:endParaRPr lang="es-ES"/>
        </a:p>
      </dgm:t>
    </dgm:pt>
    <dgm:pt modelId="{6BA236D5-ECDA-44CE-909B-1FD7021056A6}">
      <dgm:prSet custT="1"/>
      <dgm:spPr/>
      <dgm:t>
        <a:bodyPr/>
        <a:lstStyle/>
        <a:p>
          <a:r>
            <a:rPr lang="es-ES" sz="1800" b="1" dirty="0" smtClean="0"/>
            <a:t>La Sociología</a:t>
          </a:r>
          <a:endParaRPr lang="es-ES" sz="1800" dirty="0"/>
        </a:p>
      </dgm:t>
    </dgm:pt>
    <dgm:pt modelId="{864B7F99-63F5-48ED-AC0A-107587068783}" type="parTrans" cxnId="{BDAE5427-B2D6-408D-9D56-00C2905D1C88}">
      <dgm:prSet/>
      <dgm:spPr/>
      <dgm:t>
        <a:bodyPr/>
        <a:lstStyle/>
        <a:p>
          <a:endParaRPr lang="es-ES"/>
        </a:p>
      </dgm:t>
    </dgm:pt>
    <dgm:pt modelId="{AABEF3B7-7553-4755-8E59-C2409A44B1F0}" type="sibTrans" cxnId="{BDAE5427-B2D6-408D-9D56-00C2905D1C88}">
      <dgm:prSet/>
      <dgm:spPr/>
      <dgm:t>
        <a:bodyPr/>
        <a:lstStyle/>
        <a:p>
          <a:endParaRPr lang="es-ES"/>
        </a:p>
      </dgm:t>
    </dgm:pt>
    <dgm:pt modelId="{43861662-E12A-4FDB-AF5D-5E06C084981E}">
      <dgm:prSet custT="1"/>
      <dgm:spPr/>
      <dgm:t>
        <a:bodyPr/>
        <a:lstStyle/>
        <a:p>
          <a:r>
            <a:rPr lang="es-ES" sz="1800" b="1" dirty="0" smtClean="0"/>
            <a:t>La técnico jurídica</a:t>
          </a:r>
          <a:endParaRPr lang="es-ES" sz="1800" dirty="0"/>
        </a:p>
      </dgm:t>
    </dgm:pt>
    <dgm:pt modelId="{929D2ED9-0D2E-49A7-83AA-7E8118467DEB}" type="parTrans" cxnId="{2E7DF7B3-02D6-41B6-89EA-EBFDE4CE2F38}">
      <dgm:prSet/>
      <dgm:spPr/>
      <dgm:t>
        <a:bodyPr/>
        <a:lstStyle/>
        <a:p>
          <a:endParaRPr lang="es-ES"/>
        </a:p>
      </dgm:t>
    </dgm:pt>
    <dgm:pt modelId="{CE9F244F-84EB-4C27-B10C-FE662293F51F}" type="sibTrans" cxnId="{2E7DF7B3-02D6-41B6-89EA-EBFDE4CE2F38}">
      <dgm:prSet/>
      <dgm:spPr/>
      <dgm:t>
        <a:bodyPr/>
        <a:lstStyle/>
        <a:p>
          <a:endParaRPr lang="es-ES"/>
        </a:p>
      </dgm:t>
    </dgm:pt>
    <dgm:pt modelId="{8A46C056-E852-47D8-81BE-E7E900969FB9}">
      <dgm:prSet phldrT="[Texto]" custT="1"/>
      <dgm:spPr/>
      <dgm:t>
        <a:bodyPr/>
        <a:lstStyle/>
        <a:p>
          <a:r>
            <a:rPr lang="es-ES_tradnl" sz="2000" b="1" dirty="0" smtClean="0"/>
            <a:t>Concepciones ius naturalista</a:t>
          </a:r>
          <a:endParaRPr lang="es-ES" sz="2000" b="1" dirty="0"/>
        </a:p>
      </dgm:t>
    </dgm:pt>
    <dgm:pt modelId="{F3748740-3C65-4F93-B7B0-2232223B0FA3}" type="sibTrans" cxnId="{0ADE0161-5BA4-4997-B623-91B8497B8E6C}">
      <dgm:prSet/>
      <dgm:spPr/>
      <dgm:t>
        <a:bodyPr/>
        <a:lstStyle/>
        <a:p>
          <a:endParaRPr lang="es-ES"/>
        </a:p>
      </dgm:t>
    </dgm:pt>
    <dgm:pt modelId="{44144F68-CA83-4472-8F09-F4A7D211F15B}" type="parTrans" cxnId="{0ADE0161-5BA4-4997-B623-91B8497B8E6C}">
      <dgm:prSet/>
      <dgm:spPr/>
      <dgm:t>
        <a:bodyPr/>
        <a:lstStyle/>
        <a:p>
          <a:endParaRPr lang="es-ES"/>
        </a:p>
      </dgm:t>
    </dgm:pt>
    <dgm:pt modelId="{E20040BA-D53A-49C4-B264-E4B41DA962DD}" type="pres">
      <dgm:prSet presAssocID="{EF5213A5-9BB1-4586-8440-4FAD56143FE0}" presName="hierChild1" presStyleCnt="0">
        <dgm:presLayoutVars>
          <dgm:orgChart val="1"/>
          <dgm:chPref val="1"/>
          <dgm:dir/>
          <dgm:animOne val="branch"/>
          <dgm:animLvl val="lvl"/>
          <dgm:resizeHandles/>
        </dgm:presLayoutVars>
      </dgm:prSet>
      <dgm:spPr/>
      <dgm:t>
        <a:bodyPr/>
        <a:lstStyle/>
        <a:p>
          <a:endParaRPr lang="es-ES"/>
        </a:p>
      </dgm:t>
    </dgm:pt>
    <dgm:pt modelId="{8EB98E8F-3AE9-4BBE-8E0E-B21B17D2AF8D}" type="pres">
      <dgm:prSet presAssocID="{58EAEA29-345E-4060-AADE-ECF4882F8474}" presName="hierRoot1" presStyleCnt="0">
        <dgm:presLayoutVars>
          <dgm:hierBranch val="init"/>
        </dgm:presLayoutVars>
      </dgm:prSet>
      <dgm:spPr/>
    </dgm:pt>
    <dgm:pt modelId="{1217F0A2-FDB0-4E7B-8DA2-4BC52BD30DDA}" type="pres">
      <dgm:prSet presAssocID="{58EAEA29-345E-4060-AADE-ECF4882F8474}" presName="rootComposite1" presStyleCnt="0"/>
      <dgm:spPr/>
    </dgm:pt>
    <dgm:pt modelId="{9C4DC4AF-A5DB-433C-B812-344BE5E9D19B}" type="pres">
      <dgm:prSet presAssocID="{58EAEA29-345E-4060-AADE-ECF4882F8474}" presName="rootText1" presStyleLbl="node0" presStyleIdx="0" presStyleCnt="1" custScaleX="259961" custLinFactNeighborX="-3307" custLinFactNeighborY="-98728">
        <dgm:presLayoutVars>
          <dgm:chPref val="3"/>
        </dgm:presLayoutVars>
      </dgm:prSet>
      <dgm:spPr/>
      <dgm:t>
        <a:bodyPr/>
        <a:lstStyle/>
        <a:p>
          <a:endParaRPr lang="es-ES"/>
        </a:p>
      </dgm:t>
    </dgm:pt>
    <dgm:pt modelId="{411C2375-896D-408F-8434-85BBD8C273B9}" type="pres">
      <dgm:prSet presAssocID="{58EAEA29-345E-4060-AADE-ECF4882F8474}" presName="rootConnector1" presStyleLbl="node1" presStyleIdx="0" presStyleCnt="0"/>
      <dgm:spPr/>
      <dgm:t>
        <a:bodyPr/>
        <a:lstStyle/>
        <a:p>
          <a:endParaRPr lang="es-ES"/>
        </a:p>
      </dgm:t>
    </dgm:pt>
    <dgm:pt modelId="{4FC81366-38BB-48C5-906C-063DFAB0DEFC}" type="pres">
      <dgm:prSet presAssocID="{58EAEA29-345E-4060-AADE-ECF4882F8474}" presName="hierChild2" presStyleCnt="0"/>
      <dgm:spPr/>
    </dgm:pt>
    <dgm:pt modelId="{FAC5103A-8F94-496B-B812-BD0DCBF7CFA6}" type="pres">
      <dgm:prSet presAssocID="{44144F68-CA83-4472-8F09-F4A7D211F15B}" presName="Name37" presStyleLbl="parChTrans1D2" presStyleIdx="0" presStyleCnt="3"/>
      <dgm:spPr/>
      <dgm:t>
        <a:bodyPr/>
        <a:lstStyle/>
        <a:p>
          <a:endParaRPr lang="es-ES"/>
        </a:p>
      </dgm:t>
    </dgm:pt>
    <dgm:pt modelId="{B56018C5-FBA7-433C-842D-DB7EC5632223}" type="pres">
      <dgm:prSet presAssocID="{8A46C056-E852-47D8-81BE-E7E900969FB9}" presName="hierRoot2" presStyleCnt="0">
        <dgm:presLayoutVars>
          <dgm:hierBranch val="init"/>
        </dgm:presLayoutVars>
      </dgm:prSet>
      <dgm:spPr/>
    </dgm:pt>
    <dgm:pt modelId="{20E6BB17-7736-4733-A977-3FD8511FE2A9}" type="pres">
      <dgm:prSet presAssocID="{8A46C056-E852-47D8-81BE-E7E900969FB9}" presName="rootComposite" presStyleCnt="0"/>
      <dgm:spPr/>
    </dgm:pt>
    <dgm:pt modelId="{105AEB01-2920-4658-B3D4-EFB69B74BF68}" type="pres">
      <dgm:prSet presAssocID="{8A46C056-E852-47D8-81BE-E7E900969FB9}" presName="rootText" presStyleLbl="node2" presStyleIdx="0" presStyleCnt="3" custScaleX="234867" custLinFactX="-38867" custLinFactNeighborX="-100000" custLinFactNeighborY="-924">
        <dgm:presLayoutVars>
          <dgm:chPref val="3"/>
        </dgm:presLayoutVars>
      </dgm:prSet>
      <dgm:spPr/>
      <dgm:t>
        <a:bodyPr/>
        <a:lstStyle/>
        <a:p>
          <a:endParaRPr lang="es-ES"/>
        </a:p>
      </dgm:t>
    </dgm:pt>
    <dgm:pt modelId="{A4621F29-B7DA-49B0-9769-370FB74F7B99}" type="pres">
      <dgm:prSet presAssocID="{8A46C056-E852-47D8-81BE-E7E900969FB9}" presName="rootConnector" presStyleLbl="node2" presStyleIdx="0" presStyleCnt="3"/>
      <dgm:spPr/>
      <dgm:t>
        <a:bodyPr/>
        <a:lstStyle/>
        <a:p>
          <a:endParaRPr lang="es-ES"/>
        </a:p>
      </dgm:t>
    </dgm:pt>
    <dgm:pt modelId="{93A363AC-6C97-48A2-9A94-27D2799361DC}" type="pres">
      <dgm:prSet presAssocID="{8A46C056-E852-47D8-81BE-E7E900969FB9}" presName="hierChild4" presStyleCnt="0"/>
      <dgm:spPr/>
    </dgm:pt>
    <dgm:pt modelId="{EAAE6F86-9DBC-4EE5-8F87-D67861F09A15}" type="pres">
      <dgm:prSet presAssocID="{8A46C056-E852-47D8-81BE-E7E900969FB9}" presName="hierChild5" presStyleCnt="0"/>
      <dgm:spPr/>
    </dgm:pt>
    <dgm:pt modelId="{9303AC1B-B846-4E9F-BB77-799D311AB5E2}" type="pres">
      <dgm:prSet presAssocID="{D8F73D88-08D2-4207-9B59-B01D849E3134}" presName="Name37" presStyleLbl="parChTrans1D2" presStyleIdx="1" presStyleCnt="3"/>
      <dgm:spPr/>
      <dgm:t>
        <a:bodyPr/>
        <a:lstStyle/>
        <a:p>
          <a:endParaRPr lang="es-ES"/>
        </a:p>
      </dgm:t>
    </dgm:pt>
    <dgm:pt modelId="{70E6BFF9-F875-4410-A1D9-52552D0F342B}" type="pres">
      <dgm:prSet presAssocID="{20CCA778-331D-4A1B-AEDC-28CDC2264166}" presName="hierRoot2" presStyleCnt="0">
        <dgm:presLayoutVars>
          <dgm:hierBranch val="init"/>
        </dgm:presLayoutVars>
      </dgm:prSet>
      <dgm:spPr/>
    </dgm:pt>
    <dgm:pt modelId="{04C893DF-9F68-4363-BA67-D6BFCE8DCA2A}" type="pres">
      <dgm:prSet presAssocID="{20CCA778-331D-4A1B-AEDC-28CDC2264166}" presName="rootComposite" presStyleCnt="0"/>
      <dgm:spPr/>
    </dgm:pt>
    <dgm:pt modelId="{9D0A889F-11B1-4CB5-B5DC-63FB14C39EA0}" type="pres">
      <dgm:prSet presAssocID="{20CCA778-331D-4A1B-AEDC-28CDC2264166}" presName="rootText" presStyleLbl="node2" presStyleIdx="1" presStyleCnt="3" custScaleX="163292">
        <dgm:presLayoutVars>
          <dgm:chPref val="3"/>
        </dgm:presLayoutVars>
      </dgm:prSet>
      <dgm:spPr/>
      <dgm:t>
        <a:bodyPr/>
        <a:lstStyle/>
        <a:p>
          <a:endParaRPr lang="es-ES"/>
        </a:p>
      </dgm:t>
    </dgm:pt>
    <dgm:pt modelId="{E4BC091B-B388-4031-AD00-667399AF0181}" type="pres">
      <dgm:prSet presAssocID="{20CCA778-331D-4A1B-AEDC-28CDC2264166}" presName="rootConnector" presStyleLbl="node2" presStyleIdx="1" presStyleCnt="3"/>
      <dgm:spPr/>
      <dgm:t>
        <a:bodyPr/>
        <a:lstStyle/>
        <a:p>
          <a:endParaRPr lang="es-ES"/>
        </a:p>
      </dgm:t>
    </dgm:pt>
    <dgm:pt modelId="{41E26C20-5DE4-4452-B8B9-571E828A029F}" type="pres">
      <dgm:prSet presAssocID="{20CCA778-331D-4A1B-AEDC-28CDC2264166}" presName="hierChild4" presStyleCnt="0"/>
      <dgm:spPr/>
    </dgm:pt>
    <dgm:pt modelId="{0A349A6C-4DE9-417B-B1B3-B5B997BF4B59}" type="pres">
      <dgm:prSet presAssocID="{4D0BF3D7-1B3D-4231-BD76-0D733635D990}" presName="Name37" presStyleLbl="parChTrans1D3" presStyleIdx="0" presStyleCnt="4"/>
      <dgm:spPr/>
      <dgm:t>
        <a:bodyPr/>
        <a:lstStyle/>
        <a:p>
          <a:endParaRPr lang="es-ES"/>
        </a:p>
      </dgm:t>
    </dgm:pt>
    <dgm:pt modelId="{CD412471-E886-4448-B074-8FA6B7794386}" type="pres">
      <dgm:prSet presAssocID="{C2F3B292-4C6E-46B2-BA1C-61213AAB53A3}" presName="hierRoot2" presStyleCnt="0">
        <dgm:presLayoutVars>
          <dgm:hierBranch val="init"/>
        </dgm:presLayoutVars>
      </dgm:prSet>
      <dgm:spPr/>
    </dgm:pt>
    <dgm:pt modelId="{E340949B-1393-49EA-A3CB-E02E3688198B}" type="pres">
      <dgm:prSet presAssocID="{C2F3B292-4C6E-46B2-BA1C-61213AAB53A3}" presName="rootComposite" presStyleCnt="0"/>
      <dgm:spPr/>
    </dgm:pt>
    <dgm:pt modelId="{297FD32A-6B54-4C4C-9EB9-D06E59E88DC7}" type="pres">
      <dgm:prSet presAssocID="{C2F3B292-4C6E-46B2-BA1C-61213AAB53A3}" presName="rootText" presStyleLbl="node3" presStyleIdx="0" presStyleCnt="4" custScaleX="134586">
        <dgm:presLayoutVars>
          <dgm:chPref val="3"/>
        </dgm:presLayoutVars>
      </dgm:prSet>
      <dgm:spPr/>
      <dgm:t>
        <a:bodyPr/>
        <a:lstStyle/>
        <a:p>
          <a:endParaRPr lang="es-ES"/>
        </a:p>
      </dgm:t>
    </dgm:pt>
    <dgm:pt modelId="{9E3D90EB-1559-46C8-BE66-F7481C32AB43}" type="pres">
      <dgm:prSet presAssocID="{C2F3B292-4C6E-46B2-BA1C-61213AAB53A3}" presName="rootConnector" presStyleLbl="node3" presStyleIdx="0" presStyleCnt="4"/>
      <dgm:spPr/>
      <dgm:t>
        <a:bodyPr/>
        <a:lstStyle/>
        <a:p>
          <a:endParaRPr lang="es-ES"/>
        </a:p>
      </dgm:t>
    </dgm:pt>
    <dgm:pt modelId="{B7D15479-28A7-48A9-A3BF-E2C283AD2928}" type="pres">
      <dgm:prSet presAssocID="{C2F3B292-4C6E-46B2-BA1C-61213AAB53A3}" presName="hierChild4" presStyleCnt="0"/>
      <dgm:spPr/>
    </dgm:pt>
    <dgm:pt modelId="{C167786B-F1AB-46EA-A9FA-981A2B6337DE}" type="pres">
      <dgm:prSet presAssocID="{C2F3B292-4C6E-46B2-BA1C-61213AAB53A3}" presName="hierChild5" presStyleCnt="0"/>
      <dgm:spPr/>
    </dgm:pt>
    <dgm:pt modelId="{1F872CAC-0382-4252-98A8-96C2AD389AA1}" type="pres">
      <dgm:prSet presAssocID="{E9A17323-46E6-44AB-95DD-00B988CF1F2B}" presName="Name37" presStyleLbl="parChTrans1D3" presStyleIdx="1" presStyleCnt="4"/>
      <dgm:spPr/>
      <dgm:t>
        <a:bodyPr/>
        <a:lstStyle/>
        <a:p>
          <a:endParaRPr lang="es-ES"/>
        </a:p>
      </dgm:t>
    </dgm:pt>
    <dgm:pt modelId="{1BA7FBD2-E4A0-4A73-BC07-D85B568DCBC9}" type="pres">
      <dgm:prSet presAssocID="{B26E94DB-3D5D-4007-8CEC-8C6C1D3F396F}" presName="hierRoot2" presStyleCnt="0">
        <dgm:presLayoutVars>
          <dgm:hierBranch val="init"/>
        </dgm:presLayoutVars>
      </dgm:prSet>
      <dgm:spPr/>
    </dgm:pt>
    <dgm:pt modelId="{D7B0A2AD-257B-405A-8AF3-2DCA2415638D}" type="pres">
      <dgm:prSet presAssocID="{B26E94DB-3D5D-4007-8CEC-8C6C1D3F396F}" presName="rootComposite" presStyleCnt="0"/>
      <dgm:spPr/>
    </dgm:pt>
    <dgm:pt modelId="{E04B3AB3-B16C-4C25-8330-807298D15377}" type="pres">
      <dgm:prSet presAssocID="{B26E94DB-3D5D-4007-8CEC-8C6C1D3F396F}" presName="rootText" presStyleLbl="node3" presStyleIdx="1" presStyleCnt="4" custScaleX="134586">
        <dgm:presLayoutVars>
          <dgm:chPref val="3"/>
        </dgm:presLayoutVars>
      </dgm:prSet>
      <dgm:spPr/>
      <dgm:t>
        <a:bodyPr/>
        <a:lstStyle/>
        <a:p>
          <a:endParaRPr lang="es-ES"/>
        </a:p>
      </dgm:t>
    </dgm:pt>
    <dgm:pt modelId="{0FAC42E8-540F-4876-AC86-218535A9A1E8}" type="pres">
      <dgm:prSet presAssocID="{B26E94DB-3D5D-4007-8CEC-8C6C1D3F396F}" presName="rootConnector" presStyleLbl="node3" presStyleIdx="1" presStyleCnt="4"/>
      <dgm:spPr/>
      <dgm:t>
        <a:bodyPr/>
        <a:lstStyle/>
        <a:p>
          <a:endParaRPr lang="es-ES"/>
        </a:p>
      </dgm:t>
    </dgm:pt>
    <dgm:pt modelId="{8DA580D4-3D3C-4DF0-A1C9-B0E7332F7FFE}" type="pres">
      <dgm:prSet presAssocID="{B26E94DB-3D5D-4007-8CEC-8C6C1D3F396F}" presName="hierChild4" presStyleCnt="0"/>
      <dgm:spPr/>
    </dgm:pt>
    <dgm:pt modelId="{DF9451B6-2094-4A3B-8112-98DA8DA61BC7}" type="pres">
      <dgm:prSet presAssocID="{B26E94DB-3D5D-4007-8CEC-8C6C1D3F396F}" presName="hierChild5" presStyleCnt="0"/>
      <dgm:spPr/>
    </dgm:pt>
    <dgm:pt modelId="{ECE45EB1-0F9B-41A3-95C8-C7A15888AD7B}" type="pres">
      <dgm:prSet presAssocID="{864B7F99-63F5-48ED-AC0A-107587068783}" presName="Name37" presStyleLbl="parChTrans1D3" presStyleIdx="2" presStyleCnt="4"/>
      <dgm:spPr/>
      <dgm:t>
        <a:bodyPr/>
        <a:lstStyle/>
        <a:p>
          <a:endParaRPr lang="es-ES"/>
        </a:p>
      </dgm:t>
    </dgm:pt>
    <dgm:pt modelId="{8B768CD0-1D66-4890-A16E-4F11F11132E2}" type="pres">
      <dgm:prSet presAssocID="{6BA236D5-ECDA-44CE-909B-1FD7021056A6}" presName="hierRoot2" presStyleCnt="0">
        <dgm:presLayoutVars>
          <dgm:hierBranch val="init"/>
        </dgm:presLayoutVars>
      </dgm:prSet>
      <dgm:spPr/>
    </dgm:pt>
    <dgm:pt modelId="{D4BA5E56-91FF-477B-AFF9-C5EC1136B99A}" type="pres">
      <dgm:prSet presAssocID="{6BA236D5-ECDA-44CE-909B-1FD7021056A6}" presName="rootComposite" presStyleCnt="0"/>
      <dgm:spPr/>
    </dgm:pt>
    <dgm:pt modelId="{42D7CB68-6B16-4248-87EE-5BAEF1F90F90}" type="pres">
      <dgm:prSet presAssocID="{6BA236D5-ECDA-44CE-909B-1FD7021056A6}" presName="rootText" presStyleLbl="node3" presStyleIdx="2" presStyleCnt="4" custScaleX="134586">
        <dgm:presLayoutVars>
          <dgm:chPref val="3"/>
        </dgm:presLayoutVars>
      </dgm:prSet>
      <dgm:spPr/>
      <dgm:t>
        <a:bodyPr/>
        <a:lstStyle/>
        <a:p>
          <a:endParaRPr lang="es-ES"/>
        </a:p>
      </dgm:t>
    </dgm:pt>
    <dgm:pt modelId="{EE6D9724-EE82-4FE6-9BEE-30E63F392B71}" type="pres">
      <dgm:prSet presAssocID="{6BA236D5-ECDA-44CE-909B-1FD7021056A6}" presName="rootConnector" presStyleLbl="node3" presStyleIdx="2" presStyleCnt="4"/>
      <dgm:spPr/>
      <dgm:t>
        <a:bodyPr/>
        <a:lstStyle/>
        <a:p>
          <a:endParaRPr lang="es-ES"/>
        </a:p>
      </dgm:t>
    </dgm:pt>
    <dgm:pt modelId="{4A26E427-4A2C-4FE9-8DB4-DC4245B0F5BF}" type="pres">
      <dgm:prSet presAssocID="{6BA236D5-ECDA-44CE-909B-1FD7021056A6}" presName="hierChild4" presStyleCnt="0"/>
      <dgm:spPr/>
    </dgm:pt>
    <dgm:pt modelId="{9949BF8C-94C0-438B-A06E-9AD933F9DF35}" type="pres">
      <dgm:prSet presAssocID="{6BA236D5-ECDA-44CE-909B-1FD7021056A6}" presName="hierChild5" presStyleCnt="0"/>
      <dgm:spPr/>
    </dgm:pt>
    <dgm:pt modelId="{1776A53A-7DE9-4F02-9B5B-81DB519D9D9B}" type="pres">
      <dgm:prSet presAssocID="{929D2ED9-0D2E-49A7-83AA-7E8118467DEB}" presName="Name37" presStyleLbl="parChTrans1D3" presStyleIdx="3" presStyleCnt="4"/>
      <dgm:spPr/>
      <dgm:t>
        <a:bodyPr/>
        <a:lstStyle/>
        <a:p>
          <a:endParaRPr lang="es-ES"/>
        </a:p>
      </dgm:t>
    </dgm:pt>
    <dgm:pt modelId="{B3A06134-6E22-41D3-98BB-09DDBE1C4FCD}" type="pres">
      <dgm:prSet presAssocID="{43861662-E12A-4FDB-AF5D-5E06C084981E}" presName="hierRoot2" presStyleCnt="0">
        <dgm:presLayoutVars>
          <dgm:hierBranch val="init"/>
        </dgm:presLayoutVars>
      </dgm:prSet>
      <dgm:spPr/>
    </dgm:pt>
    <dgm:pt modelId="{766FA9AB-A877-4D38-93F7-DB55DD13D142}" type="pres">
      <dgm:prSet presAssocID="{43861662-E12A-4FDB-AF5D-5E06C084981E}" presName="rootComposite" presStyleCnt="0"/>
      <dgm:spPr/>
    </dgm:pt>
    <dgm:pt modelId="{085E4042-4804-4E0D-96C1-0B9ABFC5EE87}" type="pres">
      <dgm:prSet presAssocID="{43861662-E12A-4FDB-AF5D-5E06C084981E}" presName="rootText" presStyleLbl="node3" presStyleIdx="3" presStyleCnt="4" custScaleX="134586">
        <dgm:presLayoutVars>
          <dgm:chPref val="3"/>
        </dgm:presLayoutVars>
      </dgm:prSet>
      <dgm:spPr/>
      <dgm:t>
        <a:bodyPr/>
        <a:lstStyle/>
        <a:p>
          <a:endParaRPr lang="es-ES"/>
        </a:p>
      </dgm:t>
    </dgm:pt>
    <dgm:pt modelId="{DB535075-CB47-4A31-B575-98F4D5417D80}" type="pres">
      <dgm:prSet presAssocID="{43861662-E12A-4FDB-AF5D-5E06C084981E}" presName="rootConnector" presStyleLbl="node3" presStyleIdx="3" presStyleCnt="4"/>
      <dgm:spPr/>
      <dgm:t>
        <a:bodyPr/>
        <a:lstStyle/>
        <a:p>
          <a:endParaRPr lang="es-ES"/>
        </a:p>
      </dgm:t>
    </dgm:pt>
    <dgm:pt modelId="{AF7175FE-05F4-4D00-A2B7-1E75ABC667ED}" type="pres">
      <dgm:prSet presAssocID="{43861662-E12A-4FDB-AF5D-5E06C084981E}" presName="hierChild4" presStyleCnt="0"/>
      <dgm:spPr/>
    </dgm:pt>
    <dgm:pt modelId="{D7D488BD-E1D0-46F4-8834-02276D9B2C30}" type="pres">
      <dgm:prSet presAssocID="{43861662-E12A-4FDB-AF5D-5E06C084981E}" presName="hierChild5" presStyleCnt="0"/>
      <dgm:spPr/>
    </dgm:pt>
    <dgm:pt modelId="{F0E1950C-251F-4F82-A56E-13F9CA3855DA}" type="pres">
      <dgm:prSet presAssocID="{20CCA778-331D-4A1B-AEDC-28CDC2264166}" presName="hierChild5" presStyleCnt="0"/>
      <dgm:spPr/>
    </dgm:pt>
    <dgm:pt modelId="{6ACD6EAA-CA34-4141-9F10-63F33A6069DE}" type="pres">
      <dgm:prSet presAssocID="{47F68341-ACE7-45D3-A91B-0F2AE1428073}" presName="Name37" presStyleLbl="parChTrans1D2" presStyleIdx="2" presStyleCnt="3"/>
      <dgm:spPr/>
      <dgm:t>
        <a:bodyPr/>
        <a:lstStyle/>
        <a:p>
          <a:endParaRPr lang="es-ES"/>
        </a:p>
      </dgm:t>
    </dgm:pt>
    <dgm:pt modelId="{533407C5-E2D4-4C35-BB68-687013006003}" type="pres">
      <dgm:prSet presAssocID="{CA1DE4CE-6F7C-4FA0-99A0-EAE80838B5D5}" presName="hierRoot2" presStyleCnt="0">
        <dgm:presLayoutVars>
          <dgm:hierBranch val="init"/>
        </dgm:presLayoutVars>
      </dgm:prSet>
      <dgm:spPr/>
    </dgm:pt>
    <dgm:pt modelId="{11D7A711-44EA-4705-9999-A2B4FE773411}" type="pres">
      <dgm:prSet presAssocID="{CA1DE4CE-6F7C-4FA0-99A0-EAE80838B5D5}" presName="rootComposite" presStyleCnt="0"/>
      <dgm:spPr/>
    </dgm:pt>
    <dgm:pt modelId="{484BBE9E-5819-4B8D-9720-88CBB27B8017}" type="pres">
      <dgm:prSet presAssocID="{CA1DE4CE-6F7C-4FA0-99A0-EAE80838B5D5}" presName="rootText" presStyleLbl="node2" presStyleIdx="2" presStyleCnt="3" custScaleX="236504" custLinFactNeighborX="181" custLinFactNeighborY="-3575">
        <dgm:presLayoutVars>
          <dgm:chPref val="3"/>
        </dgm:presLayoutVars>
      </dgm:prSet>
      <dgm:spPr/>
      <dgm:t>
        <a:bodyPr/>
        <a:lstStyle/>
        <a:p>
          <a:endParaRPr lang="es-ES"/>
        </a:p>
      </dgm:t>
    </dgm:pt>
    <dgm:pt modelId="{3E6E1AB5-BFA7-49DE-AC33-F8753EC57554}" type="pres">
      <dgm:prSet presAssocID="{CA1DE4CE-6F7C-4FA0-99A0-EAE80838B5D5}" presName="rootConnector" presStyleLbl="node2" presStyleIdx="2" presStyleCnt="3"/>
      <dgm:spPr/>
      <dgm:t>
        <a:bodyPr/>
        <a:lstStyle/>
        <a:p>
          <a:endParaRPr lang="es-ES"/>
        </a:p>
      </dgm:t>
    </dgm:pt>
    <dgm:pt modelId="{4BC7AF11-EE56-4A0A-9912-3217EEAD3418}" type="pres">
      <dgm:prSet presAssocID="{CA1DE4CE-6F7C-4FA0-99A0-EAE80838B5D5}" presName="hierChild4" presStyleCnt="0"/>
      <dgm:spPr/>
    </dgm:pt>
    <dgm:pt modelId="{09411352-3F84-4DD9-8045-DC4B12B4FB12}" type="pres">
      <dgm:prSet presAssocID="{CA1DE4CE-6F7C-4FA0-99A0-EAE80838B5D5}" presName="hierChild5" presStyleCnt="0"/>
      <dgm:spPr/>
    </dgm:pt>
    <dgm:pt modelId="{12E7A5F0-9A1C-4114-87FA-DF847C0BE9CC}" type="pres">
      <dgm:prSet presAssocID="{58EAEA29-345E-4060-AADE-ECF4882F8474}" presName="hierChild3" presStyleCnt="0"/>
      <dgm:spPr/>
    </dgm:pt>
  </dgm:ptLst>
  <dgm:cxnLst>
    <dgm:cxn modelId="{B6E86416-AE65-4556-B5DC-7268627FEDB7}" type="presOf" srcId="{20CCA778-331D-4A1B-AEDC-28CDC2264166}" destId="{9D0A889F-11B1-4CB5-B5DC-63FB14C39EA0}" srcOrd="0" destOrd="0" presId="urn:microsoft.com/office/officeart/2005/8/layout/orgChart1"/>
    <dgm:cxn modelId="{D2F71BDD-3B51-4CEB-9358-E751FDB14348}" type="presOf" srcId="{4D0BF3D7-1B3D-4231-BD76-0D733635D990}" destId="{0A349A6C-4DE9-417B-B1B3-B5B997BF4B59}" srcOrd="0" destOrd="0" presId="urn:microsoft.com/office/officeart/2005/8/layout/orgChart1"/>
    <dgm:cxn modelId="{CBC651AB-E9B5-41B3-97CD-B342801DD4FF}" type="presOf" srcId="{CA1DE4CE-6F7C-4FA0-99A0-EAE80838B5D5}" destId="{3E6E1AB5-BFA7-49DE-AC33-F8753EC57554}" srcOrd="1" destOrd="0" presId="urn:microsoft.com/office/officeart/2005/8/layout/orgChart1"/>
    <dgm:cxn modelId="{60C23B83-1218-41DD-8A1E-BDF29D1E8C4B}" type="presOf" srcId="{58EAEA29-345E-4060-AADE-ECF4882F8474}" destId="{9C4DC4AF-A5DB-433C-B812-344BE5E9D19B}" srcOrd="0" destOrd="0" presId="urn:microsoft.com/office/officeart/2005/8/layout/orgChart1"/>
    <dgm:cxn modelId="{70B5B3C8-67DB-4E7C-8002-1DA5957B0DCB}" srcId="{EF5213A5-9BB1-4586-8440-4FAD56143FE0}" destId="{58EAEA29-345E-4060-AADE-ECF4882F8474}" srcOrd="0" destOrd="0" parTransId="{8E194573-80DE-44EC-B5D5-D82C1E20A454}" sibTransId="{2114EE5A-8D3D-44F5-8766-FD45FD0E9DFD}"/>
    <dgm:cxn modelId="{CE7A4146-51FC-4A48-A1B6-F389C9CE0A34}" type="presOf" srcId="{58EAEA29-345E-4060-AADE-ECF4882F8474}" destId="{411C2375-896D-408F-8434-85BBD8C273B9}" srcOrd="1" destOrd="0" presId="urn:microsoft.com/office/officeart/2005/8/layout/orgChart1"/>
    <dgm:cxn modelId="{E9F0C6D7-91EA-4597-BAED-EF3926A93FA9}" type="presOf" srcId="{864B7F99-63F5-48ED-AC0A-107587068783}" destId="{ECE45EB1-0F9B-41A3-95C8-C7A15888AD7B}" srcOrd="0" destOrd="0" presId="urn:microsoft.com/office/officeart/2005/8/layout/orgChart1"/>
    <dgm:cxn modelId="{F9566668-39CD-4565-A8F0-96055674F39C}" type="presOf" srcId="{CA1DE4CE-6F7C-4FA0-99A0-EAE80838B5D5}" destId="{484BBE9E-5819-4B8D-9720-88CBB27B8017}" srcOrd="0" destOrd="0" presId="urn:microsoft.com/office/officeart/2005/8/layout/orgChart1"/>
    <dgm:cxn modelId="{D8BD2DCC-5AFB-4E4A-9E12-467423C7192C}" srcId="{58EAEA29-345E-4060-AADE-ECF4882F8474}" destId="{20CCA778-331D-4A1B-AEDC-28CDC2264166}" srcOrd="1" destOrd="0" parTransId="{D8F73D88-08D2-4207-9B59-B01D849E3134}" sibTransId="{391CCD6B-FBA2-406A-9594-272B3AB78239}"/>
    <dgm:cxn modelId="{4ED805EF-1689-403F-B9DE-5E8D3575E83A}" type="presOf" srcId="{C2F3B292-4C6E-46B2-BA1C-61213AAB53A3}" destId="{9E3D90EB-1559-46C8-BE66-F7481C32AB43}" srcOrd="1" destOrd="0" presId="urn:microsoft.com/office/officeart/2005/8/layout/orgChart1"/>
    <dgm:cxn modelId="{F8B07E8B-007F-4824-9CAE-9ABA50B38242}" type="presOf" srcId="{E9A17323-46E6-44AB-95DD-00B988CF1F2B}" destId="{1F872CAC-0382-4252-98A8-96C2AD389AA1}" srcOrd="0" destOrd="0" presId="urn:microsoft.com/office/officeart/2005/8/layout/orgChart1"/>
    <dgm:cxn modelId="{2E7DF7B3-02D6-41B6-89EA-EBFDE4CE2F38}" srcId="{20CCA778-331D-4A1B-AEDC-28CDC2264166}" destId="{43861662-E12A-4FDB-AF5D-5E06C084981E}" srcOrd="3" destOrd="0" parTransId="{929D2ED9-0D2E-49A7-83AA-7E8118467DEB}" sibTransId="{CE9F244F-84EB-4C27-B10C-FE662293F51F}"/>
    <dgm:cxn modelId="{0ADE0161-5BA4-4997-B623-91B8497B8E6C}" srcId="{58EAEA29-345E-4060-AADE-ECF4882F8474}" destId="{8A46C056-E852-47D8-81BE-E7E900969FB9}" srcOrd="0" destOrd="0" parTransId="{44144F68-CA83-4472-8F09-F4A7D211F15B}" sibTransId="{F3748740-3C65-4F93-B7B0-2232223B0FA3}"/>
    <dgm:cxn modelId="{5763DF64-4852-458D-8457-ECAD823154FC}" type="presOf" srcId="{6BA236D5-ECDA-44CE-909B-1FD7021056A6}" destId="{42D7CB68-6B16-4248-87EE-5BAEF1F90F90}" srcOrd="0" destOrd="0" presId="urn:microsoft.com/office/officeart/2005/8/layout/orgChart1"/>
    <dgm:cxn modelId="{7EC3600D-C9DC-47D1-84F0-76DDA28865C8}" type="presOf" srcId="{C2F3B292-4C6E-46B2-BA1C-61213AAB53A3}" destId="{297FD32A-6B54-4C4C-9EB9-D06E59E88DC7}" srcOrd="0" destOrd="0" presId="urn:microsoft.com/office/officeart/2005/8/layout/orgChart1"/>
    <dgm:cxn modelId="{AE3A9152-4E24-4A05-8613-B45C634FBAFC}" type="presOf" srcId="{B26E94DB-3D5D-4007-8CEC-8C6C1D3F396F}" destId="{E04B3AB3-B16C-4C25-8330-807298D15377}" srcOrd="0" destOrd="0" presId="urn:microsoft.com/office/officeart/2005/8/layout/orgChart1"/>
    <dgm:cxn modelId="{9BFB810A-A25D-4CA2-A25F-7D592E4DFB3A}" type="presOf" srcId="{43861662-E12A-4FDB-AF5D-5E06C084981E}" destId="{DB535075-CB47-4A31-B575-98F4D5417D80}" srcOrd="1" destOrd="0" presId="urn:microsoft.com/office/officeart/2005/8/layout/orgChart1"/>
    <dgm:cxn modelId="{E0D0E1D1-4DF0-4029-8808-EA2AE1A1E25D}" type="presOf" srcId="{8A46C056-E852-47D8-81BE-E7E900969FB9}" destId="{105AEB01-2920-4658-B3D4-EFB69B74BF68}" srcOrd="0" destOrd="0" presId="urn:microsoft.com/office/officeart/2005/8/layout/orgChart1"/>
    <dgm:cxn modelId="{FCB34E8C-A509-49CA-8C0D-D046E93F054C}" srcId="{20CCA778-331D-4A1B-AEDC-28CDC2264166}" destId="{B26E94DB-3D5D-4007-8CEC-8C6C1D3F396F}" srcOrd="1" destOrd="0" parTransId="{E9A17323-46E6-44AB-95DD-00B988CF1F2B}" sibTransId="{4DFCE99D-1F6B-4CAB-9F18-7044A34943E0}"/>
    <dgm:cxn modelId="{A11BF433-A3FE-4082-923B-438CCC510A5D}" type="presOf" srcId="{44144F68-CA83-4472-8F09-F4A7D211F15B}" destId="{FAC5103A-8F94-496B-B812-BD0DCBF7CFA6}" srcOrd="0" destOrd="0" presId="urn:microsoft.com/office/officeart/2005/8/layout/orgChart1"/>
    <dgm:cxn modelId="{BDAE5427-B2D6-408D-9D56-00C2905D1C88}" srcId="{20CCA778-331D-4A1B-AEDC-28CDC2264166}" destId="{6BA236D5-ECDA-44CE-909B-1FD7021056A6}" srcOrd="2" destOrd="0" parTransId="{864B7F99-63F5-48ED-AC0A-107587068783}" sibTransId="{AABEF3B7-7553-4755-8E59-C2409A44B1F0}"/>
    <dgm:cxn modelId="{8AAFC678-D592-4353-A8C3-D7860EAC045C}" type="presOf" srcId="{8A46C056-E852-47D8-81BE-E7E900969FB9}" destId="{A4621F29-B7DA-49B0-9769-370FB74F7B99}" srcOrd="1" destOrd="0" presId="urn:microsoft.com/office/officeart/2005/8/layout/orgChart1"/>
    <dgm:cxn modelId="{12E00DF6-F243-4200-8CEB-52246D68AB7B}" type="presOf" srcId="{43861662-E12A-4FDB-AF5D-5E06C084981E}" destId="{085E4042-4804-4E0D-96C1-0B9ABFC5EE87}" srcOrd="0" destOrd="0" presId="urn:microsoft.com/office/officeart/2005/8/layout/orgChart1"/>
    <dgm:cxn modelId="{2A5EE056-E070-414F-B3A2-E3A563B03AB2}" type="presOf" srcId="{B26E94DB-3D5D-4007-8CEC-8C6C1D3F396F}" destId="{0FAC42E8-540F-4876-AC86-218535A9A1E8}" srcOrd="1" destOrd="0" presId="urn:microsoft.com/office/officeart/2005/8/layout/orgChart1"/>
    <dgm:cxn modelId="{015B2329-28A3-4484-924F-3CC2C8C5FD2E}" srcId="{20CCA778-331D-4A1B-AEDC-28CDC2264166}" destId="{C2F3B292-4C6E-46B2-BA1C-61213AAB53A3}" srcOrd="0" destOrd="0" parTransId="{4D0BF3D7-1B3D-4231-BD76-0D733635D990}" sibTransId="{D3303ADC-3EAC-41AA-98F9-E8111CFBEAC2}"/>
    <dgm:cxn modelId="{FEA5DB1A-1CFF-4951-9CD3-DBF1ECC2ED27}" srcId="{58EAEA29-345E-4060-AADE-ECF4882F8474}" destId="{CA1DE4CE-6F7C-4FA0-99A0-EAE80838B5D5}" srcOrd="2" destOrd="0" parTransId="{47F68341-ACE7-45D3-A91B-0F2AE1428073}" sibTransId="{85460251-2EC6-4891-B792-09EA6C9AA7F4}"/>
    <dgm:cxn modelId="{09E6E1DD-A693-463C-B99F-A19FF7D56D61}" type="presOf" srcId="{929D2ED9-0D2E-49A7-83AA-7E8118467DEB}" destId="{1776A53A-7DE9-4F02-9B5B-81DB519D9D9B}" srcOrd="0" destOrd="0" presId="urn:microsoft.com/office/officeart/2005/8/layout/orgChart1"/>
    <dgm:cxn modelId="{14597A37-2C83-4B4B-BFDF-31DD238E78BB}" type="presOf" srcId="{20CCA778-331D-4A1B-AEDC-28CDC2264166}" destId="{E4BC091B-B388-4031-AD00-667399AF0181}" srcOrd="1" destOrd="0" presId="urn:microsoft.com/office/officeart/2005/8/layout/orgChart1"/>
    <dgm:cxn modelId="{CFA2714B-DB2B-46E7-AE3A-83F3FA5A833E}" type="presOf" srcId="{6BA236D5-ECDA-44CE-909B-1FD7021056A6}" destId="{EE6D9724-EE82-4FE6-9BEE-30E63F392B71}" srcOrd="1" destOrd="0" presId="urn:microsoft.com/office/officeart/2005/8/layout/orgChart1"/>
    <dgm:cxn modelId="{BCA6455B-0FB5-4BDE-B781-90CF606ECB7E}" type="presOf" srcId="{D8F73D88-08D2-4207-9B59-B01D849E3134}" destId="{9303AC1B-B846-4E9F-BB77-799D311AB5E2}" srcOrd="0" destOrd="0" presId="urn:microsoft.com/office/officeart/2005/8/layout/orgChart1"/>
    <dgm:cxn modelId="{C47F5081-EB54-4B65-87C6-949D2AC19F4D}" type="presOf" srcId="{47F68341-ACE7-45D3-A91B-0F2AE1428073}" destId="{6ACD6EAA-CA34-4141-9F10-63F33A6069DE}" srcOrd="0" destOrd="0" presId="urn:microsoft.com/office/officeart/2005/8/layout/orgChart1"/>
    <dgm:cxn modelId="{67C549F0-D36D-4DE5-B9AC-3CA431930B8A}" type="presOf" srcId="{EF5213A5-9BB1-4586-8440-4FAD56143FE0}" destId="{E20040BA-D53A-49C4-B264-E4B41DA962DD}" srcOrd="0" destOrd="0" presId="urn:microsoft.com/office/officeart/2005/8/layout/orgChart1"/>
    <dgm:cxn modelId="{9EA1D99D-987A-4844-A7BE-85101F754096}" type="presParOf" srcId="{E20040BA-D53A-49C4-B264-E4B41DA962DD}" destId="{8EB98E8F-3AE9-4BBE-8E0E-B21B17D2AF8D}" srcOrd="0" destOrd="0" presId="urn:microsoft.com/office/officeart/2005/8/layout/orgChart1"/>
    <dgm:cxn modelId="{253B8418-6A39-4D9C-929C-1DF926608C54}" type="presParOf" srcId="{8EB98E8F-3AE9-4BBE-8E0E-B21B17D2AF8D}" destId="{1217F0A2-FDB0-4E7B-8DA2-4BC52BD30DDA}" srcOrd="0" destOrd="0" presId="urn:microsoft.com/office/officeart/2005/8/layout/orgChart1"/>
    <dgm:cxn modelId="{E5BDE47C-18D8-4BE4-91A2-E10E5A8531C2}" type="presParOf" srcId="{1217F0A2-FDB0-4E7B-8DA2-4BC52BD30DDA}" destId="{9C4DC4AF-A5DB-433C-B812-344BE5E9D19B}" srcOrd="0" destOrd="0" presId="urn:microsoft.com/office/officeart/2005/8/layout/orgChart1"/>
    <dgm:cxn modelId="{97A879B7-FEF3-472A-A55F-3E49162EC843}" type="presParOf" srcId="{1217F0A2-FDB0-4E7B-8DA2-4BC52BD30DDA}" destId="{411C2375-896D-408F-8434-85BBD8C273B9}" srcOrd="1" destOrd="0" presId="urn:microsoft.com/office/officeart/2005/8/layout/orgChart1"/>
    <dgm:cxn modelId="{59E89145-9FC7-4972-8811-794BAFD424D0}" type="presParOf" srcId="{8EB98E8F-3AE9-4BBE-8E0E-B21B17D2AF8D}" destId="{4FC81366-38BB-48C5-906C-063DFAB0DEFC}" srcOrd="1" destOrd="0" presId="urn:microsoft.com/office/officeart/2005/8/layout/orgChart1"/>
    <dgm:cxn modelId="{F945164E-6228-47E8-A99F-054C9A9FEFBB}" type="presParOf" srcId="{4FC81366-38BB-48C5-906C-063DFAB0DEFC}" destId="{FAC5103A-8F94-496B-B812-BD0DCBF7CFA6}" srcOrd="0" destOrd="0" presId="urn:microsoft.com/office/officeart/2005/8/layout/orgChart1"/>
    <dgm:cxn modelId="{B2FE05F7-DBD6-47C6-AEAA-5C3E60F9FFDF}" type="presParOf" srcId="{4FC81366-38BB-48C5-906C-063DFAB0DEFC}" destId="{B56018C5-FBA7-433C-842D-DB7EC5632223}" srcOrd="1" destOrd="0" presId="urn:microsoft.com/office/officeart/2005/8/layout/orgChart1"/>
    <dgm:cxn modelId="{227288C1-87E4-4A87-9DE2-6B3534FC698F}" type="presParOf" srcId="{B56018C5-FBA7-433C-842D-DB7EC5632223}" destId="{20E6BB17-7736-4733-A977-3FD8511FE2A9}" srcOrd="0" destOrd="0" presId="urn:microsoft.com/office/officeart/2005/8/layout/orgChart1"/>
    <dgm:cxn modelId="{E5488FE7-AA21-464C-BC71-102CA504B52A}" type="presParOf" srcId="{20E6BB17-7736-4733-A977-3FD8511FE2A9}" destId="{105AEB01-2920-4658-B3D4-EFB69B74BF68}" srcOrd="0" destOrd="0" presId="urn:microsoft.com/office/officeart/2005/8/layout/orgChart1"/>
    <dgm:cxn modelId="{34F2CA10-A409-4C24-90D1-1E490295911B}" type="presParOf" srcId="{20E6BB17-7736-4733-A977-3FD8511FE2A9}" destId="{A4621F29-B7DA-49B0-9769-370FB74F7B99}" srcOrd="1" destOrd="0" presId="urn:microsoft.com/office/officeart/2005/8/layout/orgChart1"/>
    <dgm:cxn modelId="{F0CC29BE-672D-4CB6-A2B2-8F7EDA9E6681}" type="presParOf" srcId="{B56018C5-FBA7-433C-842D-DB7EC5632223}" destId="{93A363AC-6C97-48A2-9A94-27D2799361DC}" srcOrd="1" destOrd="0" presId="urn:microsoft.com/office/officeart/2005/8/layout/orgChart1"/>
    <dgm:cxn modelId="{5F902293-1694-4A77-9B2E-E3C09E03A7E0}" type="presParOf" srcId="{B56018C5-FBA7-433C-842D-DB7EC5632223}" destId="{EAAE6F86-9DBC-4EE5-8F87-D67861F09A15}" srcOrd="2" destOrd="0" presId="urn:microsoft.com/office/officeart/2005/8/layout/orgChart1"/>
    <dgm:cxn modelId="{30CB25BE-3399-47C7-90C4-2963A16A1617}" type="presParOf" srcId="{4FC81366-38BB-48C5-906C-063DFAB0DEFC}" destId="{9303AC1B-B846-4E9F-BB77-799D311AB5E2}" srcOrd="2" destOrd="0" presId="urn:microsoft.com/office/officeart/2005/8/layout/orgChart1"/>
    <dgm:cxn modelId="{BFCFE26D-EC45-47CD-86AE-93283DA9F475}" type="presParOf" srcId="{4FC81366-38BB-48C5-906C-063DFAB0DEFC}" destId="{70E6BFF9-F875-4410-A1D9-52552D0F342B}" srcOrd="3" destOrd="0" presId="urn:microsoft.com/office/officeart/2005/8/layout/orgChart1"/>
    <dgm:cxn modelId="{79E6E411-A654-4F54-A4AE-08B38263779D}" type="presParOf" srcId="{70E6BFF9-F875-4410-A1D9-52552D0F342B}" destId="{04C893DF-9F68-4363-BA67-D6BFCE8DCA2A}" srcOrd="0" destOrd="0" presId="urn:microsoft.com/office/officeart/2005/8/layout/orgChart1"/>
    <dgm:cxn modelId="{113205F4-9B8E-4035-8687-313B7719ED05}" type="presParOf" srcId="{04C893DF-9F68-4363-BA67-D6BFCE8DCA2A}" destId="{9D0A889F-11B1-4CB5-B5DC-63FB14C39EA0}" srcOrd="0" destOrd="0" presId="urn:microsoft.com/office/officeart/2005/8/layout/orgChart1"/>
    <dgm:cxn modelId="{6F281261-0A5D-45AC-BEC7-2ECF9CC7F07A}" type="presParOf" srcId="{04C893DF-9F68-4363-BA67-D6BFCE8DCA2A}" destId="{E4BC091B-B388-4031-AD00-667399AF0181}" srcOrd="1" destOrd="0" presId="urn:microsoft.com/office/officeart/2005/8/layout/orgChart1"/>
    <dgm:cxn modelId="{E2E5567A-E8BF-49D9-89C9-D72C304F98C4}" type="presParOf" srcId="{70E6BFF9-F875-4410-A1D9-52552D0F342B}" destId="{41E26C20-5DE4-4452-B8B9-571E828A029F}" srcOrd="1" destOrd="0" presId="urn:microsoft.com/office/officeart/2005/8/layout/orgChart1"/>
    <dgm:cxn modelId="{6C73ABF4-A511-4B07-91A0-0F778D2FF1AD}" type="presParOf" srcId="{41E26C20-5DE4-4452-B8B9-571E828A029F}" destId="{0A349A6C-4DE9-417B-B1B3-B5B997BF4B59}" srcOrd="0" destOrd="0" presId="urn:microsoft.com/office/officeart/2005/8/layout/orgChart1"/>
    <dgm:cxn modelId="{350DE67D-B341-4CA6-B628-FBF9AE1B78C7}" type="presParOf" srcId="{41E26C20-5DE4-4452-B8B9-571E828A029F}" destId="{CD412471-E886-4448-B074-8FA6B7794386}" srcOrd="1" destOrd="0" presId="urn:microsoft.com/office/officeart/2005/8/layout/orgChart1"/>
    <dgm:cxn modelId="{ED61848F-9962-4B41-BFA1-AFA1EBC131FE}" type="presParOf" srcId="{CD412471-E886-4448-B074-8FA6B7794386}" destId="{E340949B-1393-49EA-A3CB-E02E3688198B}" srcOrd="0" destOrd="0" presId="urn:microsoft.com/office/officeart/2005/8/layout/orgChart1"/>
    <dgm:cxn modelId="{570AF67B-A7A6-446F-B6CE-0789097C7A60}" type="presParOf" srcId="{E340949B-1393-49EA-A3CB-E02E3688198B}" destId="{297FD32A-6B54-4C4C-9EB9-D06E59E88DC7}" srcOrd="0" destOrd="0" presId="urn:microsoft.com/office/officeart/2005/8/layout/orgChart1"/>
    <dgm:cxn modelId="{FE6B98F6-0A90-456E-BBE3-726FFD8D2448}" type="presParOf" srcId="{E340949B-1393-49EA-A3CB-E02E3688198B}" destId="{9E3D90EB-1559-46C8-BE66-F7481C32AB43}" srcOrd="1" destOrd="0" presId="urn:microsoft.com/office/officeart/2005/8/layout/orgChart1"/>
    <dgm:cxn modelId="{EA5EF9FE-1A5A-4082-8F9E-8201346F73B5}" type="presParOf" srcId="{CD412471-E886-4448-B074-8FA6B7794386}" destId="{B7D15479-28A7-48A9-A3BF-E2C283AD2928}" srcOrd="1" destOrd="0" presId="urn:microsoft.com/office/officeart/2005/8/layout/orgChart1"/>
    <dgm:cxn modelId="{41586F23-ED11-4139-8FC6-1C8FD1742B4F}" type="presParOf" srcId="{CD412471-E886-4448-B074-8FA6B7794386}" destId="{C167786B-F1AB-46EA-A9FA-981A2B6337DE}" srcOrd="2" destOrd="0" presId="urn:microsoft.com/office/officeart/2005/8/layout/orgChart1"/>
    <dgm:cxn modelId="{4324FDD6-327A-4C37-A16B-78AE647466DD}" type="presParOf" srcId="{41E26C20-5DE4-4452-B8B9-571E828A029F}" destId="{1F872CAC-0382-4252-98A8-96C2AD389AA1}" srcOrd="2" destOrd="0" presId="urn:microsoft.com/office/officeart/2005/8/layout/orgChart1"/>
    <dgm:cxn modelId="{D99B422A-551D-4958-98A8-1A7D18C2EE02}" type="presParOf" srcId="{41E26C20-5DE4-4452-B8B9-571E828A029F}" destId="{1BA7FBD2-E4A0-4A73-BC07-D85B568DCBC9}" srcOrd="3" destOrd="0" presId="urn:microsoft.com/office/officeart/2005/8/layout/orgChart1"/>
    <dgm:cxn modelId="{12BBF81E-FC74-4DFF-9934-ED6C206B99D8}" type="presParOf" srcId="{1BA7FBD2-E4A0-4A73-BC07-D85B568DCBC9}" destId="{D7B0A2AD-257B-405A-8AF3-2DCA2415638D}" srcOrd="0" destOrd="0" presId="urn:microsoft.com/office/officeart/2005/8/layout/orgChart1"/>
    <dgm:cxn modelId="{9B2B7F94-261A-44E1-BC8C-3AE071E5089C}" type="presParOf" srcId="{D7B0A2AD-257B-405A-8AF3-2DCA2415638D}" destId="{E04B3AB3-B16C-4C25-8330-807298D15377}" srcOrd="0" destOrd="0" presId="urn:microsoft.com/office/officeart/2005/8/layout/orgChart1"/>
    <dgm:cxn modelId="{EA53442D-6AE3-4597-A359-559304753B83}" type="presParOf" srcId="{D7B0A2AD-257B-405A-8AF3-2DCA2415638D}" destId="{0FAC42E8-540F-4876-AC86-218535A9A1E8}" srcOrd="1" destOrd="0" presId="urn:microsoft.com/office/officeart/2005/8/layout/orgChart1"/>
    <dgm:cxn modelId="{84000405-1CA1-497E-B795-804C07848460}" type="presParOf" srcId="{1BA7FBD2-E4A0-4A73-BC07-D85B568DCBC9}" destId="{8DA580D4-3D3C-4DF0-A1C9-B0E7332F7FFE}" srcOrd="1" destOrd="0" presId="urn:microsoft.com/office/officeart/2005/8/layout/orgChart1"/>
    <dgm:cxn modelId="{46735C5B-D64C-4036-A548-CDA2F45A574C}" type="presParOf" srcId="{1BA7FBD2-E4A0-4A73-BC07-D85B568DCBC9}" destId="{DF9451B6-2094-4A3B-8112-98DA8DA61BC7}" srcOrd="2" destOrd="0" presId="urn:microsoft.com/office/officeart/2005/8/layout/orgChart1"/>
    <dgm:cxn modelId="{DD752F24-879B-403B-B31F-03D742554A69}" type="presParOf" srcId="{41E26C20-5DE4-4452-B8B9-571E828A029F}" destId="{ECE45EB1-0F9B-41A3-95C8-C7A15888AD7B}" srcOrd="4" destOrd="0" presId="urn:microsoft.com/office/officeart/2005/8/layout/orgChart1"/>
    <dgm:cxn modelId="{3D5F978F-A39E-48C1-AAAE-D6D6B0A8C097}" type="presParOf" srcId="{41E26C20-5DE4-4452-B8B9-571E828A029F}" destId="{8B768CD0-1D66-4890-A16E-4F11F11132E2}" srcOrd="5" destOrd="0" presId="urn:microsoft.com/office/officeart/2005/8/layout/orgChart1"/>
    <dgm:cxn modelId="{A5AAE34B-E8B9-47F7-93B3-41A019601A1E}" type="presParOf" srcId="{8B768CD0-1D66-4890-A16E-4F11F11132E2}" destId="{D4BA5E56-91FF-477B-AFF9-C5EC1136B99A}" srcOrd="0" destOrd="0" presId="urn:microsoft.com/office/officeart/2005/8/layout/orgChart1"/>
    <dgm:cxn modelId="{C8C568FB-9B48-4B22-AFF8-69BFFE4B9358}" type="presParOf" srcId="{D4BA5E56-91FF-477B-AFF9-C5EC1136B99A}" destId="{42D7CB68-6B16-4248-87EE-5BAEF1F90F90}" srcOrd="0" destOrd="0" presId="urn:microsoft.com/office/officeart/2005/8/layout/orgChart1"/>
    <dgm:cxn modelId="{C533B68C-ECA1-4B78-B3AD-9DCE117FB053}" type="presParOf" srcId="{D4BA5E56-91FF-477B-AFF9-C5EC1136B99A}" destId="{EE6D9724-EE82-4FE6-9BEE-30E63F392B71}" srcOrd="1" destOrd="0" presId="urn:microsoft.com/office/officeart/2005/8/layout/orgChart1"/>
    <dgm:cxn modelId="{32E6B7E2-87FE-4E40-A1D6-6559D5775CF1}" type="presParOf" srcId="{8B768CD0-1D66-4890-A16E-4F11F11132E2}" destId="{4A26E427-4A2C-4FE9-8DB4-DC4245B0F5BF}" srcOrd="1" destOrd="0" presId="urn:microsoft.com/office/officeart/2005/8/layout/orgChart1"/>
    <dgm:cxn modelId="{8853C769-D16E-40B8-B45A-16B776D8E107}" type="presParOf" srcId="{8B768CD0-1D66-4890-A16E-4F11F11132E2}" destId="{9949BF8C-94C0-438B-A06E-9AD933F9DF35}" srcOrd="2" destOrd="0" presId="urn:microsoft.com/office/officeart/2005/8/layout/orgChart1"/>
    <dgm:cxn modelId="{3DC66C68-7D08-44FC-A696-C9E24C250183}" type="presParOf" srcId="{41E26C20-5DE4-4452-B8B9-571E828A029F}" destId="{1776A53A-7DE9-4F02-9B5B-81DB519D9D9B}" srcOrd="6" destOrd="0" presId="urn:microsoft.com/office/officeart/2005/8/layout/orgChart1"/>
    <dgm:cxn modelId="{7359FDAD-92B4-4085-A1DA-38BBE9331823}" type="presParOf" srcId="{41E26C20-5DE4-4452-B8B9-571E828A029F}" destId="{B3A06134-6E22-41D3-98BB-09DDBE1C4FCD}" srcOrd="7" destOrd="0" presId="urn:microsoft.com/office/officeart/2005/8/layout/orgChart1"/>
    <dgm:cxn modelId="{3BEA6598-88C4-4F08-BA5F-6D4D6BABCA9C}" type="presParOf" srcId="{B3A06134-6E22-41D3-98BB-09DDBE1C4FCD}" destId="{766FA9AB-A877-4D38-93F7-DB55DD13D142}" srcOrd="0" destOrd="0" presId="urn:microsoft.com/office/officeart/2005/8/layout/orgChart1"/>
    <dgm:cxn modelId="{AD515A7A-26B0-4384-A086-3B52A1BC57D0}" type="presParOf" srcId="{766FA9AB-A877-4D38-93F7-DB55DD13D142}" destId="{085E4042-4804-4E0D-96C1-0B9ABFC5EE87}" srcOrd="0" destOrd="0" presId="urn:microsoft.com/office/officeart/2005/8/layout/orgChart1"/>
    <dgm:cxn modelId="{910DBC42-2D02-4498-BA4D-4EAF5F88F4D8}" type="presParOf" srcId="{766FA9AB-A877-4D38-93F7-DB55DD13D142}" destId="{DB535075-CB47-4A31-B575-98F4D5417D80}" srcOrd="1" destOrd="0" presId="urn:microsoft.com/office/officeart/2005/8/layout/orgChart1"/>
    <dgm:cxn modelId="{D80BE0F9-3A0D-48C2-BCA5-A6923810E434}" type="presParOf" srcId="{B3A06134-6E22-41D3-98BB-09DDBE1C4FCD}" destId="{AF7175FE-05F4-4D00-A2B7-1E75ABC667ED}" srcOrd="1" destOrd="0" presId="urn:microsoft.com/office/officeart/2005/8/layout/orgChart1"/>
    <dgm:cxn modelId="{D6BB3762-17C1-4A7E-B36C-5BB5C8C93732}" type="presParOf" srcId="{B3A06134-6E22-41D3-98BB-09DDBE1C4FCD}" destId="{D7D488BD-E1D0-46F4-8834-02276D9B2C30}" srcOrd="2" destOrd="0" presId="urn:microsoft.com/office/officeart/2005/8/layout/orgChart1"/>
    <dgm:cxn modelId="{48F8AD6A-41A8-4254-AF3D-B56B6E933F69}" type="presParOf" srcId="{70E6BFF9-F875-4410-A1D9-52552D0F342B}" destId="{F0E1950C-251F-4F82-A56E-13F9CA3855DA}" srcOrd="2" destOrd="0" presId="urn:microsoft.com/office/officeart/2005/8/layout/orgChart1"/>
    <dgm:cxn modelId="{F1E4BEB4-5A46-49B2-844D-3C61C13700E6}" type="presParOf" srcId="{4FC81366-38BB-48C5-906C-063DFAB0DEFC}" destId="{6ACD6EAA-CA34-4141-9F10-63F33A6069DE}" srcOrd="4" destOrd="0" presId="urn:microsoft.com/office/officeart/2005/8/layout/orgChart1"/>
    <dgm:cxn modelId="{E1023FC5-D6B8-449F-96D0-10B1A22BDAA3}" type="presParOf" srcId="{4FC81366-38BB-48C5-906C-063DFAB0DEFC}" destId="{533407C5-E2D4-4C35-BB68-687013006003}" srcOrd="5" destOrd="0" presId="urn:microsoft.com/office/officeart/2005/8/layout/orgChart1"/>
    <dgm:cxn modelId="{05BDE4F4-D875-4029-B818-15CAD45EED29}" type="presParOf" srcId="{533407C5-E2D4-4C35-BB68-687013006003}" destId="{11D7A711-44EA-4705-9999-A2B4FE773411}" srcOrd="0" destOrd="0" presId="urn:microsoft.com/office/officeart/2005/8/layout/orgChart1"/>
    <dgm:cxn modelId="{6FF1F0C3-DA37-408E-841E-5E6C1B676CF8}" type="presParOf" srcId="{11D7A711-44EA-4705-9999-A2B4FE773411}" destId="{484BBE9E-5819-4B8D-9720-88CBB27B8017}" srcOrd="0" destOrd="0" presId="urn:microsoft.com/office/officeart/2005/8/layout/orgChart1"/>
    <dgm:cxn modelId="{4B4FAF93-E01F-42C2-948A-16258D6715B7}" type="presParOf" srcId="{11D7A711-44EA-4705-9999-A2B4FE773411}" destId="{3E6E1AB5-BFA7-49DE-AC33-F8753EC57554}" srcOrd="1" destOrd="0" presId="urn:microsoft.com/office/officeart/2005/8/layout/orgChart1"/>
    <dgm:cxn modelId="{CE5E36BE-8819-4888-9FC6-D3A2685A1413}" type="presParOf" srcId="{533407C5-E2D4-4C35-BB68-687013006003}" destId="{4BC7AF11-EE56-4A0A-9912-3217EEAD3418}" srcOrd="1" destOrd="0" presId="urn:microsoft.com/office/officeart/2005/8/layout/orgChart1"/>
    <dgm:cxn modelId="{1D241A91-B731-46EC-9C52-84EE73AFD787}" type="presParOf" srcId="{533407C5-E2D4-4C35-BB68-687013006003}" destId="{09411352-3F84-4DD9-8045-DC4B12B4FB12}" srcOrd="2" destOrd="0" presId="urn:microsoft.com/office/officeart/2005/8/layout/orgChart1"/>
    <dgm:cxn modelId="{34BA4A00-F923-4749-A8C7-9F6DBE6532C1}" type="presParOf" srcId="{8EB98E8F-3AE9-4BBE-8E0E-B21B17D2AF8D}" destId="{12E7A5F0-9A1C-4114-87FA-DF847C0BE9C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5213A5-9BB1-4586-8440-4FAD56143FE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58EAEA29-345E-4060-AADE-ECF4882F8474}">
      <dgm:prSet phldrT="[Texto]" custT="1"/>
      <dgm:spPr/>
      <dgm:t>
        <a:bodyPr/>
        <a:lstStyle/>
        <a:p>
          <a:r>
            <a:rPr lang="es-ES" sz="2400" b="1" dirty="0" smtClean="0"/>
            <a:t>Desarrollo Histórico del DP</a:t>
          </a:r>
          <a:endParaRPr lang="es-ES" sz="2400" b="1" dirty="0"/>
        </a:p>
      </dgm:t>
    </dgm:pt>
    <dgm:pt modelId="{8E194573-80DE-44EC-B5D5-D82C1E20A454}" type="parTrans" cxnId="{70B5B3C8-67DB-4E7C-8002-1DA5957B0DCB}">
      <dgm:prSet/>
      <dgm:spPr/>
      <dgm:t>
        <a:bodyPr/>
        <a:lstStyle/>
        <a:p>
          <a:endParaRPr lang="es-ES"/>
        </a:p>
      </dgm:t>
    </dgm:pt>
    <dgm:pt modelId="{2114EE5A-8D3D-44F5-8766-FD45FD0E9DFD}" type="sibTrans" cxnId="{70B5B3C8-67DB-4E7C-8002-1DA5957B0DCB}">
      <dgm:prSet/>
      <dgm:spPr/>
      <dgm:t>
        <a:bodyPr/>
        <a:lstStyle/>
        <a:p>
          <a:endParaRPr lang="es-ES"/>
        </a:p>
      </dgm:t>
    </dgm:pt>
    <dgm:pt modelId="{20CCA778-331D-4A1B-AEDC-28CDC2264166}">
      <dgm:prSet phldrT="[Texto]" custT="1"/>
      <dgm:spPr/>
      <dgm:t>
        <a:bodyPr/>
        <a:lstStyle/>
        <a:p>
          <a:r>
            <a:rPr lang="es-ES_tradnl" sz="2000" b="1" dirty="0" smtClean="0"/>
            <a:t>Concepciones positivista </a:t>
          </a:r>
          <a:endParaRPr lang="es-ES" sz="2000" b="1" dirty="0"/>
        </a:p>
      </dgm:t>
    </dgm:pt>
    <dgm:pt modelId="{D8F73D88-08D2-4207-9B59-B01D849E3134}" type="parTrans" cxnId="{D8BD2DCC-5AFB-4E4A-9E12-467423C7192C}">
      <dgm:prSet/>
      <dgm:spPr/>
      <dgm:t>
        <a:bodyPr/>
        <a:lstStyle/>
        <a:p>
          <a:endParaRPr lang="es-ES"/>
        </a:p>
      </dgm:t>
    </dgm:pt>
    <dgm:pt modelId="{391CCD6B-FBA2-406A-9594-272B3AB78239}" type="sibTrans" cxnId="{D8BD2DCC-5AFB-4E4A-9E12-467423C7192C}">
      <dgm:prSet/>
      <dgm:spPr/>
      <dgm:t>
        <a:bodyPr/>
        <a:lstStyle/>
        <a:p>
          <a:endParaRPr lang="es-ES"/>
        </a:p>
      </dgm:t>
    </dgm:pt>
    <dgm:pt modelId="{CA1DE4CE-6F7C-4FA0-99A0-EAE80838B5D5}">
      <dgm:prSet phldrT="[Texto]" custT="1"/>
      <dgm:spPr/>
      <dgm:t>
        <a:bodyPr/>
        <a:lstStyle/>
        <a:p>
          <a:r>
            <a:rPr lang="es-ES_tradnl" sz="2000" b="1" dirty="0" smtClean="0"/>
            <a:t>Concepciones neopositivista </a:t>
          </a:r>
          <a:endParaRPr lang="es-ES" sz="2000" b="1" dirty="0"/>
        </a:p>
      </dgm:t>
    </dgm:pt>
    <dgm:pt modelId="{47F68341-ACE7-45D3-A91B-0F2AE1428073}" type="parTrans" cxnId="{FEA5DB1A-1CFF-4951-9CD3-DBF1ECC2ED27}">
      <dgm:prSet/>
      <dgm:spPr/>
      <dgm:t>
        <a:bodyPr/>
        <a:lstStyle/>
        <a:p>
          <a:endParaRPr lang="es-ES"/>
        </a:p>
      </dgm:t>
    </dgm:pt>
    <dgm:pt modelId="{85460251-2EC6-4891-B792-09EA6C9AA7F4}" type="sibTrans" cxnId="{FEA5DB1A-1CFF-4951-9CD3-DBF1ECC2ED27}">
      <dgm:prSet/>
      <dgm:spPr/>
      <dgm:t>
        <a:bodyPr/>
        <a:lstStyle/>
        <a:p>
          <a:endParaRPr lang="es-ES"/>
        </a:p>
      </dgm:t>
    </dgm:pt>
    <dgm:pt modelId="{F61A2A16-1401-44FA-AEB7-7674B09FEE4E}">
      <dgm:prSet custT="1"/>
      <dgm:spPr/>
      <dgm:t>
        <a:bodyPr/>
        <a:lstStyle/>
        <a:p>
          <a:r>
            <a:rPr lang="es-ES" sz="1800" b="1" dirty="0" smtClean="0"/>
            <a:t>La neoantropológica</a:t>
          </a:r>
          <a:endParaRPr lang="es-ES" sz="1800" dirty="0"/>
        </a:p>
      </dgm:t>
    </dgm:pt>
    <dgm:pt modelId="{B6F31F21-6FD4-40EE-93AB-EB9ADCD34464}" type="parTrans" cxnId="{49A0B13B-1C1F-43A8-B264-25B7BC878348}">
      <dgm:prSet/>
      <dgm:spPr/>
      <dgm:t>
        <a:bodyPr/>
        <a:lstStyle/>
        <a:p>
          <a:endParaRPr lang="es-ES"/>
        </a:p>
      </dgm:t>
    </dgm:pt>
    <dgm:pt modelId="{CF93FF17-FEA1-48C2-869C-F7321F239D56}" type="sibTrans" cxnId="{49A0B13B-1C1F-43A8-B264-25B7BC878348}">
      <dgm:prSet/>
      <dgm:spPr/>
      <dgm:t>
        <a:bodyPr/>
        <a:lstStyle/>
        <a:p>
          <a:endParaRPr lang="es-ES"/>
        </a:p>
      </dgm:t>
    </dgm:pt>
    <dgm:pt modelId="{7F22AE35-00FE-42EA-8CF8-2BEA53A3F52D}">
      <dgm:prSet custT="1"/>
      <dgm:spPr/>
      <dgm:t>
        <a:bodyPr/>
        <a:lstStyle/>
        <a:p>
          <a:r>
            <a:rPr lang="es-ES" sz="1800" b="1" dirty="0" smtClean="0"/>
            <a:t>La neokantiana</a:t>
          </a:r>
          <a:endParaRPr lang="es-ES" sz="1800" dirty="0"/>
        </a:p>
      </dgm:t>
    </dgm:pt>
    <dgm:pt modelId="{B0B57024-35A7-4873-B62D-FB8F65ACD74B}" type="parTrans" cxnId="{BB7B8DCA-DAC4-4430-B2BA-484D5BA0E2BE}">
      <dgm:prSet/>
      <dgm:spPr/>
      <dgm:t>
        <a:bodyPr/>
        <a:lstStyle/>
        <a:p>
          <a:endParaRPr lang="es-ES"/>
        </a:p>
      </dgm:t>
    </dgm:pt>
    <dgm:pt modelId="{F57C0604-5D18-4E0A-B9FF-0870A73EE7C1}" type="sibTrans" cxnId="{BB7B8DCA-DAC4-4430-B2BA-484D5BA0E2BE}">
      <dgm:prSet/>
      <dgm:spPr/>
      <dgm:t>
        <a:bodyPr/>
        <a:lstStyle/>
        <a:p>
          <a:endParaRPr lang="es-ES"/>
        </a:p>
      </dgm:t>
    </dgm:pt>
    <dgm:pt modelId="{18A496CB-CCDE-459A-BFCE-D6BFFA58E9C9}">
      <dgm:prSet custT="1"/>
      <dgm:spPr/>
      <dgm:t>
        <a:bodyPr/>
        <a:lstStyle/>
        <a:p>
          <a:r>
            <a:rPr lang="es-ES" sz="1800" b="1" dirty="0" smtClean="0"/>
            <a:t>La teoría finalista</a:t>
          </a:r>
          <a:endParaRPr lang="es-ES" sz="1800" dirty="0"/>
        </a:p>
      </dgm:t>
    </dgm:pt>
    <dgm:pt modelId="{CB3072DC-4A24-4C54-9DA0-8DDAA3E77BA4}" type="parTrans" cxnId="{C1DFF840-87C6-4149-8C07-31FC15748B77}">
      <dgm:prSet/>
      <dgm:spPr/>
      <dgm:t>
        <a:bodyPr/>
        <a:lstStyle/>
        <a:p>
          <a:endParaRPr lang="es-ES"/>
        </a:p>
      </dgm:t>
    </dgm:pt>
    <dgm:pt modelId="{A8EE940D-9F43-4ACA-A3E2-91546F118E9D}" type="sibTrans" cxnId="{C1DFF840-87C6-4149-8C07-31FC15748B77}">
      <dgm:prSet/>
      <dgm:spPr/>
      <dgm:t>
        <a:bodyPr/>
        <a:lstStyle/>
        <a:p>
          <a:endParaRPr lang="es-ES"/>
        </a:p>
      </dgm:t>
    </dgm:pt>
    <dgm:pt modelId="{6C7AA352-EB9D-4435-883F-F282590B72A1}">
      <dgm:prSet custT="1"/>
      <dgm:spPr/>
      <dgm:t>
        <a:bodyPr/>
        <a:lstStyle/>
        <a:p>
          <a:r>
            <a:rPr lang="es-ES" sz="1800" b="1" dirty="0" smtClean="0"/>
            <a:t>La neosociológica</a:t>
          </a:r>
          <a:endParaRPr lang="es-ES" sz="1800" dirty="0"/>
        </a:p>
      </dgm:t>
    </dgm:pt>
    <dgm:pt modelId="{6B834B0F-CE49-4E9A-8499-1952573D96CF}" type="parTrans" cxnId="{56984293-7C4F-450D-9A6E-8188CF98ABA3}">
      <dgm:prSet/>
      <dgm:spPr/>
      <dgm:t>
        <a:bodyPr/>
        <a:lstStyle/>
        <a:p>
          <a:endParaRPr lang="es-ES"/>
        </a:p>
      </dgm:t>
    </dgm:pt>
    <dgm:pt modelId="{7C1479B1-E739-4E48-8FF5-A5C76E70DFC3}" type="sibTrans" cxnId="{56984293-7C4F-450D-9A6E-8188CF98ABA3}">
      <dgm:prSet/>
      <dgm:spPr/>
      <dgm:t>
        <a:bodyPr/>
        <a:lstStyle/>
        <a:p>
          <a:endParaRPr lang="es-ES"/>
        </a:p>
      </dgm:t>
    </dgm:pt>
    <dgm:pt modelId="{8A46C056-E852-47D8-81BE-E7E900969FB9}">
      <dgm:prSet phldrT="[Texto]" custT="1"/>
      <dgm:spPr/>
      <dgm:t>
        <a:bodyPr/>
        <a:lstStyle/>
        <a:p>
          <a:r>
            <a:rPr lang="es-ES_tradnl" sz="2000" b="1" dirty="0" smtClean="0"/>
            <a:t>Concepciones ius naturalista</a:t>
          </a:r>
          <a:endParaRPr lang="es-ES" sz="2000" b="1" dirty="0"/>
        </a:p>
      </dgm:t>
    </dgm:pt>
    <dgm:pt modelId="{F3748740-3C65-4F93-B7B0-2232223B0FA3}" type="sibTrans" cxnId="{0ADE0161-5BA4-4997-B623-91B8497B8E6C}">
      <dgm:prSet/>
      <dgm:spPr/>
      <dgm:t>
        <a:bodyPr/>
        <a:lstStyle/>
        <a:p>
          <a:endParaRPr lang="es-ES"/>
        </a:p>
      </dgm:t>
    </dgm:pt>
    <dgm:pt modelId="{44144F68-CA83-4472-8F09-F4A7D211F15B}" type="parTrans" cxnId="{0ADE0161-5BA4-4997-B623-91B8497B8E6C}">
      <dgm:prSet/>
      <dgm:spPr/>
      <dgm:t>
        <a:bodyPr/>
        <a:lstStyle/>
        <a:p>
          <a:endParaRPr lang="es-ES"/>
        </a:p>
      </dgm:t>
    </dgm:pt>
    <dgm:pt modelId="{E20040BA-D53A-49C4-B264-E4B41DA962DD}" type="pres">
      <dgm:prSet presAssocID="{EF5213A5-9BB1-4586-8440-4FAD56143FE0}" presName="hierChild1" presStyleCnt="0">
        <dgm:presLayoutVars>
          <dgm:orgChart val="1"/>
          <dgm:chPref val="1"/>
          <dgm:dir/>
          <dgm:animOne val="branch"/>
          <dgm:animLvl val="lvl"/>
          <dgm:resizeHandles/>
        </dgm:presLayoutVars>
      </dgm:prSet>
      <dgm:spPr/>
      <dgm:t>
        <a:bodyPr/>
        <a:lstStyle/>
        <a:p>
          <a:endParaRPr lang="es-ES"/>
        </a:p>
      </dgm:t>
    </dgm:pt>
    <dgm:pt modelId="{8EB98E8F-3AE9-4BBE-8E0E-B21B17D2AF8D}" type="pres">
      <dgm:prSet presAssocID="{58EAEA29-345E-4060-AADE-ECF4882F8474}" presName="hierRoot1" presStyleCnt="0">
        <dgm:presLayoutVars>
          <dgm:hierBranch val="init"/>
        </dgm:presLayoutVars>
      </dgm:prSet>
      <dgm:spPr/>
    </dgm:pt>
    <dgm:pt modelId="{1217F0A2-FDB0-4E7B-8DA2-4BC52BD30DDA}" type="pres">
      <dgm:prSet presAssocID="{58EAEA29-345E-4060-AADE-ECF4882F8474}" presName="rootComposite1" presStyleCnt="0"/>
      <dgm:spPr/>
    </dgm:pt>
    <dgm:pt modelId="{9C4DC4AF-A5DB-433C-B812-344BE5E9D19B}" type="pres">
      <dgm:prSet presAssocID="{58EAEA29-345E-4060-AADE-ECF4882F8474}" presName="rootText1" presStyleLbl="node0" presStyleIdx="0" presStyleCnt="1" custScaleX="259961" custLinFactNeighborX="-3307" custLinFactNeighborY="-98728">
        <dgm:presLayoutVars>
          <dgm:chPref val="3"/>
        </dgm:presLayoutVars>
      </dgm:prSet>
      <dgm:spPr/>
      <dgm:t>
        <a:bodyPr/>
        <a:lstStyle/>
        <a:p>
          <a:endParaRPr lang="es-ES"/>
        </a:p>
      </dgm:t>
    </dgm:pt>
    <dgm:pt modelId="{411C2375-896D-408F-8434-85BBD8C273B9}" type="pres">
      <dgm:prSet presAssocID="{58EAEA29-345E-4060-AADE-ECF4882F8474}" presName="rootConnector1" presStyleLbl="node1" presStyleIdx="0" presStyleCnt="0"/>
      <dgm:spPr/>
      <dgm:t>
        <a:bodyPr/>
        <a:lstStyle/>
        <a:p>
          <a:endParaRPr lang="es-ES"/>
        </a:p>
      </dgm:t>
    </dgm:pt>
    <dgm:pt modelId="{4FC81366-38BB-48C5-906C-063DFAB0DEFC}" type="pres">
      <dgm:prSet presAssocID="{58EAEA29-345E-4060-AADE-ECF4882F8474}" presName="hierChild2" presStyleCnt="0"/>
      <dgm:spPr/>
    </dgm:pt>
    <dgm:pt modelId="{FAC5103A-8F94-496B-B812-BD0DCBF7CFA6}" type="pres">
      <dgm:prSet presAssocID="{44144F68-CA83-4472-8F09-F4A7D211F15B}" presName="Name37" presStyleLbl="parChTrans1D2" presStyleIdx="0" presStyleCnt="3"/>
      <dgm:spPr/>
      <dgm:t>
        <a:bodyPr/>
        <a:lstStyle/>
        <a:p>
          <a:endParaRPr lang="es-ES"/>
        </a:p>
      </dgm:t>
    </dgm:pt>
    <dgm:pt modelId="{B56018C5-FBA7-433C-842D-DB7EC5632223}" type="pres">
      <dgm:prSet presAssocID="{8A46C056-E852-47D8-81BE-E7E900969FB9}" presName="hierRoot2" presStyleCnt="0">
        <dgm:presLayoutVars>
          <dgm:hierBranch val="init"/>
        </dgm:presLayoutVars>
      </dgm:prSet>
      <dgm:spPr/>
    </dgm:pt>
    <dgm:pt modelId="{20E6BB17-7736-4733-A977-3FD8511FE2A9}" type="pres">
      <dgm:prSet presAssocID="{8A46C056-E852-47D8-81BE-E7E900969FB9}" presName="rootComposite" presStyleCnt="0"/>
      <dgm:spPr/>
    </dgm:pt>
    <dgm:pt modelId="{105AEB01-2920-4658-B3D4-EFB69B74BF68}" type="pres">
      <dgm:prSet presAssocID="{8A46C056-E852-47D8-81BE-E7E900969FB9}" presName="rootText" presStyleLbl="node2" presStyleIdx="0" presStyleCnt="3" custScaleX="234867" custLinFactX="-38867" custLinFactNeighborX="-100000" custLinFactNeighborY="-924">
        <dgm:presLayoutVars>
          <dgm:chPref val="3"/>
        </dgm:presLayoutVars>
      </dgm:prSet>
      <dgm:spPr/>
      <dgm:t>
        <a:bodyPr/>
        <a:lstStyle/>
        <a:p>
          <a:endParaRPr lang="es-ES"/>
        </a:p>
      </dgm:t>
    </dgm:pt>
    <dgm:pt modelId="{A4621F29-B7DA-49B0-9769-370FB74F7B99}" type="pres">
      <dgm:prSet presAssocID="{8A46C056-E852-47D8-81BE-E7E900969FB9}" presName="rootConnector" presStyleLbl="node2" presStyleIdx="0" presStyleCnt="3"/>
      <dgm:spPr/>
      <dgm:t>
        <a:bodyPr/>
        <a:lstStyle/>
        <a:p>
          <a:endParaRPr lang="es-ES"/>
        </a:p>
      </dgm:t>
    </dgm:pt>
    <dgm:pt modelId="{93A363AC-6C97-48A2-9A94-27D2799361DC}" type="pres">
      <dgm:prSet presAssocID="{8A46C056-E852-47D8-81BE-E7E900969FB9}" presName="hierChild4" presStyleCnt="0"/>
      <dgm:spPr/>
    </dgm:pt>
    <dgm:pt modelId="{EAAE6F86-9DBC-4EE5-8F87-D67861F09A15}" type="pres">
      <dgm:prSet presAssocID="{8A46C056-E852-47D8-81BE-E7E900969FB9}" presName="hierChild5" presStyleCnt="0"/>
      <dgm:spPr/>
    </dgm:pt>
    <dgm:pt modelId="{9303AC1B-B846-4E9F-BB77-799D311AB5E2}" type="pres">
      <dgm:prSet presAssocID="{D8F73D88-08D2-4207-9B59-B01D849E3134}" presName="Name37" presStyleLbl="parChTrans1D2" presStyleIdx="1" presStyleCnt="3"/>
      <dgm:spPr/>
      <dgm:t>
        <a:bodyPr/>
        <a:lstStyle/>
        <a:p>
          <a:endParaRPr lang="es-ES"/>
        </a:p>
      </dgm:t>
    </dgm:pt>
    <dgm:pt modelId="{70E6BFF9-F875-4410-A1D9-52552D0F342B}" type="pres">
      <dgm:prSet presAssocID="{20CCA778-331D-4A1B-AEDC-28CDC2264166}" presName="hierRoot2" presStyleCnt="0">
        <dgm:presLayoutVars>
          <dgm:hierBranch val="init"/>
        </dgm:presLayoutVars>
      </dgm:prSet>
      <dgm:spPr/>
    </dgm:pt>
    <dgm:pt modelId="{04C893DF-9F68-4363-BA67-D6BFCE8DCA2A}" type="pres">
      <dgm:prSet presAssocID="{20CCA778-331D-4A1B-AEDC-28CDC2264166}" presName="rootComposite" presStyleCnt="0"/>
      <dgm:spPr/>
    </dgm:pt>
    <dgm:pt modelId="{9D0A889F-11B1-4CB5-B5DC-63FB14C39EA0}" type="pres">
      <dgm:prSet presAssocID="{20CCA778-331D-4A1B-AEDC-28CDC2264166}" presName="rootText" presStyleLbl="node2" presStyleIdx="1" presStyleCnt="3" custScaleX="163292">
        <dgm:presLayoutVars>
          <dgm:chPref val="3"/>
        </dgm:presLayoutVars>
      </dgm:prSet>
      <dgm:spPr/>
      <dgm:t>
        <a:bodyPr/>
        <a:lstStyle/>
        <a:p>
          <a:endParaRPr lang="es-ES"/>
        </a:p>
      </dgm:t>
    </dgm:pt>
    <dgm:pt modelId="{E4BC091B-B388-4031-AD00-667399AF0181}" type="pres">
      <dgm:prSet presAssocID="{20CCA778-331D-4A1B-AEDC-28CDC2264166}" presName="rootConnector" presStyleLbl="node2" presStyleIdx="1" presStyleCnt="3"/>
      <dgm:spPr/>
      <dgm:t>
        <a:bodyPr/>
        <a:lstStyle/>
        <a:p>
          <a:endParaRPr lang="es-ES"/>
        </a:p>
      </dgm:t>
    </dgm:pt>
    <dgm:pt modelId="{41E26C20-5DE4-4452-B8B9-571E828A029F}" type="pres">
      <dgm:prSet presAssocID="{20CCA778-331D-4A1B-AEDC-28CDC2264166}" presName="hierChild4" presStyleCnt="0"/>
      <dgm:spPr/>
    </dgm:pt>
    <dgm:pt modelId="{F0E1950C-251F-4F82-A56E-13F9CA3855DA}" type="pres">
      <dgm:prSet presAssocID="{20CCA778-331D-4A1B-AEDC-28CDC2264166}" presName="hierChild5" presStyleCnt="0"/>
      <dgm:spPr/>
    </dgm:pt>
    <dgm:pt modelId="{6ACD6EAA-CA34-4141-9F10-63F33A6069DE}" type="pres">
      <dgm:prSet presAssocID="{47F68341-ACE7-45D3-A91B-0F2AE1428073}" presName="Name37" presStyleLbl="parChTrans1D2" presStyleIdx="2" presStyleCnt="3"/>
      <dgm:spPr/>
      <dgm:t>
        <a:bodyPr/>
        <a:lstStyle/>
        <a:p>
          <a:endParaRPr lang="es-ES"/>
        </a:p>
      </dgm:t>
    </dgm:pt>
    <dgm:pt modelId="{533407C5-E2D4-4C35-BB68-687013006003}" type="pres">
      <dgm:prSet presAssocID="{CA1DE4CE-6F7C-4FA0-99A0-EAE80838B5D5}" presName="hierRoot2" presStyleCnt="0">
        <dgm:presLayoutVars>
          <dgm:hierBranch val="init"/>
        </dgm:presLayoutVars>
      </dgm:prSet>
      <dgm:spPr/>
    </dgm:pt>
    <dgm:pt modelId="{11D7A711-44EA-4705-9999-A2B4FE773411}" type="pres">
      <dgm:prSet presAssocID="{CA1DE4CE-6F7C-4FA0-99A0-EAE80838B5D5}" presName="rootComposite" presStyleCnt="0"/>
      <dgm:spPr/>
    </dgm:pt>
    <dgm:pt modelId="{484BBE9E-5819-4B8D-9720-88CBB27B8017}" type="pres">
      <dgm:prSet presAssocID="{CA1DE4CE-6F7C-4FA0-99A0-EAE80838B5D5}" presName="rootText" presStyleLbl="node2" presStyleIdx="2" presStyleCnt="3" custScaleX="236504" custLinFactNeighborX="181" custLinFactNeighborY="-3575">
        <dgm:presLayoutVars>
          <dgm:chPref val="3"/>
        </dgm:presLayoutVars>
      </dgm:prSet>
      <dgm:spPr/>
      <dgm:t>
        <a:bodyPr/>
        <a:lstStyle/>
        <a:p>
          <a:endParaRPr lang="es-ES"/>
        </a:p>
      </dgm:t>
    </dgm:pt>
    <dgm:pt modelId="{3E6E1AB5-BFA7-49DE-AC33-F8753EC57554}" type="pres">
      <dgm:prSet presAssocID="{CA1DE4CE-6F7C-4FA0-99A0-EAE80838B5D5}" presName="rootConnector" presStyleLbl="node2" presStyleIdx="2" presStyleCnt="3"/>
      <dgm:spPr/>
      <dgm:t>
        <a:bodyPr/>
        <a:lstStyle/>
        <a:p>
          <a:endParaRPr lang="es-ES"/>
        </a:p>
      </dgm:t>
    </dgm:pt>
    <dgm:pt modelId="{4BC7AF11-EE56-4A0A-9912-3217EEAD3418}" type="pres">
      <dgm:prSet presAssocID="{CA1DE4CE-6F7C-4FA0-99A0-EAE80838B5D5}" presName="hierChild4" presStyleCnt="0"/>
      <dgm:spPr/>
    </dgm:pt>
    <dgm:pt modelId="{0E4A451B-ECBA-4942-87D7-637C0F7E439A}" type="pres">
      <dgm:prSet presAssocID="{B6F31F21-6FD4-40EE-93AB-EB9ADCD34464}" presName="Name37" presStyleLbl="parChTrans1D3" presStyleIdx="0" presStyleCnt="4"/>
      <dgm:spPr/>
      <dgm:t>
        <a:bodyPr/>
        <a:lstStyle/>
        <a:p>
          <a:endParaRPr lang="es-ES"/>
        </a:p>
      </dgm:t>
    </dgm:pt>
    <dgm:pt modelId="{0984BFBE-ABF0-4706-9770-40CAF6BAB111}" type="pres">
      <dgm:prSet presAssocID="{F61A2A16-1401-44FA-AEB7-7674B09FEE4E}" presName="hierRoot2" presStyleCnt="0">
        <dgm:presLayoutVars>
          <dgm:hierBranch val="init"/>
        </dgm:presLayoutVars>
      </dgm:prSet>
      <dgm:spPr/>
    </dgm:pt>
    <dgm:pt modelId="{EF63295A-9A23-4107-BE6E-C02228AB821A}" type="pres">
      <dgm:prSet presAssocID="{F61A2A16-1401-44FA-AEB7-7674B09FEE4E}" presName="rootComposite" presStyleCnt="0"/>
      <dgm:spPr/>
    </dgm:pt>
    <dgm:pt modelId="{7983AF61-401A-4E59-BD81-F0182E6E5568}" type="pres">
      <dgm:prSet presAssocID="{F61A2A16-1401-44FA-AEB7-7674B09FEE4E}" presName="rootText" presStyleLbl="node3" presStyleIdx="0" presStyleCnt="4" custScaleX="134586" custLinFactNeighborX="25649" custLinFactNeighborY="14370">
        <dgm:presLayoutVars>
          <dgm:chPref val="3"/>
        </dgm:presLayoutVars>
      </dgm:prSet>
      <dgm:spPr/>
      <dgm:t>
        <a:bodyPr/>
        <a:lstStyle/>
        <a:p>
          <a:endParaRPr lang="es-ES"/>
        </a:p>
      </dgm:t>
    </dgm:pt>
    <dgm:pt modelId="{3F3A60AD-0121-47D1-9E6D-BC279D6883FD}" type="pres">
      <dgm:prSet presAssocID="{F61A2A16-1401-44FA-AEB7-7674B09FEE4E}" presName="rootConnector" presStyleLbl="node3" presStyleIdx="0" presStyleCnt="4"/>
      <dgm:spPr/>
      <dgm:t>
        <a:bodyPr/>
        <a:lstStyle/>
        <a:p>
          <a:endParaRPr lang="es-ES"/>
        </a:p>
      </dgm:t>
    </dgm:pt>
    <dgm:pt modelId="{E04266BC-E097-4AB8-BF52-B187FD2B51D9}" type="pres">
      <dgm:prSet presAssocID="{F61A2A16-1401-44FA-AEB7-7674B09FEE4E}" presName="hierChild4" presStyleCnt="0"/>
      <dgm:spPr/>
    </dgm:pt>
    <dgm:pt modelId="{37062862-05AB-44AB-A6DD-8C9C93A3D4F6}" type="pres">
      <dgm:prSet presAssocID="{F61A2A16-1401-44FA-AEB7-7674B09FEE4E}" presName="hierChild5" presStyleCnt="0"/>
      <dgm:spPr/>
    </dgm:pt>
    <dgm:pt modelId="{A9651781-D42C-4C2D-BD07-C3B5452DEFAF}" type="pres">
      <dgm:prSet presAssocID="{B0B57024-35A7-4873-B62D-FB8F65ACD74B}" presName="Name37" presStyleLbl="parChTrans1D3" presStyleIdx="1" presStyleCnt="4"/>
      <dgm:spPr/>
      <dgm:t>
        <a:bodyPr/>
        <a:lstStyle/>
        <a:p>
          <a:endParaRPr lang="es-ES"/>
        </a:p>
      </dgm:t>
    </dgm:pt>
    <dgm:pt modelId="{6738549A-4CBC-45AA-B887-E0A8357DEACA}" type="pres">
      <dgm:prSet presAssocID="{7F22AE35-00FE-42EA-8CF8-2BEA53A3F52D}" presName="hierRoot2" presStyleCnt="0">
        <dgm:presLayoutVars>
          <dgm:hierBranch val="init"/>
        </dgm:presLayoutVars>
      </dgm:prSet>
      <dgm:spPr/>
    </dgm:pt>
    <dgm:pt modelId="{89EAE02C-1009-48CC-835D-D22AC531FA69}" type="pres">
      <dgm:prSet presAssocID="{7F22AE35-00FE-42EA-8CF8-2BEA53A3F52D}" presName="rootComposite" presStyleCnt="0"/>
      <dgm:spPr/>
    </dgm:pt>
    <dgm:pt modelId="{7D545B7E-7818-4AC8-A6CB-88A7F76DAC29}" type="pres">
      <dgm:prSet presAssocID="{7F22AE35-00FE-42EA-8CF8-2BEA53A3F52D}" presName="rootText" presStyleLbl="node3" presStyleIdx="1" presStyleCnt="4" custScaleX="134586" custLinFactNeighborX="25649" custLinFactNeighborY="14370">
        <dgm:presLayoutVars>
          <dgm:chPref val="3"/>
        </dgm:presLayoutVars>
      </dgm:prSet>
      <dgm:spPr/>
      <dgm:t>
        <a:bodyPr/>
        <a:lstStyle/>
        <a:p>
          <a:endParaRPr lang="es-ES"/>
        </a:p>
      </dgm:t>
    </dgm:pt>
    <dgm:pt modelId="{53B228A0-CE5F-42E7-917D-631D03602CED}" type="pres">
      <dgm:prSet presAssocID="{7F22AE35-00FE-42EA-8CF8-2BEA53A3F52D}" presName="rootConnector" presStyleLbl="node3" presStyleIdx="1" presStyleCnt="4"/>
      <dgm:spPr/>
      <dgm:t>
        <a:bodyPr/>
        <a:lstStyle/>
        <a:p>
          <a:endParaRPr lang="es-ES"/>
        </a:p>
      </dgm:t>
    </dgm:pt>
    <dgm:pt modelId="{6CE93CB9-DA6E-462E-A417-3766EF003274}" type="pres">
      <dgm:prSet presAssocID="{7F22AE35-00FE-42EA-8CF8-2BEA53A3F52D}" presName="hierChild4" presStyleCnt="0"/>
      <dgm:spPr/>
    </dgm:pt>
    <dgm:pt modelId="{B9D26DBC-1D53-46C9-9AF2-99FCFC2161B1}" type="pres">
      <dgm:prSet presAssocID="{7F22AE35-00FE-42EA-8CF8-2BEA53A3F52D}" presName="hierChild5" presStyleCnt="0"/>
      <dgm:spPr/>
    </dgm:pt>
    <dgm:pt modelId="{A2625797-9A37-4906-AAB0-A614C4D4940B}" type="pres">
      <dgm:prSet presAssocID="{CB3072DC-4A24-4C54-9DA0-8DDAA3E77BA4}" presName="Name37" presStyleLbl="parChTrans1D3" presStyleIdx="2" presStyleCnt="4"/>
      <dgm:spPr/>
      <dgm:t>
        <a:bodyPr/>
        <a:lstStyle/>
        <a:p>
          <a:endParaRPr lang="es-ES"/>
        </a:p>
      </dgm:t>
    </dgm:pt>
    <dgm:pt modelId="{CBB70410-34B6-4979-9F3B-6F8EAA29C7E3}" type="pres">
      <dgm:prSet presAssocID="{18A496CB-CCDE-459A-BFCE-D6BFFA58E9C9}" presName="hierRoot2" presStyleCnt="0">
        <dgm:presLayoutVars>
          <dgm:hierBranch val="init"/>
        </dgm:presLayoutVars>
      </dgm:prSet>
      <dgm:spPr/>
    </dgm:pt>
    <dgm:pt modelId="{18945FF5-373B-4430-A2D5-E21245D94F5A}" type="pres">
      <dgm:prSet presAssocID="{18A496CB-CCDE-459A-BFCE-D6BFFA58E9C9}" presName="rootComposite" presStyleCnt="0"/>
      <dgm:spPr/>
    </dgm:pt>
    <dgm:pt modelId="{08C1B883-273A-4852-91F7-F32BFB71BE5B}" type="pres">
      <dgm:prSet presAssocID="{18A496CB-CCDE-459A-BFCE-D6BFFA58E9C9}" presName="rootText" presStyleLbl="node3" presStyleIdx="2" presStyleCnt="4" custScaleX="134586" custLinFactNeighborX="25649" custLinFactNeighborY="14370">
        <dgm:presLayoutVars>
          <dgm:chPref val="3"/>
        </dgm:presLayoutVars>
      </dgm:prSet>
      <dgm:spPr/>
      <dgm:t>
        <a:bodyPr/>
        <a:lstStyle/>
        <a:p>
          <a:endParaRPr lang="es-ES"/>
        </a:p>
      </dgm:t>
    </dgm:pt>
    <dgm:pt modelId="{22F7F13C-97DE-48AB-A02A-413BF562A861}" type="pres">
      <dgm:prSet presAssocID="{18A496CB-CCDE-459A-BFCE-D6BFFA58E9C9}" presName="rootConnector" presStyleLbl="node3" presStyleIdx="2" presStyleCnt="4"/>
      <dgm:spPr/>
      <dgm:t>
        <a:bodyPr/>
        <a:lstStyle/>
        <a:p>
          <a:endParaRPr lang="es-ES"/>
        </a:p>
      </dgm:t>
    </dgm:pt>
    <dgm:pt modelId="{EE0B4A11-51A4-490D-ABEC-CDB6C4B087C9}" type="pres">
      <dgm:prSet presAssocID="{18A496CB-CCDE-459A-BFCE-D6BFFA58E9C9}" presName="hierChild4" presStyleCnt="0"/>
      <dgm:spPr/>
    </dgm:pt>
    <dgm:pt modelId="{A53436D1-78DA-423C-AEF2-DAEC9AAE895C}" type="pres">
      <dgm:prSet presAssocID="{18A496CB-CCDE-459A-BFCE-D6BFFA58E9C9}" presName="hierChild5" presStyleCnt="0"/>
      <dgm:spPr/>
    </dgm:pt>
    <dgm:pt modelId="{76D6C285-A94E-4100-ACA4-109B6E0BEF26}" type="pres">
      <dgm:prSet presAssocID="{6B834B0F-CE49-4E9A-8499-1952573D96CF}" presName="Name37" presStyleLbl="parChTrans1D3" presStyleIdx="3" presStyleCnt="4"/>
      <dgm:spPr/>
      <dgm:t>
        <a:bodyPr/>
        <a:lstStyle/>
        <a:p>
          <a:endParaRPr lang="es-ES"/>
        </a:p>
      </dgm:t>
    </dgm:pt>
    <dgm:pt modelId="{2008B92E-D06A-4922-AE78-02A115238BB0}" type="pres">
      <dgm:prSet presAssocID="{6C7AA352-EB9D-4435-883F-F282590B72A1}" presName="hierRoot2" presStyleCnt="0">
        <dgm:presLayoutVars>
          <dgm:hierBranch val="init"/>
        </dgm:presLayoutVars>
      </dgm:prSet>
      <dgm:spPr/>
    </dgm:pt>
    <dgm:pt modelId="{03FCA087-BDC0-467F-9E9E-B01CFDDF8A75}" type="pres">
      <dgm:prSet presAssocID="{6C7AA352-EB9D-4435-883F-F282590B72A1}" presName="rootComposite" presStyleCnt="0"/>
      <dgm:spPr/>
    </dgm:pt>
    <dgm:pt modelId="{EBDF1F71-0B81-4F5F-B7DE-2985AC3BBDF1}" type="pres">
      <dgm:prSet presAssocID="{6C7AA352-EB9D-4435-883F-F282590B72A1}" presName="rootText" presStyleLbl="node3" presStyleIdx="3" presStyleCnt="4" custScaleX="134586" custLinFactNeighborX="25649" custLinFactNeighborY="14370">
        <dgm:presLayoutVars>
          <dgm:chPref val="3"/>
        </dgm:presLayoutVars>
      </dgm:prSet>
      <dgm:spPr/>
      <dgm:t>
        <a:bodyPr/>
        <a:lstStyle/>
        <a:p>
          <a:endParaRPr lang="es-ES"/>
        </a:p>
      </dgm:t>
    </dgm:pt>
    <dgm:pt modelId="{A5BDF00D-098B-49A1-981B-06066853FE0A}" type="pres">
      <dgm:prSet presAssocID="{6C7AA352-EB9D-4435-883F-F282590B72A1}" presName="rootConnector" presStyleLbl="node3" presStyleIdx="3" presStyleCnt="4"/>
      <dgm:spPr/>
      <dgm:t>
        <a:bodyPr/>
        <a:lstStyle/>
        <a:p>
          <a:endParaRPr lang="es-ES"/>
        </a:p>
      </dgm:t>
    </dgm:pt>
    <dgm:pt modelId="{D70F2AD0-C8C4-426C-8E17-18769EFDA416}" type="pres">
      <dgm:prSet presAssocID="{6C7AA352-EB9D-4435-883F-F282590B72A1}" presName="hierChild4" presStyleCnt="0"/>
      <dgm:spPr/>
    </dgm:pt>
    <dgm:pt modelId="{231D0FC1-9F47-4B05-AB25-109FE9721AD0}" type="pres">
      <dgm:prSet presAssocID="{6C7AA352-EB9D-4435-883F-F282590B72A1}" presName="hierChild5" presStyleCnt="0"/>
      <dgm:spPr/>
    </dgm:pt>
    <dgm:pt modelId="{09411352-3F84-4DD9-8045-DC4B12B4FB12}" type="pres">
      <dgm:prSet presAssocID="{CA1DE4CE-6F7C-4FA0-99A0-EAE80838B5D5}" presName="hierChild5" presStyleCnt="0"/>
      <dgm:spPr/>
    </dgm:pt>
    <dgm:pt modelId="{12E7A5F0-9A1C-4114-87FA-DF847C0BE9CC}" type="pres">
      <dgm:prSet presAssocID="{58EAEA29-345E-4060-AADE-ECF4882F8474}" presName="hierChild3" presStyleCnt="0"/>
      <dgm:spPr/>
    </dgm:pt>
  </dgm:ptLst>
  <dgm:cxnLst>
    <dgm:cxn modelId="{35F31347-C9B8-4893-9741-E2F947ADA3E1}" type="presOf" srcId="{F61A2A16-1401-44FA-AEB7-7674B09FEE4E}" destId="{7983AF61-401A-4E59-BD81-F0182E6E5568}" srcOrd="0" destOrd="0" presId="urn:microsoft.com/office/officeart/2005/8/layout/orgChart1"/>
    <dgm:cxn modelId="{20FD5892-C112-415F-B852-8C61F0857BAB}" type="presOf" srcId="{20CCA778-331D-4A1B-AEDC-28CDC2264166}" destId="{9D0A889F-11B1-4CB5-B5DC-63FB14C39EA0}" srcOrd="0" destOrd="0" presId="urn:microsoft.com/office/officeart/2005/8/layout/orgChart1"/>
    <dgm:cxn modelId="{C3B63D9B-B055-438E-A06B-1AC1EE78BD1F}" type="presOf" srcId="{18A496CB-CCDE-459A-BFCE-D6BFFA58E9C9}" destId="{22F7F13C-97DE-48AB-A02A-413BF562A861}" srcOrd="1" destOrd="0" presId="urn:microsoft.com/office/officeart/2005/8/layout/orgChart1"/>
    <dgm:cxn modelId="{B193161A-1CF5-4B57-A887-24CBC5059B14}" type="presOf" srcId="{EF5213A5-9BB1-4586-8440-4FAD56143FE0}" destId="{E20040BA-D53A-49C4-B264-E4B41DA962DD}" srcOrd="0" destOrd="0" presId="urn:microsoft.com/office/officeart/2005/8/layout/orgChart1"/>
    <dgm:cxn modelId="{0397858A-51E8-41BE-8FB8-EA884F716F42}" type="presOf" srcId="{6B834B0F-CE49-4E9A-8499-1952573D96CF}" destId="{76D6C285-A94E-4100-ACA4-109B6E0BEF26}" srcOrd="0" destOrd="0" presId="urn:microsoft.com/office/officeart/2005/8/layout/orgChart1"/>
    <dgm:cxn modelId="{889B4DB0-2AC7-469D-8135-F287F5023151}" type="presOf" srcId="{B6F31F21-6FD4-40EE-93AB-EB9ADCD34464}" destId="{0E4A451B-ECBA-4942-87D7-637C0F7E439A}" srcOrd="0" destOrd="0" presId="urn:microsoft.com/office/officeart/2005/8/layout/orgChart1"/>
    <dgm:cxn modelId="{08646757-112F-44C8-A6A5-52C197613C3D}" type="presOf" srcId="{58EAEA29-345E-4060-AADE-ECF4882F8474}" destId="{9C4DC4AF-A5DB-433C-B812-344BE5E9D19B}" srcOrd="0" destOrd="0" presId="urn:microsoft.com/office/officeart/2005/8/layout/orgChart1"/>
    <dgm:cxn modelId="{70B5B3C8-67DB-4E7C-8002-1DA5957B0DCB}" srcId="{EF5213A5-9BB1-4586-8440-4FAD56143FE0}" destId="{58EAEA29-345E-4060-AADE-ECF4882F8474}" srcOrd="0" destOrd="0" parTransId="{8E194573-80DE-44EC-B5D5-D82C1E20A454}" sibTransId="{2114EE5A-8D3D-44F5-8766-FD45FD0E9DFD}"/>
    <dgm:cxn modelId="{89A31593-55E9-48B8-B02D-1E272AFF4C33}" type="presOf" srcId="{7F22AE35-00FE-42EA-8CF8-2BEA53A3F52D}" destId="{7D545B7E-7818-4AC8-A6CB-88A7F76DAC29}" srcOrd="0" destOrd="0" presId="urn:microsoft.com/office/officeart/2005/8/layout/orgChart1"/>
    <dgm:cxn modelId="{D8BD2DCC-5AFB-4E4A-9E12-467423C7192C}" srcId="{58EAEA29-345E-4060-AADE-ECF4882F8474}" destId="{20CCA778-331D-4A1B-AEDC-28CDC2264166}" srcOrd="1" destOrd="0" parTransId="{D8F73D88-08D2-4207-9B59-B01D849E3134}" sibTransId="{391CCD6B-FBA2-406A-9594-272B3AB78239}"/>
    <dgm:cxn modelId="{0ADE0161-5BA4-4997-B623-91B8497B8E6C}" srcId="{58EAEA29-345E-4060-AADE-ECF4882F8474}" destId="{8A46C056-E852-47D8-81BE-E7E900969FB9}" srcOrd="0" destOrd="0" parTransId="{44144F68-CA83-4472-8F09-F4A7D211F15B}" sibTransId="{F3748740-3C65-4F93-B7B0-2232223B0FA3}"/>
    <dgm:cxn modelId="{C3E353F0-E341-434C-B8BB-CFED83F48C03}" type="presOf" srcId="{7F22AE35-00FE-42EA-8CF8-2BEA53A3F52D}" destId="{53B228A0-CE5F-42E7-917D-631D03602CED}" srcOrd="1" destOrd="0" presId="urn:microsoft.com/office/officeart/2005/8/layout/orgChart1"/>
    <dgm:cxn modelId="{99F18230-F924-47BD-9769-5F6720D9528F}" type="presOf" srcId="{47F68341-ACE7-45D3-A91B-0F2AE1428073}" destId="{6ACD6EAA-CA34-4141-9F10-63F33A6069DE}" srcOrd="0" destOrd="0" presId="urn:microsoft.com/office/officeart/2005/8/layout/orgChart1"/>
    <dgm:cxn modelId="{56984293-7C4F-450D-9A6E-8188CF98ABA3}" srcId="{CA1DE4CE-6F7C-4FA0-99A0-EAE80838B5D5}" destId="{6C7AA352-EB9D-4435-883F-F282590B72A1}" srcOrd="3" destOrd="0" parTransId="{6B834B0F-CE49-4E9A-8499-1952573D96CF}" sibTransId="{7C1479B1-E739-4E48-8FF5-A5C76E70DFC3}"/>
    <dgm:cxn modelId="{91D51F19-2358-4849-8801-1D5373954D0F}" type="presOf" srcId="{58EAEA29-345E-4060-AADE-ECF4882F8474}" destId="{411C2375-896D-408F-8434-85BBD8C273B9}" srcOrd="1" destOrd="0" presId="urn:microsoft.com/office/officeart/2005/8/layout/orgChart1"/>
    <dgm:cxn modelId="{D4749036-B320-4A02-8DD4-F93001F4A680}" type="presOf" srcId="{6C7AA352-EB9D-4435-883F-F282590B72A1}" destId="{A5BDF00D-098B-49A1-981B-06066853FE0A}" srcOrd="1" destOrd="0" presId="urn:microsoft.com/office/officeart/2005/8/layout/orgChart1"/>
    <dgm:cxn modelId="{DEDF013F-56A4-45F4-8263-EA215DD0A4E8}" type="presOf" srcId="{CB3072DC-4A24-4C54-9DA0-8DDAA3E77BA4}" destId="{A2625797-9A37-4906-AAB0-A614C4D4940B}" srcOrd="0" destOrd="0" presId="urn:microsoft.com/office/officeart/2005/8/layout/orgChart1"/>
    <dgm:cxn modelId="{D8A092BF-853F-4385-B938-0CE90B0CCAFA}" type="presOf" srcId="{8A46C056-E852-47D8-81BE-E7E900969FB9}" destId="{105AEB01-2920-4658-B3D4-EFB69B74BF68}" srcOrd="0" destOrd="0" presId="urn:microsoft.com/office/officeart/2005/8/layout/orgChart1"/>
    <dgm:cxn modelId="{C1DFF840-87C6-4149-8C07-31FC15748B77}" srcId="{CA1DE4CE-6F7C-4FA0-99A0-EAE80838B5D5}" destId="{18A496CB-CCDE-459A-BFCE-D6BFFA58E9C9}" srcOrd="2" destOrd="0" parTransId="{CB3072DC-4A24-4C54-9DA0-8DDAA3E77BA4}" sibTransId="{A8EE940D-9F43-4ACA-A3E2-91546F118E9D}"/>
    <dgm:cxn modelId="{6EF5EC55-3FD0-4091-BAAE-38CB9E43BB24}" type="presOf" srcId="{CA1DE4CE-6F7C-4FA0-99A0-EAE80838B5D5}" destId="{484BBE9E-5819-4B8D-9720-88CBB27B8017}" srcOrd="0" destOrd="0" presId="urn:microsoft.com/office/officeart/2005/8/layout/orgChart1"/>
    <dgm:cxn modelId="{B6BFCD43-2CD0-4133-A6B3-6D51B779FDC7}" type="presOf" srcId="{18A496CB-CCDE-459A-BFCE-D6BFFA58E9C9}" destId="{08C1B883-273A-4852-91F7-F32BFB71BE5B}" srcOrd="0" destOrd="0" presId="urn:microsoft.com/office/officeart/2005/8/layout/orgChart1"/>
    <dgm:cxn modelId="{49A0B13B-1C1F-43A8-B264-25B7BC878348}" srcId="{CA1DE4CE-6F7C-4FA0-99A0-EAE80838B5D5}" destId="{F61A2A16-1401-44FA-AEB7-7674B09FEE4E}" srcOrd="0" destOrd="0" parTransId="{B6F31F21-6FD4-40EE-93AB-EB9ADCD34464}" sibTransId="{CF93FF17-FEA1-48C2-869C-F7321F239D56}"/>
    <dgm:cxn modelId="{3B7C8EA5-8BDC-458E-A61B-4DF76F11B08F}" type="presOf" srcId="{B0B57024-35A7-4873-B62D-FB8F65ACD74B}" destId="{A9651781-D42C-4C2D-BD07-C3B5452DEFAF}" srcOrd="0" destOrd="0" presId="urn:microsoft.com/office/officeart/2005/8/layout/orgChart1"/>
    <dgm:cxn modelId="{FEA5DB1A-1CFF-4951-9CD3-DBF1ECC2ED27}" srcId="{58EAEA29-345E-4060-AADE-ECF4882F8474}" destId="{CA1DE4CE-6F7C-4FA0-99A0-EAE80838B5D5}" srcOrd="2" destOrd="0" parTransId="{47F68341-ACE7-45D3-A91B-0F2AE1428073}" sibTransId="{85460251-2EC6-4891-B792-09EA6C9AA7F4}"/>
    <dgm:cxn modelId="{8516165D-C466-480B-BDB7-8DE1B8B974A3}" type="presOf" srcId="{6C7AA352-EB9D-4435-883F-F282590B72A1}" destId="{EBDF1F71-0B81-4F5F-B7DE-2985AC3BBDF1}" srcOrd="0" destOrd="0" presId="urn:microsoft.com/office/officeart/2005/8/layout/orgChart1"/>
    <dgm:cxn modelId="{96EF3F25-FB88-435F-93BC-4A92673E3AF3}" type="presOf" srcId="{20CCA778-331D-4A1B-AEDC-28CDC2264166}" destId="{E4BC091B-B388-4031-AD00-667399AF0181}" srcOrd="1" destOrd="0" presId="urn:microsoft.com/office/officeart/2005/8/layout/orgChart1"/>
    <dgm:cxn modelId="{F8BA1D7B-508B-4646-B995-5476AB900C93}" type="presOf" srcId="{44144F68-CA83-4472-8F09-F4A7D211F15B}" destId="{FAC5103A-8F94-496B-B812-BD0DCBF7CFA6}" srcOrd="0" destOrd="0" presId="urn:microsoft.com/office/officeart/2005/8/layout/orgChart1"/>
    <dgm:cxn modelId="{BB7B8DCA-DAC4-4430-B2BA-484D5BA0E2BE}" srcId="{CA1DE4CE-6F7C-4FA0-99A0-EAE80838B5D5}" destId="{7F22AE35-00FE-42EA-8CF8-2BEA53A3F52D}" srcOrd="1" destOrd="0" parTransId="{B0B57024-35A7-4873-B62D-FB8F65ACD74B}" sibTransId="{F57C0604-5D18-4E0A-B9FF-0870A73EE7C1}"/>
    <dgm:cxn modelId="{946242A2-E8FB-4F16-AA09-786BD3665C57}" type="presOf" srcId="{F61A2A16-1401-44FA-AEB7-7674B09FEE4E}" destId="{3F3A60AD-0121-47D1-9E6D-BC279D6883FD}" srcOrd="1" destOrd="0" presId="urn:microsoft.com/office/officeart/2005/8/layout/orgChart1"/>
    <dgm:cxn modelId="{C0920431-E5E5-4AD3-8A0A-F873EF5C69D4}" type="presOf" srcId="{D8F73D88-08D2-4207-9B59-B01D849E3134}" destId="{9303AC1B-B846-4E9F-BB77-799D311AB5E2}" srcOrd="0" destOrd="0" presId="urn:microsoft.com/office/officeart/2005/8/layout/orgChart1"/>
    <dgm:cxn modelId="{C14FDC5C-2BFC-48C7-A015-4ED8A7EE8D95}" type="presOf" srcId="{CA1DE4CE-6F7C-4FA0-99A0-EAE80838B5D5}" destId="{3E6E1AB5-BFA7-49DE-AC33-F8753EC57554}" srcOrd="1" destOrd="0" presId="urn:microsoft.com/office/officeart/2005/8/layout/orgChart1"/>
    <dgm:cxn modelId="{C60A63C4-547B-4528-BE72-0AA990A76C21}" type="presOf" srcId="{8A46C056-E852-47D8-81BE-E7E900969FB9}" destId="{A4621F29-B7DA-49B0-9769-370FB74F7B99}" srcOrd="1" destOrd="0" presId="urn:microsoft.com/office/officeart/2005/8/layout/orgChart1"/>
    <dgm:cxn modelId="{D2F3E7EC-7FA9-44A5-9CC4-A185C718B9E4}" type="presParOf" srcId="{E20040BA-D53A-49C4-B264-E4B41DA962DD}" destId="{8EB98E8F-3AE9-4BBE-8E0E-B21B17D2AF8D}" srcOrd="0" destOrd="0" presId="urn:microsoft.com/office/officeart/2005/8/layout/orgChart1"/>
    <dgm:cxn modelId="{B34789F9-15E7-4B9F-9C56-96E102D213B5}" type="presParOf" srcId="{8EB98E8F-3AE9-4BBE-8E0E-B21B17D2AF8D}" destId="{1217F0A2-FDB0-4E7B-8DA2-4BC52BD30DDA}" srcOrd="0" destOrd="0" presId="urn:microsoft.com/office/officeart/2005/8/layout/orgChart1"/>
    <dgm:cxn modelId="{8CEC772D-C731-45B8-9CEF-D503C6CB57C1}" type="presParOf" srcId="{1217F0A2-FDB0-4E7B-8DA2-4BC52BD30DDA}" destId="{9C4DC4AF-A5DB-433C-B812-344BE5E9D19B}" srcOrd="0" destOrd="0" presId="urn:microsoft.com/office/officeart/2005/8/layout/orgChart1"/>
    <dgm:cxn modelId="{3EEFF591-BD57-41BB-B685-8417D7869C1C}" type="presParOf" srcId="{1217F0A2-FDB0-4E7B-8DA2-4BC52BD30DDA}" destId="{411C2375-896D-408F-8434-85BBD8C273B9}" srcOrd="1" destOrd="0" presId="urn:microsoft.com/office/officeart/2005/8/layout/orgChart1"/>
    <dgm:cxn modelId="{17ABF5E2-17DC-4C2A-BED7-E0E6AC853136}" type="presParOf" srcId="{8EB98E8F-3AE9-4BBE-8E0E-B21B17D2AF8D}" destId="{4FC81366-38BB-48C5-906C-063DFAB0DEFC}" srcOrd="1" destOrd="0" presId="urn:microsoft.com/office/officeart/2005/8/layout/orgChart1"/>
    <dgm:cxn modelId="{4B610929-4BCD-4879-B898-E016413A95D9}" type="presParOf" srcId="{4FC81366-38BB-48C5-906C-063DFAB0DEFC}" destId="{FAC5103A-8F94-496B-B812-BD0DCBF7CFA6}" srcOrd="0" destOrd="0" presId="urn:microsoft.com/office/officeart/2005/8/layout/orgChart1"/>
    <dgm:cxn modelId="{67CD9136-FC87-4444-A2B0-82571770C7D6}" type="presParOf" srcId="{4FC81366-38BB-48C5-906C-063DFAB0DEFC}" destId="{B56018C5-FBA7-433C-842D-DB7EC5632223}" srcOrd="1" destOrd="0" presId="urn:microsoft.com/office/officeart/2005/8/layout/orgChart1"/>
    <dgm:cxn modelId="{B10E68DD-5ED3-495D-9851-337B5B2CB735}" type="presParOf" srcId="{B56018C5-FBA7-433C-842D-DB7EC5632223}" destId="{20E6BB17-7736-4733-A977-3FD8511FE2A9}" srcOrd="0" destOrd="0" presId="urn:microsoft.com/office/officeart/2005/8/layout/orgChart1"/>
    <dgm:cxn modelId="{12836C2F-694F-409E-B98B-E8E3CCFAE035}" type="presParOf" srcId="{20E6BB17-7736-4733-A977-3FD8511FE2A9}" destId="{105AEB01-2920-4658-B3D4-EFB69B74BF68}" srcOrd="0" destOrd="0" presId="urn:microsoft.com/office/officeart/2005/8/layout/orgChart1"/>
    <dgm:cxn modelId="{155D4D50-CF6A-4D76-966D-5A70325C2B10}" type="presParOf" srcId="{20E6BB17-7736-4733-A977-3FD8511FE2A9}" destId="{A4621F29-B7DA-49B0-9769-370FB74F7B99}" srcOrd="1" destOrd="0" presId="urn:microsoft.com/office/officeart/2005/8/layout/orgChart1"/>
    <dgm:cxn modelId="{AAAC094F-1AA1-4E72-9A19-DD8109AFE645}" type="presParOf" srcId="{B56018C5-FBA7-433C-842D-DB7EC5632223}" destId="{93A363AC-6C97-48A2-9A94-27D2799361DC}" srcOrd="1" destOrd="0" presId="urn:microsoft.com/office/officeart/2005/8/layout/orgChart1"/>
    <dgm:cxn modelId="{A7ACB38B-5D8D-4483-9B66-B1E97A043203}" type="presParOf" srcId="{B56018C5-FBA7-433C-842D-DB7EC5632223}" destId="{EAAE6F86-9DBC-4EE5-8F87-D67861F09A15}" srcOrd="2" destOrd="0" presId="urn:microsoft.com/office/officeart/2005/8/layout/orgChart1"/>
    <dgm:cxn modelId="{C3FBC311-C9B9-4B52-AA00-C7BDF86EDCD4}" type="presParOf" srcId="{4FC81366-38BB-48C5-906C-063DFAB0DEFC}" destId="{9303AC1B-B846-4E9F-BB77-799D311AB5E2}" srcOrd="2" destOrd="0" presId="urn:microsoft.com/office/officeart/2005/8/layout/orgChart1"/>
    <dgm:cxn modelId="{F7016DD0-0B2F-4BA2-B51A-EB36AC5D6333}" type="presParOf" srcId="{4FC81366-38BB-48C5-906C-063DFAB0DEFC}" destId="{70E6BFF9-F875-4410-A1D9-52552D0F342B}" srcOrd="3" destOrd="0" presId="urn:microsoft.com/office/officeart/2005/8/layout/orgChart1"/>
    <dgm:cxn modelId="{53A5D88B-83E9-49D7-BFDD-7C96429DCBC0}" type="presParOf" srcId="{70E6BFF9-F875-4410-A1D9-52552D0F342B}" destId="{04C893DF-9F68-4363-BA67-D6BFCE8DCA2A}" srcOrd="0" destOrd="0" presId="urn:microsoft.com/office/officeart/2005/8/layout/orgChart1"/>
    <dgm:cxn modelId="{1D92935C-AC1C-49B8-9168-769A40623D68}" type="presParOf" srcId="{04C893DF-9F68-4363-BA67-D6BFCE8DCA2A}" destId="{9D0A889F-11B1-4CB5-B5DC-63FB14C39EA0}" srcOrd="0" destOrd="0" presId="urn:microsoft.com/office/officeart/2005/8/layout/orgChart1"/>
    <dgm:cxn modelId="{8068E5A4-9A3B-4934-BB92-86DA76FA49FB}" type="presParOf" srcId="{04C893DF-9F68-4363-BA67-D6BFCE8DCA2A}" destId="{E4BC091B-B388-4031-AD00-667399AF0181}" srcOrd="1" destOrd="0" presId="urn:microsoft.com/office/officeart/2005/8/layout/orgChart1"/>
    <dgm:cxn modelId="{B19A88BC-5B6B-4796-80CB-05E5A9C899CF}" type="presParOf" srcId="{70E6BFF9-F875-4410-A1D9-52552D0F342B}" destId="{41E26C20-5DE4-4452-B8B9-571E828A029F}" srcOrd="1" destOrd="0" presId="urn:microsoft.com/office/officeart/2005/8/layout/orgChart1"/>
    <dgm:cxn modelId="{288AC464-CA77-424F-933E-3FDBD92AC719}" type="presParOf" srcId="{70E6BFF9-F875-4410-A1D9-52552D0F342B}" destId="{F0E1950C-251F-4F82-A56E-13F9CA3855DA}" srcOrd="2" destOrd="0" presId="urn:microsoft.com/office/officeart/2005/8/layout/orgChart1"/>
    <dgm:cxn modelId="{B795FDB7-14DB-4A6B-9559-D6DD2563F18A}" type="presParOf" srcId="{4FC81366-38BB-48C5-906C-063DFAB0DEFC}" destId="{6ACD6EAA-CA34-4141-9F10-63F33A6069DE}" srcOrd="4" destOrd="0" presId="urn:microsoft.com/office/officeart/2005/8/layout/orgChart1"/>
    <dgm:cxn modelId="{DA646184-9E7F-4D8D-A529-00744E8E90C2}" type="presParOf" srcId="{4FC81366-38BB-48C5-906C-063DFAB0DEFC}" destId="{533407C5-E2D4-4C35-BB68-687013006003}" srcOrd="5" destOrd="0" presId="urn:microsoft.com/office/officeart/2005/8/layout/orgChart1"/>
    <dgm:cxn modelId="{96B226A0-732D-48EA-AB32-53274139203A}" type="presParOf" srcId="{533407C5-E2D4-4C35-BB68-687013006003}" destId="{11D7A711-44EA-4705-9999-A2B4FE773411}" srcOrd="0" destOrd="0" presId="urn:microsoft.com/office/officeart/2005/8/layout/orgChart1"/>
    <dgm:cxn modelId="{AD6F7D9E-5F32-467D-881C-78E77BCEAE85}" type="presParOf" srcId="{11D7A711-44EA-4705-9999-A2B4FE773411}" destId="{484BBE9E-5819-4B8D-9720-88CBB27B8017}" srcOrd="0" destOrd="0" presId="urn:microsoft.com/office/officeart/2005/8/layout/orgChart1"/>
    <dgm:cxn modelId="{DFF560C7-CACA-417E-97A0-F206FFA1BFF0}" type="presParOf" srcId="{11D7A711-44EA-4705-9999-A2B4FE773411}" destId="{3E6E1AB5-BFA7-49DE-AC33-F8753EC57554}" srcOrd="1" destOrd="0" presId="urn:microsoft.com/office/officeart/2005/8/layout/orgChart1"/>
    <dgm:cxn modelId="{E9BB44D9-4F95-4E8F-A653-D48E3FFFAFD1}" type="presParOf" srcId="{533407C5-E2D4-4C35-BB68-687013006003}" destId="{4BC7AF11-EE56-4A0A-9912-3217EEAD3418}" srcOrd="1" destOrd="0" presId="urn:microsoft.com/office/officeart/2005/8/layout/orgChart1"/>
    <dgm:cxn modelId="{9453A80E-FC3A-4277-9D2C-4DD073802F35}" type="presParOf" srcId="{4BC7AF11-EE56-4A0A-9912-3217EEAD3418}" destId="{0E4A451B-ECBA-4942-87D7-637C0F7E439A}" srcOrd="0" destOrd="0" presId="urn:microsoft.com/office/officeart/2005/8/layout/orgChart1"/>
    <dgm:cxn modelId="{50DC4F75-473E-4FA2-9F0C-F705DD735FEA}" type="presParOf" srcId="{4BC7AF11-EE56-4A0A-9912-3217EEAD3418}" destId="{0984BFBE-ABF0-4706-9770-40CAF6BAB111}" srcOrd="1" destOrd="0" presId="urn:microsoft.com/office/officeart/2005/8/layout/orgChart1"/>
    <dgm:cxn modelId="{3B7035CC-3DC4-4844-9796-8BCC481AC326}" type="presParOf" srcId="{0984BFBE-ABF0-4706-9770-40CAF6BAB111}" destId="{EF63295A-9A23-4107-BE6E-C02228AB821A}" srcOrd="0" destOrd="0" presId="urn:microsoft.com/office/officeart/2005/8/layout/orgChart1"/>
    <dgm:cxn modelId="{B795E57C-0D32-42DD-B871-CA59AE8158DA}" type="presParOf" srcId="{EF63295A-9A23-4107-BE6E-C02228AB821A}" destId="{7983AF61-401A-4E59-BD81-F0182E6E5568}" srcOrd="0" destOrd="0" presId="urn:microsoft.com/office/officeart/2005/8/layout/orgChart1"/>
    <dgm:cxn modelId="{00C01D21-5232-45E0-8474-81EAD17A4B03}" type="presParOf" srcId="{EF63295A-9A23-4107-BE6E-C02228AB821A}" destId="{3F3A60AD-0121-47D1-9E6D-BC279D6883FD}" srcOrd="1" destOrd="0" presId="urn:microsoft.com/office/officeart/2005/8/layout/orgChart1"/>
    <dgm:cxn modelId="{348FFEF6-D981-480E-9817-61F88187FECA}" type="presParOf" srcId="{0984BFBE-ABF0-4706-9770-40CAF6BAB111}" destId="{E04266BC-E097-4AB8-BF52-B187FD2B51D9}" srcOrd="1" destOrd="0" presId="urn:microsoft.com/office/officeart/2005/8/layout/orgChart1"/>
    <dgm:cxn modelId="{4B30E3B0-2AE3-4235-9B11-06C8A4FA9001}" type="presParOf" srcId="{0984BFBE-ABF0-4706-9770-40CAF6BAB111}" destId="{37062862-05AB-44AB-A6DD-8C9C93A3D4F6}" srcOrd="2" destOrd="0" presId="urn:microsoft.com/office/officeart/2005/8/layout/orgChart1"/>
    <dgm:cxn modelId="{1AE81BAB-23A5-41A2-BB02-3D2A79B6D16D}" type="presParOf" srcId="{4BC7AF11-EE56-4A0A-9912-3217EEAD3418}" destId="{A9651781-D42C-4C2D-BD07-C3B5452DEFAF}" srcOrd="2" destOrd="0" presId="urn:microsoft.com/office/officeart/2005/8/layout/orgChart1"/>
    <dgm:cxn modelId="{6A382E2B-C17E-4614-BEEA-D6FCE031D750}" type="presParOf" srcId="{4BC7AF11-EE56-4A0A-9912-3217EEAD3418}" destId="{6738549A-4CBC-45AA-B887-E0A8357DEACA}" srcOrd="3" destOrd="0" presId="urn:microsoft.com/office/officeart/2005/8/layout/orgChart1"/>
    <dgm:cxn modelId="{D4342ED6-AE71-4D1A-A3CD-684F06D38DD8}" type="presParOf" srcId="{6738549A-4CBC-45AA-B887-E0A8357DEACA}" destId="{89EAE02C-1009-48CC-835D-D22AC531FA69}" srcOrd="0" destOrd="0" presId="urn:microsoft.com/office/officeart/2005/8/layout/orgChart1"/>
    <dgm:cxn modelId="{346093F3-E15F-485E-8A67-1771AA42D570}" type="presParOf" srcId="{89EAE02C-1009-48CC-835D-D22AC531FA69}" destId="{7D545B7E-7818-4AC8-A6CB-88A7F76DAC29}" srcOrd="0" destOrd="0" presId="urn:microsoft.com/office/officeart/2005/8/layout/orgChart1"/>
    <dgm:cxn modelId="{EAEDD0F3-7947-405B-B9DD-54356730354B}" type="presParOf" srcId="{89EAE02C-1009-48CC-835D-D22AC531FA69}" destId="{53B228A0-CE5F-42E7-917D-631D03602CED}" srcOrd="1" destOrd="0" presId="urn:microsoft.com/office/officeart/2005/8/layout/orgChart1"/>
    <dgm:cxn modelId="{53E8AB91-E9C5-46BC-BAA2-E48522F2B08B}" type="presParOf" srcId="{6738549A-4CBC-45AA-B887-E0A8357DEACA}" destId="{6CE93CB9-DA6E-462E-A417-3766EF003274}" srcOrd="1" destOrd="0" presId="urn:microsoft.com/office/officeart/2005/8/layout/orgChart1"/>
    <dgm:cxn modelId="{47DC3838-2843-42AC-928B-971D3D60EB6F}" type="presParOf" srcId="{6738549A-4CBC-45AA-B887-E0A8357DEACA}" destId="{B9D26DBC-1D53-46C9-9AF2-99FCFC2161B1}" srcOrd="2" destOrd="0" presId="urn:microsoft.com/office/officeart/2005/8/layout/orgChart1"/>
    <dgm:cxn modelId="{C34B0F20-F904-4519-B294-E14D268738C6}" type="presParOf" srcId="{4BC7AF11-EE56-4A0A-9912-3217EEAD3418}" destId="{A2625797-9A37-4906-AAB0-A614C4D4940B}" srcOrd="4" destOrd="0" presId="urn:microsoft.com/office/officeart/2005/8/layout/orgChart1"/>
    <dgm:cxn modelId="{A83C4C2D-6CAA-42A2-BD89-E4C781416F6D}" type="presParOf" srcId="{4BC7AF11-EE56-4A0A-9912-3217EEAD3418}" destId="{CBB70410-34B6-4979-9F3B-6F8EAA29C7E3}" srcOrd="5" destOrd="0" presId="urn:microsoft.com/office/officeart/2005/8/layout/orgChart1"/>
    <dgm:cxn modelId="{0BBA52B0-89B0-4931-9F37-4C24196DF365}" type="presParOf" srcId="{CBB70410-34B6-4979-9F3B-6F8EAA29C7E3}" destId="{18945FF5-373B-4430-A2D5-E21245D94F5A}" srcOrd="0" destOrd="0" presId="urn:microsoft.com/office/officeart/2005/8/layout/orgChart1"/>
    <dgm:cxn modelId="{D519A901-C704-4CE5-93E7-0D6F3AD4CB77}" type="presParOf" srcId="{18945FF5-373B-4430-A2D5-E21245D94F5A}" destId="{08C1B883-273A-4852-91F7-F32BFB71BE5B}" srcOrd="0" destOrd="0" presId="urn:microsoft.com/office/officeart/2005/8/layout/orgChart1"/>
    <dgm:cxn modelId="{03E7A149-3B10-4BEA-9C99-9D68D0529CDF}" type="presParOf" srcId="{18945FF5-373B-4430-A2D5-E21245D94F5A}" destId="{22F7F13C-97DE-48AB-A02A-413BF562A861}" srcOrd="1" destOrd="0" presId="urn:microsoft.com/office/officeart/2005/8/layout/orgChart1"/>
    <dgm:cxn modelId="{11D7E5AE-D6D7-4CEC-BBFD-7E892EDAFBE7}" type="presParOf" srcId="{CBB70410-34B6-4979-9F3B-6F8EAA29C7E3}" destId="{EE0B4A11-51A4-490D-ABEC-CDB6C4B087C9}" srcOrd="1" destOrd="0" presId="urn:microsoft.com/office/officeart/2005/8/layout/orgChart1"/>
    <dgm:cxn modelId="{05CCCE2F-4781-4F8C-B1AE-A11696E655DE}" type="presParOf" srcId="{CBB70410-34B6-4979-9F3B-6F8EAA29C7E3}" destId="{A53436D1-78DA-423C-AEF2-DAEC9AAE895C}" srcOrd="2" destOrd="0" presId="urn:microsoft.com/office/officeart/2005/8/layout/orgChart1"/>
    <dgm:cxn modelId="{7B908A6A-79D3-4F23-8F00-DEAC243D59C4}" type="presParOf" srcId="{4BC7AF11-EE56-4A0A-9912-3217EEAD3418}" destId="{76D6C285-A94E-4100-ACA4-109B6E0BEF26}" srcOrd="6" destOrd="0" presId="urn:microsoft.com/office/officeart/2005/8/layout/orgChart1"/>
    <dgm:cxn modelId="{9A17CCFC-DEB5-41A7-876A-A2FD96164965}" type="presParOf" srcId="{4BC7AF11-EE56-4A0A-9912-3217EEAD3418}" destId="{2008B92E-D06A-4922-AE78-02A115238BB0}" srcOrd="7" destOrd="0" presId="urn:microsoft.com/office/officeart/2005/8/layout/orgChart1"/>
    <dgm:cxn modelId="{CB78FCA9-7CEB-4DFA-9FB4-51FCB6A28AAC}" type="presParOf" srcId="{2008B92E-D06A-4922-AE78-02A115238BB0}" destId="{03FCA087-BDC0-467F-9E9E-B01CFDDF8A75}" srcOrd="0" destOrd="0" presId="urn:microsoft.com/office/officeart/2005/8/layout/orgChart1"/>
    <dgm:cxn modelId="{8762F6AB-91D0-4E85-97EA-631ACBE327DE}" type="presParOf" srcId="{03FCA087-BDC0-467F-9E9E-B01CFDDF8A75}" destId="{EBDF1F71-0B81-4F5F-B7DE-2985AC3BBDF1}" srcOrd="0" destOrd="0" presId="urn:microsoft.com/office/officeart/2005/8/layout/orgChart1"/>
    <dgm:cxn modelId="{C770B80C-1C45-4D1D-9457-035CC34A5141}" type="presParOf" srcId="{03FCA087-BDC0-467F-9E9E-B01CFDDF8A75}" destId="{A5BDF00D-098B-49A1-981B-06066853FE0A}" srcOrd="1" destOrd="0" presId="urn:microsoft.com/office/officeart/2005/8/layout/orgChart1"/>
    <dgm:cxn modelId="{9AE89636-FEDC-4C66-86C8-20B9F04192A6}" type="presParOf" srcId="{2008B92E-D06A-4922-AE78-02A115238BB0}" destId="{D70F2AD0-C8C4-426C-8E17-18769EFDA416}" srcOrd="1" destOrd="0" presId="urn:microsoft.com/office/officeart/2005/8/layout/orgChart1"/>
    <dgm:cxn modelId="{0752F483-74CD-48AE-B9CE-836E36B84C8C}" type="presParOf" srcId="{2008B92E-D06A-4922-AE78-02A115238BB0}" destId="{231D0FC1-9F47-4B05-AB25-109FE9721AD0}" srcOrd="2" destOrd="0" presId="urn:microsoft.com/office/officeart/2005/8/layout/orgChart1"/>
    <dgm:cxn modelId="{88ECABB4-5F43-47DB-9491-CE9090720492}" type="presParOf" srcId="{533407C5-E2D4-4C35-BB68-687013006003}" destId="{09411352-3F84-4DD9-8045-DC4B12B4FB12}" srcOrd="2" destOrd="0" presId="urn:microsoft.com/office/officeart/2005/8/layout/orgChart1"/>
    <dgm:cxn modelId="{1B35E0EE-A520-4A17-BD70-027FF33A168B}" type="presParOf" srcId="{8EB98E8F-3AE9-4BBE-8E0E-B21B17D2AF8D}" destId="{12E7A5F0-9A1C-4114-87FA-DF847C0BE9C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03A246-C7AC-447C-B2D8-0A4867BB1817}"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s-ES"/>
        </a:p>
      </dgm:t>
    </dgm:pt>
    <dgm:pt modelId="{755C021B-B147-4C40-BBE6-070403C3CCAA}">
      <dgm:prSet phldrT="[Texto]" custT="1"/>
      <dgm:spPr/>
      <dgm:t>
        <a:bodyPr/>
        <a:lstStyle/>
        <a:p>
          <a:r>
            <a:rPr lang="es-ES" sz="2400" b="1" dirty="0" smtClean="0"/>
            <a:t>Función de protección</a:t>
          </a:r>
          <a:endParaRPr lang="es-ES" sz="2400" dirty="0">
            <a:solidFill>
              <a:schemeClr val="bg1"/>
            </a:solidFill>
            <a:latin typeface="Arial" pitchFamily="34" charset="0"/>
            <a:cs typeface="Arial" pitchFamily="34" charset="0"/>
          </a:endParaRPr>
        </a:p>
      </dgm:t>
    </dgm:pt>
    <dgm:pt modelId="{059D3872-F4B6-4919-BE97-141FBD69DF6E}" type="parTrans" cxnId="{885F083D-F108-4901-802F-B6C20260E79D}">
      <dgm:prSet/>
      <dgm:spPr/>
      <dgm:t>
        <a:bodyPr/>
        <a:lstStyle/>
        <a:p>
          <a:endParaRPr lang="es-ES"/>
        </a:p>
      </dgm:t>
    </dgm:pt>
    <dgm:pt modelId="{CAF7E09D-D4ED-4CA8-BA66-9433DD100169}" type="sibTrans" cxnId="{885F083D-F108-4901-802F-B6C20260E79D}">
      <dgm:prSet/>
      <dgm:spPr/>
      <dgm:t>
        <a:bodyPr/>
        <a:lstStyle/>
        <a:p>
          <a:endParaRPr lang="es-ES"/>
        </a:p>
      </dgm:t>
    </dgm:pt>
    <dgm:pt modelId="{5BA8538C-0604-403C-8E94-861F0C216EF9}">
      <dgm:prSet phldrT="[Texto]" custT="1"/>
      <dgm:spPr/>
      <dgm:t>
        <a:bodyPr/>
        <a:lstStyle/>
        <a:p>
          <a:r>
            <a:rPr lang="es-ES" sz="2400" b="1" dirty="0" smtClean="0"/>
            <a:t>Función de motivación</a:t>
          </a:r>
          <a:endParaRPr lang="es-ES" sz="2400" dirty="0">
            <a:solidFill>
              <a:schemeClr val="bg1"/>
            </a:solidFill>
            <a:latin typeface="Arial" pitchFamily="34" charset="0"/>
            <a:cs typeface="Arial" pitchFamily="34" charset="0"/>
          </a:endParaRPr>
        </a:p>
      </dgm:t>
    </dgm:pt>
    <dgm:pt modelId="{91B3187B-C11C-437E-8364-66D12FC5B4BC}" type="parTrans" cxnId="{C1842EC5-4F18-421F-B978-36484142B4EB}">
      <dgm:prSet/>
      <dgm:spPr/>
      <dgm:t>
        <a:bodyPr/>
        <a:lstStyle/>
        <a:p>
          <a:endParaRPr lang="es-ES"/>
        </a:p>
      </dgm:t>
    </dgm:pt>
    <dgm:pt modelId="{3BE75ADE-9717-4D84-B8F8-64675C3FBF71}" type="sibTrans" cxnId="{C1842EC5-4F18-421F-B978-36484142B4EB}">
      <dgm:prSet/>
      <dgm:spPr/>
      <dgm:t>
        <a:bodyPr/>
        <a:lstStyle/>
        <a:p>
          <a:endParaRPr lang="es-ES"/>
        </a:p>
      </dgm:t>
    </dgm:pt>
    <dgm:pt modelId="{C694F8D1-10AB-4705-83B8-B3DD7894D16B}">
      <dgm:prSet phldrT="[Texto]" custT="1"/>
      <dgm:spPr/>
      <dgm:t>
        <a:bodyPr/>
        <a:lstStyle/>
        <a:p>
          <a:r>
            <a:rPr lang="es-ES_tradnl" sz="2800" b="1" dirty="0" smtClean="0">
              <a:solidFill>
                <a:schemeClr val="bg1"/>
              </a:solidFill>
              <a:latin typeface="Arial" pitchFamily="34" charset="0"/>
              <a:cs typeface="Arial" pitchFamily="34" charset="0"/>
            </a:rPr>
            <a:t>Funciones del Derecho Penal.</a:t>
          </a:r>
          <a:endParaRPr lang="es-ES" sz="2800" dirty="0">
            <a:solidFill>
              <a:schemeClr val="bg1"/>
            </a:solidFill>
            <a:latin typeface="Arial" pitchFamily="34" charset="0"/>
            <a:cs typeface="Arial" pitchFamily="34" charset="0"/>
          </a:endParaRPr>
        </a:p>
      </dgm:t>
    </dgm:pt>
    <dgm:pt modelId="{DEA3505C-8F12-46F0-A037-4FA3A6E1E637}" type="parTrans" cxnId="{D1731069-0042-48A1-842B-1426B569E452}">
      <dgm:prSet/>
      <dgm:spPr/>
      <dgm:t>
        <a:bodyPr/>
        <a:lstStyle/>
        <a:p>
          <a:endParaRPr lang="es-ES"/>
        </a:p>
      </dgm:t>
    </dgm:pt>
    <dgm:pt modelId="{82087861-DACB-46AE-9416-BA134F000E77}" type="sibTrans" cxnId="{D1731069-0042-48A1-842B-1426B569E452}">
      <dgm:prSet/>
      <dgm:spPr/>
      <dgm:t>
        <a:bodyPr/>
        <a:lstStyle/>
        <a:p>
          <a:endParaRPr lang="es-ES"/>
        </a:p>
      </dgm:t>
    </dgm:pt>
    <dgm:pt modelId="{F5F6FC6E-35E0-4136-B1CC-92278D634429}" type="pres">
      <dgm:prSet presAssocID="{0103A246-C7AC-447C-B2D8-0A4867BB1817}" presName="Name0" presStyleCnt="0">
        <dgm:presLayoutVars>
          <dgm:chMax val="4"/>
          <dgm:resizeHandles val="exact"/>
        </dgm:presLayoutVars>
      </dgm:prSet>
      <dgm:spPr/>
      <dgm:t>
        <a:bodyPr/>
        <a:lstStyle/>
        <a:p>
          <a:endParaRPr lang="es-ES"/>
        </a:p>
      </dgm:t>
    </dgm:pt>
    <dgm:pt modelId="{152B2B29-CF1A-4E24-8B8A-671E138ECFCC}" type="pres">
      <dgm:prSet presAssocID="{0103A246-C7AC-447C-B2D8-0A4867BB1817}" presName="ellipse" presStyleLbl="trBgShp" presStyleIdx="0" presStyleCnt="1"/>
      <dgm:spPr/>
    </dgm:pt>
    <dgm:pt modelId="{5C476581-9E85-471E-9A76-804E4EBC5E89}" type="pres">
      <dgm:prSet presAssocID="{0103A246-C7AC-447C-B2D8-0A4867BB1817}" presName="arrow1" presStyleLbl="fgShp" presStyleIdx="0" presStyleCnt="1"/>
      <dgm:spPr/>
    </dgm:pt>
    <dgm:pt modelId="{4A0192E6-2447-437A-A9C7-A5DEE6D2A16B}" type="pres">
      <dgm:prSet presAssocID="{0103A246-C7AC-447C-B2D8-0A4867BB1817}" presName="rectangle" presStyleLbl="revTx" presStyleIdx="0" presStyleCnt="1">
        <dgm:presLayoutVars>
          <dgm:bulletEnabled val="1"/>
        </dgm:presLayoutVars>
      </dgm:prSet>
      <dgm:spPr/>
      <dgm:t>
        <a:bodyPr/>
        <a:lstStyle/>
        <a:p>
          <a:endParaRPr lang="es-ES"/>
        </a:p>
      </dgm:t>
    </dgm:pt>
    <dgm:pt modelId="{5AE5022E-F3D6-4915-993E-3F3125948A73}" type="pres">
      <dgm:prSet presAssocID="{5BA8538C-0604-403C-8E94-861F0C216EF9}" presName="item1" presStyleLbl="node1" presStyleIdx="0" presStyleCnt="2" custAng="2170449" custScaleX="168796" custLinFactY="-2843" custLinFactNeighborX="23748" custLinFactNeighborY="-100000">
        <dgm:presLayoutVars>
          <dgm:bulletEnabled val="1"/>
        </dgm:presLayoutVars>
      </dgm:prSet>
      <dgm:spPr/>
      <dgm:t>
        <a:bodyPr/>
        <a:lstStyle/>
        <a:p>
          <a:endParaRPr lang="es-ES"/>
        </a:p>
      </dgm:t>
    </dgm:pt>
    <dgm:pt modelId="{6218DB13-0BA4-4139-AAAD-A01673A64DE0}" type="pres">
      <dgm:prSet presAssocID="{C694F8D1-10AB-4705-83B8-B3DD7894D16B}" presName="item2" presStyleLbl="node1" presStyleIdx="1" presStyleCnt="2" custAng="2426988" custScaleX="183872" custLinFactNeighborX="40330" custLinFactNeighborY="54364">
        <dgm:presLayoutVars>
          <dgm:bulletEnabled val="1"/>
        </dgm:presLayoutVars>
      </dgm:prSet>
      <dgm:spPr/>
      <dgm:t>
        <a:bodyPr/>
        <a:lstStyle/>
        <a:p>
          <a:endParaRPr lang="es-ES"/>
        </a:p>
      </dgm:t>
    </dgm:pt>
    <dgm:pt modelId="{9FA5C17C-38C8-4A1B-9E26-2F4E0FE5D371}" type="pres">
      <dgm:prSet presAssocID="{0103A246-C7AC-447C-B2D8-0A4867BB1817}" presName="funnel" presStyleLbl="trAlignAcc1" presStyleIdx="0" presStyleCnt="1" custLinFactNeighborX="806" custLinFactNeighborY="-78"/>
      <dgm:spPr/>
    </dgm:pt>
  </dgm:ptLst>
  <dgm:cxnLst>
    <dgm:cxn modelId="{D1731069-0042-48A1-842B-1426B569E452}" srcId="{0103A246-C7AC-447C-B2D8-0A4867BB1817}" destId="{C694F8D1-10AB-4705-83B8-B3DD7894D16B}" srcOrd="2" destOrd="0" parTransId="{DEA3505C-8F12-46F0-A037-4FA3A6E1E637}" sibTransId="{82087861-DACB-46AE-9416-BA134F000E77}"/>
    <dgm:cxn modelId="{885F083D-F108-4901-802F-B6C20260E79D}" srcId="{0103A246-C7AC-447C-B2D8-0A4867BB1817}" destId="{755C021B-B147-4C40-BBE6-070403C3CCAA}" srcOrd="0" destOrd="0" parTransId="{059D3872-F4B6-4919-BE97-141FBD69DF6E}" sibTransId="{CAF7E09D-D4ED-4CA8-BA66-9433DD100169}"/>
    <dgm:cxn modelId="{FD352B88-C508-4178-9363-B585BAFF2EB1}" type="presOf" srcId="{755C021B-B147-4C40-BBE6-070403C3CCAA}" destId="{6218DB13-0BA4-4139-AAAD-A01673A64DE0}" srcOrd="0" destOrd="0" presId="urn:microsoft.com/office/officeart/2005/8/layout/funnel1"/>
    <dgm:cxn modelId="{C1842EC5-4F18-421F-B978-36484142B4EB}" srcId="{0103A246-C7AC-447C-B2D8-0A4867BB1817}" destId="{5BA8538C-0604-403C-8E94-861F0C216EF9}" srcOrd="1" destOrd="0" parTransId="{91B3187B-C11C-437E-8364-66D12FC5B4BC}" sibTransId="{3BE75ADE-9717-4D84-B8F8-64675C3FBF71}"/>
    <dgm:cxn modelId="{96C6B3BD-0E36-47D4-BA9E-42F81DA9F39B}" type="presOf" srcId="{0103A246-C7AC-447C-B2D8-0A4867BB1817}" destId="{F5F6FC6E-35E0-4136-B1CC-92278D634429}" srcOrd="0" destOrd="0" presId="urn:microsoft.com/office/officeart/2005/8/layout/funnel1"/>
    <dgm:cxn modelId="{2E9E34C6-0A79-4CC6-8041-147982E1BFE1}" type="presOf" srcId="{5BA8538C-0604-403C-8E94-861F0C216EF9}" destId="{5AE5022E-F3D6-4915-993E-3F3125948A73}" srcOrd="0" destOrd="0" presId="urn:microsoft.com/office/officeart/2005/8/layout/funnel1"/>
    <dgm:cxn modelId="{39BC4DE3-EAA3-4780-BF2D-6131E3F83C26}" type="presOf" srcId="{C694F8D1-10AB-4705-83B8-B3DD7894D16B}" destId="{4A0192E6-2447-437A-A9C7-A5DEE6D2A16B}" srcOrd="0" destOrd="0" presId="urn:microsoft.com/office/officeart/2005/8/layout/funnel1"/>
    <dgm:cxn modelId="{1D96380C-FCB3-42CB-9462-081E4C0FADEC}" type="presParOf" srcId="{F5F6FC6E-35E0-4136-B1CC-92278D634429}" destId="{152B2B29-CF1A-4E24-8B8A-671E138ECFCC}" srcOrd="0" destOrd="0" presId="urn:microsoft.com/office/officeart/2005/8/layout/funnel1"/>
    <dgm:cxn modelId="{9FAA7D32-D960-4295-B593-EB0643B7F459}" type="presParOf" srcId="{F5F6FC6E-35E0-4136-B1CC-92278D634429}" destId="{5C476581-9E85-471E-9A76-804E4EBC5E89}" srcOrd="1" destOrd="0" presId="urn:microsoft.com/office/officeart/2005/8/layout/funnel1"/>
    <dgm:cxn modelId="{C45889B5-A479-4E18-A216-F7899255A397}" type="presParOf" srcId="{F5F6FC6E-35E0-4136-B1CC-92278D634429}" destId="{4A0192E6-2447-437A-A9C7-A5DEE6D2A16B}" srcOrd="2" destOrd="0" presId="urn:microsoft.com/office/officeart/2005/8/layout/funnel1"/>
    <dgm:cxn modelId="{7371B44C-F68B-4D79-B47B-109DC568FF05}" type="presParOf" srcId="{F5F6FC6E-35E0-4136-B1CC-92278D634429}" destId="{5AE5022E-F3D6-4915-993E-3F3125948A73}" srcOrd="3" destOrd="0" presId="urn:microsoft.com/office/officeart/2005/8/layout/funnel1"/>
    <dgm:cxn modelId="{2FEE64F9-12BE-470E-950F-E77759F5E7F5}" type="presParOf" srcId="{F5F6FC6E-35E0-4136-B1CC-92278D634429}" destId="{6218DB13-0BA4-4139-AAAD-A01673A64DE0}" srcOrd="4" destOrd="0" presId="urn:microsoft.com/office/officeart/2005/8/layout/funnel1"/>
    <dgm:cxn modelId="{683CC974-3D00-4691-89AA-D632A06CCA48}" type="presParOf" srcId="{F5F6FC6E-35E0-4136-B1CC-92278D634429}" destId="{9FA5C17C-38C8-4A1B-9E26-2F4E0FE5D371}" srcOrd="5"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228D1C-B143-4FE6-AAD5-51155661B8C5}"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s-ES"/>
        </a:p>
      </dgm:t>
    </dgm:pt>
    <dgm:pt modelId="{BC3DB190-60C5-4439-9CE6-12AEA824A0EB}">
      <dgm:prSet phldrT="[Texto]" custT="1"/>
      <dgm:spPr/>
      <dgm:t>
        <a:bodyPr/>
        <a:lstStyle/>
        <a:p>
          <a:r>
            <a:rPr lang="es-ES" sz="2400" dirty="0" smtClean="0"/>
            <a:t>- Ningún hecho puede ser considerado como delito sin que una ley anterior a su comisión lo haya previsto como tal. </a:t>
          </a:r>
          <a:r>
            <a:rPr lang="es-ES" sz="2400" b="1" dirty="0" smtClean="0"/>
            <a:t>Art 2.1 de la Ley 151/22 </a:t>
          </a:r>
          <a:endParaRPr lang="es-ES" sz="2400" b="1" dirty="0"/>
        </a:p>
      </dgm:t>
    </dgm:pt>
    <dgm:pt modelId="{5CFDAD48-5A87-4603-9005-5434B36277C1}" type="parTrans" cxnId="{4534C945-8DD5-4944-A5D7-58AD4DE1659E}">
      <dgm:prSet/>
      <dgm:spPr/>
      <dgm:t>
        <a:bodyPr/>
        <a:lstStyle/>
        <a:p>
          <a:endParaRPr lang="es-ES"/>
        </a:p>
      </dgm:t>
    </dgm:pt>
    <dgm:pt modelId="{836C021E-DEF6-4066-8690-26F9FC40EF4A}" type="sibTrans" cxnId="{4534C945-8DD5-4944-A5D7-58AD4DE1659E}">
      <dgm:prSet/>
      <dgm:spPr/>
      <dgm:t>
        <a:bodyPr/>
        <a:lstStyle/>
        <a:p>
          <a:endParaRPr lang="es-ES"/>
        </a:p>
      </dgm:t>
    </dgm:pt>
    <dgm:pt modelId="{ACE199C5-5407-4F46-AAE7-8A3D670F81BE}">
      <dgm:prSet phldrT="[Texto]" custT="1"/>
      <dgm:spPr/>
      <dgm:t>
        <a:bodyPr/>
        <a:lstStyle/>
        <a:p>
          <a:r>
            <a:rPr lang="es-ES" sz="2400" dirty="0" smtClean="0"/>
            <a:t>- No puede imponerse sanción penal que no esté prevista en una ley anterior a la aplicación de aquella. </a:t>
          </a:r>
          <a:r>
            <a:rPr lang="es-ES_tradnl" sz="2400" b="1" dirty="0" smtClean="0"/>
            <a:t>Art 2.2 de la Ley 151/22</a:t>
          </a:r>
          <a:endParaRPr lang="es-ES" sz="2400" b="1" dirty="0"/>
        </a:p>
      </dgm:t>
    </dgm:pt>
    <dgm:pt modelId="{60B3A0F9-1E86-4893-BE82-A7A2C303907D}" type="parTrans" cxnId="{7FE04E6A-4343-40EF-BF8C-7002F8CA2F16}">
      <dgm:prSet/>
      <dgm:spPr/>
      <dgm:t>
        <a:bodyPr/>
        <a:lstStyle/>
        <a:p>
          <a:endParaRPr lang="es-ES"/>
        </a:p>
      </dgm:t>
    </dgm:pt>
    <dgm:pt modelId="{6F2FF376-C339-4F6D-9D0A-3707DD4B9EE8}" type="sibTrans" cxnId="{7FE04E6A-4343-40EF-BF8C-7002F8CA2F16}">
      <dgm:prSet/>
      <dgm:spPr/>
      <dgm:t>
        <a:bodyPr/>
        <a:lstStyle/>
        <a:p>
          <a:endParaRPr lang="es-ES"/>
        </a:p>
      </dgm:t>
    </dgm:pt>
    <dgm:pt modelId="{96AD90DD-3721-4DA7-825A-B6926FFCFAFA}" type="pres">
      <dgm:prSet presAssocID="{04228D1C-B143-4FE6-AAD5-51155661B8C5}" presName="Name0" presStyleCnt="0">
        <dgm:presLayoutVars>
          <dgm:chMax val="2"/>
          <dgm:chPref val="2"/>
          <dgm:animLvl val="lvl"/>
        </dgm:presLayoutVars>
      </dgm:prSet>
      <dgm:spPr/>
      <dgm:t>
        <a:bodyPr/>
        <a:lstStyle/>
        <a:p>
          <a:endParaRPr lang="es-ES"/>
        </a:p>
      </dgm:t>
    </dgm:pt>
    <dgm:pt modelId="{55E63B66-6D62-4FC2-B543-8078E0C0500D}" type="pres">
      <dgm:prSet presAssocID="{04228D1C-B143-4FE6-AAD5-51155661B8C5}" presName="LeftText" presStyleLbl="revTx" presStyleIdx="0" presStyleCnt="0">
        <dgm:presLayoutVars>
          <dgm:bulletEnabled val="1"/>
        </dgm:presLayoutVars>
      </dgm:prSet>
      <dgm:spPr/>
      <dgm:t>
        <a:bodyPr/>
        <a:lstStyle/>
        <a:p>
          <a:endParaRPr lang="es-ES"/>
        </a:p>
      </dgm:t>
    </dgm:pt>
    <dgm:pt modelId="{AAA8CA5F-DF6D-4B88-918B-F57CA452850D}" type="pres">
      <dgm:prSet presAssocID="{04228D1C-B143-4FE6-AAD5-51155661B8C5}" presName="LeftNode" presStyleLbl="bgImgPlace1" presStyleIdx="0" presStyleCnt="2" custScaleX="374885" custLinFactX="-42963" custLinFactNeighborX="-100000" custLinFactNeighborY="-5932">
        <dgm:presLayoutVars>
          <dgm:chMax val="2"/>
          <dgm:chPref val="2"/>
        </dgm:presLayoutVars>
      </dgm:prSet>
      <dgm:spPr/>
      <dgm:t>
        <a:bodyPr/>
        <a:lstStyle/>
        <a:p>
          <a:endParaRPr lang="es-ES"/>
        </a:p>
      </dgm:t>
    </dgm:pt>
    <dgm:pt modelId="{0DEA6CF0-A7C4-4E5B-AE4E-FE3BC34A967C}" type="pres">
      <dgm:prSet presAssocID="{04228D1C-B143-4FE6-AAD5-51155661B8C5}" presName="RightText" presStyleLbl="revTx" presStyleIdx="0" presStyleCnt="0">
        <dgm:presLayoutVars>
          <dgm:bulletEnabled val="1"/>
        </dgm:presLayoutVars>
      </dgm:prSet>
      <dgm:spPr/>
      <dgm:t>
        <a:bodyPr/>
        <a:lstStyle/>
        <a:p>
          <a:endParaRPr lang="es-ES"/>
        </a:p>
      </dgm:t>
    </dgm:pt>
    <dgm:pt modelId="{9749CAAE-E497-4245-80DB-A27CFF059BDE}" type="pres">
      <dgm:prSet presAssocID="{04228D1C-B143-4FE6-AAD5-51155661B8C5}" presName="RightNode" presStyleLbl="bgImgPlace1" presStyleIdx="1" presStyleCnt="2" custScaleX="372167" custLinFactX="39311" custLinFactNeighborX="100000" custLinFactNeighborY="-5931">
        <dgm:presLayoutVars>
          <dgm:chMax val="0"/>
          <dgm:chPref val="0"/>
        </dgm:presLayoutVars>
      </dgm:prSet>
      <dgm:spPr/>
      <dgm:t>
        <a:bodyPr/>
        <a:lstStyle/>
        <a:p>
          <a:endParaRPr lang="es-ES"/>
        </a:p>
      </dgm:t>
    </dgm:pt>
    <dgm:pt modelId="{72675EDC-BB8A-495C-9449-3C3AA7132D5F}" type="pres">
      <dgm:prSet presAssocID="{04228D1C-B143-4FE6-AAD5-51155661B8C5}" presName="TopArrow" presStyleLbl="node1" presStyleIdx="0" presStyleCnt="2" custScaleX="124120"/>
      <dgm:spPr/>
    </dgm:pt>
    <dgm:pt modelId="{9E0DE94F-9387-4B58-8588-BF94A313644C}" type="pres">
      <dgm:prSet presAssocID="{04228D1C-B143-4FE6-AAD5-51155661B8C5}" presName="BottomArrow" presStyleLbl="node1" presStyleIdx="1" presStyleCnt="2"/>
      <dgm:spPr/>
    </dgm:pt>
  </dgm:ptLst>
  <dgm:cxnLst>
    <dgm:cxn modelId="{4534C945-8DD5-4944-A5D7-58AD4DE1659E}" srcId="{04228D1C-B143-4FE6-AAD5-51155661B8C5}" destId="{BC3DB190-60C5-4439-9CE6-12AEA824A0EB}" srcOrd="0" destOrd="0" parTransId="{5CFDAD48-5A87-4603-9005-5434B36277C1}" sibTransId="{836C021E-DEF6-4066-8690-26F9FC40EF4A}"/>
    <dgm:cxn modelId="{2354CF47-4967-4D11-896F-CE323965DAAE}" type="presOf" srcId="{ACE199C5-5407-4F46-AAE7-8A3D670F81BE}" destId="{0DEA6CF0-A7C4-4E5B-AE4E-FE3BC34A967C}" srcOrd="0" destOrd="0" presId="urn:microsoft.com/office/officeart/2009/layout/ReverseList"/>
    <dgm:cxn modelId="{A841E20F-F161-4A00-BE10-42EADEB7AD5D}" type="presOf" srcId="{04228D1C-B143-4FE6-AAD5-51155661B8C5}" destId="{96AD90DD-3721-4DA7-825A-B6926FFCFAFA}" srcOrd="0" destOrd="0" presId="urn:microsoft.com/office/officeart/2009/layout/ReverseList"/>
    <dgm:cxn modelId="{B8AB6772-23C2-4F6B-AE9A-6CFA53DB42B8}" type="presOf" srcId="{BC3DB190-60C5-4439-9CE6-12AEA824A0EB}" destId="{55E63B66-6D62-4FC2-B543-8078E0C0500D}" srcOrd="0" destOrd="0" presId="urn:microsoft.com/office/officeart/2009/layout/ReverseList"/>
    <dgm:cxn modelId="{ED649296-E12E-45FD-9603-60FAA37EFD4A}" type="presOf" srcId="{BC3DB190-60C5-4439-9CE6-12AEA824A0EB}" destId="{AAA8CA5F-DF6D-4B88-918B-F57CA452850D}" srcOrd="1" destOrd="0" presId="urn:microsoft.com/office/officeart/2009/layout/ReverseList"/>
    <dgm:cxn modelId="{10D186FA-738E-4DF7-8817-9CFDE75BC60C}" type="presOf" srcId="{ACE199C5-5407-4F46-AAE7-8A3D670F81BE}" destId="{9749CAAE-E497-4245-80DB-A27CFF059BDE}" srcOrd="1" destOrd="0" presId="urn:microsoft.com/office/officeart/2009/layout/ReverseList"/>
    <dgm:cxn modelId="{7FE04E6A-4343-40EF-BF8C-7002F8CA2F16}" srcId="{04228D1C-B143-4FE6-AAD5-51155661B8C5}" destId="{ACE199C5-5407-4F46-AAE7-8A3D670F81BE}" srcOrd="1" destOrd="0" parTransId="{60B3A0F9-1E86-4893-BE82-A7A2C303907D}" sibTransId="{6F2FF376-C339-4F6D-9D0A-3707DD4B9EE8}"/>
    <dgm:cxn modelId="{772BEDCE-6138-4ED9-804A-E316925908A9}" type="presParOf" srcId="{96AD90DD-3721-4DA7-825A-B6926FFCFAFA}" destId="{55E63B66-6D62-4FC2-B543-8078E0C0500D}" srcOrd="0" destOrd="0" presId="urn:microsoft.com/office/officeart/2009/layout/ReverseList"/>
    <dgm:cxn modelId="{797281F5-EDF2-46E0-B8AD-9BFD76E4D2F0}" type="presParOf" srcId="{96AD90DD-3721-4DA7-825A-B6926FFCFAFA}" destId="{AAA8CA5F-DF6D-4B88-918B-F57CA452850D}" srcOrd="1" destOrd="0" presId="urn:microsoft.com/office/officeart/2009/layout/ReverseList"/>
    <dgm:cxn modelId="{0EA8A01A-D130-4582-A45A-2566E6176456}" type="presParOf" srcId="{96AD90DD-3721-4DA7-825A-B6926FFCFAFA}" destId="{0DEA6CF0-A7C4-4E5B-AE4E-FE3BC34A967C}" srcOrd="2" destOrd="0" presId="urn:microsoft.com/office/officeart/2009/layout/ReverseList"/>
    <dgm:cxn modelId="{A6AC6F2D-5040-44FE-BAE8-F335B6C33542}" type="presParOf" srcId="{96AD90DD-3721-4DA7-825A-B6926FFCFAFA}" destId="{9749CAAE-E497-4245-80DB-A27CFF059BDE}" srcOrd="3" destOrd="0" presId="urn:microsoft.com/office/officeart/2009/layout/ReverseList"/>
    <dgm:cxn modelId="{296DAAB0-B584-4ACA-A5FC-D72CBEBA6CFD}" type="presParOf" srcId="{96AD90DD-3721-4DA7-825A-B6926FFCFAFA}" destId="{72675EDC-BB8A-495C-9449-3C3AA7132D5F}" srcOrd="4" destOrd="0" presId="urn:microsoft.com/office/officeart/2009/layout/ReverseList"/>
    <dgm:cxn modelId="{946EBB90-6D72-4ECB-A23A-7CEA04B621B4}" type="presParOf" srcId="{96AD90DD-3721-4DA7-825A-B6926FFCFAFA}" destId="{9E0DE94F-9387-4B58-8588-BF94A313644C}"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38558-88C7-4492-8D35-0E2ED0505D79}">
      <dsp:nvSpPr>
        <dsp:cNvPr id="0" name=""/>
        <dsp:cNvSpPr/>
      </dsp:nvSpPr>
      <dsp:spPr>
        <a:xfrm>
          <a:off x="2288174" y="125094"/>
          <a:ext cx="3507955" cy="274565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1460" tIns="251460" rIns="251460" bIns="251460" numCol="1" spcCol="1270" anchor="ctr" anchorCtr="0">
          <a:noAutofit/>
        </a:bodyPr>
        <a:lstStyle/>
        <a:p>
          <a:pPr lvl="0" algn="ctr" defTabSz="2933700">
            <a:lnSpc>
              <a:spcPct val="90000"/>
            </a:lnSpc>
            <a:spcBef>
              <a:spcPct val="0"/>
            </a:spcBef>
            <a:spcAft>
              <a:spcPct val="35000"/>
            </a:spcAft>
          </a:pPr>
          <a:r>
            <a:rPr lang="es-ES" sz="6600" kern="1200" dirty="0" smtClean="0"/>
            <a:t>DPG I</a:t>
          </a:r>
          <a:endParaRPr lang="es-ES" sz="6600" kern="1200" dirty="0"/>
        </a:p>
      </dsp:txBody>
      <dsp:txXfrm>
        <a:off x="2801902" y="527186"/>
        <a:ext cx="2480499" cy="1941473"/>
      </dsp:txXfrm>
    </dsp:sp>
    <dsp:sp modelId="{AEFF24AE-8EC0-45F0-A090-6E321EE48B01}">
      <dsp:nvSpPr>
        <dsp:cNvPr id="0" name=""/>
        <dsp:cNvSpPr/>
      </dsp:nvSpPr>
      <dsp:spPr>
        <a:xfrm>
          <a:off x="4235940" y="0"/>
          <a:ext cx="305363" cy="30535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F3E381B-6320-42AC-9C50-B2BBE3E884C2}">
      <dsp:nvSpPr>
        <dsp:cNvPr id="0" name=""/>
        <dsp:cNvSpPr/>
      </dsp:nvSpPr>
      <dsp:spPr>
        <a:xfrm>
          <a:off x="3512872" y="2666752"/>
          <a:ext cx="221107" cy="221320"/>
        </a:xfrm>
        <a:prstGeom prst="ellipse">
          <a:avLst/>
        </a:prstGeom>
        <a:gradFill rotWithShape="0">
          <a:gsLst>
            <a:gs pos="0">
              <a:schemeClr val="accent3">
                <a:hueOff val="937522"/>
                <a:satOff val="-1407"/>
                <a:lumOff val="-229"/>
                <a:alphaOff val="0"/>
                <a:shade val="51000"/>
                <a:satMod val="130000"/>
              </a:schemeClr>
            </a:gs>
            <a:gs pos="80000">
              <a:schemeClr val="accent3">
                <a:hueOff val="937522"/>
                <a:satOff val="-1407"/>
                <a:lumOff val="-229"/>
                <a:alphaOff val="0"/>
                <a:shade val="93000"/>
                <a:satMod val="130000"/>
              </a:schemeClr>
            </a:gs>
            <a:gs pos="100000">
              <a:schemeClr val="accent3">
                <a:hueOff val="937522"/>
                <a:satOff val="-1407"/>
                <a:lumOff val="-2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C09A201-4FCD-4BA9-A9C0-2B6401EC09C8}">
      <dsp:nvSpPr>
        <dsp:cNvPr id="0" name=""/>
        <dsp:cNvSpPr/>
      </dsp:nvSpPr>
      <dsp:spPr>
        <a:xfrm>
          <a:off x="5591691" y="1239395"/>
          <a:ext cx="221107" cy="221320"/>
        </a:xfrm>
        <a:prstGeom prst="ellipse">
          <a:avLst/>
        </a:prstGeom>
        <a:gradFill rotWithShape="0">
          <a:gsLst>
            <a:gs pos="0">
              <a:schemeClr val="accent3">
                <a:hueOff val="1875044"/>
                <a:satOff val="-2813"/>
                <a:lumOff val="-458"/>
                <a:alphaOff val="0"/>
                <a:shade val="51000"/>
                <a:satMod val="130000"/>
              </a:schemeClr>
            </a:gs>
            <a:gs pos="80000">
              <a:schemeClr val="accent3">
                <a:hueOff val="1875044"/>
                <a:satOff val="-2813"/>
                <a:lumOff val="-458"/>
                <a:alphaOff val="0"/>
                <a:shade val="93000"/>
                <a:satMod val="130000"/>
              </a:schemeClr>
            </a:gs>
            <a:gs pos="100000">
              <a:schemeClr val="accent3">
                <a:hueOff val="1875044"/>
                <a:satOff val="-2813"/>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EB37691-C571-4B09-B883-F1028D43B9FE}">
      <dsp:nvSpPr>
        <dsp:cNvPr id="0" name=""/>
        <dsp:cNvSpPr/>
      </dsp:nvSpPr>
      <dsp:spPr>
        <a:xfrm>
          <a:off x="4581350" y="2538724"/>
          <a:ext cx="305363" cy="305358"/>
        </a:xfrm>
        <a:prstGeom prst="ellipse">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0E6E87A-E4F9-4F9E-92DB-2EB85F9789F9}">
      <dsp:nvSpPr>
        <dsp:cNvPr id="0" name=""/>
        <dsp:cNvSpPr/>
      </dsp:nvSpPr>
      <dsp:spPr>
        <a:xfrm>
          <a:off x="3575681" y="433980"/>
          <a:ext cx="221107" cy="221320"/>
        </a:xfrm>
        <a:prstGeom prst="ellipse">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1AAC1C7-F0D7-4BE8-8B8C-7DE3EB2EB765}">
      <dsp:nvSpPr>
        <dsp:cNvPr id="0" name=""/>
        <dsp:cNvSpPr/>
      </dsp:nvSpPr>
      <dsp:spPr>
        <a:xfrm>
          <a:off x="2878656" y="1699998"/>
          <a:ext cx="221107" cy="221320"/>
        </a:xfrm>
        <a:prstGeom prst="ellipse">
          <a:avLst/>
        </a:prstGeom>
        <a:gradFill rotWithShape="0">
          <a:gsLst>
            <a:gs pos="0">
              <a:schemeClr val="accent3">
                <a:hueOff val="4687610"/>
                <a:satOff val="-7033"/>
                <a:lumOff val="-1144"/>
                <a:alphaOff val="0"/>
                <a:shade val="51000"/>
                <a:satMod val="130000"/>
              </a:schemeClr>
            </a:gs>
            <a:gs pos="80000">
              <a:schemeClr val="accent3">
                <a:hueOff val="4687610"/>
                <a:satOff val="-7033"/>
                <a:lumOff val="-1144"/>
                <a:alphaOff val="0"/>
                <a:shade val="93000"/>
                <a:satMod val="130000"/>
              </a:schemeClr>
            </a:gs>
            <a:gs pos="100000">
              <a:schemeClr val="accent3">
                <a:hueOff val="4687610"/>
                <a:satOff val="-7033"/>
                <a:lumOff val="-11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1A36685-6B6F-4B8E-9B6F-3636A0A9F2A4}">
      <dsp:nvSpPr>
        <dsp:cNvPr id="0" name=""/>
        <dsp:cNvSpPr/>
      </dsp:nvSpPr>
      <dsp:spPr>
        <a:xfrm>
          <a:off x="1259631" y="462569"/>
          <a:ext cx="1626470" cy="1115904"/>
        </a:xfrm>
        <a:prstGeom prst="ellipse">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t>64 horas</a:t>
          </a:r>
          <a:endParaRPr lang="es-ES" sz="2800" kern="1200" dirty="0"/>
        </a:p>
      </dsp:txBody>
      <dsp:txXfrm>
        <a:off x="1497822" y="625989"/>
        <a:ext cx="1150088" cy="789064"/>
      </dsp:txXfrm>
    </dsp:sp>
    <dsp:sp modelId="{993D7DCE-BF53-42CD-8888-6E9701677F8E}">
      <dsp:nvSpPr>
        <dsp:cNvPr id="0" name=""/>
        <dsp:cNvSpPr/>
      </dsp:nvSpPr>
      <dsp:spPr>
        <a:xfrm>
          <a:off x="3927002" y="443603"/>
          <a:ext cx="305363" cy="305358"/>
        </a:xfrm>
        <a:prstGeom prst="ellipse">
          <a:avLst/>
        </a:prstGeom>
        <a:gradFill rotWithShape="0">
          <a:gsLst>
            <a:gs pos="0">
              <a:schemeClr val="accent3">
                <a:hueOff val="6562654"/>
                <a:satOff val="-9847"/>
                <a:lumOff val="-1601"/>
                <a:alphaOff val="0"/>
                <a:shade val="51000"/>
                <a:satMod val="130000"/>
              </a:schemeClr>
            </a:gs>
            <a:gs pos="80000">
              <a:schemeClr val="accent3">
                <a:hueOff val="6562654"/>
                <a:satOff val="-9847"/>
                <a:lumOff val="-1601"/>
                <a:alphaOff val="0"/>
                <a:shade val="93000"/>
                <a:satMod val="130000"/>
              </a:schemeClr>
            </a:gs>
            <a:gs pos="100000">
              <a:schemeClr val="accent3">
                <a:hueOff val="6562654"/>
                <a:satOff val="-9847"/>
                <a:lumOff val="-16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A7ABDA3-7366-4EA8-A34F-075731ADAED5}">
      <dsp:nvSpPr>
        <dsp:cNvPr id="0" name=""/>
        <dsp:cNvSpPr/>
      </dsp:nvSpPr>
      <dsp:spPr>
        <a:xfrm>
          <a:off x="2876687" y="2397776"/>
          <a:ext cx="552002" cy="552018"/>
        </a:xfrm>
        <a:prstGeom prst="ellipse">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3DA363F-5636-4E90-9C70-FD78DC9E5AC8}">
      <dsp:nvSpPr>
        <dsp:cNvPr id="0" name=""/>
        <dsp:cNvSpPr/>
      </dsp:nvSpPr>
      <dsp:spPr>
        <a:xfrm>
          <a:off x="4921319" y="95584"/>
          <a:ext cx="2666368" cy="1115904"/>
        </a:xfrm>
        <a:prstGeom prst="ellipse">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t>Evaluación. </a:t>
          </a:r>
          <a:endParaRPr lang="es-ES" sz="2800" kern="1200" dirty="0"/>
        </a:p>
      </dsp:txBody>
      <dsp:txXfrm>
        <a:off x="5311800" y="259004"/>
        <a:ext cx="1885406" cy="789064"/>
      </dsp:txXfrm>
    </dsp:sp>
    <dsp:sp modelId="{142EF1CE-1F3E-401E-A4F1-732D9BE5C476}">
      <dsp:nvSpPr>
        <dsp:cNvPr id="0" name=""/>
        <dsp:cNvSpPr/>
      </dsp:nvSpPr>
      <dsp:spPr>
        <a:xfrm>
          <a:off x="4851382" y="799151"/>
          <a:ext cx="305363" cy="305358"/>
        </a:xfrm>
        <a:prstGeom prst="ellipse">
          <a:avLst/>
        </a:prstGeom>
        <a:gradFill rotWithShape="0">
          <a:gsLst>
            <a:gs pos="0">
              <a:schemeClr val="accent3">
                <a:hueOff val="9375220"/>
                <a:satOff val="-14067"/>
                <a:lumOff val="-2288"/>
                <a:alphaOff val="0"/>
                <a:shade val="51000"/>
                <a:satMod val="130000"/>
              </a:schemeClr>
            </a:gs>
            <a:gs pos="80000">
              <a:schemeClr val="accent3">
                <a:hueOff val="9375220"/>
                <a:satOff val="-14067"/>
                <a:lumOff val="-2288"/>
                <a:alphaOff val="0"/>
                <a:shade val="93000"/>
                <a:satMod val="130000"/>
              </a:schemeClr>
            </a:gs>
            <a:gs pos="100000">
              <a:schemeClr val="accent3">
                <a:hueOff val="9375220"/>
                <a:satOff val="-14067"/>
                <a:lumOff val="-22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DFF0C0F-78CB-4607-9B85-26131ABB2C3E}">
      <dsp:nvSpPr>
        <dsp:cNvPr id="0" name=""/>
        <dsp:cNvSpPr/>
      </dsp:nvSpPr>
      <dsp:spPr>
        <a:xfrm>
          <a:off x="4581352" y="1957952"/>
          <a:ext cx="221107" cy="221320"/>
        </a:xfrm>
        <a:prstGeom prst="ellipse">
          <a:avLst/>
        </a:prstGeom>
        <a:gradFill rotWithShape="0">
          <a:gsLst>
            <a:gs pos="0">
              <a:schemeClr val="accent3">
                <a:hueOff val="10312742"/>
                <a:satOff val="-15473"/>
                <a:lumOff val="-2516"/>
                <a:alphaOff val="0"/>
                <a:shade val="51000"/>
                <a:satMod val="130000"/>
              </a:schemeClr>
            </a:gs>
            <a:gs pos="80000">
              <a:schemeClr val="accent3">
                <a:hueOff val="10312742"/>
                <a:satOff val="-15473"/>
                <a:lumOff val="-2516"/>
                <a:alphaOff val="0"/>
                <a:shade val="93000"/>
                <a:satMod val="130000"/>
              </a:schemeClr>
            </a:gs>
            <a:gs pos="100000">
              <a:schemeClr val="accent3">
                <a:hueOff val="10312742"/>
                <a:satOff val="-15473"/>
                <a:lumOff val="-251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2604BA0-DF4A-4E8D-B421-5BD9E36E4584}">
      <dsp:nvSpPr>
        <dsp:cNvPr id="0" name=""/>
        <dsp:cNvSpPr/>
      </dsp:nvSpPr>
      <dsp:spPr>
        <a:xfrm>
          <a:off x="3911172" y="2405658"/>
          <a:ext cx="221107" cy="221320"/>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D6EAA-CA34-4141-9F10-63F33A6069DE}">
      <dsp:nvSpPr>
        <dsp:cNvPr id="0" name=""/>
        <dsp:cNvSpPr/>
      </dsp:nvSpPr>
      <dsp:spPr>
        <a:xfrm>
          <a:off x="4530011" y="634844"/>
          <a:ext cx="2838614" cy="244567"/>
        </a:xfrm>
        <a:custGeom>
          <a:avLst/>
          <a:gdLst/>
          <a:ahLst/>
          <a:cxnLst/>
          <a:rect l="0" t="0" r="0" b="0"/>
          <a:pathLst>
            <a:path>
              <a:moveTo>
                <a:pt x="0" y="0"/>
              </a:moveTo>
              <a:lnTo>
                <a:pt x="0" y="111249"/>
              </a:lnTo>
              <a:lnTo>
                <a:pt x="2838614" y="111249"/>
              </a:lnTo>
              <a:lnTo>
                <a:pt x="2838614" y="2445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03AC1B-B846-4E9F-BB77-799D311AB5E2}">
      <dsp:nvSpPr>
        <dsp:cNvPr id="0" name=""/>
        <dsp:cNvSpPr/>
      </dsp:nvSpPr>
      <dsp:spPr>
        <a:xfrm>
          <a:off x="4484291" y="634844"/>
          <a:ext cx="91440" cy="267262"/>
        </a:xfrm>
        <a:custGeom>
          <a:avLst/>
          <a:gdLst/>
          <a:ahLst/>
          <a:cxnLst/>
          <a:rect l="0" t="0" r="0" b="0"/>
          <a:pathLst>
            <a:path>
              <a:moveTo>
                <a:pt x="45720" y="0"/>
              </a:moveTo>
              <a:lnTo>
                <a:pt x="45720" y="133945"/>
              </a:lnTo>
              <a:lnTo>
                <a:pt x="77316" y="133945"/>
              </a:lnTo>
              <a:lnTo>
                <a:pt x="77316" y="2672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580552-3213-4D3F-A033-763E1C5E27F5}">
      <dsp:nvSpPr>
        <dsp:cNvPr id="0" name=""/>
        <dsp:cNvSpPr/>
      </dsp:nvSpPr>
      <dsp:spPr>
        <a:xfrm>
          <a:off x="298208" y="1531086"/>
          <a:ext cx="618344" cy="3114816"/>
        </a:xfrm>
        <a:custGeom>
          <a:avLst/>
          <a:gdLst/>
          <a:ahLst/>
          <a:cxnLst/>
          <a:rect l="0" t="0" r="0" b="0"/>
          <a:pathLst>
            <a:path>
              <a:moveTo>
                <a:pt x="0" y="0"/>
              </a:moveTo>
              <a:lnTo>
                <a:pt x="0" y="3114816"/>
              </a:lnTo>
              <a:lnTo>
                <a:pt x="618344" y="31148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EA664D-8DC7-4798-9D32-84C967E935E4}">
      <dsp:nvSpPr>
        <dsp:cNvPr id="0" name=""/>
        <dsp:cNvSpPr/>
      </dsp:nvSpPr>
      <dsp:spPr>
        <a:xfrm>
          <a:off x="298208" y="1531086"/>
          <a:ext cx="618344" cy="2213336"/>
        </a:xfrm>
        <a:custGeom>
          <a:avLst/>
          <a:gdLst/>
          <a:ahLst/>
          <a:cxnLst/>
          <a:rect l="0" t="0" r="0" b="0"/>
          <a:pathLst>
            <a:path>
              <a:moveTo>
                <a:pt x="0" y="0"/>
              </a:moveTo>
              <a:lnTo>
                <a:pt x="0" y="2213336"/>
              </a:lnTo>
              <a:lnTo>
                <a:pt x="618344" y="22133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51583F-60FD-4876-A1B4-FD4D2928D118}">
      <dsp:nvSpPr>
        <dsp:cNvPr id="0" name=""/>
        <dsp:cNvSpPr/>
      </dsp:nvSpPr>
      <dsp:spPr>
        <a:xfrm>
          <a:off x="298208" y="1531086"/>
          <a:ext cx="618344" cy="1311856"/>
        </a:xfrm>
        <a:custGeom>
          <a:avLst/>
          <a:gdLst/>
          <a:ahLst/>
          <a:cxnLst/>
          <a:rect l="0" t="0" r="0" b="0"/>
          <a:pathLst>
            <a:path>
              <a:moveTo>
                <a:pt x="0" y="0"/>
              </a:moveTo>
              <a:lnTo>
                <a:pt x="0" y="1311856"/>
              </a:lnTo>
              <a:lnTo>
                <a:pt x="618344" y="13118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EB85B2-CDC0-4696-B9D0-0D99E43E097C}">
      <dsp:nvSpPr>
        <dsp:cNvPr id="0" name=""/>
        <dsp:cNvSpPr/>
      </dsp:nvSpPr>
      <dsp:spPr>
        <a:xfrm>
          <a:off x="298208" y="1531086"/>
          <a:ext cx="618344" cy="410376"/>
        </a:xfrm>
        <a:custGeom>
          <a:avLst/>
          <a:gdLst/>
          <a:ahLst/>
          <a:cxnLst/>
          <a:rect l="0" t="0" r="0" b="0"/>
          <a:pathLst>
            <a:path>
              <a:moveTo>
                <a:pt x="0" y="0"/>
              </a:moveTo>
              <a:lnTo>
                <a:pt x="0" y="410376"/>
              </a:lnTo>
              <a:lnTo>
                <a:pt x="618344" y="4103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C5103A-8F94-496B-B812-BD0DCBF7CFA6}">
      <dsp:nvSpPr>
        <dsp:cNvPr id="0" name=""/>
        <dsp:cNvSpPr/>
      </dsp:nvSpPr>
      <dsp:spPr>
        <a:xfrm>
          <a:off x="1491041" y="634844"/>
          <a:ext cx="3038970" cy="261396"/>
        </a:xfrm>
        <a:custGeom>
          <a:avLst/>
          <a:gdLst/>
          <a:ahLst/>
          <a:cxnLst/>
          <a:rect l="0" t="0" r="0" b="0"/>
          <a:pathLst>
            <a:path>
              <a:moveTo>
                <a:pt x="3038970" y="0"/>
              </a:moveTo>
              <a:lnTo>
                <a:pt x="3038970" y="128079"/>
              </a:lnTo>
              <a:lnTo>
                <a:pt x="0" y="128079"/>
              </a:lnTo>
              <a:lnTo>
                <a:pt x="0" y="2613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4DC4AF-A5DB-433C-B812-344BE5E9D19B}">
      <dsp:nvSpPr>
        <dsp:cNvPr id="0" name=""/>
        <dsp:cNvSpPr/>
      </dsp:nvSpPr>
      <dsp:spPr>
        <a:xfrm>
          <a:off x="2879662" y="0"/>
          <a:ext cx="3300698" cy="634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b="1" kern="1200" dirty="0" smtClean="0"/>
            <a:t>Desarrollo Histórico del DP</a:t>
          </a:r>
          <a:endParaRPr lang="es-ES" sz="2400" b="1" kern="1200" dirty="0"/>
        </a:p>
      </dsp:txBody>
      <dsp:txXfrm>
        <a:off x="2879662" y="0"/>
        <a:ext cx="3300698" cy="634844"/>
      </dsp:txXfrm>
    </dsp:sp>
    <dsp:sp modelId="{105AEB01-2920-4658-B3D4-EFB69B74BF68}">
      <dsp:nvSpPr>
        <dsp:cNvPr id="0" name=""/>
        <dsp:cNvSpPr/>
      </dsp:nvSpPr>
      <dsp:spPr>
        <a:xfrm>
          <a:off x="0" y="896241"/>
          <a:ext cx="2982082" cy="634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000" b="1" kern="1200" dirty="0" smtClean="0"/>
            <a:t>Concepciones ius naturalista</a:t>
          </a:r>
          <a:endParaRPr lang="es-ES" sz="2000" b="1" kern="1200" dirty="0"/>
        </a:p>
      </dsp:txBody>
      <dsp:txXfrm>
        <a:off x="0" y="896241"/>
        <a:ext cx="2982082" cy="634844"/>
      </dsp:txXfrm>
    </dsp:sp>
    <dsp:sp modelId="{3336D700-1901-4358-9D2D-DC545DEDA34A}">
      <dsp:nvSpPr>
        <dsp:cNvPr id="0" name=""/>
        <dsp:cNvSpPr/>
      </dsp:nvSpPr>
      <dsp:spPr>
        <a:xfrm>
          <a:off x="916553" y="1624040"/>
          <a:ext cx="1708824" cy="634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t>La contractualista</a:t>
          </a:r>
          <a:endParaRPr lang="es-ES" sz="1800" kern="1200" dirty="0"/>
        </a:p>
      </dsp:txBody>
      <dsp:txXfrm>
        <a:off x="916553" y="1624040"/>
        <a:ext cx="1708824" cy="634844"/>
      </dsp:txXfrm>
    </dsp:sp>
    <dsp:sp modelId="{7F9CEF7E-919C-4E33-A9B8-5A34A00BA671}">
      <dsp:nvSpPr>
        <dsp:cNvPr id="0" name=""/>
        <dsp:cNvSpPr/>
      </dsp:nvSpPr>
      <dsp:spPr>
        <a:xfrm>
          <a:off x="916553" y="2525520"/>
          <a:ext cx="1708824" cy="634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t>La retribucionista</a:t>
          </a:r>
          <a:endParaRPr lang="es-ES" sz="1800" kern="1200" dirty="0"/>
        </a:p>
      </dsp:txBody>
      <dsp:txXfrm>
        <a:off x="916553" y="2525520"/>
        <a:ext cx="1708824" cy="634844"/>
      </dsp:txXfrm>
    </dsp:sp>
    <dsp:sp modelId="{7255328C-6A26-43D2-822A-2C4750B27A48}">
      <dsp:nvSpPr>
        <dsp:cNvPr id="0" name=""/>
        <dsp:cNvSpPr/>
      </dsp:nvSpPr>
      <dsp:spPr>
        <a:xfrm>
          <a:off x="916553" y="3427000"/>
          <a:ext cx="1708824" cy="634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t>La utilitarista</a:t>
          </a:r>
          <a:endParaRPr lang="es-ES" sz="1800" kern="1200" dirty="0"/>
        </a:p>
      </dsp:txBody>
      <dsp:txXfrm>
        <a:off x="916553" y="3427000"/>
        <a:ext cx="1708824" cy="634844"/>
      </dsp:txXfrm>
    </dsp:sp>
    <dsp:sp modelId="{2559B8A5-F4BB-4CC0-AF3D-2F8D9DBFD1E3}">
      <dsp:nvSpPr>
        <dsp:cNvPr id="0" name=""/>
        <dsp:cNvSpPr/>
      </dsp:nvSpPr>
      <dsp:spPr>
        <a:xfrm>
          <a:off x="916553" y="4328480"/>
          <a:ext cx="1708824" cy="634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t>La ecléctica</a:t>
          </a:r>
          <a:endParaRPr lang="es-ES" sz="1800" kern="1200" dirty="0"/>
        </a:p>
      </dsp:txBody>
      <dsp:txXfrm>
        <a:off x="916553" y="4328480"/>
        <a:ext cx="1708824" cy="634844"/>
      </dsp:txXfrm>
    </dsp:sp>
    <dsp:sp modelId="{9D0A889F-11B1-4CB5-B5DC-63FB14C39EA0}">
      <dsp:nvSpPr>
        <dsp:cNvPr id="0" name=""/>
        <dsp:cNvSpPr/>
      </dsp:nvSpPr>
      <dsp:spPr>
        <a:xfrm>
          <a:off x="3524956" y="902107"/>
          <a:ext cx="2073302" cy="634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000" b="1" kern="1200" dirty="0" smtClean="0"/>
            <a:t>Concepciones positivista </a:t>
          </a:r>
          <a:endParaRPr lang="es-ES" sz="2000" b="1" kern="1200" dirty="0"/>
        </a:p>
      </dsp:txBody>
      <dsp:txXfrm>
        <a:off x="3524956" y="902107"/>
        <a:ext cx="2073302" cy="634844"/>
      </dsp:txXfrm>
    </dsp:sp>
    <dsp:sp modelId="{484BBE9E-5819-4B8D-9720-88CBB27B8017}">
      <dsp:nvSpPr>
        <dsp:cNvPr id="0" name=""/>
        <dsp:cNvSpPr/>
      </dsp:nvSpPr>
      <dsp:spPr>
        <a:xfrm>
          <a:off x="5867191" y="879412"/>
          <a:ext cx="3002867" cy="634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000" b="1" kern="1200" dirty="0" smtClean="0"/>
            <a:t>Concepciones neopositivista </a:t>
          </a:r>
          <a:endParaRPr lang="es-ES" sz="2000" b="1" kern="1200" dirty="0"/>
        </a:p>
      </dsp:txBody>
      <dsp:txXfrm>
        <a:off x="5867191" y="879412"/>
        <a:ext cx="3002867" cy="634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D6EAA-CA34-4141-9F10-63F33A6069DE}">
      <dsp:nvSpPr>
        <dsp:cNvPr id="0" name=""/>
        <dsp:cNvSpPr/>
      </dsp:nvSpPr>
      <dsp:spPr>
        <a:xfrm>
          <a:off x="4530011" y="634844"/>
          <a:ext cx="2838614" cy="244567"/>
        </a:xfrm>
        <a:custGeom>
          <a:avLst/>
          <a:gdLst/>
          <a:ahLst/>
          <a:cxnLst/>
          <a:rect l="0" t="0" r="0" b="0"/>
          <a:pathLst>
            <a:path>
              <a:moveTo>
                <a:pt x="0" y="0"/>
              </a:moveTo>
              <a:lnTo>
                <a:pt x="0" y="111249"/>
              </a:lnTo>
              <a:lnTo>
                <a:pt x="2838614" y="111249"/>
              </a:lnTo>
              <a:lnTo>
                <a:pt x="2838614" y="2445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76A53A-7DE9-4F02-9B5B-81DB519D9D9B}">
      <dsp:nvSpPr>
        <dsp:cNvPr id="0" name=""/>
        <dsp:cNvSpPr/>
      </dsp:nvSpPr>
      <dsp:spPr>
        <a:xfrm>
          <a:off x="3732286" y="1536952"/>
          <a:ext cx="310995" cy="3288496"/>
        </a:xfrm>
        <a:custGeom>
          <a:avLst/>
          <a:gdLst/>
          <a:ahLst/>
          <a:cxnLst/>
          <a:rect l="0" t="0" r="0" b="0"/>
          <a:pathLst>
            <a:path>
              <a:moveTo>
                <a:pt x="0" y="0"/>
              </a:moveTo>
              <a:lnTo>
                <a:pt x="0" y="3288496"/>
              </a:lnTo>
              <a:lnTo>
                <a:pt x="310995" y="32884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E45EB1-0F9B-41A3-95C8-C7A15888AD7B}">
      <dsp:nvSpPr>
        <dsp:cNvPr id="0" name=""/>
        <dsp:cNvSpPr/>
      </dsp:nvSpPr>
      <dsp:spPr>
        <a:xfrm>
          <a:off x="3732286" y="1536952"/>
          <a:ext cx="310995" cy="2387017"/>
        </a:xfrm>
        <a:custGeom>
          <a:avLst/>
          <a:gdLst/>
          <a:ahLst/>
          <a:cxnLst/>
          <a:rect l="0" t="0" r="0" b="0"/>
          <a:pathLst>
            <a:path>
              <a:moveTo>
                <a:pt x="0" y="0"/>
              </a:moveTo>
              <a:lnTo>
                <a:pt x="0" y="2387017"/>
              </a:lnTo>
              <a:lnTo>
                <a:pt x="310995" y="23870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872CAC-0382-4252-98A8-96C2AD389AA1}">
      <dsp:nvSpPr>
        <dsp:cNvPr id="0" name=""/>
        <dsp:cNvSpPr/>
      </dsp:nvSpPr>
      <dsp:spPr>
        <a:xfrm>
          <a:off x="3732286" y="1536952"/>
          <a:ext cx="310995" cy="1485537"/>
        </a:xfrm>
        <a:custGeom>
          <a:avLst/>
          <a:gdLst/>
          <a:ahLst/>
          <a:cxnLst/>
          <a:rect l="0" t="0" r="0" b="0"/>
          <a:pathLst>
            <a:path>
              <a:moveTo>
                <a:pt x="0" y="0"/>
              </a:moveTo>
              <a:lnTo>
                <a:pt x="0" y="1485537"/>
              </a:lnTo>
              <a:lnTo>
                <a:pt x="310995" y="14855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349A6C-4DE9-417B-B1B3-B5B997BF4B59}">
      <dsp:nvSpPr>
        <dsp:cNvPr id="0" name=""/>
        <dsp:cNvSpPr/>
      </dsp:nvSpPr>
      <dsp:spPr>
        <a:xfrm>
          <a:off x="3732286" y="1536952"/>
          <a:ext cx="310995" cy="584057"/>
        </a:xfrm>
        <a:custGeom>
          <a:avLst/>
          <a:gdLst/>
          <a:ahLst/>
          <a:cxnLst/>
          <a:rect l="0" t="0" r="0" b="0"/>
          <a:pathLst>
            <a:path>
              <a:moveTo>
                <a:pt x="0" y="0"/>
              </a:moveTo>
              <a:lnTo>
                <a:pt x="0" y="584057"/>
              </a:lnTo>
              <a:lnTo>
                <a:pt x="310995" y="5840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03AC1B-B846-4E9F-BB77-799D311AB5E2}">
      <dsp:nvSpPr>
        <dsp:cNvPr id="0" name=""/>
        <dsp:cNvSpPr/>
      </dsp:nvSpPr>
      <dsp:spPr>
        <a:xfrm>
          <a:off x="4484291" y="634844"/>
          <a:ext cx="91440" cy="267262"/>
        </a:xfrm>
        <a:custGeom>
          <a:avLst/>
          <a:gdLst/>
          <a:ahLst/>
          <a:cxnLst/>
          <a:rect l="0" t="0" r="0" b="0"/>
          <a:pathLst>
            <a:path>
              <a:moveTo>
                <a:pt x="45720" y="0"/>
              </a:moveTo>
              <a:lnTo>
                <a:pt x="45720" y="133945"/>
              </a:lnTo>
              <a:lnTo>
                <a:pt x="77316" y="133945"/>
              </a:lnTo>
              <a:lnTo>
                <a:pt x="77316" y="2672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C5103A-8F94-496B-B812-BD0DCBF7CFA6}">
      <dsp:nvSpPr>
        <dsp:cNvPr id="0" name=""/>
        <dsp:cNvSpPr/>
      </dsp:nvSpPr>
      <dsp:spPr>
        <a:xfrm>
          <a:off x="1491041" y="634844"/>
          <a:ext cx="3038970" cy="261396"/>
        </a:xfrm>
        <a:custGeom>
          <a:avLst/>
          <a:gdLst/>
          <a:ahLst/>
          <a:cxnLst/>
          <a:rect l="0" t="0" r="0" b="0"/>
          <a:pathLst>
            <a:path>
              <a:moveTo>
                <a:pt x="3038970" y="0"/>
              </a:moveTo>
              <a:lnTo>
                <a:pt x="3038970" y="128079"/>
              </a:lnTo>
              <a:lnTo>
                <a:pt x="0" y="128079"/>
              </a:lnTo>
              <a:lnTo>
                <a:pt x="0" y="2613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4DC4AF-A5DB-433C-B812-344BE5E9D19B}">
      <dsp:nvSpPr>
        <dsp:cNvPr id="0" name=""/>
        <dsp:cNvSpPr/>
      </dsp:nvSpPr>
      <dsp:spPr>
        <a:xfrm>
          <a:off x="2879662" y="0"/>
          <a:ext cx="3300698" cy="634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b="1" kern="1200" dirty="0" smtClean="0"/>
            <a:t>Desarrollo Histórico del DP</a:t>
          </a:r>
          <a:endParaRPr lang="es-ES" sz="2400" b="1" kern="1200" dirty="0"/>
        </a:p>
      </dsp:txBody>
      <dsp:txXfrm>
        <a:off x="2879662" y="0"/>
        <a:ext cx="3300698" cy="634844"/>
      </dsp:txXfrm>
    </dsp:sp>
    <dsp:sp modelId="{105AEB01-2920-4658-B3D4-EFB69B74BF68}">
      <dsp:nvSpPr>
        <dsp:cNvPr id="0" name=""/>
        <dsp:cNvSpPr/>
      </dsp:nvSpPr>
      <dsp:spPr>
        <a:xfrm>
          <a:off x="0" y="896241"/>
          <a:ext cx="2982082" cy="634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000" b="1" kern="1200" dirty="0" smtClean="0"/>
            <a:t>Concepciones ius naturalista</a:t>
          </a:r>
          <a:endParaRPr lang="es-ES" sz="2000" b="1" kern="1200" dirty="0"/>
        </a:p>
      </dsp:txBody>
      <dsp:txXfrm>
        <a:off x="0" y="896241"/>
        <a:ext cx="2982082" cy="634844"/>
      </dsp:txXfrm>
    </dsp:sp>
    <dsp:sp modelId="{9D0A889F-11B1-4CB5-B5DC-63FB14C39EA0}">
      <dsp:nvSpPr>
        <dsp:cNvPr id="0" name=""/>
        <dsp:cNvSpPr/>
      </dsp:nvSpPr>
      <dsp:spPr>
        <a:xfrm>
          <a:off x="3524956" y="902107"/>
          <a:ext cx="2073302" cy="634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000" b="1" kern="1200" dirty="0" smtClean="0"/>
            <a:t>Concepciones positivista </a:t>
          </a:r>
          <a:endParaRPr lang="es-ES" sz="2000" b="1" kern="1200" dirty="0"/>
        </a:p>
      </dsp:txBody>
      <dsp:txXfrm>
        <a:off x="3524956" y="902107"/>
        <a:ext cx="2073302" cy="634844"/>
      </dsp:txXfrm>
    </dsp:sp>
    <dsp:sp modelId="{297FD32A-6B54-4C4C-9EB9-D06E59E88DC7}">
      <dsp:nvSpPr>
        <dsp:cNvPr id="0" name=""/>
        <dsp:cNvSpPr/>
      </dsp:nvSpPr>
      <dsp:spPr>
        <a:xfrm>
          <a:off x="4043282" y="1803587"/>
          <a:ext cx="1708824" cy="634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t>La antropología</a:t>
          </a:r>
          <a:endParaRPr lang="es-ES" sz="1800" kern="1200" dirty="0"/>
        </a:p>
      </dsp:txBody>
      <dsp:txXfrm>
        <a:off x="4043282" y="1803587"/>
        <a:ext cx="1708824" cy="634844"/>
      </dsp:txXfrm>
    </dsp:sp>
    <dsp:sp modelId="{E04B3AB3-B16C-4C25-8330-807298D15377}">
      <dsp:nvSpPr>
        <dsp:cNvPr id="0" name=""/>
        <dsp:cNvSpPr/>
      </dsp:nvSpPr>
      <dsp:spPr>
        <a:xfrm>
          <a:off x="4043282" y="2705067"/>
          <a:ext cx="1708824" cy="634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t>La normativa</a:t>
          </a:r>
          <a:endParaRPr lang="es-ES" sz="1800" kern="1200" dirty="0"/>
        </a:p>
      </dsp:txBody>
      <dsp:txXfrm>
        <a:off x="4043282" y="2705067"/>
        <a:ext cx="1708824" cy="634844"/>
      </dsp:txXfrm>
    </dsp:sp>
    <dsp:sp modelId="{42D7CB68-6B16-4248-87EE-5BAEF1F90F90}">
      <dsp:nvSpPr>
        <dsp:cNvPr id="0" name=""/>
        <dsp:cNvSpPr/>
      </dsp:nvSpPr>
      <dsp:spPr>
        <a:xfrm>
          <a:off x="4043282" y="3606547"/>
          <a:ext cx="1708824" cy="634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t>La Sociología</a:t>
          </a:r>
          <a:endParaRPr lang="es-ES" sz="1800" kern="1200" dirty="0"/>
        </a:p>
      </dsp:txBody>
      <dsp:txXfrm>
        <a:off x="4043282" y="3606547"/>
        <a:ext cx="1708824" cy="634844"/>
      </dsp:txXfrm>
    </dsp:sp>
    <dsp:sp modelId="{085E4042-4804-4E0D-96C1-0B9ABFC5EE87}">
      <dsp:nvSpPr>
        <dsp:cNvPr id="0" name=""/>
        <dsp:cNvSpPr/>
      </dsp:nvSpPr>
      <dsp:spPr>
        <a:xfrm>
          <a:off x="4043282" y="4508027"/>
          <a:ext cx="1708824" cy="634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t>La técnico jurídica</a:t>
          </a:r>
          <a:endParaRPr lang="es-ES" sz="1800" kern="1200" dirty="0"/>
        </a:p>
      </dsp:txBody>
      <dsp:txXfrm>
        <a:off x="4043282" y="4508027"/>
        <a:ext cx="1708824" cy="634844"/>
      </dsp:txXfrm>
    </dsp:sp>
    <dsp:sp modelId="{484BBE9E-5819-4B8D-9720-88CBB27B8017}">
      <dsp:nvSpPr>
        <dsp:cNvPr id="0" name=""/>
        <dsp:cNvSpPr/>
      </dsp:nvSpPr>
      <dsp:spPr>
        <a:xfrm>
          <a:off x="5867191" y="879412"/>
          <a:ext cx="3002867" cy="634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000" b="1" kern="1200" dirty="0" smtClean="0"/>
            <a:t>Concepciones neopositivista </a:t>
          </a:r>
          <a:endParaRPr lang="es-ES" sz="2000" b="1" kern="1200" dirty="0"/>
        </a:p>
      </dsp:txBody>
      <dsp:txXfrm>
        <a:off x="5867191" y="879412"/>
        <a:ext cx="3002867" cy="634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6C285-A94E-4100-ACA4-109B6E0BEF26}">
      <dsp:nvSpPr>
        <dsp:cNvPr id="0" name=""/>
        <dsp:cNvSpPr/>
      </dsp:nvSpPr>
      <dsp:spPr>
        <a:xfrm>
          <a:off x="6167478" y="1514256"/>
          <a:ext cx="773794" cy="3311820"/>
        </a:xfrm>
        <a:custGeom>
          <a:avLst/>
          <a:gdLst/>
          <a:ahLst/>
          <a:cxnLst/>
          <a:rect l="0" t="0" r="0" b="0"/>
          <a:pathLst>
            <a:path>
              <a:moveTo>
                <a:pt x="0" y="0"/>
              </a:moveTo>
              <a:lnTo>
                <a:pt x="0" y="3311820"/>
              </a:lnTo>
              <a:lnTo>
                <a:pt x="773794" y="33118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625797-9A37-4906-AAB0-A614C4D4940B}">
      <dsp:nvSpPr>
        <dsp:cNvPr id="0" name=""/>
        <dsp:cNvSpPr/>
      </dsp:nvSpPr>
      <dsp:spPr>
        <a:xfrm>
          <a:off x="6167478" y="1514256"/>
          <a:ext cx="773794" cy="2500940"/>
        </a:xfrm>
        <a:custGeom>
          <a:avLst/>
          <a:gdLst/>
          <a:ahLst/>
          <a:cxnLst/>
          <a:rect l="0" t="0" r="0" b="0"/>
          <a:pathLst>
            <a:path>
              <a:moveTo>
                <a:pt x="0" y="0"/>
              </a:moveTo>
              <a:lnTo>
                <a:pt x="0" y="2500940"/>
              </a:lnTo>
              <a:lnTo>
                <a:pt x="773794" y="25009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651781-D42C-4C2D-BD07-C3B5452DEFAF}">
      <dsp:nvSpPr>
        <dsp:cNvPr id="0" name=""/>
        <dsp:cNvSpPr/>
      </dsp:nvSpPr>
      <dsp:spPr>
        <a:xfrm>
          <a:off x="6167478" y="1514256"/>
          <a:ext cx="773794" cy="1599460"/>
        </a:xfrm>
        <a:custGeom>
          <a:avLst/>
          <a:gdLst/>
          <a:ahLst/>
          <a:cxnLst/>
          <a:rect l="0" t="0" r="0" b="0"/>
          <a:pathLst>
            <a:path>
              <a:moveTo>
                <a:pt x="0" y="0"/>
              </a:moveTo>
              <a:lnTo>
                <a:pt x="0" y="1599460"/>
              </a:lnTo>
              <a:lnTo>
                <a:pt x="773794" y="15994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4A451B-ECBA-4942-87D7-637C0F7E439A}">
      <dsp:nvSpPr>
        <dsp:cNvPr id="0" name=""/>
        <dsp:cNvSpPr/>
      </dsp:nvSpPr>
      <dsp:spPr>
        <a:xfrm>
          <a:off x="6167478" y="1514256"/>
          <a:ext cx="773794" cy="697980"/>
        </a:xfrm>
        <a:custGeom>
          <a:avLst/>
          <a:gdLst/>
          <a:ahLst/>
          <a:cxnLst/>
          <a:rect l="0" t="0" r="0" b="0"/>
          <a:pathLst>
            <a:path>
              <a:moveTo>
                <a:pt x="0" y="0"/>
              </a:moveTo>
              <a:lnTo>
                <a:pt x="0" y="697980"/>
              </a:lnTo>
              <a:lnTo>
                <a:pt x="773794" y="6979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CD6EAA-CA34-4141-9F10-63F33A6069DE}">
      <dsp:nvSpPr>
        <dsp:cNvPr id="0" name=""/>
        <dsp:cNvSpPr/>
      </dsp:nvSpPr>
      <dsp:spPr>
        <a:xfrm>
          <a:off x="4530011" y="634844"/>
          <a:ext cx="2838614" cy="244567"/>
        </a:xfrm>
        <a:custGeom>
          <a:avLst/>
          <a:gdLst/>
          <a:ahLst/>
          <a:cxnLst/>
          <a:rect l="0" t="0" r="0" b="0"/>
          <a:pathLst>
            <a:path>
              <a:moveTo>
                <a:pt x="0" y="0"/>
              </a:moveTo>
              <a:lnTo>
                <a:pt x="0" y="111249"/>
              </a:lnTo>
              <a:lnTo>
                <a:pt x="2838614" y="111249"/>
              </a:lnTo>
              <a:lnTo>
                <a:pt x="2838614" y="2445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03AC1B-B846-4E9F-BB77-799D311AB5E2}">
      <dsp:nvSpPr>
        <dsp:cNvPr id="0" name=""/>
        <dsp:cNvSpPr/>
      </dsp:nvSpPr>
      <dsp:spPr>
        <a:xfrm>
          <a:off x="4484291" y="634844"/>
          <a:ext cx="91440" cy="267262"/>
        </a:xfrm>
        <a:custGeom>
          <a:avLst/>
          <a:gdLst/>
          <a:ahLst/>
          <a:cxnLst/>
          <a:rect l="0" t="0" r="0" b="0"/>
          <a:pathLst>
            <a:path>
              <a:moveTo>
                <a:pt x="45720" y="0"/>
              </a:moveTo>
              <a:lnTo>
                <a:pt x="45720" y="133945"/>
              </a:lnTo>
              <a:lnTo>
                <a:pt x="77316" y="133945"/>
              </a:lnTo>
              <a:lnTo>
                <a:pt x="77316" y="2672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C5103A-8F94-496B-B812-BD0DCBF7CFA6}">
      <dsp:nvSpPr>
        <dsp:cNvPr id="0" name=""/>
        <dsp:cNvSpPr/>
      </dsp:nvSpPr>
      <dsp:spPr>
        <a:xfrm>
          <a:off x="1491041" y="634844"/>
          <a:ext cx="3038970" cy="261396"/>
        </a:xfrm>
        <a:custGeom>
          <a:avLst/>
          <a:gdLst/>
          <a:ahLst/>
          <a:cxnLst/>
          <a:rect l="0" t="0" r="0" b="0"/>
          <a:pathLst>
            <a:path>
              <a:moveTo>
                <a:pt x="3038970" y="0"/>
              </a:moveTo>
              <a:lnTo>
                <a:pt x="3038970" y="128079"/>
              </a:lnTo>
              <a:lnTo>
                <a:pt x="0" y="128079"/>
              </a:lnTo>
              <a:lnTo>
                <a:pt x="0" y="2613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4DC4AF-A5DB-433C-B812-344BE5E9D19B}">
      <dsp:nvSpPr>
        <dsp:cNvPr id="0" name=""/>
        <dsp:cNvSpPr/>
      </dsp:nvSpPr>
      <dsp:spPr>
        <a:xfrm>
          <a:off x="2879662" y="0"/>
          <a:ext cx="3300698" cy="634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b="1" kern="1200" dirty="0" smtClean="0"/>
            <a:t>Desarrollo Histórico del DP</a:t>
          </a:r>
          <a:endParaRPr lang="es-ES" sz="2400" b="1" kern="1200" dirty="0"/>
        </a:p>
      </dsp:txBody>
      <dsp:txXfrm>
        <a:off x="2879662" y="0"/>
        <a:ext cx="3300698" cy="634844"/>
      </dsp:txXfrm>
    </dsp:sp>
    <dsp:sp modelId="{105AEB01-2920-4658-B3D4-EFB69B74BF68}">
      <dsp:nvSpPr>
        <dsp:cNvPr id="0" name=""/>
        <dsp:cNvSpPr/>
      </dsp:nvSpPr>
      <dsp:spPr>
        <a:xfrm>
          <a:off x="0" y="896241"/>
          <a:ext cx="2982082" cy="634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000" b="1" kern="1200" dirty="0" smtClean="0"/>
            <a:t>Concepciones ius naturalista</a:t>
          </a:r>
          <a:endParaRPr lang="es-ES" sz="2000" b="1" kern="1200" dirty="0"/>
        </a:p>
      </dsp:txBody>
      <dsp:txXfrm>
        <a:off x="0" y="896241"/>
        <a:ext cx="2982082" cy="634844"/>
      </dsp:txXfrm>
    </dsp:sp>
    <dsp:sp modelId="{9D0A889F-11B1-4CB5-B5DC-63FB14C39EA0}">
      <dsp:nvSpPr>
        <dsp:cNvPr id="0" name=""/>
        <dsp:cNvSpPr/>
      </dsp:nvSpPr>
      <dsp:spPr>
        <a:xfrm>
          <a:off x="3524956" y="902107"/>
          <a:ext cx="2073302" cy="634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000" b="1" kern="1200" dirty="0" smtClean="0"/>
            <a:t>Concepciones positivista </a:t>
          </a:r>
          <a:endParaRPr lang="es-ES" sz="2000" b="1" kern="1200" dirty="0"/>
        </a:p>
      </dsp:txBody>
      <dsp:txXfrm>
        <a:off x="3524956" y="902107"/>
        <a:ext cx="2073302" cy="634844"/>
      </dsp:txXfrm>
    </dsp:sp>
    <dsp:sp modelId="{484BBE9E-5819-4B8D-9720-88CBB27B8017}">
      <dsp:nvSpPr>
        <dsp:cNvPr id="0" name=""/>
        <dsp:cNvSpPr/>
      </dsp:nvSpPr>
      <dsp:spPr>
        <a:xfrm>
          <a:off x="5867191" y="879412"/>
          <a:ext cx="3002867" cy="634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000" b="1" kern="1200" dirty="0" smtClean="0"/>
            <a:t>Concepciones neopositivista </a:t>
          </a:r>
          <a:endParaRPr lang="es-ES" sz="2000" b="1" kern="1200" dirty="0"/>
        </a:p>
      </dsp:txBody>
      <dsp:txXfrm>
        <a:off x="5867191" y="879412"/>
        <a:ext cx="3002867" cy="634844"/>
      </dsp:txXfrm>
    </dsp:sp>
    <dsp:sp modelId="{7983AF61-401A-4E59-BD81-F0182E6E5568}">
      <dsp:nvSpPr>
        <dsp:cNvPr id="0" name=""/>
        <dsp:cNvSpPr/>
      </dsp:nvSpPr>
      <dsp:spPr>
        <a:xfrm>
          <a:off x="6941273" y="1894814"/>
          <a:ext cx="1708824" cy="634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t>La neoantropológica</a:t>
          </a:r>
          <a:endParaRPr lang="es-ES" sz="1800" kern="1200" dirty="0"/>
        </a:p>
      </dsp:txBody>
      <dsp:txXfrm>
        <a:off x="6941273" y="1894814"/>
        <a:ext cx="1708824" cy="634844"/>
      </dsp:txXfrm>
    </dsp:sp>
    <dsp:sp modelId="{7D545B7E-7818-4AC8-A6CB-88A7F76DAC29}">
      <dsp:nvSpPr>
        <dsp:cNvPr id="0" name=""/>
        <dsp:cNvSpPr/>
      </dsp:nvSpPr>
      <dsp:spPr>
        <a:xfrm>
          <a:off x="6941273" y="2796294"/>
          <a:ext cx="1708824" cy="634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t>La neokantiana</a:t>
          </a:r>
          <a:endParaRPr lang="es-ES" sz="1800" kern="1200" dirty="0"/>
        </a:p>
      </dsp:txBody>
      <dsp:txXfrm>
        <a:off x="6941273" y="2796294"/>
        <a:ext cx="1708824" cy="634844"/>
      </dsp:txXfrm>
    </dsp:sp>
    <dsp:sp modelId="{08C1B883-273A-4852-91F7-F32BFB71BE5B}">
      <dsp:nvSpPr>
        <dsp:cNvPr id="0" name=""/>
        <dsp:cNvSpPr/>
      </dsp:nvSpPr>
      <dsp:spPr>
        <a:xfrm>
          <a:off x="6941273" y="3697774"/>
          <a:ext cx="1708824" cy="634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t>La teoría finalista</a:t>
          </a:r>
          <a:endParaRPr lang="es-ES" sz="1800" kern="1200" dirty="0"/>
        </a:p>
      </dsp:txBody>
      <dsp:txXfrm>
        <a:off x="6941273" y="3697774"/>
        <a:ext cx="1708824" cy="634844"/>
      </dsp:txXfrm>
    </dsp:sp>
    <dsp:sp modelId="{EBDF1F71-0B81-4F5F-B7DE-2985AC3BBDF1}">
      <dsp:nvSpPr>
        <dsp:cNvPr id="0" name=""/>
        <dsp:cNvSpPr/>
      </dsp:nvSpPr>
      <dsp:spPr>
        <a:xfrm>
          <a:off x="6941273" y="4508655"/>
          <a:ext cx="1708824" cy="634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t>La neosociológica</a:t>
          </a:r>
          <a:endParaRPr lang="es-ES" sz="1800" kern="1200" dirty="0"/>
        </a:p>
      </dsp:txBody>
      <dsp:txXfrm>
        <a:off x="6941273" y="4508655"/>
        <a:ext cx="1708824" cy="634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B2B29-CF1A-4E24-8B8A-671E138ECFCC}">
      <dsp:nvSpPr>
        <dsp:cNvPr id="0" name=""/>
        <dsp:cNvSpPr/>
      </dsp:nvSpPr>
      <dsp:spPr>
        <a:xfrm>
          <a:off x="1430233" y="208954"/>
          <a:ext cx="4146946" cy="144018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476581-9E85-471E-9A76-804E4EBC5E89}">
      <dsp:nvSpPr>
        <dsp:cNvPr id="0" name=""/>
        <dsp:cNvSpPr/>
      </dsp:nvSpPr>
      <dsp:spPr>
        <a:xfrm>
          <a:off x="3108300" y="3735466"/>
          <a:ext cx="803671" cy="51435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0192E6-2447-437A-A9C7-A5DEE6D2A16B}">
      <dsp:nvSpPr>
        <dsp:cNvPr id="0" name=""/>
        <dsp:cNvSpPr/>
      </dsp:nvSpPr>
      <dsp:spPr>
        <a:xfrm>
          <a:off x="1581323" y="4146946"/>
          <a:ext cx="3857625" cy="964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_tradnl" sz="2800" b="1" kern="1200" dirty="0" smtClean="0">
              <a:solidFill>
                <a:schemeClr val="bg1"/>
              </a:solidFill>
              <a:latin typeface="Arial" pitchFamily="34" charset="0"/>
              <a:cs typeface="Arial" pitchFamily="34" charset="0"/>
            </a:rPr>
            <a:t>Funciones del Derecho Penal.</a:t>
          </a:r>
          <a:endParaRPr lang="es-ES" sz="2800" kern="1200" dirty="0">
            <a:solidFill>
              <a:schemeClr val="bg1"/>
            </a:solidFill>
            <a:latin typeface="Arial" pitchFamily="34" charset="0"/>
            <a:cs typeface="Arial" pitchFamily="34" charset="0"/>
          </a:endParaRPr>
        </a:p>
      </dsp:txBody>
      <dsp:txXfrm>
        <a:off x="1581323" y="4146946"/>
        <a:ext cx="3857625" cy="964406"/>
      </dsp:txXfrm>
    </dsp:sp>
    <dsp:sp modelId="{5AE5022E-F3D6-4915-993E-3F3125948A73}">
      <dsp:nvSpPr>
        <dsp:cNvPr id="0" name=""/>
        <dsp:cNvSpPr/>
      </dsp:nvSpPr>
      <dsp:spPr>
        <a:xfrm rot="2170449">
          <a:off x="2783857" y="581197"/>
          <a:ext cx="2441818" cy="14466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b="1" kern="1200" dirty="0" smtClean="0"/>
            <a:t>Función de motivación</a:t>
          </a:r>
          <a:endParaRPr lang="es-ES" sz="2400" kern="1200" dirty="0">
            <a:solidFill>
              <a:schemeClr val="bg1"/>
            </a:solidFill>
            <a:latin typeface="Arial" pitchFamily="34" charset="0"/>
            <a:cs typeface="Arial" pitchFamily="34" charset="0"/>
          </a:endParaRPr>
        </a:p>
      </dsp:txBody>
      <dsp:txXfrm>
        <a:off x="3141453" y="793048"/>
        <a:ext cx="1726626" cy="1022907"/>
      </dsp:txXfrm>
    </dsp:sp>
    <dsp:sp modelId="{6218DB13-0BA4-4139-AAAD-A01673A64DE0}">
      <dsp:nvSpPr>
        <dsp:cNvPr id="0" name=""/>
        <dsp:cNvSpPr/>
      </dsp:nvSpPr>
      <dsp:spPr>
        <a:xfrm rot="2426988">
          <a:off x="1879559" y="1461519"/>
          <a:ext cx="2659909" cy="14466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b="1" kern="1200" dirty="0" smtClean="0"/>
            <a:t>Función de protección</a:t>
          </a:r>
          <a:endParaRPr lang="es-ES" sz="2400" kern="1200" dirty="0">
            <a:solidFill>
              <a:schemeClr val="bg1"/>
            </a:solidFill>
            <a:latin typeface="Arial" pitchFamily="34" charset="0"/>
            <a:cs typeface="Arial" pitchFamily="34" charset="0"/>
          </a:endParaRPr>
        </a:p>
      </dsp:txBody>
      <dsp:txXfrm>
        <a:off x="2269094" y="1673370"/>
        <a:ext cx="1880839" cy="1022907"/>
      </dsp:txXfrm>
    </dsp:sp>
    <dsp:sp modelId="{9FA5C17C-38C8-4A1B-9E26-2F4E0FE5D371}">
      <dsp:nvSpPr>
        <dsp:cNvPr id="0" name=""/>
        <dsp:cNvSpPr/>
      </dsp:nvSpPr>
      <dsp:spPr>
        <a:xfrm>
          <a:off x="1296129" y="29338"/>
          <a:ext cx="4500562" cy="360045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8CA5F-DF6D-4B88-918B-F57CA452850D}">
      <dsp:nvSpPr>
        <dsp:cNvPr id="0" name=""/>
        <dsp:cNvSpPr/>
      </dsp:nvSpPr>
      <dsp:spPr>
        <a:xfrm rot="16200000">
          <a:off x="1276380" y="-844342"/>
          <a:ext cx="1977435" cy="4530195"/>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52400" rIns="137160" bIns="152400" numCol="1" spcCol="1270" anchor="t" anchorCtr="0">
          <a:noAutofit/>
        </a:bodyPr>
        <a:lstStyle/>
        <a:p>
          <a:pPr lvl="0" algn="l" defTabSz="1066800">
            <a:lnSpc>
              <a:spcPct val="90000"/>
            </a:lnSpc>
            <a:spcBef>
              <a:spcPct val="0"/>
            </a:spcBef>
            <a:spcAft>
              <a:spcPct val="35000"/>
            </a:spcAft>
          </a:pPr>
          <a:r>
            <a:rPr lang="es-ES" sz="2400" kern="1200" dirty="0" smtClean="0"/>
            <a:t>- Ningún hecho puede ser considerado como delito sin que una ley anterior a su comisión lo haya previsto como tal. </a:t>
          </a:r>
          <a:r>
            <a:rPr lang="es-ES" sz="2400" b="1" kern="1200" dirty="0" smtClean="0"/>
            <a:t>Art 2.1 de la Ley 151/22 </a:t>
          </a:r>
          <a:endParaRPr lang="es-ES" sz="2400" b="1" kern="1200" dirty="0"/>
        </a:p>
      </dsp:txBody>
      <dsp:txXfrm rot="5400000">
        <a:off x="96548" y="528586"/>
        <a:ext cx="4433647" cy="1784339"/>
      </dsp:txXfrm>
    </dsp:sp>
    <dsp:sp modelId="{9749CAAE-E497-4245-80DB-A27CFF059BDE}">
      <dsp:nvSpPr>
        <dsp:cNvPr id="0" name=""/>
        <dsp:cNvSpPr/>
      </dsp:nvSpPr>
      <dsp:spPr>
        <a:xfrm rot="5400000">
          <a:off x="5906606" y="-827900"/>
          <a:ext cx="1977435" cy="4497350"/>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52400" rIns="91440" bIns="152400" numCol="1" spcCol="1270" anchor="t" anchorCtr="0">
          <a:noAutofit/>
        </a:bodyPr>
        <a:lstStyle/>
        <a:p>
          <a:pPr lvl="0" algn="l" defTabSz="1066800">
            <a:lnSpc>
              <a:spcPct val="90000"/>
            </a:lnSpc>
            <a:spcBef>
              <a:spcPct val="0"/>
            </a:spcBef>
            <a:spcAft>
              <a:spcPct val="35000"/>
            </a:spcAft>
          </a:pPr>
          <a:r>
            <a:rPr lang="es-ES" sz="2400" kern="1200" dirty="0" smtClean="0"/>
            <a:t>- No puede imponerse sanción penal que no esté prevista en una ley anterior a la aplicación de aquella. </a:t>
          </a:r>
          <a:r>
            <a:rPr lang="es-ES_tradnl" sz="2400" b="1" kern="1200" dirty="0" smtClean="0"/>
            <a:t>Art 2.2 de la Ley 151/22</a:t>
          </a:r>
          <a:endParaRPr lang="es-ES" sz="2400" b="1" kern="1200" dirty="0"/>
        </a:p>
      </dsp:txBody>
      <dsp:txXfrm rot="-5400000">
        <a:off x="4646649" y="528605"/>
        <a:ext cx="4400802" cy="1784339"/>
      </dsp:txXfrm>
    </dsp:sp>
    <dsp:sp modelId="{72675EDC-BB8A-495C-9449-3C3AA7132D5F}">
      <dsp:nvSpPr>
        <dsp:cNvPr id="0" name=""/>
        <dsp:cNvSpPr/>
      </dsp:nvSpPr>
      <dsp:spPr>
        <a:xfrm>
          <a:off x="3796086" y="0"/>
          <a:ext cx="1568001" cy="1263233"/>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0DE94F-9387-4B58-8588-BF94A313644C}">
      <dsp:nvSpPr>
        <dsp:cNvPr id="0" name=""/>
        <dsp:cNvSpPr/>
      </dsp:nvSpPr>
      <dsp:spPr>
        <a:xfrm rot="10800000">
          <a:off x="3948440" y="1812572"/>
          <a:ext cx="1263294" cy="1263233"/>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2877160"/>
            <a:ext cx="6719020" cy="1383822"/>
          </a:xfrm>
          <a:noFill/>
          <a:effectLst>
            <a:outerShdw blurRad="50800" dist="38100" dir="2700000" algn="tl" rotWithShape="0">
              <a:prstClr val="black">
                <a:alpha val="40000"/>
              </a:prstClr>
            </a:outerShdw>
          </a:effectLst>
        </p:spPr>
        <p:txBody>
          <a:bodyPr>
            <a:normAutofit/>
          </a:bodyPr>
          <a:lstStyle>
            <a:lvl1pPr algn="l">
              <a:defRPr sz="3600">
                <a:solidFill>
                  <a:srgbClr val="FFC00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4251506"/>
            <a:ext cx="6719020" cy="763525"/>
          </a:xfrm>
        </p:spPr>
        <p:txBody>
          <a:bodyPr>
            <a:normAutofit/>
          </a:bodyPr>
          <a:lstStyle>
            <a:lvl1pPr marL="0" indent="0" algn="l">
              <a:buNone/>
              <a:defRPr sz="2800" b="0" i="0">
                <a:solidFill>
                  <a:schemeClr val="accent5">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02-Mar-23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970541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02-Mar-23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4219118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02-Mar-23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612562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02-Mar-23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dirty="0">
              <a:solidFill>
                <a:prstClr val="black">
                  <a:tint val="75000"/>
                </a:prstClr>
              </a:solidFill>
            </a:endParaRPr>
          </a:p>
        </p:txBody>
      </p:sp>
      <p:pic>
        <p:nvPicPr>
          <p:cNvPr id="7" name="Picture 6" descr="E:\websites\free-power-point-templates\2012\logos.pn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467100" y="3793391"/>
            <a:ext cx="1463784" cy="52696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35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8" y="739291"/>
            <a:ext cx="7787955" cy="739290"/>
          </a:xfrm>
        </p:spPr>
        <p:txBody>
          <a:bodyPr>
            <a:normAutofit/>
          </a:bodyPr>
          <a:lstStyle>
            <a:lvl1pPr algn="l">
              <a:defRPr sz="3600" baseline="0">
                <a:solidFill>
                  <a:srgbClr val="FFC0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502816"/>
            <a:ext cx="8246070" cy="3206800"/>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02-Mar-23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61738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4133" y="433880"/>
            <a:ext cx="5955495" cy="572644"/>
          </a:xfrm>
        </p:spPr>
        <p:txBody>
          <a:bodyPr>
            <a:normAutofit/>
          </a:bodyPr>
          <a:lstStyle>
            <a:lvl1pPr algn="l">
              <a:defRPr sz="3600">
                <a:solidFill>
                  <a:srgbClr val="FFC0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434133" y="1198560"/>
            <a:ext cx="5955495" cy="3511061"/>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02-Mar-23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86253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02-Mar-23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662439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02-Mar-23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707512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891997"/>
            <a:ext cx="8246070" cy="763525"/>
          </a:xfrm>
        </p:spPr>
        <p:txBody>
          <a:bodyPr>
            <a:normAutofit/>
          </a:bodyPr>
          <a:lstStyle>
            <a:lvl1pPr algn="l">
              <a:defRPr sz="3600" baseline="0">
                <a:solidFill>
                  <a:srgbClr val="FFC0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987525"/>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419046"/>
            <a:ext cx="4040188" cy="2137872"/>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3" y="1987525"/>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3" y="2419046"/>
            <a:ext cx="4041775" cy="2137872"/>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02-Mar-23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934240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02-Mar-23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952459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02-Mar-23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4112544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02-Mar-23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882965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latin typeface="Dubai" panose="020B0503030403030204" pitchFamily="34" charset="-78"/>
              </a:defRPr>
            </a:lvl1pPr>
          </a:lstStyle>
          <a:p>
            <a:fld id="{53074F12-AA26-4AC8-9962-C36BB8F32554}" type="datetimeFigureOut">
              <a:rPr lang="en-US" smtClean="0">
                <a:solidFill>
                  <a:prstClr val="black">
                    <a:tint val="75000"/>
                  </a:prstClr>
                </a:solidFill>
              </a:rPr>
              <a:pPr/>
              <a:t>02-Mar-23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latin typeface="Dubai" panose="020B0503030403030204" pitchFamily="34" charset="-78"/>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latin typeface="Dubai" panose="020B0503030403030204" pitchFamily="34" charset="-78"/>
              </a:defRPr>
            </a:lvl1pPr>
          </a:lstStyle>
          <a:p>
            <a:fld id="{B82CCC60-E8CD-4174-8B1A-7DF615B22EEF}"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790658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Dubai" panose="020B0503030403030204" pitchFamily="34" charset="-78"/>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Dubai" panose="020B0503030403030204" pitchFamily="34" charset="-78"/>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Dubai" panose="020B0503030403030204" pitchFamily="34" charset="-78"/>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Dubai" panose="020B0503030403030204" pitchFamily="34" charset="-78"/>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Dubai" panose="020B0503030403030204" pitchFamily="34" charset="-78"/>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Dubai" panose="020B0503030403030204" pitchFamily="34" charset="-78"/>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grueiromunoz@gmail.com" TargetMode="External"/><Relationship Id="rId2" Type="http://schemas.openxmlformats.org/officeDocument/2006/relationships/hyperlink" Target="mailto:lgrueiro@nauta.c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jfi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jfi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gif"/><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715766"/>
            <a:ext cx="8604448" cy="1383822"/>
          </a:xfrm>
        </p:spPr>
        <p:txBody>
          <a:bodyPr/>
          <a:lstStyle/>
          <a:p>
            <a:r>
              <a:rPr lang="es-ES" dirty="0" smtClean="0"/>
              <a:t>Bienvenido</a:t>
            </a:r>
            <a:r>
              <a:rPr lang="en-US" dirty="0" smtClean="0"/>
              <a:t> al </a:t>
            </a:r>
            <a:r>
              <a:rPr lang="es-ES" dirty="0" smtClean="0"/>
              <a:t>Derecho</a:t>
            </a:r>
            <a:r>
              <a:rPr lang="en-US" dirty="0" smtClean="0"/>
              <a:t> Penal General</a:t>
            </a:r>
            <a:endParaRPr lang="en-US" dirty="0"/>
          </a:p>
        </p:txBody>
      </p:sp>
      <p:sp>
        <p:nvSpPr>
          <p:cNvPr id="3" name="2 CuadroTexto"/>
          <p:cNvSpPr txBox="1"/>
          <p:nvPr/>
        </p:nvSpPr>
        <p:spPr>
          <a:xfrm>
            <a:off x="4734259" y="3666172"/>
            <a:ext cx="4392488" cy="1200329"/>
          </a:xfrm>
          <a:prstGeom prst="rect">
            <a:avLst/>
          </a:prstGeom>
          <a:noFill/>
        </p:spPr>
        <p:txBody>
          <a:bodyPr wrap="square" rtlCol="0">
            <a:spAutoFit/>
          </a:bodyPr>
          <a:lstStyle/>
          <a:p>
            <a:r>
              <a:rPr lang="es-ES" dirty="0" smtClean="0">
                <a:solidFill>
                  <a:schemeClr val="bg1"/>
                </a:solidFill>
              </a:rPr>
              <a:t>Lic. Lazaro E. Grueiro Muñoz.</a:t>
            </a:r>
          </a:p>
          <a:p>
            <a:r>
              <a:rPr lang="es-ES_tradnl" dirty="0" smtClean="0">
                <a:solidFill>
                  <a:schemeClr val="bg1"/>
                </a:solidFill>
              </a:rPr>
              <a:t>Móvil </a:t>
            </a:r>
            <a:r>
              <a:rPr lang="es-ES_tradnl" dirty="0">
                <a:solidFill>
                  <a:schemeClr val="bg1"/>
                </a:solidFill>
              </a:rPr>
              <a:t>(WhatsApp): +53 5208 4303</a:t>
            </a:r>
            <a:endParaRPr lang="es-ES" dirty="0">
              <a:solidFill>
                <a:schemeClr val="bg1"/>
              </a:solidFill>
            </a:endParaRPr>
          </a:p>
          <a:p>
            <a:r>
              <a:rPr lang="es-ES_tradnl" dirty="0">
                <a:solidFill>
                  <a:schemeClr val="bg1"/>
                </a:solidFill>
              </a:rPr>
              <a:t>Correo Electrónico: </a:t>
            </a:r>
            <a:r>
              <a:rPr lang="es-ES_tradnl" u="sng" dirty="0">
                <a:solidFill>
                  <a:schemeClr val="bg1"/>
                </a:solidFill>
                <a:hlinkClick r:id="rId2"/>
              </a:rPr>
              <a:t>lgrueiro@nauta.cu</a:t>
            </a:r>
            <a:r>
              <a:rPr lang="es-ES_tradnl" dirty="0">
                <a:solidFill>
                  <a:schemeClr val="bg1"/>
                </a:solidFill>
              </a:rPr>
              <a:t> </a:t>
            </a:r>
            <a:endParaRPr lang="es-ES" dirty="0">
              <a:solidFill>
                <a:schemeClr val="bg1"/>
              </a:solidFill>
            </a:endParaRPr>
          </a:p>
          <a:p>
            <a:r>
              <a:rPr lang="es-ES_tradnl" dirty="0">
                <a:solidFill>
                  <a:schemeClr val="bg1"/>
                </a:solidFill>
              </a:rPr>
              <a:t>    </a:t>
            </a:r>
            <a:r>
              <a:rPr lang="es-ES_tradnl" dirty="0" smtClean="0">
                <a:solidFill>
                  <a:schemeClr val="bg1"/>
                </a:solidFill>
              </a:rPr>
              <a:t>                            </a:t>
            </a:r>
            <a:r>
              <a:rPr lang="es-ES_tradnl" u="sng" dirty="0">
                <a:solidFill>
                  <a:schemeClr val="bg1"/>
                </a:solidFill>
                <a:hlinkClick r:id="rId3"/>
              </a:rPr>
              <a:t>lgrueiromunoz@gmail.com</a:t>
            </a:r>
            <a:endParaRPr lang="es-ES" dirty="0">
              <a:solidFill>
                <a:schemeClr val="bg1"/>
              </a:solidFill>
            </a:endParaRPr>
          </a:p>
        </p:txBody>
      </p:sp>
    </p:spTree>
    <p:extLst>
      <p:ext uri="{BB962C8B-B14F-4D97-AF65-F5344CB8AC3E}">
        <p14:creationId xmlns:p14="http://schemas.microsoft.com/office/powerpoint/2010/main" val="4068458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57 Grupo"/>
          <p:cNvGrpSpPr/>
          <p:nvPr/>
        </p:nvGrpSpPr>
        <p:grpSpPr>
          <a:xfrm>
            <a:off x="1403648" y="70838"/>
            <a:ext cx="4793502" cy="506480"/>
            <a:chOff x="0" y="1646701"/>
            <a:chExt cx="3172149" cy="675307"/>
          </a:xfrm>
        </p:grpSpPr>
        <p:sp>
          <p:nvSpPr>
            <p:cNvPr id="62" name="61 Rectángulo"/>
            <p:cNvSpPr/>
            <p:nvPr/>
          </p:nvSpPr>
          <p:spPr>
            <a:xfrm>
              <a:off x="0" y="1646701"/>
              <a:ext cx="3172149" cy="6753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3" name="62 Rectángulo"/>
            <p:cNvSpPr/>
            <p:nvPr/>
          </p:nvSpPr>
          <p:spPr>
            <a:xfrm>
              <a:off x="0" y="1646701"/>
              <a:ext cx="3172149" cy="6753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400" b="1" kern="1200" dirty="0" smtClean="0"/>
                <a:t>Concepciones ius naturalista</a:t>
              </a:r>
              <a:endParaRPr lang="es-ES" sz="2400" b="1" kern="1200" dirty="0"/>
            </a:p>
          </p:txBody>
        </p:sp>
      </p:grpSp>
      <p:grpSp>
        <p:nvGrpSpPr>
          <p:cNvPr id="59" name="58 Grupo"/>
          <p:cNvGrpSpPr/>
          <p:nvPr/>
        </p:nvGrpSpPr>
        <p:grpSpPr>
          <a:xfrm>
            <a:off x="33672" y="1393261"/>
            <a:ext cx="2378089" cy="506480"/>
            <a:chOff x="683568" y="2420887"/>
            <a:chExt cx="1817739" cy="675307"/>
          </a:xfrm>
        </p:grpSpPr>
        <p:sp>
          <p:nvSpPr>
            <p:cNvPr id="60" name="59 Rectángulo"/>
            <p:cNvSpPr/>
            <p:nvPr/>
          </p:nvSpPr>
          <p:spPr>
            <a:xfrm>
              <a:off x="683568" y="2420887"/>
              <a:ext cx="1817739" cy="6753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60 Rectángulo"/>
            <p:cNvSpPr/>
            <p:nvPr/>
          </p:nvSpPr>
          <p:spPr>
            <a:xfrm>
              <a:off x="683568" y="2420887"/>
              <a:ext cx="1817739" cy="6753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2400" b="1" kern="1200" dirty="0" smtClean="0"/>
                <a:t>La contractualista</a:t>
              </a:r>
              <a:endParaRPr lang="es-ES" sz="2400" kern="1200" dirty="0"/>
            </a:p>
          </p:txBody>
        </p:sp>
      </p:grpSp>
      <p:pic>
        <p:nvPicPr>
          <p:cNvPr id="1026" name="Picture 2" descr="C:\Users\Grueiro\Desktop\para estudiar\Cesare Becaria.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91236"/>
            <a:ext cx="2123728" cy="1850232"/>
          </a:xfrm>
          <a:prstGeom prst="rect">
            <a:avLst/>
          </a:prstGeom>
          <a:noFill/>
          <a:extLst>
            <a:ext uri="{909E8E84-426E-40DD-AFC4-6F175D3DCCD1}">
              <a14:hiddenFill xmlns:a14="http://schemas.microsoft.com/office/drawing/2010/main">
                <a:solidFill>
                  <a:srgbClr val="FFFFFF"/>
                </a:solidFill>
              </a14:hiddenFill>
            </a:ext>
          </a:extLst>
        </p:spPr>
      </p:pic>
      <p:sp>
        <p:nvSpPr>
          <p:cNvPr id="1024" name="1023 Rectángulo"/>
          <p:cNvSpPr/>
          <p:nvPr/>
        </p:nvSpPr>
        <p:spPr>
          <a:xfrm>
            <a:off x="438010" y="1923678"/>
            <a:ext cx="8409035" cy="3108543"/>
          </a:xfrm>
          <a:prstGeom prst="rect">
            <a:avLst/>
          </a:prstGeom>
        </p:spPr>
        <p:txBody>
          <a:bodyPr wrap="square">
            <a:spAutoFit/>
          </a:bodyPr>
          <a:lstStyle/>
          <a:p>
            <a:pPr marL="342900" indent="-342900">
              <a:buFont typeface="Arial" pitchFamily="34" charset="0"/>
              <a:buChar char="•"/>
            </a:pPr>
            <a:r>
              <a:rPr lang="es-ES" sz="2800" dirty="0">
                <a:solidFill>
                  <a:schemeClr val="bg1"/>
                </a:solidFill>
                <a:latin typeface="Arial" pitchFamily="34" charset="0"/>
                <a:cs typeface="Arial" pitchFamily="34" charset="0"/>
              </a:rPr>
              <a:t>Su mayor exponente fue Cesare </a:t>
            </a:r>
            <a:r>
              <a:rPr lang="es-ES" sz="2800" dirty="0" smtClean="0">
                <a:solidFill>
                  <a:schemeClr val="bg1"/>
                </a:solidFill>
                <a:latin typeface="Arial" pitchFamily="34" charset="0"/>
                <a:cs typeface="Arial" pitchFamily="34" charset="0"/>
              </a:rPr>
              <a:t>Beccaria.</a:t>
            </a:r>
          </a:p>
          <a:p>
            <a:pPr marL="342900" indent="-342900">
              <a:buFont typeface="Arial" pitchFamily="34" charset="0"/>
              <a:buChar char="•"/>
            </a:pPr>
            <a:r>
              <a:rPr lang="es-ES" sz="2800" dirty="0">
                <a:solidFill>
                  <a:schemeClr val="bg1"/>
                </a:solidFill>
                <a:latin typeface="Arial" pitchFamily="34" charset="0"/>
                <a:cs typeface="Arial" pitchFamily="34" charset="0"/>
              </a:rPr>
              <a:t>El cual exponía que las leyes constituían el medio utilizado por los hombres, para unirse en </a:t>
            </a:r>
            <a:r>
              <a:rPr lang="es-ES" sz="2800" dirty="0" smtClean="0">
                <a:solidFill>
                  <a:schemeClr val="bg1"/>
                </a:solidFill>
                <a:latin typeface="Arial" pitchFamily="34" charset="0"/>
                <a:cs typeface="Arial" pitchFamily="34" charset="0"/>
              </a:rPr>
              <a:t>sociedad.</a:t>
            </a:r>
          </a:p>
          <a:p>
            <a:pPr marL="342900" indent="-342900">
              <a:buFont typeface="Arial" pitchFamily="34" charset="0"/>
              <a:buChar char="•"/>
            </a:pPr>
            <a:r>
              <a:rPr lang="es-ES" sz="2800" dirty="0" smtClean="0">
                <a:solidFill>
                  <a:schemeClr val="bg1"/>
                </a:solidFill>
                <a:latin typeface="Arial" pitchFamily="34" charset="0"/>
                <a:cs typeface="Arial" pitchFamily="34" charset="0"/>
              </a:rPr>
              <a:t>El </a:t>
            </a:r>
            <a:r>
              <a:rPr lang="es-ES" sz="2800" dirty="0">
                <a:solidFill>
                  <a:schemeClr val="bg1"/>
                </a:solidFill>
                <a:latin typeface="Arial" pitchFamily="34" charset="0"/>
                <a:cs typeface="Arial" pitchFamily="34" charset="0"/>
              </a:rPr>
              <a:t>fundamento del Derecho </a:t>
            </a:r>
            <a:r>
              <a:rPr lang="es-ES" sz="2800" dirty="0" smtClean="0">
                <a:solidFill>
                  <a:schemeClr val="bg1"/>
                </a:solidFill>
                <a:latin typeface="Arial" pitchFamily="34" charset="0"/>
                <a:cs typeface="Arial" pitchFamily="34" charset="0"/>
              </a:rPr>
              <a:t>Penal  </a:t>
            </a:r>
            <a:r>
              <a:rPr lang="es-ES" sz="2800" dirty="0">
                <a:solidFill>
                  <a:schemeClr val="bg1"/>
                </a:solidFill>
                <a:latin typeface="Arial" pitchFamily="34" charset="0"/>
                <a:cs typeface="Arial" pitchFamily="34" charset="0"/>
              </a:rPr>
              <a:t>radicaba en la necesidad de defender las normas pactadas para la conservación de la sociedad. </a:t>
            </a:r>
          </a:p>
        </p:txBody>
      </p:sp>
      <p:cxnSp>
        <p:nvCxnSpPr>
          <p:cNvPr id="1027" name="1026 Conector recto"/>
          <p:cNvCxnSpPr>
            <a:stCxn id="63" idx="2"/>
            <a:endCxn id="60" idx="0"/>
          </p:cNvCxnSpPr>
          <p:nvPr/>
        </p:nvCxnSpPr>
        <p:spPr>
          <a:xfrm flipH="1">
            <a:off x="1222715" y="577318"/>
            <a:ext cx="2577684" cy="815943"/>
          </a:xfrm>
          <a:prstGeom prst="line">
            <a:avLst/>
          </a:prstGeom>
        </p:spPr>
        <p:style>
          <a:lnRef idx="3">
            <a:schemeClr val="accent1"/>
          </a:lnRef>
          <a:fillRef idx="0">
            <a:schemeClr val="accent1"/>
          </a:fillRef>
          <a:effectRef idx="2">
            <a:schemeClr val="accent1"/>
          </a:effectRef>
          <a:fontRef idx="minor">
            <a:schemeClr val="tx1"/>
          </a:fontRef>
        </p:style>
      </p:cxnSp>
      <p:sp>
        <p:nvSpPr>
          <p:cNvPr id="68" name="67 CuadroTexto"/>
          <p:cNvSpPr txBox="1"/>
          <p:nvPr/>
        </p:nvSpPr>
        <p:spPr>
          <a:xfrm>
            <a:off x="7020274" y="1274247"/>
            <a:ext cx="2161827" cy="646331"/>
          </a:xfrm>
          <a:prstGeom prst="rect">
            <a:avLst/>
          </a:prstGeom>
          <a:noFill/>
        </p:spPr>
        <p:txBody>
          <a:bodyPr wrap="square" rtlCol="0">
            <a:spAutoFit/>
          </a:bodyPr>
          <a:lstStyle/>
          <a:p>
            <a:pPr algn="ctr"/>
            <a:r>
              <a:rPr lang="es-ES" sz="3600" dirty="0">
                <a:solidFill>
                  <a:schemeClr val="bg1"/>
                </a:solidFill>
                <a:latin typeface="Arial" pitchFamily="34" charset="0"/>
                <a:cs typeface="Arial" pitchFamily="34" charset="0"/>
              </a:rPr>
              <a:t>Beccaria</a:t>
            </a:r>
            <a:endParaRPr lang="es-ES" sz="3600" b="1" dirty="0">
              <a:solidFill>
                <a:schemeClr val="bg1"/>
              </a:solidFill>
            </a:endParaRPr>
          </a:p>
        </p:txBody>
      </p:sp>
    </p:spTree>
    <p:extLst>
      <p:ext uri="{BB962C8B-B14F-4D97-AF65-F5344CB8AC3E}">
        <p14:creationId xmlns:p14="http://schemas.microsoft.com/office/powerpoint/2010/main" val="1750863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57 Grupo"/>
          <p:cNvGrpSpPr/>
          <p:nvPr/>
        </p:nvGrpSpPr>
        <p:grpSpPr>
          <a:xfrm>
            <a:off x="114806" y="70838"/>
            <a:ext cx="4793502" cy="506480"/>
            <a:chOff x="0" y="1646701"/>
            <a:chExt cx="3172149" cy="675307"/>
          </a:xfrm>
        </p:grpSpPr>
        <p:sp>
          <p:nvSpPr>
            <p:cNvPr id="62" name="61 Rectángulo"/>
            <p:cNvSpPr/>
            <p:nvPr/>
          </p:nvSpPr>
          <p:spPr>
            <a:xfrm>
              <a:off x="0" y="1646701"/>
              <a:ext cx="3172149" cy="6753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3" name="62 Rectángulo"/>
            <p:cNvSpPr/>
            <p:nvPr/>
          </p:nvSpPr>
          <p:spPr>
            <a:xfrm>
              <a:off x="0" y="1646701"/>
              <a:ext cx="3172149" cy="6753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400" b="1" kern="1200" dirty="0" smtClean="0"/>
                <a:t>Concepciones ius naturalista</a:t>
              </a:r>
              <a:endParaRPr lang="es-ES" sz="2400" b="1" kern="1200" dirty="0"/>
            </a:p>
          </p:txBody>
        </p:sp>
      </p:grpSp>
      <p:grpSp>
        <p:nvGrpSpPr>
          <p:cNvPr id="59" name="58 Grupo"/>
          <p:cNvGrpSpPr/>
          <p:nvPr/>
        </p:nvGrpSpPr>
        <p:grpSpPr>
          <a:xfrm>
            <a:off x="2" y="918796"/>
            <a:ext cx="2378089" cy="506480"/>
            <a:chOff x="683568" y="2420887"/>
            <a:chExt cx="1817739" cy="675307"/>
          </a:xfrm>
        </p:grpSpPr>
        <p:sp>
          <p:nvSpPr>
            <p:cNvPr id="60" name="59 Rectángulo"/>
            <p:cNvSpPr/>
            <p:nvPr/>
          </p:nvSpPr>
          <p:spPr>
            <a:xfrm>
              <a:off x="683568" y="2420887"/>
              <a:ext cx="1817739" cy="6753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60 Rectángulo"/>
            <p:cNvSpPr/>
            <p:nvPr/>
          </p:nvSpPr>
          <p:spPr>
            <a:xfrm>
              <a:off x="683568" y="2420887"/>
              <a:ext cx="1817739" cy="6753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s-ES" sz="2400" kern="1200" dirty="0"/>
            </a:p>
          </p:txBody>
        </p:sp>
      </p:grpSp>
      <p:sp>
        <p:nvSpPr>
          <p:cNvPr id="1024" name="1023 Rectángulo"/>
          <p:cNvSpPr/>
          <p:nvPr/>
        </p:nvSpPr>
        <p:spPr>
          <a:xfrm>
            <a:off x="60245" y="1536235"/>
            <a:ext cx="9110124" cy="3477875"/>
          </a:xfrm>
          <a:prstGeom prst="rect">
            <a:avLst/>
          </a:prstGeom>
        </p:spPr>
        <p:txBody>
          <a:bodyPr wrap="square">
            <a:spAutoFit/>
          </a:bodyPr>
          <a:lstStyle/>
          <a:p>
            <a:pPr marL="342900" indent="-342900">
              <a:buFont typeface="Arial" pitchFamily="34" charset="0"/>
              <a:buChar char="•"/>
            </a:pPr>
            <a:r>
              <a:rPr lang="es-ES" sz="2400" dirty="0" smtClean="0">
                <a:solidFill>
                  <a:schemeClr val="bg1"/>
                </a:solidFill>
                <a:latin typeface="Arial" pitchFamily="34" charset="0"/>
                <a:cs typeface="Arial" pitchFamily="34" charset="0"/>
              </a:rPr>
              <a:t>Fundamentaba </a:t>
            </a:r>
            <a:r>
              <a:rPr lang="es-ES" sz="2400" dirty="0">
                <a:solidFill>
                  <a:schemeClr val="bg1"/>
                </a:solidFill>
                <a:latin typeface="Arial" pitchFamily="34" charset="0"/>
                <a:cs typeface="Arial" pitchFamily="34" charset="0"/>
              </a:rPr>
              <a:t>la concepción del Derecho </a:t>
            </a:r>
            <a:r>
              <a:rPr lang="es-ES" sz="2400" dirty="0" smtClean="0">
                <a:solidFill>
                  <a:schemeClr val="bg1"/>
                </a:solidFill>
                <a:latin typeface="Arial" pitchFamily="34" charset="0"/>
                <a:cs typeface="Arial" pitchFamily="34" charset="0"/>
              </a:rPr>
              <a:t>Penal (DP) </a:t>
            </a:r>
            <a:r>
              <a:rPr lang="es-ES" sz="2400" dirty="0">
                <a:solidFill>
                  <a:schemeClr val="bg1"/>
                </a:solidFill>
                <a:latin typeface="Arial" pitchFamily="34" charset="0"/>
                <a:cs typeface="Arial" pitchFamily="34" charset="0"/>
              </a:rPr>
              <a:t>sobre la base del principio retribucionista</a:t>
            </a:r>
            <a:r>
              <a:rPr lang="es-ES" sz="2400" dirty="0" smtClean="0">
                <a:solidFill>
                  <a:schemeClr val="bg1"/>
                </a:solidFill>
                <a:latin typeface="Arial" pitchFamily="34" charset="0"/>
                <a:cs typeface="Arial" pitchFamily="34" charset="0"/>
              </a:rPr>
              <a:t>.</a:t>
            </a:r>
          </a:p>
          <a:p>
            <a:pPr marL="342900" indent="-342900">
              <a:buFont typeface="Arial" pitchFamily="34" charset="0"/>
              <a:buChar char="•"/>
            </a:pPr>
            <a:r>
              <a:rPr lang="es-ES" sz="2400" dirty="0">
                <a:solidFill>
                  <a:schemeClr val="bg1"/>
                </a:solidFill>
                <a:latin typeface="Arial" pitchFamily="34" charset="0"/>
                <a:cs typeface="Arial" pitchFamily="34" charset="0"/>
              </a:rPr>
              <a:t>Kant </a:t>
            </a:r>
            <a:r>
              <a:rPr lang="es-ES" sz="2400" b="1" dirty="0">
                <a:solidFill>
                  <a:schemeClr val="bg1"/>
                </a:solidFill>
                <a:latin typeface="Arial" pitchFamily="34" charset="0"/>
                <a:cs typeface="Arial" pitchFamily="34" charset="0"/>
              </a:rPr>
              <a:t>(dirección racionalista):</a:t>
            </a:r>
            <a:r>
              <a:rPr lang="es-ES" sz="2400" dirty="0">
                <a:solidFill>
                  <a:schemeClr val="bg1"/>
                </a:solidFill>
                <a:latin typeface="Arial" pitchFamily="34" charset="0"/>
                <a:cs typeface="Arial" pitchFamily="34" charset="0"/>
              </a:rPr>
              <a:t> </a:t>
            </a:r>
            <a:r>
              <a:rPr lang="es-ES" sz="2400" dirty="0" smtClean="0">
                <a:solidFill>
                  <a:schemeClr val="bg1"/>
                </a:solidFill>
                <a:latin typeface="Arial" pitchFamily="34" charset="0"/>
                <a:cs typeface="Arial" pitchFamily="34" charset="0"/>
              </a:rPr>
              <a:t>DP es </a:t>
            </a:r>
            <a:r>
              <a:rPr lang="es-ES" sz="2400" dirty="0">
                <a:solidFill>
                  <a:schemeClr val="bg1"/>
                </a:solidFill>
                <a:latin typeface="Arial" pitchFamily="34" charset="0"/>
                <a:cs typeface="Arial" pitchFamily="34" charset="0"/>
              </a:rPr>
              <a:t>el derecho  que tiene el representante del poder sobre el </a:t>
            </a:r>
            <a:r>
              <a:rPr lang="es-ES" sz="2400" dirty="0" smtClean="0">
                <a:solidFill>
                  <a:schemeClr val="bg1"/>
                </a:solidFill>
                <a:latin typeface="Arial" pitchFamily="34" charset="0"/>
                <a:cs typeface="Arial" pitchFamily="34" charset="0"/>
              </a:rPr>
              <a:t>individuo con el  fin de sancionarlo.</a:t>
            </a:r>
          </a:p>
          <a:p>
            <a:pPr marL="342900" indent="-342900">
              <a:buFont typeface="Arial" pitchFamily="34" charset="0"/>
              <a:buChar char="•"/>
            </a:pPr>
            <a:r>
              <a:rPr lang="es-ES" sz="2400" dirty="0">
                <a:solidFill>
                  <a:schemeClr val="bg1"/>
                </a:solidFill>
                <a:latin typeface="Arial" pitchFamily="34" charset="0"/>
                <a:cs typeface="Arial" pitchFamily="34" charset="0"/>
              </a:rPr>
              <a:t>Hegel </a:t>
            </a:r>
            <a:r>
              <a:rPr lang="es-ES" sz="2400" b="1" dirty="0">
                <a:solidFill>
                  <a:schemeClr val="bg1"/>
                </a:solidFill>
                <a:latin typeface="Arial" pitchFamily="34" charset="0"/>
                <a:cs typeface="Arial" pitchFamily="34" charset="0"/>
              </a:rPr>
              <a:t>(dirección dialéctica): </a:t>
            </a:r>
            <a:r>
              <a:rPr lang="es-ES" sz="2400" dirty="0">
                <a:solidFill>
                  <a:schemeClr val="bg1"/>
                </a:solidFill>
                <a:latin typeface="Arial" pitchFamily="34" charset="0"/>
                <a:cs typeface="Arial" pitchFamily="34" charset="0"/>
              </a:rPr>
              <a:t>El delito</a:t>
            </a:r>
            <a:r>
              <a:rPr lang="es-ES" sz="2400" dirty="0" smtClean="0">
                <a:solidFill>
                  <a:schemeClr val="bg1"/>
                </a:solidFill>
                <a:latin typeface="Arial" pitchFamily="34" charset="0"/>
                <a:cs typeface="Arial" pitchFamily="34" charset="0"/>
              </a:rPr>
              <a:t>, </a:t>
            </a:r>
            <a:r>
              <a:rPr lang="es-ES" sz="2400" dirty="0">
                <a:solidFill>
                  <a:schemeClr val="bg1"/>
                </a:solidFill>
                <a:latin typeface="Arial" pitchFamily="34" charset="0"/>
                <a:cs typeface="Arial" pitchFamily="34" charset="0"/>
              </a:rPr>
              <a:t>era la negación del Derecho, en cuanto es </a:t>
            </a:r>
            <a:r>
              <a:rPr lang="es-ES" sz="2400" dirty="0" smtClean="0">
                <a:solidFill>
                  <a:schemeClr val="bg1"/>
                </a:solidFill>
                <a:latin typeface="Arial" pitchFamily="34" charset="0"/>
                <a:cs typeface="Arial" pitchFamily="34" charset="0"/>
              </a:rPr>
              <a:t>derecho</a:t>
            </a:r>
            <a:r>
              <a:rPr lang="es-ES" sz="2400" dirty="0">
                <a:solidFill>
                  <a:schemeClr val="bg1"/>
                </a:solidFill>
                <a:latin typeface="Arial" pitchFamily="34" charset="0"/>
                <a:cs typeface="Arial" pitchFamily="34" charset="0"/>
              </a:rPr>
              <a:t>, y la pena era la negación del delito: luego, la pena era la negación de la negación del Derecho. </a:t>
            </a:r>
            <a:endParaRPr lang="es-ES" sz="2400" dirty="0" smtClean="0">
              <a:solidFill>
                <a:schemeClr val="bg1"/>
              </a:solidFill>
              <a:latin typeface="Arial" pitchFamily="34" charset="0"/>
              <a:cs typeface="Arial" pitchFamily="34" charset="0"/>
            </a:endParaRPr>
          </a:p>
        </p:txBody>
      </p:sp>
      <p:cxnSp>
        <p:nvCxnSpPr>
          <p:cNvPr id="1027" name="1026 Conector recto"/>
          <p:cNvCxnSpPr>
            <a:stCxn id="63" idx="2"/>
            <a:endCxn id="60" idx="0"/>
          </p:cNvCxnSpPr>
          <p:nvPr/>
        </p:nvCxnSpPr>
        <p:spPr>
          <a:xfrm flipH="1">
            <a:off x="1189045" y="577319"/>
            <a:ext cx="1322512" cy="341477"/>
          </a:xfrm>
          <a:prstGeom prst="line">
            <a:avLst/>
          </a:prstGeom>
        </p:spPr>
        <p:style>
          <a:lnRef idx="3">
            <a:schemeClr val="accent1"/>
          </a:lnRef>
          <a:fillRef idx="0">
            <a:schemeClr val="accent1"/>
          </a:fillRef>
          <a:effectRef idx="2">
            <a:schemeClr val="accent1"/>
          </a:effectRef>
          <a:fontRef idx="minor">
            <a:schemeClr val="tx1"/>
          </a:fontRef>
        </p:style>
      </p:cxnSp>
      <p:sp>
        <p:nvSpPr>
          <p:cNvPr id="5" name="4 Rectángulo"/>
          <p:cNvSpPr/>
          <p:nvPr/>
        </p:nvSpPr>
        <p:spPr>
          <a:xfrm>
            <a:off x="-24300" y="1024700"/>
            <a:ext cx="2402389" cy="461665"/>
          </a:xfrm>
          <a:prstGeom prst="rect">
            <a:avLst/>
          </a:prstGeom>
        </p:spPr>
        <p:txBody>
          <a:bodyPr wrap="none">
            <a:spAutoFit/>
          </a:bodyPr>
          <a:lstStyle/>
          <a:p>
            <a:r>
              <a:rPr lang="es-ES" sz="2400" b="1" dirty="0">
                <a:solidFill>
                  <a:schemeClr val="bg1"/>
                </a:solidFill>
              </a:rPr>
              <a:t>La retribucionista</a:t>
            </a:r>
          </a:p>
        </p:txBody>
      </p:sp>
      <p:pic>
        <p:nvPicPr>
          <p:cNvPr id="2051" name="Picture 3" descr="C:\Users\Grueiro\Desktop\para estudiar\Kant.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7100" y="-7698"/>
            <a:ext cx="1866900" cy="13878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rueiro\Desktop\para estudiar\Hegel.jf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100" y="-7698"/>
            <a:ext cx="1905000" cy="1366223"/>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5338228" y="889904"/>
            <a:ext cx="1885949" cy="646331"/>
          </a:xfrm>
          <a:prstGeom prst="rect">
            <a:avLst/>
          </a:prstGeom>
          <a:noFill/>
        </p:spPr>
        <p:txBody>
          <a:bodyPr wrap="square" rtlCol="0">
            <a:spAutoFit/>
          </a:bodyPr>
          <a:lstStyle/>
          <a:p>
            <a:pPr algn="ctr"/>
            <a:r>
              <a:rPr lang="es-ES" sz="3600" b="1" dirty="0" smtClean="0">
                <a:solidFill>
                  <a:schemeClr val="bg1"/>
                </a:solidFill>
              </a:rPr>
              <a:t>Hegel</a:t>
            </a:r>
            <a:endParaRPr lang="es-ES" sz="3600" b="1" dirty="0">
              <a:solidFill>
                <a:schemeClr val="bg1"/>
              </a:solidFill>
            </a:endParaRPr>
          </a:p>
        </p:txBody>
      </p:sp>
      <p:sp>
        <p:nvSpPr>
          <p:cNvPr id="19" name="18 CuadroTexto"/>
          <p:cNvSpPr txBox="1"/>
          <p:nvPr/>
        </p:nvSpPr>
        <p:spPr>
          <a:xfrm>
            <a:off x="7224177" y="889904"/>
            <a:ext cx="1885949" cy="646331"/>
          </a:xfrm>
          <a:prstGeom prst="rect">
            <a:avLst/>
          </a:prstGeom>
          <a:noFill/>
        </p:spPr>
        <p:txBody>
          <a:bodyPr wrap="square" rtlCol="0">
            <a:spAutoFit/>
          </a:bodyPr>
          <a:lstStyle/>
          <a:p>
            <a:pPr algn="ctr"/>
            <a:r>
              <a:rPr lang="es-ES" sz="3600" b="1" dirty="0" smtClean="0">
                <a:solidFill>
                  <a:schemeClr val="bg1"/>
                </a:solidFill>
              </a:rPr>
              <a:t>Kant</a:t>
            </a:r>
            <a:endParaRPr lang="es-ES" sz="3600" b="1" dirty="0">
              <a:solidFill>
                <a:schemeClr val="bg1"/>
              </a:solidFill>
            </a:endParaRPr>
          </a:p>
        </p:txBody>
      </p:sp>
    </p:spTree>
    <p:extLst>
      <p:ext uri="{BB962C8B-B14F-4D97-AF65-F5344CB8AC3E}">
        <p14:creationId xmlns:p14="http://schemas.microsoft.com/office/powerpoint/2010/main" val="3547760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57 Grupo"/>
          <p:cNvGrpSpPr/>
          <p:nvPr/>
        </p:nvGrpSpPr>
        <p:grpSpPr>
          <a:xfrm>
            <a:off x="114806" y="70838"/>
            <a:ext cx="4793502" cy="506480"/>
            <a:chOff x="0" y="1646701"/>
            <a:chExt cx="3172149" cy="675307"/>
          </a:xfrm>
        </p:grpSpPr>
        <p:sp>
          <p:nvSpPr>
            <p:cNvPr id="62" name="61 Rectángulo"/>
            <p:cNvSpPr/>
            <p:nvPr/>
          </p:nvSpPr>
          <p:spPr>
            <a:xfrm>
              <a:off x="0" y="1646701"/>
              <a:ext cx="3172149" cy="6753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3" name="62 Rectángulo"/>
            <p:cNvSpPr/>
            <p:nvPr/>
          </p:nvSpPr>
          <p:spPr>
            <a:xfrm>
              <a:off x="0" y="1646701"/>
              <a:ext cx="3172149" cy="6753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400" b="1" kern="1200" dirty="0" smtClean="0"/>
                <a:t>Concepciones ius naturalista</a:t>
              </a:r>
              <a:endParaRPr lang="es-ES" sz="2400" b="1" kern="1200" dirty="0"/>
            </a:p>
          </p:txBody>
        </p:sp>
      </p:grpSp>
      <p:grpSp>
        <p:nvGrpSpPr>
          <p:cNvPr id="59" name="58 Grupo"/>
          <p:cNvGrpSpPr/>
          <p:nvPr/>
        </p:nvGrpSpPr>
        <p:grpSpPr>
          <a:xfrm>
            <a:off x="2" y="918796"/>
            <a:ext cx="2378089" cy="506480"/>
            <a:chOff x="683568" y="2420887"/>
            <a:chExt cx="1817739" cy="675307"/>
          </a:xfrm>
        </p:grpSpPr>
        <p:sp>
          <p:nvSpPr>
            <p:cNvPr id="60" name="59 Rectángulo"/>
            <p:cNvSpPr/>
            <p:nvPr/>
          </p:nvSpPr>
          <p:spPr>
            <a:xfrm>
              <a:off x="683568" y="2420887"/>
              <a:ext cx="1817739" cy="6753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60 Rectángulo"/>
            <p:cNvSpPr/>
            <p:nvPr/>
          </p:nvSpPr>
          <p:spPr>
            <a:xfrm>
              <a:off x="683568" y="2420887"/>
              <a:ext cx="1817739" cy="6753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s-ES" sz="2400" kern="1200" dirty="0"/>
            </a:p>
          </p:txBody>
        </p:sp>
      </p:grpSp>
      <p:sp>
        <p:nvSpPr>
          <p:cNvPr id="1024" name="1023 Rectángulo"/>
          <p:cNvSpPr/>
          <p:nvPr/>
        </p:nvSpPr>
        <p:spPr>
          <a:xfrm>
            <a:off x="2" y="1707654"/>
            <a:ext cx="9110122" cy="3046988"/>
          </a:xfrm>
          <a:prstGeom prst="rect">
            <a:avLst/>
          </a:prstGeom>
        </p:spPr>
        <p:txBody>
          <a:bodyPr wrap="square">
            <a:spAutoFit/>
          </a:bodyPr>
          <a:lstStyle/>
          <a:p>
            <a:pPr marL="342900" indent="-342900">
              <a:buFont typeface="Arial" pitchFamily="34" charset="0"/>
              <a:buChar char="•"/>
            </a:pPr>
            <a:r>
              <a:rPr lang="es-ES" sz="2400" dirty="0" smtClean="0">
                <a:solidFill>
                  <a:schemeClr val="bg1"/>
                </a:solidFill>
                <a:latin typeface="Arial" pitchFamily="34" charset="0"/>
                <a:cs typeface="Arial" pitchFamily="34" charset="0"/>
              </a:rPr>
              <a:t>Esta </a:t>
            </a:r>
            <a:r>
              <a:rPr lang="es-ES" sz="2400" dirty="0">
                <a:solidFill>
                  <a:schemeClr val="bg1"/>
                </a:solidFill>
                <a:latin typeface="Arial" pitchFamily="34" charset="0"/>
                <a:cs typeface="Arial" pitchFamily="34" charset="0"/>
              </a:rPr>
              <a:t>concepción filosófica se reflejó, en el terreno </a:t>
            </a:r>
            <a:r>
              <a:rPr lang="es-ES" sz="2400" dirty="0" smtClean="0">
                <a:solidFill>
                  <a:schemeClr val="bg1"/>
                </a:solidFill>
                <a:latin typeface="Arial" pitchFamily="34" charset="0"/>
                <a:cs typeface="Arial" pitchFamily="34" charset="0"/>
              </a:rPr>
              <a:t>jurídico-penal</a:t>
            </a:r>
            <a:r>
              <a:rPr lang="es-ES" sz="2400" dirty="0">
                <a:solidFill>
                  <a:schemeClr val="bg1"/>
                </a:solidFill>
                <a:latin typeface="Arial" pitchFamily="34" charset="0"/>
                <a:cs typeface="Arial" pitchFamily="34" charset="0"/>
              </a:rPr>
              <a:t>.</a:t>
            </a:r>
            <a:r>
              <a:rPr lang="es-ES" sz="2400" dirty="0" smtClean="0">
                <a:solidFill>
                  <a:schemeClr val="bg1"/>
                </a:solidFill>
                <a:latin typeface="Arial" pitchFamily="34" charset="0"/>
                <a:cs typeface="Arial" pitchFamily="34" charset="0"/>
              </a:rPr>
              <a:t> </a:t>
            </a:r>
          </a:p>
          <a:p>
            <a:pPr marL="342900" indent="-342900">
              <a:buFont typeface="Arial" pitchFamily="34" charset="0"/>
              <a:buChar char="•"/>
            </a:pPr>
            <a:r>
              <a:rPr lang="es-ES" sz="2400" dirty="0" smtClean="0">
                <a:solidFill>
                  <a:schemeClr val="bg1"/>
                </a:solidFill>
                <a:latin typeface="Arial" pitchFamily="34" charset="0"/>
                <a:cs typeface="Arial" pitchFamily="34" charset="0"/>
              </a:rPr>
              <a:t>El DP constituía </a:t>
            </a:r>
            <a:r>
              <a:rPr lang="es-ES" sz="2400" dirty="0">
                <a:solidFill>
                  <a:schemeClr val="bg1"/>
                </a:solidFill>
                <a:latin typeface="Arial" pitchFamily="34" charset="0"/>
                <a:cs typeface="Arial" pitchFamily="34" charset="0"/>
              </a:rPr>
              <a:t>un derecho natural inmutable, anterior a las convenciones humanas </a:t>
            </a:r>
            <a:r>
              <a:rPr lang="es-ES" sz="2400" dirty="0" smtClean="0">
                <a:solidFill>
                  <a:schemeClr val="bg1"/>
                </a:solidFill>
                <a:latin typeface="Arial" pitchFamily="34" charset="0"/>
                <a:cs typeface="Arial" pitchFamily="34" charset="0"/>
              </a:rPr>
              <a:t>y </a:t>
            </a:r>
            <a:r>
              <a:rPr lang="es-ES" sz="2400" dirty="0">
                <a:solidFill>
                  <a:schemeClr val="bg1"/>
                </a:solidFill>
                <a:latin typeface="Arial" pitchFamily="34" charset="0"/>
                <a:cs typeface="Arial" pitchFamily="34" charset="0"/>
              </a:rPr>
              <a:t>cuyo fundamento radicaba en el derecho que asiste al hombre de conservar su felicidad.  </a:t>
            </a:r>
            <a:endParaRPr lang="es-ES" sz="2400" dirty="0" smtClean="0">
              <a:solidFill>
                <a:schemeClr val="bg1"/>
              </a:solidFill>
              <a:latin typeface="Arial" pitchFamily="34" charset="0"/>
              <a:cs typeface="Arial" pitchFamily="34" charset="0"/>
            </a:endParaRPr>
          </a:p>
          <a:p>
            <a:pPr marL="342900" indent="-342900">
              <a:buFont typeface="Arial" pitchFamily="34" charset="0"/>
              <a:buChar char="•"/>
            </a:pPr>
            <a:r>
              <a:rPr lang="es-ES" sz="2400" dirty="0" smtClean="0">
                <a:solidFill>
                  <a:schemeClr val="bg1"/>
                </a:solidFill>
                <a:latin typeface="Arial" pitchFamily="34" charset="0"/>
                <a:cs typeface="Arial" pitchFamily="34" charset="0"/>
              </a:rPr>
              <a:t>Se </a:t>
            </a:r>
            <a:r>
              <a:rPr lang="es-ES" sz="2400" dirty="0">
                <a:solidFill>
                  <a:schemeClr val="bg1"/>
                </a:solidFill>
                <a:latin typeface="Arial" pitchFamily="34" charset="0"/>
                <a:cs typeface="Arial" pitchFamily="34" charset="0"/>
              </a:rPr>
              <a:t>trata de un derecho de </a:t>
            </a:r>
            <a:r>
              <a:rPr lang="es-ES" sz="2400" dirty="0" smtClean="0">
                <a:solidFill>
                  <a:schemeClr val="bg1"/>
                </a:solidFill>
                <a:latin typeface="Arial" pitchFamily="34" charset="0"/>
                <a:cs typeface="Arial" pitchFamily="34" charset="0"/>
              </a:rPr>
              <a:t>defensa a </a:t>
            </a:r>
            <a:r>
              <a:rPr lang="es-ES" sz="2400" dirty="0">
                <a:solidFill>
                  <a:schemeClr val="bg1"/>
                </a:solidFill>
                <a:latin typeface="Arial" pitchFamily="34" charset="0"/>
                <a:cs typeface="Arial" pitchFamily="34" charset="0"/>
              </a:rPr>
              <a:t>conservar la felicidad, se ponen en funcionamiento como consecuencia del mal que es capaz de causar el delincuente con el delito.</a:t>
            </a:r>
            <a:endParaRPr lang="es-ES" sz="2400" dirty="0" smtClean="0">
              <a:solidFill>
                <a:schemeClr val="bg1"/>
              </a:solidFill>
              <a:latin typeface="Arial" pitchFamily="34" charset="0"/>
              <a:cs typeface="Arial" pitchFamily="34" charset="0"/>
            </a:endParaRPr>
          </a:p>
        </p:txBody>
      </p:sp>
      <p:cxnSp>
        <p:nvCxnSpPr>
          <p:cNvPr id="1027" name="1026 Conector recto"/>
          <p:cNvCxnSpPr>
            <a:stCxn id="63" idx="2"/>
            <a:endCxn id="60" idx="0"/>
          </p:cNvCxnSpPr>
          <p:nvPr/>
        </p:nvCxnSpPr>
        <p:spPr>
          <a:xfrm flipH="1">
            <a:off x="1189045" y="577319"/>
            <a:ext cx="1322512" cy="341477"/>
          </a:xfrm>
          <a:prstGeom prst="line">
            <a:avLst/>
          </a:prstGeom>
        </p:spPr>
        <p:style>
          <a:lnRef idx="3">
            <a:schemeClr val="accent1"/>
          </a:lnRef>
          <a:fillRef idx="0">
            <a:schemeClr val="accent1"/>
          </a:fillRef>
          <a:effectRef idx="2">
            <a:schemeClr val="accent1"/>
          </a:effectRef>
          <a:fontRef idx="minor">
            <a:schemeClr val="tx1"/>
          </a:fontRef>
        </p:style>
      </p:cxnSp>
      <p:sp>
        <p:nvSpPr>
          <p:cNvPr id="5" name="4 Rectángulo"/>
          <p:cNvSpPr/>
          <p:nvPr/>
        </p:nvSpPr>
        <p:spPr>
          <a:xfrm>
            <a:off x="-24300" y="1024700"/>
            <a:ext cx="2402389" cy="461665"/>
          </a:xfrm>
          <a:prstGeom prst="rect">
            <a:avLst/>
          </a:prstGeom>
        </p:spPr>
        <p:txBody>
          <a:bodyPr wrap="square">
            <a:spAutoFit/>
          </a:bodyPr>
          <a:lstStyle/>
          <a:p>
            <a:pPr algn="ctr"/>
            <a:r>
              <a:rPr lang="es-ES" sz="2400" b="1" dirty="0">
                <a:solidFill>
                  <a:schemeClr val="bg1"/>
                </a:solidFill>
              </a:rPr>
              <a:t>La utilitarista</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88224" y="-7698"/>
            <a:ext cx="2521900" cy="1387823"/>
          </a:xfrm>
          <a:prstGeom prst="rect">
            <a:avLst/>
          </a:prstGeom>
          <a:noFill/>
          <a:extLst>
            <a:ext uri="{909E8E84-426E-40DD-AFC4-6F175D3DCCD1}">
              <a14:hiddenFill xmlns:a14="http://schemas.microsoft.com/office/drawing/2010/main">
                <a:solidFill>
                  <a:srgbClr val="FFFFFF"/>
                </a:solidFill>
              </a14:hiddenFill>
            </a:ext>
          </a:extLst>
        </p:spPr>
      </p:pic>
      <p:sp>
        <p:nvSpPr>
          <p:cNvPr id="19" name="18 CuadroTexto"/>
          <p:cNvSpPr txBox="1"/>
          <p:nvPr/>
        </p:nvSpPr>
        <p:spPr>
          <a:xfrm>
            <a:off x="6588226" y="889904"/>
            <a:ext cx="2521901" cy="646331"/>
          </a:xfrm>
          <a:prstGeom prst="rect">
            <a:avLst/>
          </a:prstGeom>
          <a:noFill/>
        </p:spPr>
        <p:txBody>
          <a:bodyPr wrap="square" rtlCol="0">
            <a:spAutoFit/>
          </a:bodyPr>
          <a:lstStyle/>
          <a:p>
            <a:pPr algn="ctr"/>
            <a:r>
              <a:rPr lang="es-ES" sz="3600" b="1" dirty="0">
                <a:solidFill>
                  <a:schemeClr val="bg1"/>
                </a:solidFill>
              </a:rPr>
              <a:t>Romagnosi</a:t>
            </a:r>
          </a:p>
        </p:txBody>
      </p:sp>
    </p:spTree>
    <p:extLst>
      <p:ext uri="{BB962C8B-B14F-4D97-AF65-F5344CB8AC3E}">
        <p14:creationId xmlns:p14="http://schemas.microsoft.com/office/powerpoint/2010/main" val="4215803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57 Grupo"/>
          <p:cNvGrpSpPr/>
          <p:nvPr/>
        </p:nvGrpSpPr>
        <p:grpSpPr>
          <a:xfrm>
            <a:off x="114806" y="70838"/>
            <a:ext cx="4793502" cy="506480"/>
            <a:chOff x="0" y="1646701"/>
            <a:chExt cx="3172149" cy="675307"/>
          </a:xfrm>
        </p:grpSpPr>
        <p:sp>
          <p:nvSpPr>
            <p:cNvPr id="62" name="61 Rectángulo"/>
            <p:cNvSpPr/>
            <p:nvPr/>
          </p:nvSpPr>
          <p:spPr>
            <a:xfrm>
              <a:off x="0" y="1646701"/>
              <a:ext cx="3172149" cy="6753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3" name="62 Rectángulo"/>
            <p:cNvSpPr/>
            <p:nvPr/>
          </p:nvSpPr>
          <p:spPr>
            <a:xfrm>
              <a:off x="0" y="1646701"/>
              <a:ext cx="3172149" cy="6753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400" b="1" kern="1200" dirty="0" smtClean="0"/>
                <a:t>Concepciones ius naturalista</a:t>
              </a:r>
              <a:endParaRPr lang="es-ES" sz="2400" b="1" kern="1200" dirty="0"/>
            </a:p>
          </p:txBody>
        </p:sp>
      </p:grpSp>
      <p:grpSp>
        <p:nvGrpSpPr>
          <p:cNvPr id="59" name="58 Grupo"/>
          <p:cNvGrpSpPr/>
          <p:nvPr/>
        </p:nvGrpSpPr>
        <p:grpSpPr>
          <a:xfrm>
            <a:off x="2" y="918796"/>
            <a:ext cx="2378089" cy="455857"/>
            <a:chOff x="683568" y="2420887"/>
            <a:chExt cx="1817739" cy="675307"/>
          </a:xfrm>
        </p:grpSpPr>
        <p:sp>
          <p:nvSpPr>
            <p:cNvPr id="60" name="59 Rectángulo"/>
            <p:cNvSpPr/>
            <p:nvPr/>
          </p:nvSpPr>
          <p:spPr>
            <a:xfrm>
              <a:off x="683568" y="2420887"/>
              <a:ext cx="1817739" cy="6753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60 Rectángulo"/>
            <p:cNvSpPr/>
            <p:nvPr/>
          </p:nvSpPr>
          <p:spPr>
            <a:xfrm>
              <a:off x="683568" y="2420887"/>
              <a:ext cx="1817739" cy="6753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s-ES" sz="2400" kern="1200" dirty="0"/>
            </a:p>
          </p:txBody>
        </p:sp>
      </p:grpSp>
      <p:sp>
        <p:nvSpPr>
          <p:cNvPr id="1024" name="1023 Rectángulo"/>
          <p:cNvSpPr/>
          <p:nvPr/>
        </p:nvSpPr>
        <p:spPr>
          <a:xfrm>
            <a:off x="114806" y="1491654"/>
            <a:ext cx="8995318" cy="3539430"/>
          </a:xfrm>
          <a:prstGeom prst="rect">
            <a:avLst/>
          </a:prstGeom>
        </p:spPr>
        <p:txBody>
          <a:bodyPr wrap="square">
            <a:spAutoFit/>
          </a:bodyPr>
          <a:lstStyle/>
          <a:p>
            <a:pPr marL="342900" indent="-342900">
              <a:buFont typeface="Arial" pitchFamily="34" charset="0"/>
              <a:buChar char="•"/>
            </a:pPr>
            <a:r>
              <a:rPr lang="es-ES" sz="2800" dirty="0">
                <a:solidFill>
                  <a:schemeClr val="bg1"/>
                </a:solidFill>
                <a:latin typeface="Arial" pitchFamily="34" charset="0"/>
                <a:cs typeface="Arial" pitchFamily="34" charset="0"/>
              </a:rPr>
              <a:t>El fundamento del Derecho penal radicaba, por consiguiente, en la necesidad de proteger los derechos de los hombres, consagrados en la ley jurídica y emanada de la ley natural suprema. </a:t>
            </a:r>
            <a:endParaRPr lang="es-ES" sz="2800" dirty="0" smtClean="0">
              <a:solidFill>
                <a:schemeClr val="bg1"/>
              </a:solidFill>
              <a:latin typeface="Arial" pitchFamily="34" charset="0"/>
              <a:cs typeface="Arial" pitchFamily="34" charset="0"/>
            </a:endParaRPr>
          </a:p>
          <a:p>
            <a:pPr marL="342900" indent="-342900">
              <a:buFont typeface="Arial" pitchFamily="34" charset="0"/>
              <a:buChar char="•"/>
            </a:pPr>
            <a:r>
              <a:rPr lang="es-ES" sz="2800" dirty="0">
                <a:solidFill>
                  <a:schemeClr val="bg1"/>
                </a:solidFill>
                <a:latin typeface="Arial" pitchFamily="34" charset="0"/>
                <a:cs typeface="Arial" pitchFamily="34" charset="0"/>
              </a:rPr>
              <a:t>La tutela jurídica </a:t>
            </a:r>
            <a:r>
              <a:rPr lang="es-ES" sz="2800" dirty="0" smtClean="0">
                <a:solidFill>
                  <a:schemeClr val="bg1"/>
                </a:solidFill>
                <a:latin typeface="Arial" pitchFamily="34" charset="0"/>
                <a:cs typeface="Arial" pitchFamily="34" charset="0"/>
              </a:rPr>
              <a:t>se </a:t>
            </a:r>
            <a:r>
              <a:rPr lang="es-ES" sz="2800" dirty="0">
                <a:solidFill>
                  <a:schemeClr val="bg1"/>
                </a:solidFill>
                <a:latin typeface="Arial" pitchFamily="34" charset="0"/>
                <a:cs typeface="Arial" pitchFamily="34" charset="0"/>
              </a:rPr>
              <a:t>convirtió, de este modo, en el fundamento absoluto del Derecho penal, del delito, de la pena  y del procedimiento penal, es decir, de todo el sistema. </a:t>
            </a:r>
            <a:endParaRPr lang="es-ES" sz="2800" dirty="0" smtClean="0">
              <a:solidFill>
                <a:schemeClr val="bg1"/>
              </a:solidFill>
              <a:latin typeface="Arial" pitchFamily="34" charset="0"/>
              <a:cs typeface="Arial" pitchFamily="34" charset="0"/>
            </a:endParaRPr>
          </a:p>
        </p:txBody>
      </p:sp>
      <p:cxnSp>
        <p:nvCxnSpPr>
          <p:cNvPr id="1027" name="1026 Conector recto"/>
          <p:cNvCxnSpPr>
            <a:stCxn id="63" idx="2"/>
            <a:endCxn id="60" idx="0"/>
          </p:cNvCxnSpPr>
          <p:nvPr/>
        </p:nvCxnSpPr>
        <p:spPr>
          <a:xfrm flipH="1">
            <a:off x="1189045" y="577319"/>
            <a:ext cx="1322512" cy="341477"/>
          </a:xfrm>
          <a:prstGeom prst="line">
            <a:avLst/>
          </a:prstGeom>
        </p:spPr>
        <p:style>
          <a:lnRef idx="3">
            <a:schemeClr val="accent1"/>
          </a:lnRef>
          <a:fillRef idx="0">
            <a:schemeClr val="accent1"/>
          </a:fillRef>
          <a:effectRef idx="2">
            <a:schemeClr val="accent1"/>
          </a:effectRef>
          <a:fontRef idx="minor">
            <a:schemeClr val="tx1"/>
          </a:fontRef>
        </p:style>
      </p:cxnSp>
      <p:sp>
        <p:nvSpPr>
          <p:cNvPr id="5" name="4 Rectángulo"/>
          <p:cNvSpPr/>
          <p:nvPr/>
        </p:nvSpPr>
        <p:spPr>
          <a:xfrm>
            <a:off x="-26161" y="885114"/>
            <a:ext cx="2402389" cy="523220"/>
          </a:xfrm>
          <a:prstGeom prst="rect">
            <a:avLst/>
          </a:prstGeom>
        </p:spPr>
        <p:txBody>
          <a:bodyPr wrap="square">
            <a:spAutoFit/>
          </a:bodyPr>
          <a:lstStyle/>
          <a:p>
            <a:pPr algn="ctr"/>
            <a:r>
              <a:rPr lang="es-ES" sz="2800" b="1" dirty="0">
                <a:solidFill>
                  <a:schemeClr val="bg1"/>
                </a:solidFill>
              </a:rPr>
              <a:t>La ecléctica</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88224" y="0"/>
            <a:ext cx="2521900" cy="1610616"/>
          </a:xfrm>
          <a:prstGeom prst="rect">
            <a:avLst/>
          </a:prstGeom>
          <a:noFill/>
          <a:extLst>
            <a:ext uri="{909E8E84-426E-40DD-AFC4-6F175D3DCCD1}">
              <a14:hiddenFill xmlns:a14="http://schemas.microsoft.com/office/drawing/2010/main">
                <a:solidFill>
                  <a:srgbClr val="FFFFFF"/>
                </a:solidFill>
              </a14:hiddenFill>
            </a:ext>
          </a:extLst>
        </p:spPr>
      </p:pic>
      <p:sp>
        <p:nvSpPr>
          <p:cNvPr id="19" name="18 CuadroTexto"/>
          <p:cNvSpPr txBox="1"/>
          <p:nvPr/>
        </p:nvSpPr>
        <p:spPr>
          <a:xfrm>
            <a:off x="6588224" y="1125869"/>
            <a:ext cx="2555776" cy="646331"/>
          </a:xfrm>
          <a:prstGeom prst="rect">
            <a:avLst/>
          </a:prstGeom>
          <a:noFill/>
        </p:spPr>
        <p:txBody>
          <a:bodyPr wrap="square" rtlCol="0">
            <a:spAutoFit/>
          </a:bodyPr>
          <a:lstStyle/>
          <a:p>
            <a:pPr algn="ctr"/>
            <a:r>
              <a:rPr lang="es-ES" sz="3600" b="1" dirty="0">
                <a:solidFill>
                  <a:schemeClr val="bg1"/>
                </a:solidFill>
              </a:rPr>
              <a:t>C</a:t>
            </a:r>
            <a:r>
              <a:rPr lang="es-ES" sz="3600" b="1" dirty="0" smtClean="0">
                <a:solidFill>
                  <a:schemeClr val="bg1"/>
                </a:solidFill>
              </a:rPr>
              <a:t>arrara</a:t>
            </a:r>
            <a:endParaRPr lang="es-ES" sz="3600" b="1" dirty="0">
              <a:solidFill>
                <a:schemeClr val="bg1"/>
              </a:solidFill>
            </a:endParaRPr>
          </a:p>
        </p:txBody>
      </p:sp>
    </p:spTree>
    <p:extLst>
      <p:ext uri="{BB962C8B-B14F-4D97-AF65-F5344CB8AC3E}">
        <p14:creationId xmlns:p14="http://schemas.microsoft.com/office/powerpoint/2010/main" val="1694839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1142413332"/>
              </p:ext>
            </p:extLst>
          </p:nvPr>
        </p:nvGraphicFramePr>
        <p:xfrm>
          <a:off x="0" y="0"/>
          <a:ext cx="9144000"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9264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57 Grupo"/>
          <p:cNvGrpSpPr/>
          <p:nvPr/>
        </p:nvGrpSpPr>
        <p:grpSpPr>
          <a:xfrm>
            <a:off x="114806" y="70838"/>
            <a:ext cx="4793502" cy="506480"/>
            <a:chOff x="0" y="1646701"/>
            <a:chExt cx="3172149" cy="675307"/>
          </a:xfrm>
        </p:grpSpPr>
        <p:sp>
          <p:nvSpPr>
            <p:cNvPr id="62" name="61 Rectángulo"/>
            <p:cNvSpPr/>
            <p:nvPr/>
          </p:nvSpPr>
          <p:spPr>
            <a:xfrm>
              <a:off x="0" y="1646701"/>
              <a:ext cx="3172149" cy="6753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3" name="62 Rectángulo"/>
            <p:cNvSpPr/>
            <p:nvPr/>
          </p:nvSpPr>
          <p:spPr>
            <a:xfrm>
              <a:off x="0" y="1646701"/>
              <a:ext cx="3172149" cy="6753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400" b="1" kern="1200" dirty="0" smtClean="0"/>
                <a:t>Concepciones </a:t>
              </a:r>
              <a:r>
                <a:rPr lang="es-ES_tradnl" sz="2400" b="1" dirty="0" smtClean="0"/>
                <a:t>positivista </a:t>
              </a:r>
              <a:endParaRPr lang="es-ES" sz="2400" b="1" kern="1200" dirty="0"/>
            </a:p>
          </p:txBody>
        </p:sp>
      </p:grpSp>
      <p:grpSp>
        <p:nvGrpSpPr>
          <p:cNvPr id="59" name="58 Grupo"/>
          <p:cNvGrpSpPr/>
          <p:nvPr/>
        </p:nvGrpSpPr>
        <p:grpSpPr>
          <a:xfrm>
            <a:off x="0" y="993177"/>
            <a:ext cx="2984775" cy="517413"/>
            <a:chOff x="683568" y="2420887"/>
            <a:chExt cx="1817739" cy="675307"/>
          </a:xfrm>
        </p:grpSpPr>
        <p:sp>
          <p:nvSpPr>
            <p:cNvPr id="60" name="59 Rectángulo"/>
            <p:cNvSpPr/>
            <p:nvPr/>
          </p:nvSpPr>
          <p:spPr>
            <a:xfrm>
              <a:off x="683568" y="2420887"/>
              <a:ext cx="1817739" cy="6753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60 Rectángulo"/>
            <p:cNvSpPr/>
            <p:nvPr/>
          </p:nvSpPr>
          <p:spPr>
            <a:xfrm>
              <a:off x="683568" y="2420887"/>
              <a:ext cx="1817739" cy="6753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s-ES" sz="2400" kern="1200" dirty="0"/>
            </a:p>
          </p:txBody>
        </p:sp>
      </p:grpSp>
      <p:sp>
        <p:nvSpPr>
          <p:cNvPr id="1024" name="1023 Rectángulo"/>
          <p:cNvSpPr/>
          <p:nvPr/>
        </p:nvSpPr>
        <p:spPr>
          <a:xfrm>
            <a:off x="154784" y="2097572"/>
            <a:ext cx="8995318" cy="1200329"/>
          </a:xfrm>
          <a:prstGeom prst="rect">
            <a:avLst/>
          </a:prstGeom>
        </p:spPr>
        <p:txBody>
          <a:bodyPr wrap="square">
            <a:spAutoFit/>
          </a:bodyPr>
          <a:lstStyle/>
          <a:p>
            <a:pPr marL="342900" indent="-342900">
              <a:buFont typeface="Arial" pitchFamily="34" charset="0"/>
              <a:buChar char="•"/>
            </a:pPr>
            <a:r>
              <a:rPr lang="es-ES" sz="2400" dirty="0">
                <a:solidFill>
                  <a:schemeClr val="bg1"/>
                </a:solidFill>
                <a:latin typeface="Arial" pitchFamily="34" charset="0"/>
                <a:cs typeface="Arial" pitchFamily="34" charset="0"/>
              </a:rPr>
              <a:t>Su representante Cesar Lombroso tuvo mas representación en la criminología que en le derecho penal. Todo su estudio se concentró en el Delincuente considerado como nato</a:t>
            </a:r>
            <a:endParaRPr lang="es-ES" sz="2400" dirty="0" smtClean="0">
              <a:solidFill>
                <a:schemeClr val="bg1"/>
              </a:solidFill>
              <a:latin typeface="Arial" pitchFamily="34" charset="0"/>
              <a:cs typeface="Arial" pitchFamily="34" charset="0"/>
            </a:endParaRPr>
          </a:p>
        </p:txBody>
      </p:sp>
      <p:cxnSp>
        <p:nvCxnSpPr>
          <p:cNvPr id="1027" name="1026 Conector recto"/>
          <p:cNvCxnSpPr>
            <a:stCxn id="63" idx="2"/>
            <a:endCxn id="60" idx="0"/>
          </p:cNvCxnSpPr>
          <p:nvPr/>
        </p:nvCxnSpPr>
        <p:spPr>
          <a:xfrm flipH="1">
            <a:off x="1492388" y="577318"/>
            <a:ext cx="1019169" cy="415859"/>
          </a:xfrm>
          <a:prstGeom prst="line">
            <a:avLst/>
          </a:prstGeom>
        </p:spPr>
        <p:style>
          <a:lnRef idx="3">
            <a:schemeClr val="accent1"/>
          </a:lnRef>
          <a:fillRef idx="0">
            <a:schemeClr val="accent1"/>
          </a:fillRef>
          <a:effectRef idx="2">
            <a:schemeClr val="accent1"/>
          </a:effectRef>
          <a:fontRef idx="minor">
            <a:schemeClr val="tx1"/>
          </a:fontRef>
        </p:style>
      </p:cxnSp>
      <p:sp>
        <p:nvSpPr>
          <p:cNvPr id="5" name="4 Rectángulo"/>
          <p:cNvSpPr/>
          <p:nvPr/>
        </p:nvSpPr>
        <p:spPr>
          <a:xfrm>
            <a:off x="57403" y="974188"/>
            <a:ext cx="2869969" cy="523220"/>
          </a:xfrm>
          <a:prstGeom prst="rect">
            <a:avLst/>
          </a:prstGeom>
        </p:spPr>
        <p:txBody>
          <a:bodyPr wrap="square">
            <a:spAutoFit/>
          </a:bodyPr>
          <a:lstStyle/>
          <a:p>
            <a:pPr algn="ctr"/>
            <a:r>
              <a:rPr lang="es-ES" sz="2800" b="1" dirty="0">
                <a:solidFill>
                  <a:schemeClr val="bg1"/>
                </a:solidFill>
              </a:rPr>
              <a:t>La antropología</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76256" y="0"/>
            <a:ext cx="2267744" cy="1610616"/>
          </a:xfrm>
          <a:prstGeom prst="rect">
            <a:avLst/>
          </a:prstGeom>
          <a:noFill/>
          <a:extLst>
            <a:ext uri="{909E8E84-426E-40DD-AFC4-6F175D3DCCD1}">
              <a14:hiddenFill xmlns:a14="http://schemas.microsoft.com/office/drawing/2010/main">
                <a:solidFill>
                  <a:srgbClr val="FFFFFF"/>
                </a:solidFill>
              </a14:hiddenFill>
            </a:ext>
          </a:extLst>
        </p:spPr>
      </p:pic>
      <p:sp>
        <p:nvSpPr>
          <p:cNvPr id="19" name="18 CuadroTexto"/>
          <p:cNvSpPr txBox="1"/>
          <p:nvPr/>
        </p:nvSpPr>
        <p:spPr>
          <a:xfrm>
            <a:off x="6876256" y="956995"/>
            <a:ext cx="2267744" cy="646331"/>
          </a:xfrm>
          <a:prstGeom prst="rect">
            <a:avLst/>
          </a:prstGeom>
          <a:noFill/>
        </p:spPr>
        <p:txBody>
          <a:bodyPr wrap="square" rtlCol="0">
            <a:spAutoFit/>
          </a:bodyPr>
          <a:lstStyle/>
          <a:p>
            <a:pPr algn="ctr"/>
            <a:r>
              <a:rPr lang="es-ES" sz="3600" b="1" dirty="0">
                <a:solidFill>
                  <a:schemeClr val="bg1"/>
                </a:solidFill>
              </a:rPr>
              <a:t>Lombroso</a:t>
            </a:r>
          </a:p>
        </p:txBody>
      </p:sp>
    </p:spTree>
    <p:extLst>
      <p:ext uri="{BB962C8B-B14F-4D97-AF65-F5344CB8AC3E}">
        <p14:creationId xmlns:p14="http://schemas.microsoft.com/office/powerpoint/2010/main" val="2564678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57 Grupo"/>
          <p:cNvGrpSpPr/>
          <p:nvPr/>
        </p:nvGrpSpPr>
        <p:grpSpPr>
          <a:xfrm>
            <a:off x="114806" y="70838"/>
            <a:ext cx="4793502" cy="506480"/>
            <a:chOff x="0" y="1646701"/>
            <a:chExt cx="3172149" cy="675307"/>
          </a:xfrm>
        </p:grpSpPr>
        <p:sp>
          <p:nvSpPr>
            <p:cNvPr id="62" name="61 Rectángulo"/>
            <p:cNvSpPr/>
            <p:nvPr/>
          </p:nvSpPr>
          <p:spPr>
            <a:xfrm>
              <a:off x="0" y="1646701"/>
              <a:ext cx="3172149" cy="6753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3" name="62 Rectángulo"/>
            <p:cNvSpPr/>
            <p:nvPr/>
          </p:nvSpPr>
          <p:spPr>
            <a:xfrm>
              <a:off x="0" y="1646701"/>
              <a:ext cx="3172149" cy="6753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400" b="1" kern="1200" dirty="0" smtClean="0"/>
                <a:t>Concepciones </a:t>
              </a:r>
              <a:r>
                <a:rPr lang="es-ES_tradnl" sz="2400" b="1" dirty="0" smtClean="0"/>
                <a:t>positivista </a:t>
              </a:r>
              <a:endParaRPr lang="es-ES" sz="2400" b="1" kern="1200" dirty="0"/>
            </a:p>
          </p:txBody>
        </p:sp>
      </p:grpSp>
      <p:grpSp>
        <p:nvGrpSpPr>
          <p:cNvPr id="59" name="58 Grupo"/>
          <p:cNvGrpSpPr/>
          <p:nvPr/>
        </p:nvGrpSpPr>
        <p:grpSpPr>
          <a:xfrm>
            <a:off x="0" y="993177"/>
            <a:ext cx="2984775" cy="517413"/>
            <a:chOff x="683568" y="2420887"/>
            <a:chExt cx="1817739" cy="675307"/>
          </a:xfrm>
        </p:grpSpPr>
        <p:sp>
          <p:nvSpPr>
            <p:cNvPr id="60" name="59 Rectángulo"/>
            <p:cNvSpPr/>
            <p:nvPr/>
          </p:nvSpPr>
          <p:spPr>
            <a:xfrm>
              <a:off x="683568" y="2420887"/>
              <a:ext cx="1817739" cy="6753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60 Rectángulo"/>
            <p:cNvSpPr/>
            <p:nvPr/>
          </p:nvSpPr>
          <p:spPr>
            <a:xfrm>
              <a:off x="683568" y="2420887"/>
              <a:ext cx="1817739" cy="6753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s-ES" sz="2400" kern="1200" dirty="0"/>
            </a:p>
          </p:txBody>
        </p:sp>
      </p:grpSp>
      <p:sp>
        <p:nvSpPr>
          <p:cNvPr id="1024" name="1023 Rectángulo"/>
          <p:cNvSpPr/>
          <p:nvPr/>
        </p:nvSpPr>
        <p:spPr>
          <a:xfrm>
            <a:off x="154784" y="2097572"/>
            <a:ext cx="8995318" cy="2677656"/>
          </a:xfrm>
          <a:prstGeom prst="rect">
            <a:avLst/>
          </a:prstGeom>
        </p:spPr>
        <p:txBody>
          <a:bodyPr wrap="square">
            <a:spAutoFit/>
          </a:bodyPr>
          <a:lstStyle/>
          <a:p>
            <a:pPr marL="342900" indent="-342900">
              <a:buFont typeface="Arial" pitchFamily="34" charset="0"/>
              <a:buChar char="•"/>
            </a:pPr>
            <a:r>
              <a:rPr lang="es-ES" sz="2400" dirty="0" smtClean="0">
                <a:solidFill>
                  <a:schemeClr val="bg1"/>
                </a:solidFill>
                <a:latin typeface="Arial" pitchFamily="34" charset="0"/>
                <a:cs typeface="Arial" pitchFamily="34" charset="0"/>
              </a:rPr>
              <a:t>Supuso </a:t>
            </a:r>
            <a:r>
              <a:rPr lang="es-ES" sz="2400" dirty="0">
                <a:solidFill>
                  <a:schemeClr val="bg1"/>
                </a:solidFill>
                <a:latin typeface="Arial" pitchFamily="34" charset="0"/>
                <a:cs typeface="Arial" pitchFamily="34" charset="0"/>
              </a:rPr>
              <a:t>algo mas que el estudio del derecho positivo. </a:t>
            </a:r>
            <a:endParaRPr lang="es-ES" sz="2400" dirty="0" smtClean="0">
              <a:solidFill>
                <a:schemeClr val="bg1"/>
              </a:solidFill>
              <a:latin typeface="Arial" pitchFamily="34" charset="0"/>
              <a:cs typeface="Arial" pitchFamily="34" charset="0"/>
            </a:endParaRPr>
          </a:p>
          <a:p>
            <a:pPr marL="342900" indent="-342900">
              <a:buFont typeface="Arial" pitchFamily="34" charset="0"/>
              <a:buChar char="•"/>
            </a:pPr>
            <a:r>
              <a:rPr lang="es-ES" sz="2400" dirty="0" smtClean="0">
                <a:solidFill>
                  <a:schemeClr val="bg1"/>
                </a:solidFill>
                <a:latin typeface="Arial" pitchFamily="34" charset="0"/>
                <a:cs typeface="Arial" pitchFamily="34" charset="0"/>
              </a:rPr>
              <a:t>Negó </a:t>
            </a:r>
            <a:r>
              <a:rPr lang="es-ES" sz="2400" dirty="0">
                <a:solidFill>
                  <a:schemeClr val="bg1"/>
                </a:solidFill>
                <a:latin typeface="Arial" pitchFamily="34" charset="0"/>
                <a:cs typeface="Arial" pitchFamily="34" charset="0"/>
              </a:rPr>
              <a:t>la licitud de introducir juicios de valor o referencias a la realidad social (consideradas metajuridicas) en la tarea teórica.  </a:t>
            </a:r>
            <a:endParaRPr lang="es-ES" sz="2400" dirty="0" smtClean="0">
              <a:solidFill>
                <a:schemeClr val="bg1"/>
              </a:solidFill>
              <a:latin typeface="Arial" pitchFamily="34" charset="0"/>
              <a:cs typeface="Arial" pitchFamily="34" charset="0"/>
            </a:endParaRPr>
          </a:p>
          <a:p>
            <a:pPr marL="342900" indent="-342900">
              <a:buFont typeface="Arial" pitchFamily="34" charset="0"/>
              <a:buChar char="•"/>
            </a:pPr>
            <a:r>
              <a:rPr lang="es-ES" sz="2400" dirty="0" smtClean="0">
                <a:solidFill>
                  <a:schemeClr val="bg1"/>
                </a:solidFill>
                <a:latin typeface="Arial" pitchFamily="34" charset="0"/>
                <a:cs typeface="Arial" pitchFamily="34" charset="0"/>
              </a:rPr>
              <a:t>De </a:t>
            </a:r>
            <a:r>
              <a:rPr lang="es-ES" sz="2400" dirty="0">
                <a:solidFill>
                  <a:schemeClr val="bg1"/>
                </a:solidFill>
                <a:latin typeface="Arial" pitchFamily="34" charset="0"/>
                <a:cs typeface="Arial" pitchFamily="34" charset="0"/>
              </a:rPr>
              <a:t>este modo,  el derecho positivo fue convertido por Binding en dogma metafísico, que era precisamente lo que intentaba combatir.</a:t>
            </a:r>
            <a:endParaRPr lang="es-ES" sz="2400" dirty="0" smtClean="0">
              <a:solidFill>
                <a:schemeClr val="bg1"/>
              </a:solidFill>
              <a:latin typeface="Arial" pitchFamily="34" charset="0"/>
              <a:cs typeface="Arial" pitchFamily="34" charset="0"/>
            </a:endParaRPr>
          </a:p>
        </p:txBody>
      </p:sp>
      <p:cxnSp>
        <p:nvCxnSpPr>
          <p:cNvPr id="1027" name="1026 Conector recto"/>
          <p:cNvCxnSpPr>
            <a:stCxn id="63" idx="2"/>
            <a:endCxn id="60" idx="0"/>
          </p:cNvCxnSpPr>
          <p:nvPr/>
        </p:nvCxnSpPr>
        <p:spPr>
          <a:xfrm flipH="1">
            <a:off x="1492388" y="577318"/>
            <a:ext cx="1019169" cy="415859"/>
          </a:xfrm>
          <a:prstGeom prst="line">
            <a:avLst/>
          </a:prstGeom>
        </p:spPr>
        <p:style>
          <a:lnRef idx="3">
            <a:schemeClr val="accent1"/>
          </a:lnRef>
          <a:fillRef idx="0">
            <a:schemeClr val="accent1"/>
          </a:fillRef>
          <a:effectRef idx="2">
            <a:schemeClr val="accent1"/>
          </a:effectRef>
          <a:fontRef idx="minor">
            <a:schemeClr val="tx1"/>
          </a:fontRef>
        </p:style>
      </p:cxnSp>
      <p:sp>
        <p:nvSpPr>
          <p:cNvPr id="5" name="4 Rectángulo"/>
          <p:cNvSpPr/>
          <p:nvPr/>
        </p:nvSpPr>
        <p:spPr>
          <a:xfrm>
            <a:off x="57403" y="974188"/>
            <a:ext cx="2869969" cy="523220"/>
          </a:xfrm>
          <a:prstGeom prst="rect">
            <a:avLst/>
          </a:prstGeom>
        </p:spPr>
        <p:txBody>
          <a:bodyPr wrap="square">
            <a:spAutoFit/>
          </a:bodyPr>
          <a:lstStyle/>
          <a:p>
            <a:pPr algn="ctr"/>
            <a:r>
              <a:rPr lang="es-ES" sz="2800" dirty="0">
                <a:solidFill>
                  <a:schemeClr val="bg1"/>
                </a:solidFill>
                <a:latin typeface="Arial" pitchFamily="34" charset="0"/>
                <a:cs typeface="Arial" pitchFamily="34" charset="0"/>
              </a:rPr>
              <a:t>La normativa</a:t>
            </a:r>
            <a:endParaRPr lang="es-ES" sz="2800" b="1" dirty="0">
              <a:solidFill>
                <a:schemeClr val="bg1"/>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76256" y="0"/>
            <a:ext cx="2267743" cy="1610616"/>
          </a:xfrm>
          <a:prstGeom prst="rect">
            <a:avLst/>
          </a:prstGeom>
          <a:noFill/>
          <a:extLst>
            <a:ext uri="{909E8E84-426E-40DD-AFC4-6F175D3DCCD1}">
              <a14:hiddenFill xmlns:a14="http://schemas.microsoft.com/office/drawing/2010/main">
                <a:solidFill>
                  <a:srgbClr val="FFFFFF"/>
                </a:solidFill>
              </a14:hiddenFill>
            </a:ext>
          </a:extLst>
        </p:spPr>
      </p:pic>
      <p:sp>
        <p:nvSpPr>
          <p:cNvPr id="19" name="18 CuadroTexto"/>
          <p:cNvSpPr txBox="1"/>
          <p:nvPr/>
        </p:nvSpPr>
        <p:spPr>
          <a:xfrm>
            <a:off x="6876256" y="956995"/>
            <a:ext cx="2267744" cy="646331"/>
          </a:xfrm>
          <a:prstGeom prst="rect">
            <a:avLst/>
          </a:prstGeom>
          <a:noFill/>
        </p:spPr>
        <p:txBody>
          <a:bodyPr wrap="square" rtlCol="0">
            <a:spAutoFit/>
          </a:bodyPr>
          <a:lstStyle/>
          <a:p>
            <a:pPr algn="ctr"/>
            <a:r>
              <a:rPr lang="es-ES" sz="3600" dirty="0">
                <a:solidFill>
                  <a:schemeClr val="bg1"/>
                </a:solidFill>
                <a:latin typeface="Arial" pitchFamily="34" charset="0"/>
                <a:cs typeface="Arial" pitchFamily="34" charset="0"/>
              </a:rPr>
              <a:t>Binding</a:t>
            </a:r>
            <a:endParaRPr lang="es-ES" sz="3600" b="1" dirty="0">
              <a:solidFill>
                <a:schemeClr val="bg1"/>
              </a:solidFill>
            </a:endParaRPr>
          </a:p>
        </p:txBody>
      </p:sp>
    </p:spTree>
    <p:extLst>
      <p:ext uri="{BB962C8B-B14F-4D97-AF65-F5344CB8AC3E}">
        <p14:creationId xmlns:p14="http://schemas.microsoft.com/office/powerpoint/2010/main" val="4274522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57 Grupo"/>
          <p:cNvGrpSpPr/>
          <p:nvPr/>
        </p:nvGrpSpPr>
        <p:grpSpPr>
          <a:xfrm>
            <a:off x="114806" y="70838"/>
            <a:ext cx="4793502" cy="506480"/>
            <a:chOff x="0" y="1646701"/>
            <a:chExt cx="3172149" cy="675307"/>
          </a:xfrm>
        </p:grpSpPr>
        <p:sp>
          <p:nvSpPr>
            <p:cNvPr id="62" name="61 Rectángulo"/>
            <p:cNvSpPr/>
            <p:nvPr/>
          </p:nvSpPr>
          <p:spPr>
            <a:xfrm>
              <a:off x="0" y="1646701"/>
              <a:ext cx="3172149" cy="6753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3" name="62 Rectángulo"/>
            <p:cNvSpPr/>
            <p:nvPr/>
          </p:nvSpPr>
          <p:spPr>
            <a:xfrm>
              <a:off x="0" y="1646701"/>
              <a:ext cx="3172149" cy="6753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400" b="1" kern="1200" dirty="0" smtClean="0"/>
                <a:t>Concepciones </a:t>
              </a:r>
              <a:r>
                <a:rPr lang="es-ES_tradnl" sz="2400" b="1" dirty="0" smtClean="0"/>
                <a:t>positivista </a:t>
              </a:r>
              <a:endParaRPr lang="es-ES" sz="2400" b="1" kern="1200" dirty="0"/>
            </a:p>
          </p:txBody>
        </p:sp>
      </p:grpSp>
      <p:grpSp>
        <p:nvGrpSpPr>
          <p:cNvPr id="59" name="58 Grupo"/>
          <p:cNvGrpSpPr/>
          <p:nvPr/>
        </p:nvGrpSpPr>
        <p:grpSpPr>
          <a:xfrm>
            <a:off x="0" y="993177"/>
            <a:ext cx="2984775" cy="517413"/>
            <a:chOff x="683568" y="2420887"/>
            <a:chExt cx="1817739" cy="675307"/>
          </a:xfrm>
        </p:grpSpPr>
        <p:sp>
          <p:nvSpPr>
            <p:cNvPr id="60" name="59 Rectángulo"/>
            <p:cNvSpPr/>
            <p:nvPr/>
          </p:nvSpPr>
          <p:spPr>
            <a:xfrm>
              <a:off x="683568" y="2420887"/>
              <a:ext cx="1817739" cy="6753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60 Rectángulo"/>
            <p:cNvSpPr/>
            <p:nvPr/>
          </p:nvSpPr>
          <p:spPr>
            <a:xfrm>
              <a:off x="683568" y="2420887"/>
              <a:ext cx="1817739" cy="6753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s-ES" sz="2400" kern="1200" dirty="0"/>
            </a:p>
          </p:txBody>
        </p:sp>
      </p:grpSp>
      <p:sp>
        <p:nvSpPr>
          <p:cNvPr id="1024" name="1023 Rectángulo"/>
          <p:cNvSpPr/>
          <p:nvPr/>
        </p:nvSpPr>
        <p:spPr>
          <a:xfrm>
            <a:off x="154784" y="2097572"/>
            <a:ext cx="8995318" cy="2677656"/>
          </a:xfrm>
          <a:prstGeom prst="rect">
            <a:avLst/>
          </a:prstGeom>
        </p:spPr>
        <p:txBody>
          <a:bodyPr wrap="square">
            <a:spAutoFit/>
          </a:bodyPr>
          <a:lstStyle/>
          <a:p>
            <a:pPr marL="342900" indent="-342900">
              <a:buFont typeface="Arial" pitchFamily="34" charset="0"/>
              <a:buChar char="•"/>
            </a:pPr>
            <a:r>
              <a:rPr lang="es-ES" sz="2400" b="1" dirty="0">
                <a:solidFill>
                  <a:schemeClr val="bg1"/>
                </a:solidFill>
                <a:latin typeface="Arial" pitchFamily="34" charset="0"/>
                <a:cs typeface="Arial" pitchFamily="34" charset="0"/>
              </a:rPr>
              <a:t>Enrico </a:t>
            </a:r>
            <a:r>
              <a:rPr lang="es-ES" sz="2400" b="1" dirty="0" smtClean="0">
                <a:solidFill>
                  <a:schemeClr val="bg1"/>
                </a:solidFill>
                <a:latin typeface="Arial" pitchFamily="34" charset="0"/>
                <a:cs typeface="Arial" pitchFamily="34" charset="0"/>
              </a:rPr>
              <a:t>Ferri: </a:t>
            </a:r>
            <a:r>
              <a:rPr lang="es-ES" sz="2400" dirty="0" smtClean="0">
                <a:solidFill>
                  <a:schemeClr val="bg1"/>
                </a:solidFill>
                <a:latin typeface="Arial" pitchFamily="34" charset="0"/>
                <a:cs typeface="Arial" pitchFamily="34" charset="0"/>
              </a:rPr>
              <a:t>En </a:t>
            </a:r>
            <a:r>
              <a:rPr lang="es-ES" sz="2400" dirty="0">
                <a:solidFill>
                  <a:schemeClr val="bg1"/>
                </a:solidFill>
                <a:latin typeface="Arial" pitchFamily="34" charset="0"/>
                <a:cs typeface="Arial" pitchFamily="34" charset="0"/>
              </a:rPr>
              <a:t>Italia sigo le camino de Lombroso tomo una dirección sociológica pero con tendencia antropológica.</a:t>
            </a:r>
          </a:p>
          <a:p>
            <a:pPr marL="342900" indent="-342900">
              <a:buFont typeface="Arial" pitchFamily="34" charset="0"/>
              <a:buChar char="•"/>
            </a:pPr>
            <a:r>
              <a:rPr lang="es-ES" sz="2400" dirty="0">
                <a:solidFill>
                  <a:schemeClr val="bg1"/>
                </a:solidFill>
                <a:latin typeface="Arial" pitchFamily="34" charset="0"/>
                <a:cs typeface="Arial" pitchFamily="34" charset="0"/>
              </a:rPr>
              <a:t>Sus tesis fueron la concepción del delito como fenómeno social e individual, el principio de la defensa social como fundamento de la pena, el empleo del método empírico- inductivo y experimental y la teoría de la responsabilidad penal basada en la negación del  libre albedrío.</a:t>
            </a:r>
          </a:p>
        </p:txBody>
      </p:sp>
      <p:cxnSp>
        <p:nvCxnSpPr>
          <p:cNvPr id="1027" name="1026 Conector recto"/>
          <p:cNvCxnSpPr>
            <a:stCxn id="63" idx="2"/>
            <a:endCxn id="60" idx="0"/>
          </p:cNvCxnSpPr>
          <p:nvPr/>
        </p:nvCxnSpPr>
        <p:spPr>
          <a:xfrm flipH="1">
            <a:off x="1492388" y="577318"/>
            <a:ext cx="1019169" cy="415859"/>
          </a:xfrm>
          <a:prstGeom prst="line">
            <a:avLst/>
          </a:prstGeom>
        </p:spPr>
        <p:style>
          <a:lnRef idx="3">
            <a:schemeClr val="accent1"/>
          </a:lnRef>
          <a:fillRef idx="0">
            <a:schemeClr val="accent1"/>
          </a:fillRef>
          <a:effectRef idx="2">
            <a:schemeClr val="accent1"/>
          </a:effectRef>
          <a:fontRef idx="minor">
            <a:schemeClr val="tx1"/>
          </a:fontRef>
        </p:style>
      </p:cxnSp>
      <p:sp>
        <p:nvSpPr>
          <p:cNvPr id="5" name="4 Rectángulo"/>
          <p:cNvSpPr/>
          <p:nvPr/>
        </p:nvSpPr>
        <p:spPr>
          <a:xfrm>
            <a:off x="57403" y="974188"/>
            <a:ext cx="2869969" cy="523220"/>
          </a:xfrm>
          <a:prstGeom prst="rect">
            <a:avLst/>
          </a:prstGeom>
        </p:spPr>
        <p:txBody>
          <a:bodyPr wrap="square">
            <a:spAutoFit/>
          </a:bodyPr>
          <a:lstStyle/>
          <a:p>
            <a:pPr algn="ctr"/>
            <a:r>
              <a:rPr lang="es-ES" sz="2800" dirty="0">
                <a:solidFill>
                  <a:schemeClr val="bg1"/>
                </a:solidFill>
                <a:latin typeface="Arial" pitchFamily="34" charset="0"/>
                <a:cs typeface="Arial" pitchFamily="34" charset="0"/>
              </a:rPr>
              <a:t>La Sociología</a:t>
            </a:r>
            <a:endParaRPr lang="es-ES" sz="2800" b="1" dirty="0">
              <a:solidFill>
                <a:schemeClr val="bg1"/>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42486" y="0"/>
            <a:ext cx="2001514" cy="1610616"/>
          </a:xfrm>
          <a:prstGeom prst="rect">
            <a:avLst/>
          </a:prstGeom>
          <a:noFill/>
          <a:extLst>
            <a:ext uri="{909E8E84-426E-40DD-AFC4-6F175D3DCCD1}">
              <a14:hiddenFill xmlns:a14="http://schemas.microsoft.com/office/drawing/2010/main">
                <a:solidFill>
                  <a:srgbClr val="FFFFFF"/>
                </a:solidFill>
              </a14:hiddenFill>
            </a:ext>
          </a:extLst>
        </p:spPr>
      </p:pic>
      <p:sp>
        <p:nvSpPr>
          <p:cNvPr id="19" name="18 CuadroTexto"/>
          <p:cNvSpPr txBox="1"/>
          <p:nvPr/>
        </p:nvSpPr>
        <p:spPr>
          <a:xfrm>
            <a:off x="7020271" y="997672"/>
            <a:ext cx="2267744" cy="646331"/>
          </a:xfrm>
          <a:prstGeom prst="rect">
            <a:avLst/>
          </a:prstGeom>
          <a:noFill/>
        </p:spPr>
        <p:txBody>
          <a:bodyPr wrap="square" rtlCol="0">
            <a:spAutoFit/>
          </a:bodyPr>
          <a:lstStyle/>
          <a:p>
            <a:pPr algn="ctr"/>
            <a:r>
              <a:rPr lang="es-ES" sz="3600" dirty="0">
                <a:solidFill>
                  <a:schemeClr val="bg1"/>
                </a:solidFill>
                <a:latin typeface="Arial" pitchFamily="34" charset="0"/>
                <a:cs typeface="Arial" pitchFamily="34" charset="0"/>
              </a:rPr>
              <a:t>Von Liszt</a:t>
            </a:r>
            <a:endParaRPr lang="es-ES" sz="3600" b="1" dirty="0">
              <a:solidFill>
                <a:schemeClr val="bg1"/>
              </a:solidFill>
            </a:endParaRP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43415" y="-20061"/>
            <a:ext cx="1999071" cy="1610616"/>
          </a:xfrm>
          <a:prstGeom prst="rect">
            <a:avLst/>
          </a:prstGeom>
          <a:noFill/>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a:off x="5143415" y="1057460"/>
            <a:ext cx="2267744" cy="646331"/>
          </a:xfrm>
          <a:prstGeom prst="rect">
            <a:avLst/>
          </a:prstGeom>
          <a:noFill/>
        </p:spPr>
        <p:txBody>
          <a:bodyPr wrap="square" rtlCol="0">
            <a:spAutoFit/>
          </a:bodyPr>
          <a:lstStyle/>
          <a:p>
            <a:pPr algn="ctr"/>
            <a:r>
              <a:rPr lang="es-ES" sz="3600" b="1" dirty="0" smtClean="0"/>
              <a:t>Ferri</a:t>
            </a:r>
            <a:endParaRPr lang="es-ES" sz="3600" b="1" dirty="0"/>
          </a:p>
        </p:txBody>
      </p:sp>
    </p:spTree>
    <p:extLst>
      <p:ext uri="{BB962C8B-B14F-4D97-AF65-F5344CB8AC3E}">
        <p14:creationId xmlns:p14="http://schemas.microsoft.com/office/powerpoint/2010/main" val="82727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57 Grupo"/>
          <p:cNvGrpSpPr/>
          <p:nvPr/>
        </p:nvGrpSpPr>
        <p:grpSpPr>
          <a:xfrm>
            <a:off x="114806" y="70838"/>
            <a:ext cx="4793502" cy="506480"/>
            <a:chOff x="0" y="1646701"/>
            <a:chExt cx="3172149" cy="675307"/>
          </a:xfrm>
        </p:grpSpPr>
        <p:sp>
          <p:nvSpPr>
            <p:cNvPr id="62" name="61 Rectángulo"/>
            <p:cNvSpPr/>
            <p:nvPr/>
          </p:nvSpPr>
          <p:spPr>
            <a:xfrm>
              <a:off x="0" y="1646701"/>
              <a:ext cx="3172149" cy="6753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3" name="62 Rectángulo"/>
            <p:cNvSpPr/>
            <p:nvPr/>
          </p:nvSpPr>
          <p:spPr>
            <a:xfrm>
              <a:off x="0" y="1646701"/>
              <a:ext cx="3172149" cy="6753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400" b="1" kern="1200" dirty="0" smtClean="0"/>
                <a:t>Concepciones </a:t>
              </a:r>
              <a:r>
                <a:rPr lang="es-ES_tradnl" sz="2400" b="1" dirty="0" smtClean="0"/>
                <a:t>positivista </a:t>
              </a:r>
              <a:endParaRPr lang="es-ES" sz="2400" b="1" kern="1200" dirty="0"/>
            </a:p>
          </p:txBody>
        </p:sp>
      </p:grpSp>
      <p:grpSp>
        <p:nvGrpSpPr>
          <p:cNvPr id="59" name="58 Grupo"/>
          <p:cNvGrpSpPr/>
          <p:nvPr/>
        </p:nvGrpSpPr>
        <p:grpSpPr>
          <a:xfrm>
            <a:off x="0" y="993177"/>
            <a:ext cx="2984775" cy="517413"/>
            <a:chOff x="683568" y="2420887"/>
            <a:chExt cx="1817739" cy="675307"/>
          </a:xfrm>
        </p:grpSpPr>
        <p:sp>
          <p:nvSpPr>
            <p:cNvPr id="60" name="59 Rectángulo"/>
            <p:cNvSpPr/>
            <p:nvPr/>
          </p:nvSpPr>
          <p:spPr>
            <a:xfrm>
              <a:off x="683568" y="2420887"/>
              <a:ext cx="1817739" cy="6753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60 Rectángulo"/>
            <p:cNvSpPr/>
            <p:nvPr/>
          </p:nvSpPr>
          <p:spPr>
            <a:xfrm>
              <a:off x="683568" y="2420887"/>
              <a:ext cx="1817739" cy="6753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s-ES" sz="2400" kern="1200" dirty="0"/>
            </a:p>
          </p:txBody>
        </p:sp>
      </p:grpSp>
      <p:sp>
        <p:nvSpPr>
          <p:cNvPr id="1024" name="1023 Rectángulo"/>
          <p:cNvSpPr/>
          <p:nvPr/>
        </p:nvSpPr>
        <p:spPr>
          <a:xfrm>
            <a:off x="16396" y="1745858"/>
            <a:ext cx="9150102" cy="3416320"/>
          </a:xfrm>
          <a:prstGeom prst="rect">
            <a:avLst/>
          </a:prstGeom>
        </p:spPr>
        <p:txBody>
          <a:bodyPr wrap="square">
            <a:spAutoFit/>
          </a:bodyPr>
          <a:lstStyle/>
          <a:p>
            <a:pPr marL="342900" indent="-342900">
              <a:buFont typeface="Arial" pitchFamily="34" charset="0"/>
              <a:buChar char="•"/>
            </a:pPr>
            <a:r>
              <a:rPr lang="es-ES" sz="2400" b="1" dirty="0">
                <a:solidFill>
                  <a:schemeClr val="bg1"/>
                </a:solidFill>
                <a:latin typeface="Arial" pitchFamily="34" charset="0"/>
                <a:cs typeface="Arial" pitchFamily="34" charset="0"/>
              </a:rPr>
              <a:t> Frank Von Liszt:  </a:t>
            </a:r>
            <a:r>
              <a:rPr lang="es-ES" sz="2400" dirty="0">
                <a:solidFill>
                  <a:schemeClr val="bg1"/>
                </a:solidFill>
                <a:latin typeface="Arial" pitchFamily="34" charset="0"/>
                <a:cs typeface="Arial" pitchFamily="34" charset="0"/>
              </a:rPr>
              <a:t>A</a:t>
            </a:r>
            <a:r>
              <a:rPr lang="es-ES" sz="2400" dirty="0" smtClean="0">
                <a:solidFill>
                  <a:schemeClr val="bg1"/>
                </a:solidFill>
                <a:latin typeface="Arial" pitchFamily="34" charset="0"/>
                <a:cs typeface="Arial" pitchFamily="34" charset="0"/>
              </a:rPr>
              <a:t>dopto </a:t>
            </a:r>
            <a:r>
              <a:rPr lang="es-ES" sz="2400" dirty="0">
                <a:solidFill>
                  <a:schemeClr val="bg1"/>
                </a:solidFill>
                <a:latin typeface="Arial" pitchFamily="34" charset="0"/>
                <a:cs typeface="Arial" pitchFamily="34" charset="0"/>
              </a:rPr>
              <a:t>una línea también sociológica pero asociada al positivismo jurídico. </a:t>
            </a:r>
          </a:p>
          <a:p>
            <a:pPr marL="342900" indent="-342900">
              <a:buFont typeface="Arial" pitchFamily="34" charset="0"/>
              <a:buChar char="•"/>
            </a:pPr>
            <a:r>
              <a:rPr lang="es-ES" sz="2400" dirty="0">
                <a:solidFill>
                  <a:schemeClr val="bg1"/>
                </a:solidFill>
                <a:latin typeface="Arial" pitchFamily="34" charset="0"/>
                <a:cs typeface="Arial" pitchFamily="34" charset="0"/>
              </a:rPr>
              <a:t>Las dos premisas que </a:t>
            </a:r>
            <a:r>
              <a:rPr lang="es-ES" sz="2400" dirty="0" smtClean="0">
                <a:solidFill>
                  <a:schemeClr val="bg1"/>
                </a:solidFill>
                <a:latin typeface="Arial" pitchFamily="34" charset="0"/>
                <a:cs typeface="Arial" pitchFamily="34" charset="0"/>
              </a:rPr>
              <a:t>planteó fueron</a:t>
            </a:r>
            <a:r>
              <a:rPr lang="es-ES" sz="2400" dirty="0">
                <a:solidFill>
                  <a:schemeClr val="bg1"/>
                </a:solidFill>
                <a:latin typeface="Arial" pitchFamily="34" charset="0"/>
                <a:cs typeface="Arial" pitchFamily="34" charset="0"/>
              </a:rPr>
              <a:t>: primera, que la idea de “fin” determina al Derecho y a cada una de sus instituciones; y segunda, que el Derecho no es sólo un complejo de imperativos formulados de modo abstracto, sino esencialmente un conjunto de intereses expresados por el legislador en forma coactiva.  De estas dos premisas emanan sus concepciones sobre el delito, el bien jurídico, la sanción penal, etc.</a:t>
            </a:r>
          </a:p>
        </p:txBody>
      </p:sp>
      <p:cxnSp>
        <p:nvCxnSpPr>
          <p:cNvPr id="1027" name="1026 Conector recto"/>
          <p:cNvCxnSpPr>
            <a:stCxn id="63" idx="2"/>
            <a:endCxn id="60" idx="0"/>
          </p:cNvCxnSpPr>
          <p:nvPr/>
        </p:nvCxnSpPr>
        <p:spPr>
          <a:xfrm flipH="1">
            <a:off x="1492388" y="577318"/>
            <a:ext cx="1019169" cy="415859"/>
          </a:xfrm>
          <a:prstGeom prst="line">
            <a:avLst/>
          </a:prstGeom>
        </p:spPr>
        <p:style>
          <a:lnRef idx="3">
            <a:schemeClr val="accent1"/>
          </a:lnRef>
          <a:fillRef idx="0">
            <a:schemeClr val="accent1"/>
          </a:fillRef>
          <a:effectRef idx="2">
            <a:schemeClr val="accent1"/>
          </a:effectRef>
          <a:fontRef idx="minor">
            <a:schemeClr val="tx1"/>
          </a:fontRef>
        </p:style>
      </p:cxnSp>
      <p:sp>
        <p:nvSpPr>
          <p:cNvPr id="5" name="4 Rectángulo"/>
          <p:cNvSpPr/>
          <p:nvPr/>
        </p:nvSpPr>
        <p:spPr>
          <a:xfrm>
            <a:off x="57403" y="974188"/>
            <a:ext cx="2869969" cy="523220"/>
          </a:xfrm>
          <a:prstGeom prst="rect">
            <a:avLst/>
          </a:prstGeom>
        </p:spPr>
        <p:txBody>
          <a:bodyPr wrap="square">
            <a:spAutoFit/>
          </a:bodyPr>
          <a:lstStyle/>
          <a:p>
            <a:pPr algn="ctr"/>
            <a:r>
              <a:rPr lang="es-ES" sz="2800" dirty="0">
                <a:solidFill>
                  <a:schemeClr val="bg1"/>
                </a:solidFill>
                <a:latin typeface="Arial" pitchFamily="34" charset="0"/>
                <a:cs typeface="Arial" pitchFamily="34" charset="0"/>
              </a:rPr>
              <a:t>La Sociología</a:t>
            </a:r>
            <a:endParaRPr lang="es-ES" sz="2800" b="1" dirty="0">
              <a:solidFill>
                <a:schemeClr val="bg1"/>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42486" y="0"/>
            <a:ext cx="2001514" cy="1610616"/>
          </a:xfrm>
          <a:prstGeom prst="rect">
            <a:avLst/>
          </a:prstGeom>
          <a:noFill/>
          <a:extLst>
            <a:ext uri="{909E8E84-426E-40DD-AFC4-6F175D3DCCD1}">
              <a14:hiddenFill xmlns:a14="http://schemas.microsoft.com/office/drawing/2010/main">
                <a:solidFill>
                  <a:srgbClr val="FFFFFF"/>
                </a:solidFill>
              </a14:hiddenFill>
            </a:ext>
          </a:extLst>
        </p:spPr>
      </p:pic>
      <p:sp>
        <p:nvSpPr>
          <p:cNvPr id="19" name="18 CuadroTexto"/>
          <p:cNvSpPr txBox="1"/>
          <p:nvPr/>
        </p:nvSpPr>
        <p:spPr>
          <a:xfrm>
            <a:off x="7020271" y="997672"/>
            <a:ext cx="2267744" cy="646331"/>
          </a:xfrm>
          <a:prstGeom prst="rect">
            <a:avLst/>
          </a:prstGeom>
          <a:noFill/>
        </p:spPr>
        <p:txBody>
          <a:bodyPr wrap="square" rtlCol="0">
            <a:spAutoFit/>
          </a:bodyPr>
          <a:lstStyle/>
          <a:p>
            <a:pPr algn="ctr"/>
            <a:r>
              <a:rPr lang="es-ES" sz="3600" dirty="0">
                <a:solidFill>
                  <a:schemeClr val="bg1"/>
                </a:solidFill>
                <a:latin typeface="Arial" pitchFamily="34" charset="0"/>
                <a:cs typeface="Arial" pitchFamily="34" charset="0"/>
              </a:rPr>
              <a:t>Von Liszt</a:t>
            </a:r>
            <a:endParaRPr lang="es-ES" sz="3600" b="1" dirty="0">
              <a:solidFill>
                <a:schemeClr val="bg1"/>
              </a:solidFill>
            </a:endParaRP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43415" y="-20061"/>
            <a:ext cx="1999071" cy="1610616"/>
          </a:xfrm>
          <a:prstGeom prst="rect">
            <a:avLst/>
          </a:prstGeom>
          <a:noFill/>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a:off x="5143415" y="1057460"/>
            <a:ext cx="2267744" cy="646331"/>
          </a:xfrm>
          <a:prstGeom prst="rect">
            <a:avLst/>
          </a:prstGeom>
          <a:noFill/>
        </p:spPr>
        <p:txBody>
          <a:bodyPr wrap="square" rtlCol="0">
            <a:spAutoFit/>
          </a:bodyPr>
          <a:lstStyle/>
          <a:p>
            <a:pPr algn="ctr"/>
            <a:r>
              <a:rPr lang="es-ES" sz="3600" b="1" dirty="0" smtClean="0"/>
              <a:t>Ferri</a:t>
            </a:r>
            <a:endParaRPr lang="es-ES" sz="3600" b="1" dirty="0"/>
          </a:p>
        </p:txBody>
      </p:sp>
    </p:spTree>
    <p:extLst>
      <p:ext uri="{BB962C8B-B14F-4D97-AF65-F5344CB8AC3E}">
        <p14:creationId xmlns:p14="http://schemas.microsoft.com/office/powerpoint/2010/main" val="20871505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57 Grupo"/>
          <p:cNvGrpSpPr/>
          <p:nvPr/>
        </p:nvGrpSpPr>
        <p:grpSpPr>
          <a:xfrm>
            <a:off x="114806" y="70838"/>
            <a:ext cx="4793502" cy="506480"/>
            <a:chOff x="0" y="1646701"/>
            <a:chExt cx="3172149" cy="675307"/>
          </a:xfrm>
        </p:grpSpPr>
        <p:sp>
          <p:nvSpPr>
            <p:cNvPr id="62" name="61 Rectángulo"/>
            <p:cNvSpPr/>
            <p:nvPr/>
          </p:nvSpPr>
          <p:spPr>
            <a:xfrm>
              <a:off x="0" y="1646701"/>
              <a:ext cx="3172149" cy="6753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3" name="62 Rectángulo"/>
            <p:cNvSpPr/>
            <p:nvPr/>
          </p:nvSpPr>
          <p:spPr>
            <a:xfrm>
              <a:off x="0" y="1646701"/>
              <a:ext cx="3172149" cy="6753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400" b="1" kern="1200" dirty="0" smtClean="0"/>
                <a:t>Concepciones </a:t>
              </a:r>
              <a:r>
                <a:rPr lang="es-ES_tradnl" sz="2400" b="1" dirty="0" smtClean="0"/>
                <a:t>positivista </a:t>
              </a:r>
              <a:endParaRPr lang="es-ES" sz="2400" b="1" kern="1200" dirty="0"/>
            </a:p>
          </p:txBody>
        </p:sp>
      </p:grpSp>
      <p:grpSp>
        <p:nvGrpSpPr>
          <p:cNvPr id="59" name="58 Grupo"/>
          <p:cNvGrpSpPr/>
          <p:nvPr/>
        </p:nvGrpSpPr>
        <p:grpSpPr>
          <a:xfrm>
            <a:off x="0" y="993177"/>
            <a:ext cx="3491880" cy="517413"/>
            <a:chOff x="683568" y="2420887"/>
            <a:chExt cx="1817739" cy="675307"/>
          </a:xfrm>
        </p:grpSpPr>
        <p:sp>
          <p:nvSpPr>
            <p:cNvPr id="60" name="59 Rectángulo"/>
            <p:cNvSpPr/>
            <p:nvPr/>
          </p:nvSpPr>
          <p:spPr>
            <a:xfrm>
              <a:off x="683568" y="2420887"/>
              <a:ext cx="1817739" cy="6753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60 Rectángulo"/>
            <p:cNvSpPr/>
            <p:nvPr/>
          </p:nvSpPr>
          <p:spPr>
            <a:xfrm>
              <a:off x="683568" y="2420887"/>
              <a:ext cx="1817739" cy="6753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s-ES" sz="2400" kern="1200" dirty="0"/>
            </a:p>
          </p:txBody>
        </p:sp>
      </p:grpSp>
      <p:sp>
        <p:nvSpPr>
          <p:cNvPr id="1024" name="1023 Rectángulo"/>
          <p:cNvSpPr/>
          <p:nvPr/>
        </p:nvSpPr>
        <p:spPr>
          <a:xfrm>
            <a:off x="16396" y="1745858"/>
            <a:ext cx="9150102" cy="3416320"/>
          </a:xfrm>
          <a:prstGeom prst="rect">
            <a:avLst/>
          </a:prstGeom>
        </p:spPr>
        <p:txBody>
          <a:bodyPr wrap="square">
            <a:spAutoFit/>
          </a:bodyPr>
          <a:lstStyle/>
          <a:p>
            <a:pPr marL="342900" indent="-342900">
              <a:buFont typeface="Arial" pitchFamily="34" charset="0"/>
              <a:buChar char="•"/>
            </a:pPr>
            <a:r>
              <a:rPr lang="es-ES" sz="2400" dirty="0" smtClean="0">
                <a:solidFill>
                  <a:schemeClr val="bg1"/>
                </a:solidFill>
                <a:latin typeface="Arial" pitchFamily="34" charset="0"/>
                <a:cs typeface="Arial" pitchFamily="34" charset="0"/>
              </a:rPr>
              <a:t>Propuso </a:t>
            </a:r>
            <a:r>
              <a:rPr lang="es-ES" sz="2400" dirty="0">
                <a:solidFill>
                  <a:schemeClr val="bg1"/>
                </a:solidFill>
                <a:latin typeface="Arial" pitchFamily="34" charset="0"/>
                <a:cs typeface="Arial" pitchFamily="34" charset="0"/>
              </a:rPr>
              <a:t>un cambio en el método de la ciencia penal </a:t>
            </a:r>
            <a:r>
              <a:rPr lang="es-ES" sz="2400" dirty="0" smtClean="0">
                <a:solidFill>
                  <a:schemeClr val="bg1"/>
                </a:solidFill>
                <a:latin typeface="Arial" pitchFamily="34" charset="0"/>
                <a:cs typeface="Arial" pitchFamily="34" charset="0"/>
              </a:rPr>
              <a:t>italiana.</a:t>
            </a:r>
          </a:p>
          <a:p>
            <a:pPr marL="342900" indent="-342900">
              <a:buFont typeface="Arial" pitchFamily="34" charset="0"/>
              <a:buChar char="•"/>
            </a:pPr>
            <a:r>
              <a:rPr lang="es-ES" sz="2400" dirty="0">
                <a:solidFill>
                  <a:schemeClr val="bg1"/>
                </a:solidFill>
                <a:latin typeface="Arial" pitchFamily="34" charset="0"/>
                <a:cs typeface="Arial" pitchFamily="34" charset="0"/>
              </a:rPr>
              <a:t>Esta corriente se fundamentaba en tres </a:t>
            </a:r>
            <a:r>
              <a:rPr lang="es-ES" sz="2400" dirty="0" smtClean="0">
                <a:solidFill>
                  <a:schemeClr val="bg1"/>
                </a:solidFill>
                <a:latin typeface="Arial" pitchFamily="34" charset="0"/>
                <a:cs typeface="Arial" pitchFamily="34" charset="0"/>
              </a:rPr>
              <a:t>puntos.</a:t>
            </a:r>
          </a:p>
          <a:p>
            <a:pPr marL="571500" indent="-342900">
              <a:buFont typeface="Arial" pitchFamily="34" charset="0"/>
              <a:buChar char="•"/>
            </a:pPr>
            <a:r>
              <a:rPr lang="es-ES" sz="2400" b="1" dirty="0" smtClean="0">
                <a:solidFill>
                  <a:schemeClr val="bg1"/>
                </a:solidFill>
                <a:latin typeface="Arial" pitchFamily="34" charset="0"/>
                <a:cs typeface="Arial" pitchFamily="34" charset="0"/>
              </a:rPr>
              <a:t>Primero</a:t>
            </a:r>
            <a:r>
              <a:rPr lang="es-ES" sz="2400" dirty="0">
                <a:solidFill>
                  <a:schemeClr val="bg1"/>
                </a:solidFill>
                <a:latin typeface="Arial" pitchFamily="34" charset="0"/>
                <a:cs typeface="Arial" pitchFamily="34" charset="0"/>
              </a:rPr>
              <a:t>, el objeto de conocimiento del Derecho penal es el derecho </a:t>
            </a:r>
            <a:r>
              <a:rPr lang="es-ES" sz="2400" dirty="0" smtClean="0">
                <a:solidFill>
                  <a:schemeClr val="bg1"/>
                </a:solidFill>
                <a:latin typeface="Arial" pitchFamily="34" charset="0"/>
                <a:cs typeface="Arial" pitchFamily="34" charset="0"/>
              </a:rPr>
              <a:t>positivo.</a:t>
            </a:r>
          </a:p>
          <a:p>
            <a:pPr marL="571500" indent="-342900">
              <a:buFont typeface="Arial" pitchFamily="34" charset="0"/>
              <a:buChar char="•"/>
            </a:pPr>
            <a:r>
              <a:rPr lang="es-ES" sz="2400" b="1" dirty="0" smtClean="0">
                <a:solidFill>
                  <a:schemeClr val="bg1"/>
                </a:solidFill>
                <a:latin typeface="Arial" pitchFamily="34" charset="0"/>
                <a:cs typeface="Arial" pitchFamily="34" charset="0"/>
              </a:rPr>
              <a:t>Segundo</a:t>
            </a:r>
            <a:r>
              <a:rPr lang="es-ES" sz="2400" dirty="0">
                <a:solidFill>
                  <a:schemeClr val="bg1"/>
                </a:solidFill>
                <a:latin typeface="Arial" pitchFamily="34" charset="0"/>
                <a:cs typeface="Arial" pitchFamily="34" charset="0"/>
              </a:rPr>
              <a:t>, los métodos para llevar a cabo la elaboración  científica de ese derecho positivo son los de la </a:t>
            </a:r>
            <a:r>
              <a:rPr lang="es-ES" sz="2400" dirty="0" smtClean="0">
                <a:solidFill>
                  <a:schemeClr val="bg1"/>
                </a:solidFill>
                <a:latin typeface="Arial" pitchFamily="34" charset="0"/>
                <a:cs typeface="Arial" pitchFamily="34" charset="0"/>
              </a:rPr>
              <a:t>dogmática.</a:t>
            </a:r>
          </a:p>
          <a:p>
            <a:pPr marL="571500" indent="-342900">
              <a:buFont typeface="Arial" pitchFamily="34" charset="0"/>
              <a:buChar char="•"/>
            </a:pPr>
            <a:r>
              <a:rPr lang="es-ES" sz="2400" b="1" dirty="0" smtClean="0">
                <a:solidFill>
                  <a:schemeClr val="bg1"/>
                </a:solidFill>
                <a:latin typeface="Arial" pitchFamily="34" charset="0"/>
                <a:cs typeface="Arial" pitchFamily="34" charset="0"/>
              </a:rPr>
              <a:t>Tercero</a:t>
            </a:r>
            <a:r>
              <a:rPr lang="es-ES" sz="2400" dirty="0" smtClean="0">
                <a:solidFill>
                  <a:schemeClr val="bg1"/>
                </a:solidFill>
                <a:latin typeface="Arial" pitchFamily="34" charset="0"/>
                <a:cs typeface="Arial" pitchFamily="34" charset="0"/>
              </a:rPr>
              <a:t>, </a:t>
            </a:r>
            <a:r>
              <a:rPr lang="es-ES" sz="2400" dirty="0">
                <a:solidFill>
                  <a:schemeClr val="bg1"/>
                </a:solidFill>
                <a:latin typeface="Arial" pitchFamily="34" charset="0"/>
                <a:cs typeface="Arial" pitchFamily="34" charset="0"/>
              </a:rPr>
              <a:t>para  que la dogmática jurídica se adecue a la naturaleza del Derecho penal, es necesario que aquélla se desarrolle conforme a una concepción finalista del </a:t>
            </a:r>
            <a:r>
              <a:rPr lang="es-ES" sz="2400" dirty="0" smtClean="0">
                <a:solidFill>
                  <a:schemeClr val="bg1"/>
                </a:solidFill>
                <a:latin typeface="Arial" pitchFamily="34" charset="0"/>
                <a:cs typeface="Arial" pitchFamily="34" charset="0"/>
              </a:rPr>
              <a:t>Derecho.</a:t>
            </a:r>
            <a:endParaRPr lang="es-ES" sz="2400" dirty="0">
              <a:solidFill>
                <a:schemeClr val="bg1"/>
              </a:solidFill>
              <a:latin typeface="Arial" pitchFamily="34" charset="0"/>
              <a:cs typeface="Arial" pitchFamily="34" charset="0"/>
            </a:endParaRPr>
          </a:p>
        </p:txBody>
      </p:sp>
      <p:cxnSp>
        <p:nvCxnSpPr>
          <p:cNvPr id="1027" name="1026 Conector recto"/>
          <p:cNvCxnSpPr>
            <a:stCxn id="63" idx="2"/>
            <a:endCxn id="60" idx="0"/>
          </p:cNvCxnSpPr>
          <p:nvPr/>
        </p:nvCxnSpPr>
        <p:spPr>
          <a:xfrm flipH="1">
            <a:off x="1745940" y="577318"/>
            <a:ext cx="765617" cy="415859"/>
          </a:xfrm>
          <a:prstGeom prst="line">
            <a:avLst/>
          </a:prstGeom>
        </p:spPr>
        <p:style>
          <a:lnRef idx="3">
            <a:schemeClr val="accent1"/>
          </a:lnRef>
          <a:fillRef idx="0">
            <a:schemeClr val="accent1"/>
          </a:fillRef>
          <a:effectRef idx="2">
            <a:schemeClr val="accent1"/>
          </a:effectRef>
          <a:fontRef idx="minor">
            <a:schemeClr val="tx1"/>
          </a:fontRef>
        </p:style>
      </p:cxnSp>
      <p:sp>
        <p:nvSpPr>
          <p:cNvPr id="5" name="4 Rectángulo"/>
          <p:cNvSpPr/>
          <p:nvPr/>
        </p:nvSpPr>
        <p:spPr>
          <a:xfrm>
            <a:off x="57403" y="974188"/>
            <a:ext cx="3434477" cy="523220"/>
          </a:xfrm>
          <a:prstGeom prst="rect">
            <a:avLst/>
          </a:prstGeom>
        </p:spPr>
        <p:txBody>
          <a:bodyPr wrap="square">
            <a:spAutoFit/>
          </a:bodyPr>
          <a:lstStyle/>
          <a:p>
            <a:pPr algn="ctr"/>
            <a:r>
              <a:rPr lang="es-ES" sz="2800" dirty="0">
                <a:solidFill>
                  <a:schemeClr val="bg1"/>
                </a:solidFill>
                <a:latin typeface="Arial" pitchFamily="34" charset="0"/>
                <a:cs typeface="Arial" pitchFamily="34" charset="0"/>
              </a:rPr>
              <a:t>La técnico jurídica</a:t>
            </a:r>
            <a:endParaRPr lang="es-ES" sz="2800" b="1" dirty="0">
              <a:solidFill>
                <a:schemeClr val="bg1"/>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64289" y="0"/>
            <a:ext cx="1979712" cy="1610616"/>
          </a:xfrm>
          <a:prstGeom prst="rect">
            <a:avLst/>
          </a:prstGeom>
          <a:noFill/>
          <a:extLst>
            <a:ext uri="{909E8E84-426E-40DD-AFC4-6F175D3DCCD1}">
              <a14:hiddenFill xmlns:a14="http://schemas.microsoft.com/office/drawing/2010/main">
                <a:solidFill>
                  <a:srgbClr val="FFFFFF"/>
                </a:solidFill>
              </a14:hiddenFill>
            </a:ext>
          </a:extLst>
        </p:spPr>
      </p:pic>
      <p:sp>
        <p:nvSpPr>
          <p:cNvPr id="19" name="18 CuadroTexto"/>
          <p:cNvSpPr txBox="1"/>
          <p:nvPr/>
        </p:nvSpPr>
        <p:spPr>
          <a:xfrm>
            <a:off x="7163867" y="1099527"/>
            <a:ext cx="1980133" cy="646331"/>
          </a:xfrm>
          <a:prstGeom prst="rect">
            <a:avLst/>
          </a:prstGeom>
          <a:noFill/>
        </p:spPr>
        <p:txBody>
          <a:bodyPr wrap="square" rtlCol="0">
            <a:spAutoFit/>
          </a:bodyPr>
          <a:lstStyle/>
          <a:p>
            <a:r>
              <a:rPr lang="es-ES" sz="3600" b="1" dirty="0" smtClean="0">
                <a:solidFill>
                  <a:schemeClr val="bg1"/>
                </a:solidFill>
              </a:rPr>
              <a:t>Rocco</a:t>
            </a:r>
            <a:endParaRPr lang="es-ES" sz="3600" b="1" dirty="0">
              <a:solidFill>
                <a:schemeClr val="bg1"/>
              </a:solidFill>
            </a:endParaRPr>
          </a:p>
        </p:txBody>
      </p:sp>
    </p:spTree>
    <p:extLst>
      <p:ext uri="{BB962C8B-B14F-4D97-AF65-F5344CB8AC3E}">
        <p14:creationId xmlns:p14="http://schemas.microsoft.com/office/powerpoint/2010/main" val="2902752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a:spLocks noGrp="1"/>
          </p:cNvSpPr>
          <p:nvPr>
            <p:ph idx="1"/>
          </p:nvPr>
        </p:nvSpPr>
        <p:spPr>
          <a:xfrm>
            <a:off x="502394" y="1502816"/>
            <a:ext cx="8246070" cy="3206800"/>
          </a:xfrm>
        </p:spPr>
        <p:txBody>
          <a:bodyPr>
            <a:normAutofit fontScale="92500" lnSpcReduction="20000"/>
          </a:bodyPr>
          <a:lstStyle/>
          <a:p>
            <a:pPr marL="0" indent="0" algn="just">
              <a:buNone/>
            </a:pPr>
            <a:r>
              <a:rPr lang="es-ES" dirty="0" smtClean="0"/>
              <a:t>Derecho penal general I.</a:t>
            </a:r>
          </a:p>
          <a:p>
            <a:pPr lvl="0" algn="just"/>
            <a:r>
              <a:rPr lang="es-DO" b="1" dirty="0"/>
              <a:t>Introducción a la teoría del Derecho Penal. </a:t>
            </a:r>
            <a:r>
              <a:rPr lang="es-DO" dirty="0"/>
              <a:t>Derecho Penal: Desarrollo histórico, concepto, funciones y fuentes. Principios generales del Derecho Penal. La Ley Penal: su eficacia en  el tiempo y en el espacio.</a:t>
            </a:r>
            <a:endParaRPr lang="es-ES" dirty="0"/>
          </a:p>
          <a:p>
            <a:pPr lvl="0" algn="just"/>
            <a:r>
              <a:rPr lang="es-DO" b="1" dirty="0"/>
              <a:t>La teoría del delito: </a:t>
            </a:r>
            <a:r>
              <a:rPr lang="es-DO" dirty="0"/>
              <a:t>delito y figura de delito. El delito: estructura, etapas en el desarrollo del acto delictivo y unidad y pluralidad de delitos.</a:t>
            </a:r>
            <a:endParaRPr lang="es-ES" dirty="0"/>
          </a:p>
          <a:p>
            <a:pPr algn="just"/>
            <a:endParaRPr lang="es-ES" dirty="0" smtClean="0"/>
          </a:p>
          <a:p>
            <a:pPr algn="just"/>
            <a:endParaRPr lang="es-ES" dirty="0"/>
          </a:p>
        </p:txBody>
      </p:sp>
    </p:spTree>
    <p:extLst>
      <p:ext uri="{BB962C8B-B14F-4D97-AF65-F5344CB8AC3E}">
        <p14:creationId xmlns:p14="http://schemas.microsoft.com/office/powerpoint/2010/main" val="2997772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4043041668"/>
              </p:ext>
            </p:extLst>
          </p:nvPr>
        </p:nvGraphicFramePr>
        <p:xfrm>
          <a:off x="0" y="0"/>
          <a:ext cx="9144000"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1538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57 Grupo"/>
          <p:cNvGrpSpPr/>
          <p:nvPr/>
        </p:nvGrpSpPr>
        <p:grpSpPr>
          <a:xfrm>
            <a:off x="114806" y="70838"/>
            <a:ext cx="4793502" cy="506480"/>
            <a:chOff x="0" y="1646701"/>
            <a:chExt cx="3172149" cy="675307"/>
          </a:xfrm>
        </p:grpSpPr>
        <p:sp>
          <p:nvSpPr>
            <p:cNvPr id="62" name="61 Rectángulo"/>
            <p:cNvSpPr/>
            <p:nvPr/>
          </p:nvSpPr>
          <p:spPr>
            <a:xfrm>
              <a:off x="0" y="1646701"/>
              <a:ext cx="3172149" cy="6753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3" name="62 Rectángulo"/>
            <p:cNvSpPr/>
            <p:nvPr/>
          </p:nvSpPr>
          <p:spPr>
            <a:xfrm>
              <a:off x="0" y="1646701"/>
              <a:ext cx="3172149" cy="6753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ES_tradnl" sz="2400" b="1" kern="1200" dirty="0" smtClean="0"/>
                <a:t>Concepciones </a:t>
              </a:r>
              <a:r>
                <a:rPr lang="es-ES" sz="2400" b="1" dirty="0" smtClean="0"/>
                <a:t>neopositivista</a:t>
              </a:r>
              <a:r>
                <a:rPr lang="es-ES_tradnl" sz="2400" b="1" kern="1200" dirty="0" smtClean="0"/>
                <a:t> </a:t>
              </a:r>
              <a:endParaRPr lang="es-ES" sz="2400" b="1" kern="1200" dirty="0"/>
            </a:p>
          </p:txBody>
        </p:sp>
      </p:grpSp>
      <p:grpSp>
        <p:nvGrpSpPr>
          <p:cNvPr id="59" name="58 Grupo"/>
          <p:cNvGrpSpPr/>
          <p:nvPr/>
        </p:nvGrpSpPr>
        <p:grpSpPr>
          <a:xfrm>
            <a:off x="0" y="993177"/>
            <a:ext cx="3491880" cy="517413"/>
            <a:chOff x="683568" y="2420887"/>
            <a:chExt cx="1817739" cy="675307"/>
          </a:xfrm>
        </p:grpSpPr>
        <p:sp>
          <p:nvSpPr>
            <p:cNvPr id="60" name="59 Rectángulo"/>
            <p:cNvSpPr/>
            <p:nvPr/>
          </p:nvSpPr>
          <p:spPr>
            <a:xfrm>
              <a:off x="683568" y="2420887"/>
              <a:ext cx="1817739" cy="6753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60 Rectángulo"/>
            <p:cNvSpPr/>
            <p:nvPr/>
          </p:nvSpPr>
          <p:spPr>
            <a:xfrm>
              <a:off x="683568" y="2420887"/>
              <a:ext cx="1817739" cy="6753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s-ES" sz="2400" kern="1200" dirty="0"/>
            </a:p>
          </p:txBody>
        </p:sp>
      </p:grpSp>
      <p:cxnSp>
        <p:nvCxnSpPr>
          <p:cNvPr id="1027" name="1026 Conector recto"/>
          <p:cNvCxnSpPr>
            <a:stCxn id="63" idx="2"/>
            <a:endCxn id="60" idx="0"/>
          </p:cNvCxnSpPr>
          <p:nvPr/>
        </p:nvCxnSpPr>
        <p:spPr>
          <a:xfrm flipH="1">
            <a:off x="1745940" y="577318"/>
            <a:ext cx="765617" cy="415859"/>
          </a:xfrm>
          <a:prstGeom prst="line">
            <a:avLst/>
          </a:prstGeom>
        </p:spPr>
        <p:style>
          <a:lnRef idx="3">
            <a:schemeClr val="accent1"/>
          </a:lnRef>
          <a:fillRef idx="0">
            <a:schemeClr val="accent1"/>
          </a:fillRef>
          <a:effectRef idx="2">
            <a:schemeClr val="accent1"/>
          </a:effectRef>
          <a:fontRef idx="minor">
            <a:schemeClr val="tx1"/>
          </a:fontRef>
        </p:style>
      </p:cxnSp>
      <p:sp>
        <p:nvSpPr>
          <p:cNvPr id="5" name="4 Rectángulo"/>
          <p:cNvSpPr/>
          <p:nvPr/>
        </p:nvSpPr>
        <p:spPr>
          <a:xfrm>
            <a:off x="57403" y="974188"/>
            <a:ext cx="3434477" cy="523220"/>
          </a:xfrm>
          <a:prstGeom prst="rect">
            <a:avLst/>
          </a:prstGeom>
        </p:spPr>
        <p:txBody>
          <a:bodyPr wrap="square">
            <a:spAutoFit/>
          </a:bodyPr>
          <a:lstStyle/>
          <a:p>
            <a:pPr algn="ctr"/>
            <a:r>
              <a:rPr lang="es-ES" sz="2800" dirty="0">
                <a:solidFill>
                  <a:schemeClr val="bg1"/>
                </a:solidFill>
                <a:latin typeface="Arial" pitchFamily="34" charset="0"/>
                <a:cs typeface="Arial" pitchFamily="34" charset="0"/>
              </a:rPr>
              <a:t>La neoantropológica</a:t>
            </a:r>
            <a:endParaRPr lang="es-ES" sz="2800" b="1" dirty="0">
              <a:solidFill>
                <a:schemeClr val="bg1"/>
              </a:solidFill>
            </a:endParaRPr>
          </a:p>
        </p:txBody>
      </p:sp>
      <p:sp>
        <p:nvSpPr>
          <p:cNvPr id="6" name="5 Rectángulo"/>
          <p:cNvSpPr/>
          <p:nvPr/>
        </p:nvSpPr>
        <p:spPr>
          <a:xfrm>
            <a:off x="114806" y="1510590"/>
            <a:ext cx="9029194" cy="3416320"/>
          </a:xfrm>
          <a:prstGeom prst="rect">
            <a:avLst/>
          </a:prstGeom>
        </p:spPr>
        <p:txBody>
          <a:bodyPr wrap="square">
            <a:spAutoFit/>
          </a:bodyPr>
          <a:lstStyle/>
          <a:p>
            <a:r>
              <a:rPr lang="es-ES" sz="2400" dirty="0">
                <a:solidFill>
                  <a:schemeClr val="bg1"/>
                </a:solidFill>
                <a:latin typeface="Arial" pitchFamily="34" charset="0"/>
                <a:cs typeface="Arial" pitchFamily="34" charset="0"/>
              </a:rPr>
              <a:t>En este campo se desarrollaron dos tendencias:</a:t>
            </a:r>
          </a:p>
          <a:p>
            <a:pPr marL="342900" indent="-342900" algn="just">
              <a:buFont typeface="Arial" pitchFamily="34" charset="0"/>
              <a:buChar char="•"/>
            </a:pPr>
            <a:r>
              <a:rPr lang="es-ES" sz="2400" dirty="0" smtClean="0">
                <a:solidFill>
                  <a:schemeClr val="bg1"/>
                </a:solidFill>
                <a:latin typeface="Arial" pitchFamily="34" charset="0"/>
                <a:cs typeface="Arial" pitchFamily="34" charset="0"/>
              </a:rPr>
              <a:t>La </a:t>
            </a:r>
            <a:r>
              <a:rPr lang="es-ES" sz="2400" dirty="0">
                <a:solidFill>
                  <a:schemeClr val="bg1"/>
                </a:solidFill>
                <a:latin typeface="Arial" pitchFamily="34" charset="0"/>
                <a:cs typeface="Arial" pitchFamily="34" charset="0"/>
              </a:rPr>
              <a:t>psicoanalítica del Derecho penal</a:t>
            </a:r>
            <a:r>
              <a:rPr lang="es-ES" sz="2400" dirty="0" smtClean="0">
                <a:solidFill>
                  <a:schemeClr val="bg1"/>
                </a:solidFill>
                <a:latin typeface="Arial" pitchFamily="34" charset="0"/>
                <a:cs typeface="Arial" pitchFamily="34" charset="0"/>
              </a:rPr>
              <a:t>: tuvo limitadas consecuencias: una concepción psicoanalítica de la delincuencia y una teoría psicoanalítica de la pena.  </a:t>
            </a:r>
          </a:p>
          <a:p>
            <a:pPr marL="342900" indent="-342900">
              <a:buFont typeface="Arial" pitchFamily="34" charset="0"/>
              <a:buChar char="•"/>
            </a:pPr>
            <a:endParaRPr lang="es-ES" sz="2400" dirty="0">
              <a:solidFill>
                <a:schemeClr val="bg1"/>
              </a:solidFill>
              <a:latin typeface="Arial" pitchFamily="34" charset="0"/>
              <a:cs typeface="Arial" pitchFamily="34" charset="0"/>
            </a:endParaRPr>
          </a:p>
          <a:p>
            <a:pPr marL="342900" indent="-342900" algn="just">
              <a:buFont typeface="Arial" pitchFamily="34" charset="0"/>
              <a:buChar char="•"/>
            </a:pPr>
            <a:r>
              <a:rPr lang="es-ES" sz="2400" dirty="0" smtClean="0">
                <a:solidFill>
                  <a:schemeClr val="bg1"/>
                </a:solidFill>
                <a:latin typeface="Arial" pitchFamily="34" charset="0"/>
                <a:cs typeface="Arial" pitchFamily="34" charset="0"/>
              </a:rPr>
              <a:t>La </a:t>
            </a:r>
            <a:r>
              <a:rPr lang="es-ES" sz="2400" dirty="0">
                <a:solidFill>
                  <a:schemeClr val="bg1"/>
                </a:solidFill>
                <a:latin typeface="Arial" pitchFamily="34" charset="0"/>
                <a:cs typeface="Arial" pitchFamily="34" charset="0"/>
              </a:rPr>
              <a:t>irracionalista de la escuela alemana de Kiel</a:t>
            </a:r>
            <a:r>
              <a:rPr lang="es-ES" sz="2400" dirty="0" smtClean="0">
                <a:solidFill>
                  <a:schemeClr val="bg1"/>
                </a:solidFill>
                <a:latin typeface="Arial" pitchFamily="34" charset="0"/>
                <a:cs typeface="Arial" pitchFamily="34" charset="0"/>
              </a:rPr>
              <a:t>:  la </a:t>
            </a:r>
            <a:r>
              <a:rPr lang="es-ES" sz="2400" dirty="0">
                <a:solidFill>
                  <a:schemeClr val="bg1"/>
                </a:solidFill>
                <a:latin typeface="Arial" pitchFamily="34" charset="0"/>
                <a:cs typeface="Arial" pitchFamily="34" charset="0"/>
              </a:rPr>
              <a:t>elaboración de un Derecho penal de autor en lugar de un Derecho penal del acto; un concepto del delito articulado </a:t>
            </a:r>
            <a:r>
              <a:rPr lang="es-ES" sz="2400" dirty="0" smtClean="0">
                <a:solidFill>
                  <a:schemeClr val="bg1"/>
                </a:solidFill>
                <a:latin typeface="Arial" pitchFamily="34" charset="0"/>
                <a:cs typeface="Arial" pitchFamily="34" charset="0"/>
              </a:rPr>
              <a:t>no a </a:t>
            </a:r>
            <a:r>
              <a:rPr lang="es-ES" sz="2400" dirty="0">
                <a:solidFill>
                  <a:schemeClr val="bg1"/>
                </a:solidFill>
                <a:latin typeface="Arial" pitchFamily="34" charset="0"/>
                <a:cs typeface="Arial" pitchFamily="34" charset="0"/>
              </a:rPr>
              <a:t>base </a:t>
            </a:r>
            <a:r>
              <a:rPr lang="es-ES" sz="2400" dirty="0" smtClean="0">
                <a:solidFill>
                  <a:schemeClr val="bg1"/>
                </a:solidFill>
                <a:latin typeface="Arial" pitchFamily="34" charset="0"/>
                <a:cs typeface="Arial" pitchFamily="34" charset="0"/>
              </a:rPr>
              <a:t>de </a:t>
            </a:r>
            <a:r>
              <a:rPr lang="es-ES" sz="2400" dirty="0">
                <a:solidFill>
                  <a:schemeClr val="bg1"/>
                </a:solidFill>
                <a:latin typeface="Arial" pitchFamily="34" charset="0"/>
                <a:cs typeface="Arial" pitchFamily="34" charset="0"/>
              </a:rPr>
              <a:t>los atributos de la acción, sino del tipo de </a:t>
            </a:r>
            <a:r>
              <a:rPr lang="es-ES" sz="2400" dirty="0" smtClean="0">
                <a:solidFill>
                  <a:schemeClr val="bg1"/>
                </a:solidFill>
                <a:latin typeface="Arial" pitchFamily="34" charset="0"/>
                <a:cs typeface="Arial" pitchFamily="34" charset="0"/>
              </a:rPr>
              <a:t>autor</a:t>
            </a:r>
            <a:r>
              <a:rPr lang="es-ES" sz="2400" dirty="0" smtClean="0">
                <a:solidFill>
                  <a:schemeClr val="bg1"/>
                </a:solidFill>
                <a:latin typeface="Arial" pitchFamily="34" charset="0"/>
                <a:cs typeface="Arial" pitchFamily="34" charset="0"/>
              </a:rPr>
              <a:t>.</a:t>
            </a:r>
            <a:endParaRPr lang="es-ES"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13274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57 Grupo"/>
          <p:cNvGrpSpPr/>
          <p:nvPr/>
        </p:nvGrpSpPr>
        <p:grpSpPr>
          <a:xfrm>
            <a:off x="114806" y="70838"/>
            <a:ext cx="4793502" cy="506480"/>
            <a:chOff x="0" y="1646701"/>
            <a:chExt cx="3172149" cy="675307"/>
          </a:xfrm>
        </p:grpSpPr>
        <p:sp>
          <p:nvSpPr>
            <p:cNvPr id="62" name="61 Rectángulo"/>
            <p:cNvSpPr/>
            <p:nvPr/>
          </p:nvSpPr>
          <p:spPr>
            <a:xfrm>
              <a:off x="0" y="1646701"/>
              <a:ext cx="3172149" cy="6753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3" name="62 Rectángulo"/>
            <p:cNvSpPr/>
            <p:nvPr/>
          </p:nvSpPr>
          <p:spPr>
            <a:xfrm>
              <a:off x="0" y="1646701"/>
              <a:ext cx="3172149" cy="6753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ES_tradnl" sz="2400" b="1" kern="1200" dirty="0" smtClean="0"/>
                <a:t>Concepciones </a:t>
              </a:r>
              <a:r>
                <a:rPr lang="es-ES" sz="2400" b="1" dirty="0" smtClean="0"/>
                <a:t>neopositivista</a:t>
              </a:r>
              <a:r>
                <a:rPr lang="es-ES_tradnl" sz="2400" b="1" kern="1200" dirty="0" smtClean="0"/>
                <a:t> </a:t>
              </a:r>
              <a:endParaRPr lang="es-ES" sz="2400" b="1" kern="1200" dirty="0"/>
            </a:p>
          </p:txBody>
        </p:sp>
      </p:grpSp>
      <p:grpSp>
        <p:nvGrpSpPr>
          <p:cNvPr id="59" name="58 Grupo"/>
          <p:cNvGrpSpPr/>
          <p:nvPr/>
        </p:nvGrpSpPr>
        <p:grpSpPr>
          <a:xfrm>
            <a:off x="0" y="993177"/>
            <a:ext cx="3491880" cy="517413"/>
            <a:chOff x="683568" y="2420887"/>
            <a:chExt cx="1817739" cy="675307"/>
          </a:xfrm>
        </p:grpSpPr>
        <p:sp>
          <p:nvSpPr>
            <p:cNvPr id="60" name="59 Rectángulo"/>
            <p:cNvSpPr/>
            <p:nvPr/>
          </p:nvSpPr>
          <p:spPr>
            <a:xfrm>
              <a:off x="683568" y="2420887"/>
              <a:ext cx="1817739" cy="6753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60 Rectángulo"/>
            <p:cNvSpPr/>
            <p:nvPr/>
          </p:nvSpPr>
          <p:spPr>
            <a:xfrm>
              <a:off x="683568" y="2420887"/>
              <a:ext cx="1817739" cy="6753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s-ES" sz="2400" kern="1200" dirty="0"/>
            </a:p>
          </p:txBody>
        </p:sp>
      </p:grpSp>
      <p:cxnSp>
        <p:nvCxnSpPr>
          <p:cNvPr id="1027" name="1026 Conector recto"/>
          <p:cNvCxnSpPr>
            <a:stCxn id="63" idx="2"/>
            <a:endCxn id="60" idx="0"/>
          </p:cNvCxnSpPr>
          <p:nvPr/>
        </p:nvCxnSpPr>
        <p:spPr>
          <a:xfrm flipH="1">
            <a:off x="1745940" y="577318"/>
            <a:ext cx="765617" cy="415859"/>
          </a:xfrm>
          <a:prstGeom prst="line">
            <a:avLst/>
          </a:prstGeom>
        </p:spPr>
        <p:style>
          <a:lnRef idx="3">
            <a:schemeClr val="accent1"/>
          </a:lnRef>
          <a:fillRef idx="0">
            <a:schemeClr val="accent1"/>
          </a:fillRef>
          <a:effectRef idx="2">
            <a:schemeClr val="accent1"/>
          </a:effectRef>
          <a:fontRef idx="minor">
            <a:schemeClr val="tx1"/>
          </a:fontRef>
        </p:style>
      </p:cxnSp>
      <p:sp>
        <p:nvSpPr>
          <p:cNvPr id="5" name="4 Rectángulo"/>
          <p:cNvSpPr/>
          <p:nvPr/>
        </p:nvSpPr>
        <p:spPr>
          <a:xfrm>
            <a:off x="57403" y="974188"/>
            <a:ext cx="3434477" cy="523220"/>
          </a:xfrm>
          <a:prstGeom prst="rect">
            <a:avLst/>
          </a:prstGeom>
        </p:spPr>
        <p:txBody>
          <a:bodyPr wrap="square">
            <a:spAutoFit/>
          </a:bodyPr>
          <a:lstStyle/>
          <a:p>
            <a:pPr algn="ctr"/>
            <a:r>
              <a:rPr lang="es-ES" sz="2800" dirty="0">
                <a:solidFill>
                  <a:schemeClr val="bg1"/>
                </a:solidFill>
                <a:latin typeface="Arial" pitchFamily="34" charset="0"/>
                <a:cs typeface="Arial" pitchFamily="34" charset="0"/>
              </a:rPr>
              <a:t>La neokantiana</a:t>
            </a:r>
            <a:endParaRPr lang="es-ES" sz="2800" b="1" dirty="0">
              <a:solidFill>
                <a:schemeClr val="bg1"/>
              </a:solidFill>
            </a:endParaRPr>
          </a:p>
        </p:txBody>
      </p:sp>
      <p:sp>
        <p:nvSpPr>
          <p:cNvPr id="6" name="5 Rectángulo"/>
          <p:cNvSpPr/>
          <p:nvPr/>
        </p:nvSpPr>
        <p:spPr>
          <a:xfrm>
            <a:off x="114806" y="2067694"/>
            <a:ext cx="9029194" cy="2677656"/>
          </a:xfrm>
          <a:prstGeom prst="rect">
            <a:avLst/>
          </a:prstGeom>
        </p:spPr>
        <p:txBody>
          <a:bodyPr wrap="square">
            <a:spAutoFit/>
          </a:bodyPr>
          <a:lstStyle/>
          <a:p>
            <a:r>
              <a:rPr lang="es-ES" sz="2800" dirty="0">
                <a:solidFill>
                  <a:schemeClr val="bg1"/>
                </a:solidFill>
                <a:latin typeface="Arial" pitchFamily="34" charset="0"/>
                <a:cs typeface="Arial" pitchFamily="34" charset="0"/>
              </a:rPr>
              <a:t>Fue una teoría complementaria del positivismo jurídico. Su imparto en el derecho penal fue muy notable la concepción del delito, del tipo pena, del bien jurídico, de la antijuricidad, de la culpabilidad fueron profundamente reformado por él. </a:t>
            </a:r>
          </a:p>
          <a:p>
            <a:pPr marL="342900" indent="-342900">
              <a:buFont typeface="Arial" pitchFamily="34" charset="0"/>
              <a:buChar char="•"/>
            </a:pPr>
            <a:endParaRPr lang="es-ES" sz="2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8290358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57 Grupo"/>
          <p:cNvGrpSpPr/>
          <p:nvPr/>
        </p:nvGrpSpPr>
        <p:grpSpPr>
          <a:xfrm>
            <a:off x="114806" y="70838"/>
            <a:ext cx="4793502" cy="506480"/>
            <a:chOff x="0" y="1646701"/>
            <a:chExt cx="3172149" cy="675307"/>
          </a:xfrm>
        </p:grpSpPr>
        <p:sp>
          <p:nvSpPr>
            <p:cNvPr id="62" name="61 Rectángulo"/>
            <p:cNvSpPr/>
            <p:nvPr/>
          </p:nvSpPr>
          <p:spPr>
            <a:xfrm>
              <a:off x="0" y="1646701"/>
              <a:ext cx="3172149" cy="6753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3" name="62 Rectángulo"/>
            <p:cNvSpPr/>
            <p:nvPr/>
          </p:nvSpPr>
          <p:spPr>
            <a:xfrm>
              <a:off x="0" y="1646701"/>
              <a:ext cx="3172149" cy="6753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ES_tradnl" sz="2400" b="1" kern="1200" dirty="0" smtClean="0"/>
                <a:t>Concepciones </a:t>
              </a:r>
              <a:r>
                <a:rPr lang="es-ES" sz="2400" b="1" dirty="0" smtClean="0"/>
                <a:t>neopositivista</a:t>
              </a:r>
              <a:r>
                <a:rPr lang="es-ES_tradnl" sz="2400" b="1" kern="1200" dirty="0" smtClean="0"/>
                <a:t> </a:t>
              </a:r>
              <a:endParaRPr lang="es-ES" sz="2400" b="1" kern="1200" dirty="0"/>
            </a:p>
          </p:txBody>
        </p:sp>
      </p:grpSp>
      <p:grpSp>
        <p:nvGrpSpPr>
          <p:cNvPr id="59" name="58 Grupo"/>
          <p:cNvGrpSpPr/>
          <p:nvPr/>
        </p:nvGrpSpPr>
        <p:grpSpPr>
          <a:xfrm>
            <a:off x="0" y="993177"/>
            <a:ext cx="3491880" cy="517413"/>
            <a:chOff x="683568" y="2420887"/>
            <a:chExt cx="1817739" cy="675307"/>
          </a:xfrm>
        </p:grpSpPr>
        <p:sp>
          <p:nvSpPr>
            <p:cNvPr id="60" name="59 Rectángulo"/>
            <p:cNvSpPr/>
            <p:nvPr/>
          </p:nvSpPr>
          <p:spPr>
            <a:xfrm>
              <a:off x="683568" y="2420887"/>
              <a:ext cx="1817739" cy="6753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60 Rectángulo"/>
            <p:cNvSpPr/>
            <p:nvPr/>
          </p:nvSpPr>
          <p:spPr>
            <a:xfrm>
              <a:off x="683568" y="2420887"/>
              <a:ext cx="1817739" cy="6753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s-ES" sz="2400" kern="1200" dirty="0"/>
            </a:p>
          </p:txBody>
        </p:sp>
      </p:grpSp>
      <p:cxnSp>
        <p:nvCxnSpPr>
          <p:cNvPr id="1027" name="1026 Conector recto"/>
          <p:cNvCxnSpPr>
            <a:stCxn id="63" idx="2"/>
            <a:endCxn id="60" idx="0"/>
          </p:cNvCxnSpPr>
          <p:nvPr/>
        </p:nvCxnSpPr>
        <p:spPr>
          <a:xfrm flipH="1">
            <a:off x="1745940" y="577318"/>
            <a:ext cx="765617" cy="415859"/>
          </a:xfrm>
          <a:prstGeom prst="line">
            <a:avLst/>
          </a:prstGeom>
        </p:spPr>
        <p:style>
          <a:lnRef idx="3">
            <a:schemeClr val="accent1"/>
          </a:lnRef>
          <a:fillRef idx="0">
            <a:schemeClr val="accent1"/>
          </a:fillRef>
          <a:effectRef idx="2">
            <a:schemeClr val="accent1"/>
          </a:effectRef>
          <a:fontRef idx="minor">
            <a:schemeClr val="tx1"/>
          </a:fontRef>
        </p:style>
      </p:cxnSp>
      <p:sp>
        <p:nvSpPr>
          <p:cNvPr id="5" name="4 Rectángulo"/>
          <p:cNvSpPr/>
          <p:nvPr/>
        </p:nvSpPr>
        <p:spPr>
          <a:xfrm>
            <a:off x="57403" y="974188"/>
            <a:ext cx="3434477" cy="523220"/>
          </a:xfrm>
          <a:prstGeom prst="rect">
            <a:avLst/>
          </a:prstGeom>
        </p:spPr>
        <p:txBody>
          <a:bodyPr wrap="square">
            <a:spAutoFit/>
          </a:bodyPr>
          <a:lstStyle/>
          <a:p>
            <a:pPr algn="ctr"/>
            <a:r>
              <a:rPr lang="es-ES" sz="2800" dirty="0">
                <a:solidFill>
                  <a:schemeClr val="bg1"/>
                </a:solidFill>
                <a:latin typeface="Arial" pitchFamily="34" charset="0"/>
                <a:cs typeface="Arial" pitchFamily="34" charset="0"/>
              </a:rPr>
              <a:t>La teoría </a:t>
            </a:r>
            <a:r>
              <a:rPr lang="es-ES" sz="2800" dirty="0" smtClean="0">
                <a:solidFill>
                  <a:schemeClr val="bg1"/>
                </a:solidFill>
                <a:latin typeface="Arial" pitchFamily="34" charset="0"/>
                <a:cs typeface="Arial" pitchFamily="34" charset="0"/>
              </a:rPr>
              <a:t>finalista</a:t>
            </a:r>
            <a:endParaRPr lang="es-ES" sz="2800" b="1" dirty="0">
              <a:solidFill>
                <a:schemeClr val="bg1"/>
              </a:solidFill>
            </a:endParaRPr>
          </a:p>
        </p:txBody>
      </p:sp>
      <p:sp>
        <p:nvSpPr>
          <p:cNvPr id="6" name="5 Rectángulo"/>
          <p:cNvSpPr/>
          <p:nvPr/>
        </p:nvSpPr>
        <p:spPr>
          <a:xfrm>
            <a:off x="141868" y="2667858"/>
            <a:ext cx="9029194" cy="1384995"/>
          </a:xfrm>
          <a:prstGeom prst="rect">
            <a:avLst/>
          </a:prstGeom>
        </p:spPr>
        <p:txBody>
          <a:bodyPr wrap="square">
            <a:spAutoFit/>
          </a:bodyPr>
          <a:lstStyle/>
          <a:p>
            <a:r>
              <a:rPr lang="es-ES" sz="2800" dirty="0" smtClean="0">
                <a:solidFill>
                  <a:schemeClr val="bg1"/>
                </a:solidFill>
                <a:latin typeface="Arial" pitchFamily="34" charset="0"/>
                <a:cs typeface="Arial" pitchFamily="34" charset="0"/>
              </a:rPr>
              <a:t>Aunque </a:t>
            </a:r>
            <a:r>
              <a:rPr lang="es-ES" sz="2800" dirty="0">
                <a:solidFill>
                  <a:schemeClr val="bg1"/>
                </a:solidFill>
                <a:latin typeface="Arial" pitchFamily="34" charset="0"/>
                <a:cs typeface="Arial" pitchFamily="34" charset="0"/>
              </a:rPr>
              <a:t>surge en Alemania a finales de la década del 30 con la obra de su creador Hans Welzel, no fue hasta la década del 50 que cobro su apogeo. </a:t>
            </a:r>
          </a:p>
        </p:txBody>
      </p:sp>
      <p:pic>
        <p:nvPicPr>
          <p:cNvPr id="3074" name="Picture 2" descr="C:\Users\Grueiro\Desktop\para estudiar\Hans Welzel.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1537" y="0"/>
            <a:ext cx="1922463" cy="1922463"/>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7456159" y="1337688"/>
            <a:ext cx="1453218" cy="584775"/>
          </a:xfrm>
          <a:prstGeom prst="rect">
            <a:avLst/>
          </a:prstGeom>
        </p:spPr>
        <p:txBody>
          <a:bodyPr wrap="none">
            <a:spAutoFit/>
          </a:bodyPr>
          <a:lstStyle/>
          <a:p>
            <a:r>
              <a:rPr lang="es-ES" sz="3200" b="1" dirty="0">
                <a:solidFill>
                  <a:schemeClr val="bg1"/>
                </a:solidFill>
                <a:latin typeface="Arial" pitchFamily="34" charset="0"/>
                <a:cs typeface="Arial" pitchFamily="34" charset="0"/>
              </a:rPr>
              <a:t>Welzel</a:t>
            </a:r>
            <a:endParaRPr lang="es-ES" sz="3200" b="1" dirty="0"/>
          </a:p>
        </p:txBody>
      </p:sp>
    </p:spTree>
    <p:extLst>
      <p:ext uri="{BB962C8B-B14F-4D97-AF65-F5344CB8AC3E}">
        <p14:creationId xmlns:p14="http://schemas.microsoft.com/office/powerpoint/2010/main" val="3828846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57 Grupo"/>
          <p:cNvGrpSpPr/>
          <p:nvPr/>
        </p:nvGrpSpPr>
        <p:grpSpPr>
          <a:xfrm>
            <a:off x="114806" y="70838"/>
            <a:ext cx="4793502" cy="506480"/>
            <a:chOff x="0" y="1646701"/>
            <a:chExt cx="3172149" cy="675307"/>
          </a:xfrm>
        </p:grpSpPr>
        <p:sp>
          <p:nvSpPr>
            <p:cNvPr id="62" name="61 Rectángulo"/>
            <p:cNvSpPr/>
            <p:nvPr/>
          </p:nvSpPr>
          <p:spPr>
            <a:xfrm>
              <a:off x="0" y="1646701"/>
              <a:ext cx="3172149" cy="6753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3" name="62 Rectángulo"/>
            <p:cNvSpPr/>
            <p:nvPr/>
          </p:nvSpPr>
          <p:spPr>
            <a:xfrm>
              <a:off x="0" y="1646701"/>
              <a:ext cx="3172149" cy="6753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es-ES_tradnl" sz="2400" b="1" kern="1200" dirty="0" smtClean="0"/>
                <a:t>Concepciones </a:t>
              </a:r>
              <a:r>
                <a:rPr lang="es-ES" sz="2400" b="1" dirty="0" smtClean="0"/>
                <a:t>neopositivista</a:t>
              </a:r>
              <a:r>
                <a:rPr lang="es-ES_tradnl" sz="2400" b="1" kern="1200" dirty="0" smtClean="0"/>
                <a:t> </a:t>
              </a:r>
              <a:endParaRPr lang="es-ES" sz="2400" b="1" kern="1200" dirty="0"/>
            </a:p>
          </p:txBody>
        </p:sp>
      </p:grpSp>
      <p:grpSp>
        <p:nvGrpSpPr>
          <p:cNvPr id="59" name="58 Grupo"/>
          <p:cNvGrpSpPr/>
          <p:nvPr/>
        </p:nvGrpSpPr>
        <p:grpSpPr>
          <a:xfrm>
            <a:off x="0" y="993177"/>
            <a:ext cx="3491880" cy="517413"/>
            <a:chOff x="683568" y="2420887"/>
            <a:chExt cx="1817739" cy="675307"/>
          </a:xfrm>
        </p:grpSpPr>
        <p:sp>
          <p:nvSpPr>
            <p:cNvPr id="60" name="59 Rectángulo"/>
            <p:cNvSpPr/>
            <p:nvPr/>
          </p:nvSpPr>
          <p:spPr>
            <a:xfrm>
              <a:off x="683568" y="2420887"/>
              <a:ext cx="1817739" cy="67530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60 Rectángulo"/>
            <p:cNvSpPr/>
            <p:nvPr/>
          </p:nvSpPr>
          <p:spPr>
            <a:xfrm>
              <a:off x="683568" y="2420887"/>
              <a:ext cx="1817739" cy="6753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s-ES" sz="2400" kern="1200" dirty="0"/>
            </a:p>
          </p:txBody>
        </p:sp>
      </p:grpSp>
      <p:cxnSp>
        <p:nvCxnSpPr>
          <p:cNvPr id="1027" name="1026 Conector recto"/>
          <p:cNvCxnSpPr>
            <a:stCxn id="63" idx="2"/>
            <a:endCxn id="60" idx="0"/>
          </p:cNvCxnSpPr>
          <p:nvPr/>
        </p:nvCxnSpPr>
        <p:spPr>
          <a:xfrm flipH="1">
            <a:off x="1745940" y="577318"/>
            <a:ext cx="765617" cy="415859"/>
          </a:xfrm>
          <a:prstGeom prst="line">
            <a:avLst/>
          </a:prstGeom>
        </p:spPr>
        <p:style>
          <a:lnRef idx="3">
            <a:schemeClr val="accent1"/>
          </a:lnRef>
          <a:fillRef idx="0">
            <a:schemeClr val="accent1"/>
          </a:fillRef>
          <a:effectRef idx="2">
            <a:schemeClr val="accent1"/>
          </a:effectRef>
          <a:fontRef idx="minor">
            <a:schemeClr val="tx1"/>
          </a:fontRef>
        </p:style>
      </p:cxnSp>
      <p:sp>
        <p:nvSpPr>
          <p:cNvPr id="5" name="4 Rectángulo"/>
          <p:cNvSpPr/>
          <p:nvPr/>
        </p:nvSpPr>
        <p:spPr>
          <a:xfrm>
            <a:off x="57403" y="974188"/>
            <a:ext cx="3434477" cy="523220"/>
          </a:xfrm>
          <a:prstGeom prst="rect">
            <a:avLst/>
          </a:prstGeom>
        </p:spPr>
        <p:txBody>
          <a:bodyPr wrap="square">
            <a:spAutoFit/>
          </a:bodyPr>
          <a:lstStyle/>
          <a:p>
            <a:pPr algn="ctr"/>
            <a:r>
              <a:rPr lang="es-ES" sz="2800" dirty="0">
                <a:solidFill>
                  <a:schemeClr val="bg1"/>
                </a:solidFill>
                <a:latin typeface="Arial" pitchFamily="34" charset="0"/>
                <a:cs typeface="Arial" pitchFamily="34" charset="0"/>
              </a:rPr>
              <a:t>La neosociológica</a:t>
            </a:r>
            <a:endParaRPr lang="es-ES" sz="2800" b="1" dirty="0">
              <a:solidFill>
                <a:schemeClr val="bg1"/>
              </a:solidFill>
            </a:endParaRPr>
          </a:p>
        </p:txBody>
      </p:sp>
      <p:sp>
        <p:nvSpPr>
          <p:cNvPr id="6" name="5 Rectángulo"/>
          <p:cNvSpPr/>
          <p:nvPr/>
        </p:nvSpPr>
        <p:spPr>
          <a:xfrm>
            <a:off x="147598" y="2139702"/>
            <a:ext cx="9029194" cy="2308324"/>
          </a:xfrm>
          <a:prstGeom prst="rect">
            <a:avLst/>
          </a:prstGeom>
        </p:spPr>
        <p:txBody>
          <a:bodyPr wrap="square">
            <a:spAutoFit/>
          </a:bodyPr>
          <a:lstStyle/>
          <a:p>
            <a:r>
              <a:rPr lang="es-ES" sz="2400" dirty="0">
                <a:solidFill>
                  <a:schemeClr val="bg1"/>
                </a:solidFill>
                <a:latin typeface="Arial" pitchFamily="34" charset="0"/>
                <a:cs typeface="Arial" pitchFamily="34" charset="0"/>
              </a:rPr>
              <a:t>La Nueva Defensa Social no constituye un movimiento unitario, sino una corriente político-criminal que tolera varios caminos para alcanzar objetivos más o menos comunes. No se trata de una nueva “escuela”, sino que, por el contrario, acepta corrientes como intentos de nuevos  planteamientos dirigidos a posteriores elaboraciones.</a:t>
            </a:r>
          </a:p>
        </p:txBody>
      </p:sp>
    </p:spTree>
    <p:extLst>
      <p:ext uri="{BB962C8B-B14F-4D97-AF65-F5344CB8AC3E}">
        <p14:creationId xmlns:p14="http://schemas.microsoft.com/office/powerpoint/2010/main" val="33428085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1050072"/>
            <a:ext cx="8640960" cy="4093428"/>
          </a:xfrm>
          <a:prstGeom prst="rect">
            <a:avLst/>
          </a:prstGeom>
        </p:spPr>
        <p:txBody>
          <a:bodyPr wrap="square">
            <a:spAutoFit/>
          </a:bodyPr>
          <a:lstStyle/>
          <a:p>
            <a:pPr algn="ctr"/>
            <a:r>
              <a:rPr lang="es-ES" sz="3600" b="1" dirty="0">
                <a:solidFill>
                  <a:schemeClr val="bg1"/>
                </a:solidFill>
              </a:rPr>
              <a:t>El concepto materialista del derecho penal. </a:t>
            </a:r>
            <a:endParaRPr lang="es-ES" sz="3600" b="1" dirty="0" smtClean="0">
              <a:solidFill>
                <a:schemeClr val="bg1"/>
              </a:solidFill>
            </a:endParaRPr>
          </a:p>
          <a:p>
            <a:endParaRPr lang="es-ES" sz="3200" b="1" dirty="0">
              <a:solidFill>
                <a:schemeClr val="bg1"/>
              </a:solidFill>
            </a:endParaRPr>
          </a:p>
          <a:p>
            <a:pPr algn="just"/>
            <a:r>
              <a:rPr lang="es-ES" sz="3200" b="1" dirty="0">
                <a:solidFill>
                  <a:schemeClr val="bg1"/>
                </a:solidFill>
              </a:rPr>
              <a:t>Derecho Penal: </a:t>
            </a:r>
            <a:r>
              <a:rPr lang="es-ES" sz="3200" dirty="0">
                <a:solidFill>
                  <a:schemeClr val="bg1"/>
                </a:solidFill>
              </a:rPr>
              <a:t>constituye una rama específica del Derecho integrada por el sistema de conocimientos materializados en teorías, conceptos, juicios, postulados, categorías, principios y normas relacionadas con el objeto de su particular esfera cognoscitiva, o sea, el delito.</a:t>
            </a:r>
          </a:p>
        </p:txBody>
      </p:sp>
    </p:spTree>
    <p:extLst>
      <p:ext uri="{BB962C8B-B14F-4D97-AF65-F5344CB8AC3E}">
        <p14:creationId xmlns:p14="http://schemas.microsoft.com/office/powerpoint/2010/main" val="13188593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26368" y="2494806"/>
            <a:ext cx="8640960" cy="1077218"/>
          </a:xfrm>
          <a:prstGeom prst="rect">
            <a:avLst/>
          </a:prstGeom>
        </p:spPr>
        <p:txBody>
          <a:bodyPr wrap="square">
            <a:spAutoFit/>
          </a:bodyPr>
          <a:lstStyle/>
          <a:p>
            <a:r>
              <a:rPr lang="es-ES" sz="3200" b="1" u="sng" dirty="0">
                <a:solidFill>
                  <a:schemeClr val="bg1"/>
                </a:solidFill>
              </a:rPr>
              <a:t>Cuestión de estudio Nro. 2: </a:t>
            </a:r>
            <a:r>
              <a:rPr lang="es-ES" sz="3200" b="1" dirty="0" smtClean="0">
                <a:solidFill>
                  <a:schemeClr val="bg1"/>
                </a:solidFill>
              </a:rPr>
              <a:t>Evolución </a:t>
            </a:r>
            <a:r>
              <a:rPr lang="es-ES" sz="3200" b="1" dirty="0">
                <a:solidFill>
                  <a:schemeClr val="bg1"/>
                </a:solidFill>
              </a:rPr>
              <a:t>histórico-legislativa del  Derecho Penal Cubano.</a:t>
            </a:r>
          </a:p>
        </p:txBody>
      </p:sp>
    </p:spTree>
    <p:extLst>
      <p:ext uri="{BB962C8B-B14F-4D97-AF65-F5344CB8AC3E}">
        <p14:creationId xmlns:p14="http://schemas.microsoft.com/office/powerpoint/2010/main" val="40933632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83768" y="7268"/>
            <a:ext cx="5955495" cy="572644"/>
          </a:xfrm>
        </p:spPr>
        <p:txBody>
          <a:bodyPr>
            <a:normAutofit fontScale="90000"/>
          </a:bodyPr>
          <a:lstStyle/>
          <a:p>
            <a:r>
              <a:rPr lang="es-ES" dirty="0">
                <a:effectLst/>
              </a:rPr>
              <a:t>La justicia penal en Cuba:</a:t>
            </a:r>
          </a:p>
        </p:txBody>
      </p:sp>
      <p:sp>
        <p:nvSpPr>
          <p:cNvPr id="5" name="Content Placeholder 4"/>
          <p:cNvSpPr>
            <a:spLocks noGrp="1"/>
          </p:cNvSpPr>
          <p:nvPr>
            <p:ph idx="1"/>
          </p:nvPr>
        </p:nvSpPr>
        <p:spPr>
          <a:xfrm>
            <a:off x="2195736" y="627534"/>
            <a:ext cx="6768752" cy="4392488"/>
          </a:xfrm>
        </p:spPr>
        <p:txBody>
          <a:bodyPr>
            <a:normAutofit lnSpcReduction="10000"/>
          </a:bodyPr>
          <a:lstStyle/>
          <a:p>
            <a:pPr algn="just"/>
            <a:r>
              <a:rPr lang="es-ES_tradnl" sz="2400" dirty="0"/>
              <a:t>Hasta 1879, rigieron las:</a:t>
            </a:r>
            <a:endParaRPr lang="es-ES" sz="2400" dirty="0"/>
          </a:p>
          <a:p>
            <a:pPr marL="619125" lvl="0" algn="just">
              <a:buFontTx/>
              <a:buChar char="-"/>
            </a:pPr>
            <a:r>
              <a:rPr lang="es-ES_tradnl" sz="2400" dirty="0" smtClean="0"/>
              <a:t>Las </a:t>
            </a:r>
            <a:r>
              <a:rPr lang="es-ES_tradnl" sz="2400" dirty="0"/>
              <a:t>ordenanzas reales de </a:t>
            </a:r>
            <a:r>
              <a:rPr lang="es-ES_tradnl" sz="2400" dirty="0" smtClean="0"/>
              <a:t>castilla.</a:t>
            </a:r>
            <a:endParaRPr lang="es-ES" sz="2400" dirty="0"/>
          </a:p>
          <a:p>
            <a:pPr marL="619125" lvl="0" algn="just">
              <a:buFontTx/>
              <a:buChar char="-"/>
            </a:pPr>
            <a:r>
              <a:rPr lang="es-ES_tradnl" sz="2400" dirty="0" smtClean="0"/>
              <a:t>Recopilación </a:t>
            </a:r>
            <a:r>
              <a:rPr lang="es-ES_tradnl" sz="2400" dirty="0"/>
              <a:t>de las leyes de los Reinos de las Indias. </a:t>
            </a:r>
            <a:endParaRPr lang="es-ES_tradnl" sz="2400" dirty="0" smtClean="0"/>
          </a:p>
          <a:p>
            <a:pPr algn="just"/>
            <a:r>
              <a:rPr lang="es-ES" sz="2400" dirty="0"/>
              <a:t>En 1870 se aprobó le nuevo Código penal en España y por decreto de 23 de mayo de 1879 se dispuso que se aplicar en la Isla de Cuba y Puerto Rico</a:t>
            </a:r>
            <a:r>
              <a:rPr lang="es-ES" sz="2400" dirty="0" smtClean="0"/>
              <a:t>.</a:t>
            </a:r>
          </a:p>
          <a:p>
            <a:pPr algn="just"/>
            <a:r>
              <a:rPr lang="es-ES" sz="2400" dirty="0"/>
              <a:t>E</a:t>
            </a:r>
            <a:r>
              <a:rPr lang="es-ES" sz="2400" dirty="0" smtClean="0"/>
              <a:t>l 10/10/1868 </a:t>
            </a:r>
            <a:r>
              <a:rPr lang="es-ES" sz="2400" dirty="0"/>
              <a:t>comenzó a sentirse la necesidad de elaborar normas jurídicas para los territorios dominados por las tropas mambisas.</a:t>
            </a:r>
          </a:p>
        </p:txBody>
      </p:sp>
    </p:spTree>
    <p:extLst>
      <p:ext uri="{BB962C8B-B14F-4D97-AF65-F5344CB8AC3E}">
        <p14:creationId xmlns:p14="http://schemas.microsoft.com/office/powerpoint/2010/main" val="3292197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83768" y="7268"/>
            <a:ext cx="5955495" cy="572644"/>
          </a:xfrm>
        </p:spPr>
        <p:txBody>
          <a:bodyPr>
            <a:normAutofit fontScale="90000"/>
          </a:bodyPr>
          <a:lstStyle/>
          <a:p>
            <a:r>
              <a:rPr lang="es-ES" dirty="0">
                <a:effectLst/>
              </a:rPr>
              <a:t>La justicia penal en Cuba:</a:t>
            </a:r>
          </a:p>
        </p:txBody>
      </p:sp>
      <p:sp>
        <p:nvSpPr>
          <p:cNvPr id="5" name="Content Placeholder 4"/>
          <p:cNvSpPr>
            <a:spLocks noGrp="1"/>
          </p:cNvSpPr>
          <p:nvPr>
            <p:ph idx="1"/>
          </p:nvPr>
        </p:nvSpPr>
        <p:spPr>
          <a:xfrm>
            <a:off x="2195736" y="627534"/>
            <a:ext cx="6768752" cy="4392488"/>
          </a:xfrm>
        </p:spPr>
        <p:txBody>
          <a:bodyPr>
            <a:normAutofit/>
          </a:bodyPr>
          <a:lstStyle/>
          <a:p>
            <a:pPr algn="just"/>
            <a:r>
              <a:rPr lang="es-ES" sz="2400" dirty="0"/>
              <a:t>En 1895 con el reinicio de las luchas ya la actividad legislativa fue mas amplia. Entra en vigor la Ley Penal de la República de Cuba, el Reglamento del Cuerpo Jurídico Militar  y la Ley Procesal Penal de la República de Cuba</a:t>
            </a:r>
            <a:r>
              <a:rPr lang="es-ES" sz="2400" dirty="0" smtClean="0"/>
              <a:t>.</a:t>
            </a:r>
          </a:p>
          <a:p>
            <a:pPr marL="0" indent="0" algn="just">
              <a:buNone/>
            </a:pPr>
            <a:endParaRPr lang="es-ES" sz="2400" dirty="0" smtClean="0"/>
          </a:p>
          <a:p>
            <a:pPr algn="just"/>
            <a:r>
              <a:rPr lang="es-ES" sz="2400" dirty="0"/>
              <a:t>En 1899 debido a la ocupación de los Estados Unidos, mediante proclama vuelve a entrar en vigor en toda la isla de Cuba el código penal español de 1879.</a:t>
            </a:r>
          </a:p>
        </p:txBody>
      </p:sp>
    </p:spTree>
    <p:extLst>
      <p:ext uri="{BB962C8B-B14F-4D97-AF65-F5344CB8AC3E}">
        <p14:creationId xmlns:p14="http://schemas.microsoft.com/office/powerpoint/2010/main" val="4663195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83768" y="7268"/>
            <a:ext cx="5955495" cy="572644"/>
          </a:xfrm>
        </p:spPr>
        <p:txBody>
          <a:bodyPr>
            <a:normAutofit fontScale="90000"/>
          </a:bodyPr>
          <a:lstStyle/>
          <a:p>
            <a:r>
              <a:rPr lang="es-ES" dirty="0">
                <a:effectLst/>
              </a:rPr>
              <a:t>La justicia penal en Cuba:</a:t>
            </a:r>
          </a:p>
        </p:txBody>
      </p:sp>
      <p:sp>
        <p:nvSpPr>
          <p:cNvPr id="5" name="Content Placeholder 4"/>
          <p:cNvSpPr>
            <a:spLocks noGrp="1"/>
          </p:cNvSpPr>
          <p:nvPr>
            <p:ph idx="1"/>
          </p:nvPr>
        </p:nvSpPr>
        <p:spPr>
          <a:xfrm>
            <a:off x="2195736" y="627534"/>
            <a:ext cx="6948264" cy="4392488"/>
          </a:xfrm>
        </p:spPr>
        <p:txBody>
          <a:bodyPr>
            <a:noAutofit/>
          </a:bodyPr>
          <a:lstStyle/>
          <a:p>
            <a:pPr lvl="0"/>
            <a:r>
              <a:rPr lang="es-ES_tradnl" b="1" dirty="0"/>
              <a:t>Entre 1903 y </a:t>
            </a:r>
            <a:r>
              <a:rPr lang="es-ES_tradnl" b="1" dirty="0" smtClean="0"/>
              <a:t>1936</a:t>
            </a:r>
            <a:r>
              <a:rPr lang="es-ES_tradnl" b="1" dirty="0" smtClean="0"/>
              <a:t>: surgen diversos proyectos de codificación penal</a:t>
            </a:r>
            <a:endParaRPr lang="es-ES_tradnl" b="1" dirty="0" smtClean="0"/>
          </a:p>
          <a:p>
            <a:pPr lvl="0">
              <a:buFontTx/>
              <a:buChar char="-"/>
            </a:pPr>
            <a:r>
              <a:rPr lang="es-ES_tradnl" dirty="0" smtClean="0"/>
              <a:t>El </a:t>
            </a:r>
            <a:r>
              <a:rPr lang="es-ES_tradnl" dirty="0"/>
              <a:t>primero en </a:t>
            </a:r>
            <a:r>
              <a:rPr lang="es-ES_tradnl" dirty="0" smtClean="0"/>
              <a:t>1903.</a:t>
            </a:r>
            <a:endParaRPr lang="es-ES" dirty="0"/>
          </a:p>
          <a:p>
            <a:pPr lvl="0">
              <a:buFontTx/>
              <a:buChar char="-"/>
            </a:pPr>
            <a:r>
              <a:rPr lang="es-ES_tradnl" dirty="0" smtClean="0"/>
              <a:t>En </a:t>
            </a:r>
            <a:r>
              <a:rPr lang="es-ES_tradnl" dirty="0"/>
              <a:t>1910 se elaboro uno por José Antonio González </a:t>
            </a:r>
            <a:r>
              <a:rPr lang="es-ES_tradnl" dirty="0" smtClean="0"/>
              <a:t>Lanuza.</a:t>
            </a:r>
            <a:endParaRPr lang="es-ES" dirty="0"/>
          </a:p>
          <a:p>
            <a:pPr lvl="0">
              <a:buFontTx/>
              <a:buChar char="-"/>
            </a:pPr>
            <a:r>
              <a:rPr lang="es-ES_tradnl" dirty="0" smtClean="0"/>
              <a:t>En </a:t>
            </a:r>
            <a:r>
              <a:rPr lang="es-ES_tradnl" dirty="0"/>
              <a:t>1922 y 1926 se elaboró otro por Moisés </a:t>
            </a:r>
            <a:r>
              <a:rPr lang="es-ES_tradnl" dirty="0" smtClean="0"/>
              <a:t>Vicites.</a:t>
            </a:r>
            <a:endParaRPr lang="es-ES" dirty="0"/>
          </a:p>
          <a:p>
            <a:pPr lvl="0">
              <a:buFontTx/>
              <a:buChar char="-"/>
            </a:pPr>
            <a:r>
              <a:rPr lang="es-ES_tradnl" dirty="0" smtClean="0"/>
              <a:t>En </a:t>
            </a:r>
            <a:r>
              <a:rPr lang="es-ES_tradnl" dirty="0"/>
              <a:t>1924 se preparó un proyecto por Erasmo </a:t>
            </a:r>
            <a:r>
              <a:rPr lang="es-ES_tradnl" dirty="0" smtClean="0"/>
              <a:t>Regueiferos.</a:t>
            </a:r>
            <a:endParaRPr lang="es-ES" dirty="0"/>
          </a:p>
        </p:txBody>
      </p:sp>
    </p:spTree>
    <p:extLst>
      <p:ext uri="{BB962C8B-B14F-4D97-AF65-F5344CB8AC3E}">
        <p14:creationId xmlns:p14="http://schemas.microsoft.com/office/powerpoint/2010/main" val="1202809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idx="1"/>
            <p:extLst>
              <p:ext uri="{D42A27DB-BD31-4B8C-83A1-F6EECF244321}">
                <p14:modId xmlns:p14="http://schemas.microsoft.com/office/powerpoint/2010/main" val="3288152258"/>
              </p:ext>
            </p:extLst>
          </p:nvPr>
        </p:nvGraphicFramePr>
        <p:xfrm>
          <a:off x="1" y="1502569"/>
          <a:ext cx="9144000" cy="3207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CuadroTexto"/>
          <p:cNvSpPr txBox="1"/>
          <p:nvPr/>
        </p:nvSpPr>
        <p:spPr>
          <a:xfrm>
            <a:off x="6804248" y="3165816"/>
            <a:ext cx="936104" cy="369332"/>
          </a:xfrm>
          <a:prstGeom prst="rect">
            <a:avLst/>
          </a:prstGeom>
          <a:noFill/>
        </p:spPr>
        <p:txBody>
          <a:bodyPr wrap="square" rtlCol="0">
            <a:spAutoFit/>
          </a:bodyPr>
          <a:lstStyle/>
          <a:p>
            <a:endParaRPr lang="es-ES" dirty="0"/>
          </a:p>
        </p:txBody>
      </p:sp>
      <p:sp>
        <p:nvSpPr>
          <p:cNvPr id="4" name="3 CuadroTexto"/>
          <p:cNvSpPr txBox="1"/>
          <p:nvPr/>
        </p:nvSpPr>
        <p:spPr>
          <a:xfrm>
            <a:off x="6156176" y="2677721"/>
            <a:ext cx="2649996" cy="2246769"/>
          </a:xfrm>
          <a:prstGeom prst="rect">
            <a:avLst/>
          </a:prstGeom>
          <a:noFill/>
        </p:spPr>
        <p:txBody>
          <a:bodyPr wrap="square" rtlCol="0">
            <a:spAutoFit/>
          </a:bodyPr>
          <a:lstStyle/>
          <a:p>
            <a:pPr marL="285750" indent="-285750">
              <a:buFont typeface="Arial" pitchFamily="34" charset="0"/>
              <a:buChar char="•"/>
            </a:pPr>
            <a:r>
              <a:rPr lang="es-ES" sz="2800" dirty="0" smtClean="0">
                <a:solidFill>
                  <a:schemeClr val="bg1"/>
                </a:solidFill>
              </a:rPr>
              <a:t>Oral.</a:t>
            </a:r>
          </a:p>
          <a:p>
            <a:pPr marL="285750" indent="-285750">
              <a:buFont typeface="Arial" pitchFamily="34" charset="0"/>
              <a:buChar char="•"/>
            </a:pPr>
            <a:r>
              <a:rPr lang="es-ES" sz="2800" dirty="0" smtClean="0">
                <a:solidFill>
                  <a:schemeClr val="bg1"/>
                </a:solidFill>
              </a:rPr>
              <a:t>Escrita.</a:t>
            </a:r>
          </a:p>
          <a:p>
            <a:pPr marL="285750" indent="-285750">
              <a:buFont typeface="Arial" pitchFamily="34" charset="0"/>
              <a:buChar char="•"/>
            </a:pPr>
            <a:r>
              <a:rPr lang="es-ES" sz="2800" dirty="0" smtClean="0">
                <a:solidFill>
                  <a:schemeClr val="bg1"/>
                </a:solidFill>
              </a:rPr>
              <a:t>Examen intra-semestral</a:t>
            </a:r>
          </a:p>
          <a:p>
            <a:pPr marL="285750" indent="-285750">
              <a:buFont typeface="Arial" pitchFamily="34" charset="0"/>
              <a:buChar char="•"/>
            </a:pPr>
            <a:r>
              <a:rPr lang="es-ES" sz="2800" b="1" dirty="0" smtClean="0">
                <a:solidFill>
                  <a:schemeClr val="bg1"/>
                </a:solidFill>
              </a:rPr>
              <a:t>Trabajo final. </a:t>
            </a:r>
            <a:endParaRPr lang="es-ES" sz="2800" b="1" dirty="0">
              <a:solidFill>
                <a:schemeClr val="bg1"/>
              </a:solidFill>
            </a:endParaRPr>
          </a:p>
        </p:txBody>
      </p:sp>
      <p:sp>
        <p:nvSpPr>
          <p:cNvPr id="5" name="4 CuadroTexto"/>
          <p:cNvSpPr txBox="1"/>
          <p:nvPr/>
        </p:nvSpPr>
        <p:spPr>
          <a:xfrm>
            <a:off x="107504" y="3165816"/>
            <a:ext cx="3096344" cy="954107"/>
          </a:xfrm>
          <a:prstGeom prst="rect">
            <a:avLst/>
          </a:prstGeom>
          <a:noFill/>
        </p:spPr>
        <p:txBody>
          <a:bodyPr wrap="square" rtlCol="0">
            <a:spAutoFit/>
          </a:bodyPr>
          <a:lstStyle/>
          <a:p>
            <a:pPr marL="285750" indent="-285750">
              <a:buFont typeface="Arial" pitchFamily="34" charset="0"/>
              <a:buChar char="•"/>
            </a:pPr>
            <a:r>
              <a:rPr lang="es-ES" sz="2800" dirty="0" smtClean="0">
                <a:solidFill>
                  <a:schemeClr val="bg1"/>
                </a:solidFill>
              </a:rPr>
              <a:t>Conferencia. </a:t>
            </a:r>
          </a:p>
          <a:p>
            <a:pPr marL="285750" indent="-285750">
              <a:buFont typeface="Arial" pitchFamily="34" charset="0"/>
              <a:buChar char="•"/>
            </a:pPr>
            <a:r>
              <a:rPr lang="es-ES" sz="2800" dirty="0" smtClean="0">
                <a:solidFill>
                  <a:schemeClr val="bg1"/>
                </a:solidFill>
              </a:rPr>
              <a:t>Seminarios.</a:t>
            </a:r>
          </a:p>
        </p:txBody>
      </p:sp>
    </p:spTree>
    <p:extLst>
      <p:ext uri="{BB962C8B-B14F-4D97-AF65-F5344CB8AC3E}">
        <p14:creationId xmlns:p14="http://schemas.microsoft.com/office/powerpoint/2010/main" val="32422239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83768" y="7268"/>
            <a:ext cx="5955495" cy="572644"/>
          </a:xfrm>
        </p:spPr>
        <p:txBody>
          <a:bodyPr>
            <a:normAutofit fontScale="90000"/>
          </a:bodyPr>
          <a:lstStyle/>
          <a:p>
            <a:r>
              <a:rPr lang="es-ES" dirty="0">
                <a:effectLst/>
              </a:rPr>
              <a:t>La justicia penal en Cuba:</a:t>
            </a:r>
          </a:p>
        </p:txBody>
      </p:sp>
      <p:sp>
        <p:nvSpPr>
          <p:cNvPr id="5" name="Content Placeholder 4"/>
          <p:cNvSpPr>
            <a:spLocks noGrp="1"/>
          </p:cNvSpPr>
          <p:nvPr>
            <p:ph idx="1"/>
          </p:nvPr>
        </p:nvSpPr>
        <p:spPr>
          <a:xfrm>
            <a:off x="2195736" y="627534"/>
            <a:ext cx="6948264" cy="4392488"/>
          </a:xfrm>
        </p:spPr>
        <p:txBody>
          <a:bodyPr>
            <a:noAutofit/>
          </a:bodyPr>
          <a:lstStyle/>
          <a:p>
            <a:pPr lvl="0"/>
            <a:r>
              <a:rPr lang="es-ES_tradnl" b="1" dirty="0"/>
              <a:t>Entre 1903 y </a:t>
            </a:r>
            <a:r>
              <a:rPr lang="es-ES_tradnl" b="1" dirty="0" smtClean="0"/>
              <a:t>1936:</a:t>
            </a:r>
          </a:p>
          <a:p>
            <a:pPr lvl="0">
              <a:buFontTx/>
              <a:buChar char="-"/>
            </a:pPr>
            <a:r>
              <a:rPr lang="es-ES_tradnl" sz="2400" dirty="0"/>
              <a:t>En 1926 Fernández Ortiz publico el suyo.</a:t>
            </a:r>
            <a:endParaRPr lang="es-ES" sz="2400" dirty="0"/>
          </a:p>
          <a:p>
            <a:pPr lvl="0">
              <a:buFontTx/>
              <a:buChar char="-"/>
            </a:pPr>
            <a:r>
              <a:rPr lang="es-ES_tradnl" sz="2400" dirty="0"/>
              <a:t>En 1930 se publicó uno por Francisco Fernández Pla.</a:t>
            </a:r>
            <a:endParaRPr lang="es-ES" sz="2400" dirty="0"/>
          </a:p>
          <a:p>
            <a:pPr lvl="0">
              <a:buFontTx/>
              <a:buChar char="-"/>
            </a:pPr>
            <a:r>
              <a:rPr lang="es-ES_tradnl" sz="2400" dirty="0"/>
              <a:t>En 1936 Diego Vicente Tejera presento su conocido proyecto de Código de Represión Criminal.   </a:t>
            </a:r>
            <a:endParaRPr lang="es-ES" sz="2400" dirty="0"/>
          </a:p>
          <a:p>
            <a:pPr marL="0" lvl="0" indent="0" algn="just">
              <a:buNone/>
            </a:pPr>
            <a:r>
              <a:rPr lang="es-ES_tradnl" sz="2400" dirty="0"/>
              <a:t>Todo este proceso termina en 1936 donde se aprueba el Código de Defensa Social y la derogación del Código Penal de 1879. El cual entro en vigor el 08/10/1939 </a:t>
            </a:r>
            <a:endParaRPr lang="es-ES" sz="2400" dirty="0"/>
          </a:p>
        </p:txBody>
      </p:sp>
    </p:spTree>
    <p:extLst>
      <p:ext uri="{BB962C8B-B14F-4D97-AF65-F5344CB8AC3E}">
        <p14:creationId xmlns:p14="http://schemas.microsoft.com/office/powerpoint/2010/main" val="9453488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83768" y="7268"/>
            <a:ext cx="5955495" cy="572644"/>
          </a:xfrm>
        </p:spPr>
        <p:txBody>
          <a:bodyPr>
            <a:normAutofit fontScale="90000"/>
          </a:bodyPr>
          <a:lstStyle/>
          <a:p>
            <a:r>
              <a:rPr lang="es-ES" dirty="0">
                <a:effectLst/>
              </a:rPr>
              <a:t>La justicia penal en Cuba:</a:t>
            </a:r>
          </a:p>
        </p:txBody>
      </p:sp>
      <p:sp>
        <p:nvSpPr>
          <p:cNvPr id="5" name="Content Placeholder 4"/>
          <p:cNvSpPr>
            <a:spLocks noGrp="1"/>
          </p:cNvSpPr>
          <p:nvPr>
            <p:ph idx="1"/>
          </p:nvPr>
        </p:nvSpPr>
        <p:spPr>
          <a:xfrm>
            <a:off x="2164110" y="483518"/>
            <a:ext cx="6948264" cy="4392488"/>
          </a:xfrm>
        </p:spPr>
        <p:txBody>
          <a:bodyPr>
            <a:noAutofit/>
          </a:bodyPr>
          <a:lstStyle/>
          <a:p>
            <a:pPr lvl="0" algn="just"/>
            <a:r>
              <a:rPr lang="es-ES_tradnl" sz="2400" dirty="0" smtClean="0"/>
              <a:t>En </a:t>
            </a:r>
            <a:r>
              <a:rPr lang="es-ES_tradnl" sz="2400" dirty="0"/>
              <a:t>1958 con el alzamiento rebelde en la Sierra Maestra mediante el reglamento </a:t>
            </a:r>
            <a:r>
              <a:rPr lang="es-ES_tradnl" sz="2400" dirty="0" smtClean="0"/>
              <a:t>No. </a:t>
            </a:r>
            <a:r>
              <a:rPr lang="es-ES_tradnl" sz="2400" dirty="0"/>
              <a:t>1 del 21/02/1958. El cual disponía la entrada en vigor de la Ley Penal de la Republica en Armas en los territorios liberados por el Ejército Rebelde</a:t>
            </a:r>
            <a:r>
              <a:rPr lang="es-ES_tradnl" sz="2400" dirty="0" smtClean="0"/>
              <a:t>.</a:t>
            </a:r>
          </a:p>
          <a:p>
            <a:pPr marL="0" lvl="0" indent="0">
              <a:buNone/>
            </a:pPr>
            <a:endParaRPr lang="es-ES" sz="2400" dirty="0"/>
          </a:p>
          <a:p>
            <a:pPr lvl="0" algn="just"/>
            <a:r>
              <a:rPr lang="es-ES_tradnl" sz="2400" dirty="0"/>
              <a:t>El Código de Defensa Social fue sustituido por el Código Penal  de 1987, vigente hasta la actualidad. </a:t>
            </a:r>
            <a:endParaRPr lang="es-ES" sz="2400" dirty="0"/>
          </a:p>
        </p:txBody>
      </p:sp>
    </p:spTree>
    <p:extLst>
      <p:ext uri="{BB962C8B-B14F-4D97-AF65-F5344CB8AC3E}">
        <p14:creationId xmlns:p14="http://schemas.microsoft.com/office/powerpoint/2010/main" val="29238697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26368" y="2494806"/>
            <a:ext cx="8640960" cy="1569660"/>
          </a:xfrm>
          <a:prstGeom prst="rect">
            <a:avLst/>
          </a:prstGeom>
        </p:spPr>
        <p:txBody>
          <a:bodyPr wrap="square">
            <a:spAutoFit/>
          </a:bodyPr>
          <a:lstStyle/>
          <a:p>
            <a:pPr algn="just"/>
            <a:r>
              <a:rPr lang="es-ES" sz="3200" b="1" u="sng" dirty="0" smtClean="0">
                <a:solidFill>
                  <a:schemeClr val="bg1"/>
                </a:solidFill>
              </a:rPr>
              <a:t>Cuestión de estudio Nro. 3: </a:t>
            </a:r>
            <a:r>
              <a:rPr lang="es-ES" sz="3200" b="1" dirty="0">
                <a:solidFill>
                  <a:schemeClr val="bg1"/>
                </a:solidFill>
              </a:rPr>
              <a:t> </a:t>
            </a:r>
            <a:r>
              <a:rPr lang="es-ES" sz="3200" b="1" dirty="0" smtClean="0">
                <a:solidFill>
                  <a:schemeClr val="bg1"/>
                </a:solidFill>
              </a:rPr>
              <a:t>Carácter </a:t>
            </a:r>
            <a:r>
              <a:rPr lang="es-ES" sz="3200" b="1" dirty="0">
                <a:solidFill>
                  <a:schemeClr val="bg1"/>
                </a:solidFill>
              </a:rPr>
              <a:t>de la relación del Derecho Penal con las otras ramas jurídicas. </a:t>
            </a:r>
          </a:p>
        </p:txBody>
      </p:sp>
    </p:spTree>
    <p:extLst>
      <p:ext uri="{BB962C8B-B14F-4D97-AF65-F5344CB8AC3E}">
        <p14:creationId xmlns:p14="http://schemas.microsoft.com/office/powerpoint/2010/main" val="40401384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4173" t="14584" r="2196" b="33854"/>
          <a:stretch/>
        </p:blipFill>
        <p:spPr bwMode="auto">
          <a:xfrm>
            <a:off x="0" y="0"/>
            <a:ext cx="9144000" cy="5111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8825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26368" y="2494806"/>
            <a:ext cx="8640960" cy="1077218"/>
          </a:xfrm>
          <a:prstGeom prst="rect">
            <a:avLst/>
          </a:prstGeom>
        </p:spPr>
        <p:txBody>
          <a:bodyPr wrap="square">
            <a:spAutoFit/>
          </a:bodyPr>
          <a:lstStyle/>
          <a:p>
            <a:pPr algn="just"/>
            <a:r>
              <a:rPr lang="es-ES" sz="3200" b="1" u="sng" dirty="0">
                <a:solidFill>
                  <a:schemeClr val="bg1"/>
                </a:solidFill>
              </a:rPr>
              <a:t>Cuestión de estudio Nro. 4: </a:t>
            </a:r>
            <a:r>
              <a:rPr lang="es-ES" sz="3200" b="1" dirty="0" smtClean="0">
                <a:solidFill>
                  <a:schemeClr val="bg1"/>
                </a:solidFill>
              </a:rPr>
              <a:t>Funciones </a:t>
            </a:r>
            <a:r>
              <a:rPr lang="es-ES" sz="3200" b="1" dirty="0">
                <a:solidFill>
                  <a:schemeClr val="bg1"/>
                </a:solidFill>
              </a:rPr>
              <a:t>del Derecho Penal.</a:t>
            </a:r>
            <a:r>
              <a:rPr lang="es-ES" sz="3200" b="1" dirty="0" smtClean="0">
                <a:solidFill>
                  <a:schemeClr val="bg1"/>
                </a:solidFill>
              </a:rPr>
              <a:t> </a:t>
            </a:r>
            <a:endParaRPr lang="es-ES" sz="3200" b="1" dirty="0">
              <a:solidFill>
                <a:schemeClr val="bg1"/>
              </a:solidFill>
            </a:endParaRPr>
          </a:p>
        </p:txBody>
      </p:sp>
    </p:spTree>
    <p:extLst>
      <p:ext uri="{BB962C8B-B14F-4D97-AF65-F5344CB8AC3E}">
        <p14:creationId xmlns:p14="http://schemas.microsoft.com/office/powerpoint/2010/main" val="27917956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Marcador de contenido"/>
          <p:cNvGraphicFramePr>
            <a:graphicFrameLocks noGrp="1"/>
          </p:cNvGraphicFramePr>
          <p:nvPr>
            <p:ph idx="1"/>
            <p:extLst>
              <p:ext uri="{D42A27DB-BD31-4B8C-83A1-F6EECF244321}">
                <p14:modId xmlns:p14="http://schemas.microsoft.com/office/powerpoint/2010/main" val="4177847477"/>
              </p:ext>
            </p:extLst>
          </p:nvPr>
        </p:nvGraphicFramePr>
        <p:xfrm>
          <a:off x="2123728" y="0"/>
          <a:ext cx="7020272"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CuadroTexto"/>
          <p:cNvSpPr txBox="1"/>
          <p:nvPr/>
        </p:nvSpPr>
        <p:spPr>
          <a:xfrm>
            <a:off x="2411760" y="3092355"/>
            <a:ext cx="2304256" cy="830997"/>
          </a:xfrm>
          <a:prstGeom prst="rect">
            <a:avLst/>
          </a:prstGeom>
          <a:noFill/>
        </p:spPr>
        <p:txBody>
          <a:bodyPr wrap="square" rtlCol="0">
            <a:spAutoFit/>
          </a:bodyPr>
          <a:lstStyle/>
          <a:p>
            <a:r>
              <a:rPr lang="es-ES" sz="2400" b="1" dirty="0">
                <a:solidFill>
                  <a:schemeClr val="bg1"/>
                </a:solidFill>
              </a:rPr>
              <a:t>Art. 1.1 a) y  b) de la Ley 151/22</a:t>
            </a:r>
          </a:p>
        </p:txBody>
      </p:sp>
      <p:sp>
        <p:nvSpPr>
          <p:cNvPr id="4" name="3 CuadroTexto"/>
          <p:cNvSpPr txBox="1"/>
          <p:nvPr/>
        </p:nvSpPr>
        <p:spPr>
          <a:xfrm>
            <a:off x="6588224" y="3145336"/>
            <a:ext cx="2304256" cy="830997"/>
          </a:xfrm>
          <a:prstGeom prst="rect">
            <a:avLst/>
          </a:prstGeom>
          <a:noFill/>
        </p:spPr>
        <p:txBody>
          <a:bodyPr wrap="square" rtlCol="0">
            <a:spAutoFit/>
          </a:bodyPr>
          <a:lstStyle/>
          <a:p>
            <a:r>
              <a:rPr lang="es-ES" sz="2400" b="1" dirty="0">
                <a:solidFill>
                  <a:schemeClr val="bg1"/>
                </a:solidFill>
              </a:rPr>
              <a:t>Art. </a:t>
            </a:r>
            <a:r>
              <a:rPr lang="es-ES" sz="2400" b="1" dirty="0" smtClean="0">
                <a:solidFill>
                  <a:schemeClr val="bg1"/>
                </a:solidFill>
              </a:rPr>
              <a:t>1.1 c) </a:t>
            </a:r>
            <a:r>
              <a:rPr lang="es-ES" sz="2400" b="1" dirty="0">
                <a:solidFill>
                  <a:schemeClr val="bg1"/>
                </a:solidFill>
              </a:rPr>
              <a:t>de la Ley 151/22</a:t>
            </a:r>
          </a:p>
        </p:txBody>
      </p:sp>
      <p:cxnSp>
        <p:nvCxnSpPr>
          <p:cNvPr id="6" name="5 Conector recto de flecha"/>
          <p:cNvCxnSpPr>
            <a:endCxn id="2" idx="0"/>
          </p:cNvCxnSpPr>
          <p:nvPr/>
        </p:nvCxnSpPr>
        <p:spPr>
          <a:xfrm flipH="1">
            <a:off x="3563888" y="2355726"/>
            <a:ext cx="1008112" cy="73662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6 Conector recto de flecha"/>
          <p:cNvCxnSpPr>
            <a:endCxn id="4" idx="0"/>
          </p:cNvCxnSpPr>
          <p:nvPr/>
        </p:nvCxnSpPr>
        <p:spPr>
          <a:xfrm>
            <a:off x="7020272" y="1923678"/>
            <a:ext cx="720080" cy="122165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026417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26368" y="2494806"/>
            <a:ext cx="8640960" cy="1077218"/>
          </a:xfrm>
          <a:prstGeom prst="rect">
            <a:avLst/>
          </a:prstGeom>
        </p:spPr>
        <p:txBody>
          <a:bodyPr wrap="square">
            <a:spAutoFit/>
          </a:bodyPr>
          <a:lstStyle/>
          <a:p>
            <a:r>
              <a:rPr lang="es-ES" sz="3200" b="1" u="sng" dirty="0">
                <a:solidFill>
                  <a:schemeClr val="bg1"/>
                </a:solidFill>
              </a:rPr>
              <a:t>Cuestión de estudio Nro. </a:t>
            </a:r>
            <a:r>
              <a:rPr lang="es-ES" sz="3200" b="1" u="sng" dirty="0" smtClean="0">
                <a:solidFill>
                  <a:schemeClr val="bg1"/>
                </a:solidFill>
              </a:rPr>
              <a:t>5: </a:t>
            </a:r>
            <a:r>
              <a:rPr lang="es-ES" sz="3200" b="1" dirty="0">
                <a:solidFill>
                  <a:schemeClr val="bg1"/>
                </a:solidFill>
              </a:rPr>
              <a:t>Fuentes del Derecho Penal. La Ley: única fuente del derecho penal</a:t>
            </a:r>
          </a:p>
        </p:txBody>
      </p:sp>
    </p:spTree>
    <p:extLst>
      <p:ext uri="{BB962C8B-B14F-4D97-AF65-F5344CB8AC3E}">
        <p14:creationId xmlns:p14="http://schemas.microsoft.com/office/powerpoint/2010/main" val="35747864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109886"/>
            <a:ext cx="2492301"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313649" y="1322933"/>
            <a:ext cx="4992777" cy="769441"/>
          </a:xfrm>
          <a:prstGeom prst="rect">
            <a:avLst/>
          </a:prstGeom>
        </p:spPr>
        <p:txBody>
          <a:bodyPr wrap="none">
            <a:spAutoFit/>
          </a:bodyPr>
          <a:lstStyle/>
          <a:p>
            <a:r>
              <a:rPr lang="es-ES_tradnl" sz="4400" b="1" dirty="0" smtClean="0">
                <a:solidFill>
                  <a:schemeClr val="bg1"/>
                </a:solidFill>
              </a:rPr>
              <a:t>¿Qué es una fuente?</a:t>
            </a:r>
            <a:endParaRPr lang="es-ES" sz="4400" dirty="0">
              <a:solidFill>
                <a:schemeClr val="bg1"/>
              </a:solidFill>
            </a:endParaRPr>
          </a:p>
        </p:txBody>
      </p:sp>
    </p:spTree>
    <p:extLst>
      <p:ext uri="{BB962C8B-B14F-4D97-AF65-F5344CB8AC3E}">
        <p14:creationId xmlns:p14="http://schemas.microsoft.com/office/powerpoint/2010/main" val="23685612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4174" y="1189999"/>
            <a:ext cx="8640960" cy="1200329"/>
          </a:xfrm>
          <a:prstGeom prst="rect">
            <a:avLst/>
          </a:prstGeom>
        </p:spPr>
        <p:txBody>
          <a:bodyPr wrap="square">
            <a:spAutoFit/>
          </a:bodyPr>
          <a:lstStyle/>
          <a:p>
            <a:r>
              <a:rPr lang="es-ES" sz="2400" b="1" dirty="0">
                <a:solidFill>
                  <a:schemeClr val="bg1"/>
                </a:solidFill>
                <a:latin typeface="Arial" pitchFamily="34" charset="0"/>
                <a:cs typeface="Arial" pitchFamily="34" charset="0"/>
              </a:rPr>
              <a:t>Fuentes del derecho: </a:t>
            </a:r>
            <a:r>
              <a:rPr lang="es-ES" sz="2400" dirty="0">
                <a:solidFill>
                  <a:schemeClr val="bg1"/>
                </a:solidFill>
                <a:latin typeface="Arial" pitchFamily="34" charset="0"/>
                <a:cs typeface="Arial" pitchFamily="34" charset="0"/>
              </a:rPr>
              <a:t>T</a:t>
            </a:r>
            <a:r>
              <a:rPr lang="es-ES" sz="2400" dirty="0" smtClean="0">
                <a:solidFill>
                  <a:schemeClr val="bg1"/>
                </a:solidFill>
                <a:latin typeface="Arial" pitchFamily="34" charset="0"/>
                <a:cs typeface="Arial" pitchFamily="34" charset="0"/>
              </a:rPr>
              <a:t>odos </a:t>
            </a:r>
            <a:r>
              <a:rPr lang="es-ES" sz="2400" dirty="0">
                <a:solidFill>
                  <a:schemeClr val="bg1"/>
                </a:solidFill>
                <a:latin typeface="Arial" pitchFamily="34" charset="0"/>
                <a:cs typeface="Arial" pitchFamily="34" charset="0"/>
              </a:rPr>
              <a:t>aquellos actos y hechos del pasado que han servido para ordenar y regular las acciones y comportamientos de las personas.</a:t>
            </a:r>
          </a:p>
        </p:txBody>
      </p:sp>
      <p:sp>
        <p:nvSpPr>
          <p:cNvPr id="6" name="5 Rectángulo"/>
          <p:cNvSpPr/>
          <p:nvPr/>
        </p:nvSpPr>
        <p:spPr>
          <a:xfrm>
            <a:off x="254174" y="2643758"/>
            <a:ext cx="8640960" cy="1938992"/>
          </a:xfrm>
          <a:prstGeom prst="rect">
            <a:avLst/>
          </a:prstGeom>
        </p:spPr>
        <p:txBody>
          <a:bodyPr wrap="square">
            <a:spAutoFit/>
          </a:bodyPr>
          <a:lstStyle/>
          <a:p>
            <a:r>
              <a:rPr lang="es-ES" sz="2400" dirty="0">
                <a:solidFill>
                  <a:schemeClr val="bg1"/>
                </a:solidFill>
                <a:latin typeface="Arial" pitchFamily="34" charset="0"/>
                <a:cs typeface="Arial" pitchFamily="34" charset="0"/>
              </a:rPr>
              <a:t>Entonces, la única fuente del </a:t>
            </a:r>
            <a:r>
              <a:rPr lang="es-ES" sz="2400" b="1" dirty="0">
                <a:solidFill>
                  <a:schemeClr val="bg1"/>
                </a:solidFill>
                <a:latin typeface="Arial" pitchFamily="34" charset="0"/>
                <a:cs typeface="Arial" pitchFamily="34" charset="0"/>
              </a:rPr>
              <a:t>Derecho </a:t>
            </a:r>
            <a:r>
              <a:rPr lang="es-ES" sz="2400" b="1" dirty="0" smtClean="0">
                <a:solidFill>
                  <a:schemeClr val="bg1"/>
                </a:solidFill>
                <a:latin typeface="Arial" pitchFamily="34" charset="0"/>
                <a:cs typeface="Arial" pitchFamily="34" charset="0"/>
              </a:rPr>
              <a:t>Penal </a:t>
            </a:r>
            <a:r>
              <a:rPr lang="es-ES" sz="2400" dirty="0" smtClean="0">
                <a:solidFill>
                  <a:schemeClr val="bg1"/>
                </a:solidFill>
                <a:latin typeface="Arial" pitchFamily="34" charset="0"/>
                <a:cs typeface="Arial" pitchFamily="34" charset="0"/>
              </a:rPr>
              <a:t>en </a:t>
            </a:r>
            <a:r>
              <a:rPr lang="es-ES" sz="2400" dirty="0">
                <a:solidFill>
                  <a:schemeClr val="bg1"/>
                </a:solidFill>
                <a:latin typeface="Arial" pitchFamily="34" charset="0"/>
                <a:cs typeface="Arial" pitchFamily="34" charset="0"/>
              </a:rPr>
              <a:t>los sistemas en los que impera </a:t>
            </a:r>
            <a:r>
              <a:rPr lang="es-ES" sz="2400" b="1" dirty="0">
                <a:solidFill>
                  <a:schemeClr val="bg1"/>
                </a:solidFill>
                <a:latin typeface="Arial" pitchFamily="34" charset="0"/>
                <a:cs typeface="Arial" pitchFamily="34" charset="0"/>
              </a:rPr>
              <a:t>el </a:t>
            </a:r>
            <a:r>
              <a:rPr lang="es-ES" sz="2400" b="1" dirty="0" smtClean="0">
                <a:solidFill>
                  <a:schemeClr val="bg1"/>
                </a:solidFill>
                <a:latin typeface="Arial" pitchFamily="34" charset="0"/>
                <a:cs typeface="Arial" pitchFamily="34" charset="0"/>
              </a:rPr>
              <a:t>Principio de Legalidad</a:t>
            </a:r>
            <a:r>
              <a:rPr lang="es-ES" sz="2400" dirty="0" smtClean="0">
                <a:solidFill>
                  <a:schemeClr val="bg1"/>
                </a:solidFill>
                <a:latin typeface="Arial" pitchFamily="34" charset="0"/>
                <a:cs typeface="Arial" pitchFamily="34" charset="0"/>
              </a:rPr>
              <a:t> es </a:t>
            </a:r>
            <a:r>
              <a:rPr lang="es-ES" sz="2400" b="1" u="sng" dirty="0" smtClean="0">
                <a:solidFill>
                  <a:schemeClr val="bg1"/>
                </a:solidFill>
                <a:latin typeface="Arial" pitchFamily="34" charset="0"/>
                <a:cs typeface="Arial" pitchFamily="34" charset="0"/>
              </a:rPr>
              <a:t>La </a:t>
            </a:r>
            <a:r>
              <a:rPr lang="es-ES" sz="2400" b="1" u="sng" dirty="0">
                <a:solidFill>
                  <a:schemeClr val="bg1"/>
                </a:solidFill>
                <a:latin typeface="Arial" pitchFamily="34" charset="0"/>
                <a:cs typeface="Arial" pitchFamily="34" charset="0"/>
              </a:rPr>
              <a:t>Ley</a:t>
            </a:r>
            <a:r>
              <a:rPr lang="es-ES" sz="2400" dirty="0">
                <a:solidFill>
                  <a:schemeClr val="bg1"/>
                </a:solidFill>
                <a:latin typeface="Arial" pitchFamily="34" charset="0"/>
                <a:cs typeface="Arial" pitchFamily="34" charset="0"/>
              </a:rPr>
              <a:t>, de la cual emana el poder para la formación de las demás normas y su respectiva aplicación, por lo tanto, solo esta puede ser la creadora y fuente directa del Derecho </a:t>
            </a:r>
            <a:r>
              <a:rPr lang="es-ES" sz="2400" dirty="0" smtClean="0">
                <a:solidFill>
                  <a:schemeClr val="bg1"/>
                </a:solidFill>
                <a:latin typeface="Arial" pitchFamily="34" charset="0"/>
                <a:cs typeface="Arial" pitchFamily="34" charset="0"/>
              </a:rPr>
              <a:t>Penal</a:t>
            </a:r>
            <a:r>
              <a:rPr lang="es-ES" sz="2400" dirty="0">
                <a:solidFill>
                  <a:schemeClr val="bg1"/>
                </a:solidFill>
                <a:latin typeface="Arial" pitchFamily="34" charset="0"/>
                <a:cs typeface="Arial" pitchFamily="34" charset="0"/>
              </a:rPr>
              <a:t>.</a:t>
            </a:r>
          </a:p>
        </p:txBody>
      </p:sp>
    </p:spTree>
    <p:extLst>
      <p:ext uri="{BB962C8B-B14F-4D97-AF65-F5344CB8AC3E}">
        <p14:creationId xmlns:p14="http://schemas.microsoft.com/office/powerpoint/2010/main" val="2632260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887201294"/>
              </p:ext>
            </p:extLst>
          </p:nvPr>
        </p:nvGraphicFramePr>
        <p:xfrm>
          <a:off x="-3724" y="2156745"/>
          <a:ext cx="9144000" cy="3075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0" y="1131590"/>
            <a:ext cx="9140276" cy="1200329"/>
          </a:xfrm>
          <a:prstGeom prst="rect">
            <a:avLst/>
          </a:prstGeom>
        </p:spPr>
        <p:txBody>
          <a:bodyPr wrap="square">
            <a:spAutoFit/>
          </a:bodyPr>
          <a:lstStyle/>
          <a:p>
            <a:pPr algn="just"/>
            <a:r>
              <a:rPr lang="es-ES_tradnl" sz="2400" b="1" dirty="0" smtClean="0">
                <a:solidFill>
                  <a:schemeClr val="bg1"/>
                </a:solidFill>
              </a:rPr>
              <a:t>La Ley:</a:t>
            </a:r>
            <a:r>
              <a:rPr lang="es-ES_tradnl" sz="2400" dirty="0" smtClean="0">
                <a:solidFill>
                  <a:schemeClr val="bg1"/>
                </a:solidFill>
              </a:rPr>
              <a:t> </a:t>
            </a:r>
            <a:r>
              <a:rPr lang="es-ES" sz="2400" dirty="0">
                <a:solidFill>
                  <a:schemeClr val="bg1"/>
                </a:solidFill>
              </a:rPr>
              <a:t>única fuente del </a:t>
            </a:r>
            <a:r>
              <a:rPr lang="es-ES" sz="2400" dirty="0" smtClean="0">
                <a:solidFill>
                  <a:schemeClr val="bg1"/>
                </a:solidFill>
              </a:rPr>
              <a:t>Derecho Penal </a:t>
            </a:r>
            <a:r>
              <a:rPr lang="es-ES" sz="2400" dirty="0">
                <a:solidFill>
                  <a:schemeClr val="bg1"/>
                </a:solidFill>
              </a:rPr>
              <a:t>la cual asume una misión </a:t>
            </a:r>
            <a:r>
              <a:rPr lang="es-ES" sz="2400" dirty="0" smtClean="0">
                <a:solidFill>
                  <a:schemeClr val="bg1"/>
                </a:solidFill>
              </a:rPr>
              <a:t>delimitadora. </a:t>
            </a:r>
            <a:r>
              <a:rPr lang="es-ES" sz="2400" dirty="0">
                <a:solidFill>
                  <a:schemeClr val="bg1"/>
                </a:solidFill>
              </a:rPr>
              <a:t>Ya que el </a:t>
            </a:r>
            <a:r>
              <a:rPr lang="es-ES" sz="2400" dirty="0" smtClean="0">
                <a:solidFill>
                  <a:schemeClr val="bg1"/>
                </a:solidFill>
              </a:rPr>
              <a:t>Derecho Penal solo </a:t>
            </a:r>
            <a:r>
              <a:rPr lang="es-ES" sz="2400" dirty="0">
                <a:solidFill>
                  <a:schemeClr val="bg1"/>
                </a:solidFill>
              </a:rPr>
              <a:t>va a existir en dos campos (licito y Ilícito). Por lo que su aplicación se va a traducir en dos reglas.</a:t>
            </a:r>
          </a:p>
        </p:txBody>
      </p:sp>
    </p:spTree>
    <p:extLst>
      <p:ext uri="{BB962C8B-B14F-4D97-AF65-F5344CB8AC3E}">
        <p14:creationId xmlns:p14="http://schemas.microsoft.com/office/powerpoint/2010/main" val="3327514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 y="2733768"/>
            <a:ext cx="9143999" cy="1383822"/>
          </a:xfrm>
        </p:spPr>
        <p:txBody>
          <a:bodyPr/>
          <a:lstStyle/>
          <a:p>
            <a:pPr algn="ctr"/>
            <a:r>
              <a:rPr lang="es-ES" b="1" dirty="0"/>
              <a:t>Derecho Penal General I</a:t>
            </a:r>
            <a:endParaRPr lang="en-US" b="1" dirty="0"/>
          </a:p>
        </p:txBody>
      </p:sp>
      <p:sp>
        <p:nvSpPr>
          <p:cNvPr id="4" name="3 Subtítulo"/>
          <p:cNvSpPr>
            <a:spLocks noGrp="1"/>
          </p:cNvSpPr>
          <p:nvPr>
            <p:ph type="subTitle" idx="1"/>
          </p:nvPr>
        </p:nvSpPr>
        <p:spPr>
          <a:xfrm>
            <a:off x="2" y="3867894"/>
            <a:ext cx="9143999" cy="763525"/>
          </a:xfrm>
        </p:spPr>
        <p:txBody>
          <a:bodyPr>
            <a:noAutofit/>
          </a:bodyPr>
          <a:lstStyle/>
          <a:p>
            <a:r>
              <a:rPr lang="es-ES" sz="3600" b="1" dirty="0"/>
              <a:t>Tema:</a:t>
            </a:r>
            <a:r>
              <a:rPr lang="es-ES" sz="3600" dirty="0"/>
              <a:t> </a:t>
            </a:r>
            <a:r>
              <a:rPr lang="es-ES" sz="3600" dirty="0" smtClean="0"/>
              <a:t>Introducción </a:t>
            </a:r>
            <a:r>
              <a:rPr lang="es-ES" sz="3600" dirty="0"/>
              <a:t>al estudio del </a:t>
            </a:r>
            <a:r>
              <a:rPr lang="es-ES" sz="3600" dirty="0" smtClean="0"/>
              <a:t>Derecho Penal General.</a:t>
            </a:r>
            <a:endParaRPr lang="es-ES" sz="3600" dirty="0"/>
          </a:p>
        </p:txBody>
      </p:sp>
    </p:spTree>
    <p:extLst>
      <p:ext uri="{BB962C8B-B14F-4D97-AF65-F5344CB8AC3E}">
        <p14:creationId xmlns:p14="http://schemas.microsoft.com/office/powerpoint/2010/main" val="3283715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83568" y="1419622"/>
            <a:ext cx="8149539" cy="584775"/>
          </a:xfrm>
          <a:prstGeom prst="rect">
            <a:avLst/>
          </a:prstGeom>
        </p:spPr>
        <p:txBody>
          <a:bodyPr wrap="none">
            <a:spAutoFit/>
          </a:bodyPr>
          <a:lstStyle/>
          <a:p>
            <a:r>
              <a:rPr lang="es-ES" sz="3200" dirty="0">
                <a:solidFill>
                  <a:schemeClr val="bg1"/>
                </a:solidFill>
              </a:rPr>
              <a:t>Principio de legalidad de los delitos y las penas. </a:t>
            </a:r>
          </a:p>
        </p:txBody>
      </p:sp>
      <p:sp>
        <p:nvSpPr>
          <p:cNvPr id="4" name="3 CuadroTexto"/>
          <p:cNvSpPr txBox="1"/>
          <p:nvPr/>
        </p:nvSpPr>
        <p:spPr>
          <a:xfrm>
            <a:off x="683568" y="2355726"/>
            <a:ext cx="7920880" cy="1200329"/>
          </a:xfrm>
          <a:prstGeom prst="rect">
            <a:avLst/>
          </a:prstGeom>
          <a:noFill/>
        </p:spPr>
        <p:txBody>
          <a:bodyPr wrap="square" rtlCol="0">
            <a:spAutoFit/>
          </a:bodyPr>
          <a:lstStyle/>
          <a:p>
            <a:pPr marL="285750" indent="-285750">
              <a:buFont typeface="Arial" pitchFamily="34" charset="0"/>
              <a:buChar char="•"/>
            </a:pPr>
            <a:r>
              <a:rPr lang="es-ES" sz="2400" dirty="0" smtClean="0">
                <a:solidFill>
                  <a:schemeClr val="bg1"/>
                </a:solidFill>
              </a:rPr>
              <a:t>Se halla previsto en </a:t>
            </a:r>
            <a:r>
              <a:rPr lang="es-ES" sz="2400" dirty="0">
                <a:solidFill>
                  <a:schemeClr val="bg1"/>
                </a:solidFill>
              </a:rPr>
              <a:t>el campo </a:t>
            </a:r>
            <a:r>
              <a:rPr lang="es-ES" sz="2400" dirty="0" smtClean="0">
                <a:solidFill>
                  <a:schemeClr val="bg1"/>
                </a:solidFill>
              </a:rPr>
              <a:t>:</a:t>
            </a:r>
          </a:p>
          <a:p>
            <a:pPr marL="690563" indent="-293688">
              <a:buFont typeface="Arial" pitchFamily="34" charset="0"/>
              <a:buChar char="•"/>
            </a:pPr>
            <a:r>
              <a:rPr lang="es-ES" sz="2400" dirty="0">
                <a:solidFill>
                  <a:schemeClr val="bg1"/>
                </a:solidFill>
              </a:rPr>
              <a:t>J</a:t>
            </a:r>
            <a:r>
              <a:rPr lang="es-ES" sz="2400" dirty="0" smtClean="0">
                <a:solidFill>
                  <a:schemeClr val="bg1"/>
                </a:solidFill>
              </a:rPr>
              <a:t>urídico-penal en el Art. 2  de la Ley 151/22</a:t>
            </a:r>
          </a:p>
          <a:p>
            <a:pPr marL="690563" indent="-293688">
              <a:buFont typeface="Arial" pitchFamily="34" charset="0"/>
              <a:buChar char="•"/>
            </a:pPr>
            <a:r>
              <a:rPr lang="es-ES" sz="2400" dirty="0" smtClean="0">
                <a:solidFill>
                  <a:schemeClr val="bg1"/>
                </a:solidFill>
              </a:rPr>
              <a:t>Procesal  en el Art. 3 de la Ley 143/21 del Proceso Penal.</a:t>
            </a:r>
            <a:endParaRPr lang="es-ES" sz="2400" dirty="0">
              <a:solidFill>
                <a:schemeClr val="bg1"/>
              </a:solidFill>
            </a:endParaRPr>
          </a:p>
        </p:txBody>
      </p:sp>
      <p:sp>
        <p:nvSpPr>
          <p:cNvPr id="5" name="4 Rectángulo"/>
          <p:cNvSpPr/>
          <p:nvPr/>
        </p:nvSpPr>
        <p:spPr>
          <a:xfrm>
            <a:off x="899592" y="3697997"/>
            <a:ext cx="6966972" cy="646331"/>
          </a:xfrm>
          <a:prstGeom prst="rect">
            <a:avLst/>
          </a:prstGeom>
        </p:spPr>
        <p:txBody>
          <a:bodyPr wrap="none">
            <a:spAutoFit/>
          </a:bodyPr>
          <a:lstStyle/>
          <a:p>
            <a:r>
              <a:rPr lang="es-ES" sz="3600" b="1" i="1" dirty="0" smtClean="0">
                <a:solidFill>
                  <a:schemeClr val="bg1"/>
                </a:solidFill>
              </a:rPr>
              <a:t>nullum crimen, nulla poena sine leg</a:t>
            </a:r>
            <a:endParaRPr lang="es-ES" sz="3600" dirty="0">
              <a:solidFill>
                <a:schemeClr val="bg1"/>
              </a:solidFill>
            </a:endParaRPr>
          </a:p>
        </p:txBody>
      </p:sp>
      <p:sp>
        <p:nvSpPr>
          <p:cNvPr id="6" name="5 Rectángulo"/>
          <p:cNvSpPr/>
          <p:nvPr/>
        </p:nvSpPr>
        <p:spPr>
          <a:xfrm>
            <a:off x="3838897" y="4515966"/>
            <a:ext cx="5083828" cy="523220"/>
          </a:xfrm>
          <a:prstGeom prst="rect">
            <a:avLst/>
          </a:prstGeom>
        </p:spPr>
        <p:txBody>
          <a:bodyPr wrap="none">
            <a:spAutoFit/>
          </a:bodyPr>
          <a:lstStyle/>
          <a:p>
            <a:r>
              <a:rPr lang="es-ES" sz="2800" b="1" i="1" dirty="0">
                <a:solidFill>
                  <a:schemeClr val="bg1"/>
                </a:solidFill>
              </a:rPr>
              <a:t>No hay </a:t>
            </a:r>
            <a:r>
              <a:rPr lang="es-ES" sz="2800" b="1" i="1" dirty="0" smtClean="0">
                <a:solidFill>
                  <a:schemeClr val="bg1"/>
                </a:solidFill>
              </a:rPr>
              <a:t>delito, </a:t>
            </a:r>
            <a:r>
              <a:rPr lang="es-ES" sz="2800" b="1" i="1" dirty="0">
                <a:solidFill>
                  <a:schemeClr val="bg1"/>
                </a:solidFill>
              </a:rPr>
              <a:t>ni hay pena sin ley</a:t>
            </a:r>
            <a:endParaRPr lang="es-ES" sz="2800" dirty="0">
              <a:solidFill>
                <a:schemeClr val="bg1"/>
              </a:solidFill>
            </a:endParaRPr>
          </a:p>
        </p:txBody>
      </p:sp>
    </p:spTree>
    <p:extLst>
      <p:ext uri="{BB962C8B-B14F-4D97-AF65-F5344CB8AC3E}">
        <p14:creationId xmlns:p14="http://schemas.microsoft.com/office/powerpoint/2010/main" val="15860767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2110085"/>
            <a:ext cx="8496944" cy="1077218"/>
          </a:xfrm>
          <a:prstGeom prst="rect">
            <a:avLst/>
          </a:prstGeom>
        </p:spPr>
        <p:txBody>
          <a:bodyPr wrap="square">
            <a:spAutoFit/>
          </a:bodyPr>
          <a:lstStyle/>
          <a:p>
            <a:r>
              <a:rPr lang="es-ES" sz="3200" b="1" u="sng" dirty="0" smtClean="0">
                <a:solidFill>
                  <a:schemeClr val="bg1"/>
                </a:solidFill>
              </a:rPr>
              <a:t>Cuestión de estudio Nro. 6:</a:t>
            </a:r>
            <a:r>
              <a:rPr lang="es-ES" sz="3200" b="1" dirty="0">
                <a:solidFill>
                  <a:schemeClr val="bg1"/>
                </a:solidFill>
              </a:rPr>
              <a:t>	La analogía en el derecho penal.</a:t>
            </a:r>
          </a:p>
        </p:txBody>
      </p:sp>
    </p:spTree>
    <p:extLst>
      <p:ext uri="{BB962C8B-B14F-4D97-AF65-F5344CB8AC3E}">
        <p14:creationId xmlns:p14="http://schemas.microsoft.com/office/powerpoint/2010/main" val="11972173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55776" y="2067694"/>
            <a:ext cx="3948517" cy="1107996"/>
          </a:xfrm>
          <a:prstGeom prst="rect">
            <a:avLst/>
          </a:prstGeom>
        </p:spPr>
        <p:txBody>
          <a:bodyPr wrap="none">
            <a:spAutoFit/>
          </a:bodyPr>
          <a:lstStyle/>
          <a:p>
            <a:r>
              <a:rPr lang="es-ES" sz="6600" dirty="0" smtClean="0">
                <a:solidFill>
                  <a:schemeClr val="bg1"/>
                </a:solidFill>
              </a:rPr>
              <a:t>¿</a:t>
            </a:r>
            <a:r>
              <a:rPr lang="es-ES" sz="6600" dirty="0">
                <a:solidFill>
                  <a:schemeClr val="bg1"/>
                </a:solidFill>
              </a:rPr>
              <a:t>A</a:t>
            </a:r>
            <a:r>
              <a:rPr lang="es-ES" sz="6600" dirty="0" smtClean="0">
                <a:solidFill>
                  <a:schemeClr val="bg1"/>
                </a:solidFill>
              </a:rPr>
              <a:t>nalogía?</a:t>
            </a:r>
            <a:endParaRPr lang="es-ES" sz="6600" dirty="0">
              <a:solidFill>
                <a:schemeClr val="bg1"/>
              </a:solidFill>
            </a:endParaRPr>
          </a:p>
        </p:txBody>
      </p:sp>
      <p:pic>
        <p:nvPicPr>
          <p:cNvPr id="1026" name="Picture 2" descr="C:\Program Files (x86)\Microsoft Office\MEDIA\CAGCAT10\j0234687.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522" y="4419600"/>
            <a:ext cx="1228725" cy="7239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Program Files (x86)\Microsoft Office\MEDIA\CAGCAT10\j029912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6517" y="3338474"/>
            <a:ext cx="1100023" cy="18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1125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1279089"/>
            <a:ext cx="8712968" cy="3108543"/>
          </a:xfrm>
          <a:prstGeom prst="rect">
            <a:avLst/>
          </a:prstGeom>
        </p:spPr>
        <p:txBody>
          <a:bodyPr wrap="square">
            <a:spAutoFit/>
          </a:bodyPr>
          <a:lstStyle/>
          <a:p>
            <a:r>
              <a:rPr lang="es-ES" sz="2800" b="1" dirty="0">
                <a:solidFill>
                  <a:schemeClr val="bg1"/>
                </a:solidFill>
              </a:rPr>
              <a:t>Derecho Penal. </a:t>
            </a:r>
            <a:endParaRPr lang="es-ES" sz="2800" dirty="0">
              <a:solidFill>
                <a:schemeClr val="bg1"/>
              </a:solidFill>
            </a:endParaRPr>
          </a:p>
          <a:p>
            <a:pPr algn="just"/>
            <a:r>
              <a:rPr lang="es-ES" sz="2800" dirty="0">
                <a:solidFill>
                  <a:schemeClr val="bg1"/>
                </a:solidFill>
              </a:rPr>
              <a:t>      </a:t>
            </a:r>
            <a:r>
              <a:rPr lang="es-ES" sz="2800" b="1" dirty="0">
                <a:solidFill>
                  <a:schemeClr val="bg1"/>
                </a:solidFill>
              </a:rPr>
              <a:t>La </a:t>
            </a:r>
            <a:r>
              <a:rPr lang="es-ES" sz="2800" b="1" dirty="0" smtClean="0">
                <a:solidFill>
                  <a:schemeClr val="bg1"/>
                </a:solidFill>
              </a:rPr>
              <a:t>analogía: </a:t>
            </a:r>
            <a:r>
              <a:rPr lang="es-ES" sz="2800" dirty="0">
                <a:solidFill>
                  <a:schemeClr val="bg1"/>
                </a:solidFill>
              </a:rPr>
              <a:t>consiste en la decisión de un caso penal no contenido en la ley, argumentando con el espíritu latente de ésta, a base de la semejanza del caso planteado con otro que la </a:t>
            </a:r>
            <a:r>
              <a:rPr lang="es-ES" sz="2800" dirty="0" smtClean="0">
                <a:solidFill>
                  <a:schemeClr val="bg1"/>
                </a:solidFill>
              </a:rPr>
              <a:t>ley </a:t>
            </a:r>
            <a:r>
              <a:rPr lang="es-ES" sz="2800" dirty="0">
                <a:solidFill>
                  <a:schemeClr val="bg1"/>
                </a:solidFill>
              </a:rPr>
              <a:t>ha definido o enunciado en su texto y, en los casos extremos acudiendo a los fundamentos del orden jurídico, tomados en conjunto.</a:t>
            </a:r>
          </a:p>
        </p:txBody>
      </p:sp>
    </p:spTree>
    <p:extLst>
      <p:ext uri="{BB962C8B-B14F-4D97-AF65-F5344CB8AC3E}">
        <p14:creationId xmlns:p14="http://schemas.microsoft.com/office/powerpoint/2010/main" val="21556902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347614"/>
            <a:ext cx="9144000" cy="523220"/>
          </a:xfrm>
          <a:prstGeom prst="rect">
            <a:avLst/>
          </a:prstGeom>
        </p:spPr>
        <p:txBody>
          <a:bodyPr wrap="square">
            <a:spAutoFit/>
          </a:bodyPr>
          <a:lstStyle/>
          <a:p>
            <a:pPr algn="ctr"/>
            <a:r>
              <a:rPr lang="es-ES" sz="2800" b="1" dirty="0" smtClean="0">
                <a:solidFill>
                  <a:schemeClr val="bg1"/>
                </a:solidFill>
              </a:rPr>
              <a:t>El Derecho penal cubano prohíbe la analogía</a:t>
            </a:r>
            <a:endParaRPr lang="es-ES" sz="2800" dirty="0">
              <a:solidFill>
                <a:schemeClr val="bg1"/>
              </a:solidFill>
            </a:endParaRPr>
          </a:p>
        </p:txBody>
      </p:sp>
      <p:sp>
        <p:nvSpPr>
          <p:cNvPr id="3" name="2 Rectángulo"/>
          <p:cNvSpPr/>
          <p:nvPr/>
        </p:nvSpPr>
        <p:spPr>
          <a:xfrm>
            <a:off x="0" y="2248585"/>
            <a:ext cx="9144000" cy="584775"/>
          </a:xfrm>
          <a:prstGeom prst="rect">
            <a:avLst/>
          </a:prstGeom>
        </p:spPr>
        <p:txBody>
          <a:bodyPr wrap="square">
            <a:spAutoFit/>
          </a:bodyPr>
          <a:lstStyle/>
          <a:p>
            <a:pPr algn="ctr"/>
            <a:r>
              <a:rPr lang="es-ES" sz="3200" dirty="0" smtClean="0">
                <a:solidFill>
                  <a:schemeClr val="bg1"/>
                </a:solidFill>
              </a:rPr>
              <a:t>Principio </a:t>
            </a:r>
            <a:r>
              <a:rPr lang="es-ES" sz="3200" dirty="0">
                <a:solidFill>
                  <a:schemeClr val="bg1"/>
                </a:solidFill>
              </a:rPr>
              <a:t>de la legalidad de los delitos y las penas</a:t>
            </a:r>
          </a:p>
        </p:txBody>
      </p:sp>
      <p:sp>
        <p:nvSpPr>
          <p:cNvPr id="4" name="3 Rectángulo"/>
          <p:cNvSpPr/>
          <p:nvPr/>
        </p:nvSpPr>
        <p:spPr>
          <a:xfrm>
            <a:off x="395536" y="3319983"/>
            <a:ext cx="8496944" cy="1200329"/>
          </a:xfrm>
          <a:prstGeom prst="rect">
            <a:avLst/>
          </a:prstGeom>
        </p:spPr>
        <p:txBody>
          <a:bodyPr wrap="square">
            <a:spAutoFit/>
          </a:bodyPr>
          <a:lstStyle/>
          <a:p>
            <a:r>
              <a:rPr lang="es-ES" sz="2400" b="1" dirty="0" smtClean="0">
                <a:solidFill>
                  <a:schemeClr val="bg1"/>
                </a:solidFill>
              </a:rPr>
              <a:t>Regulado en:</a:t>
            </a:r>
          </a:p>
          <a:p>
            <a:pPr marL="342900" indent="-342900">
              <a:buFont typeface="Arial" pitchFamily="34" charset="0"/>
              <a:buChar char="•"/>
            </a:pPr>
            <a:r>
              <a:rPr lang="es-ES" sz="2400" dirty="0">
                <a:solidFill>
                  <a:schemeClr val="bg1"/>
                </a:solidFill>
              </a:rPr>
              <a:t>A</a:t>
            </a:r>
            <a:r>
              <a:rPr lang="es-ES" sz="2400" dirty="0" smtClean="0">
                <a:solidFill>
                  <a:schemeClr val="bg1"/>
                </a:solidFill>
              </a:rPr>
              <a:t>rt 2.3 de la Ley 151/22 Código Penal. . </a:t>
            </a:r>
          </a:p>
          <a:p>
            <a:pPr marL="342900" indent="-342900">
              <a:buFont typeface="Arial" pitchFamily="34" charset="0"/>
              <a:buChar char="•"/>
            </a:pPr>
            <a:r>
              <a:rPr lang="es-ES" sz="2400" dirty="0" smtClean="0">
                <a:solidFill>
                  <a:schemeClr val="bg1"/>
                </a:solidFill>
              </a:rPr>
              <a:t>Carta </a:t>
            </a:r>
            <a:r>
              <a:rPr lang="es-ES" sz="2400" dirty="0">
                <a:solidFill>
                  <a:schemeClr val="bg1"/>
                </a:solidFill>
              </a:rPr>
              <a:t>Magna el artículo 95. </a:t>
            </a:r>
            <a:r>
              <a:rPr lang="es-ES" sz="2400" dirty="0" smtClean="0">
                <a:solidFill>
                  <a:schemeClr val="bg1"/>
                </a:solidFill>
              </a:rPr>
              <a:t>g). </a:t>
            </a:r>
            <a:endParaRPr lang="es-ES" sz="2400" dirty="0">
              <a:solidFill>
                <a:schemeClr val="bg1"/>
              </a:solidFill>
            </a:endParaRPr>
          </a:p>
        </p:txBody>
      </p:sp>
    </p:spTree>
    <p:extLst>
      <p:ext uri="{BB962C8B-B14F-4D97-AF65-F5344CB8AC3E}">
        <p14:creationId xmlns:p14="http://schemas.microsoft.com/office/powerpoint/2010/main" val="1376584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83770" y="87475"/>
            <a:ext cx="5955495" cy="572644"/>
          </a:xfrm>
        </p:spPr>
        <p:txBody>
          <a:bodyPr>
            <a:normAutofit fontScale="90000"/>
          </a:bodyPr>
          <a:lstStyle/>
          <a:p>
            <a:r>
              <a:rPr lang="es-ES_tradnl" b="1" dirty="0">
                <a:effectLst/>
              </a:rPr>
              <a:t>Cuestión de estudio:</a:t>
            </a:r>
            <a:endParaRPr lang="es-ES" dirty="0">
              <a:effectLst/>
            </a:endParaRPr>
          </a:p>
        </p:txBody>
      </p:sp>
      <p:sp>
        <p:nvSpPr>
          <p:cNvPr id="5" name="Content Placeholder 4"/>
          <p:cNvSpPr>
            <a:spLocks noGrp="1"/>
          </p:cNvSpPr>
          <p:nvPr>
            <p:ph idx="1"/>
          </p:nvPr>
        </p:nvSpPr>
        <p:spPr>
          <a:xfrm>
            <a:off x="2123729" y="735547"/>
            <a:ext cx="7020272" cy="4407954"/>
          </a:xfrm>
        </p:spPr>
        <p:txBody>
          <a:bodyPr>
            <a:normAutofit fontScale="92500" lnSpcReduction="20000"/>
          </a:bodyPr>
          <a:lstStyle/>
          <a:p>
            <a:pPr marL="514350" lvl="0" indent="-514350">
              <a:buFont typeface="+mj-lt"/>
              <a:buAutoNum type="arabicPeriod"/>
            </a:pPr>
            <a:r>
              <a:rPr lang="es-ES_tradnl" dirty="0"/>
              <a:t>Desarrollo histórico del Derecho Penal. Concepciones ius naturalista, positivista, neopositivista y materialista del derecho penal.</a:t>
            </a:r>
            <a:endParaRPr lang="es-ES" dirty="0"/>
          </a:p>
          <a:p>
            <a:pPr marL="514350" lvl="0" indent="-514350">
              <a:buFont typeface="+mj-lt"/>
              <a:buAutoNum type="arabicPeriod"/>
            </a:pPr>
            <a:r>
              <a:rPr lang="es-ES_tradnl" dirty="0"/>
              <a:t>Evolución histórico-legislativa del  Derecho Penal Cubano.</a:t>
            </a:r>
            <a:endParaRPr lang="es-ES" dirty="0"/>
          </a:p>
          <a:p>
            <a:pPr marL="514350" lvl="0" indent="-514350">
              <a:buFont typeface="+mj-lt"/>
              <a:buAutoNum type="arabicPeriod"/>
            </a:pPr>
            <a:r>
              <a:rPr lang="es-ES_tradnl" dirty="0"/>
              <a:t>Carácter de la relación del Derecho Penal con las otras ramas jurídicas. </a:t>
            </a:r>
            <a:endParaRPr lang="es-ES" dirty="0"/>
          </a:p>
          <a:p>
            <a:pPr marL="514350" lvl="0" indent="-514350">
              <a:buFont typeface="+mj-lt"/>
              <a:buAutoNum type="arabicPeriod"/>
            </a:pPr>
            <a:r>
              <a:rPr lang="es-ES_tradnl" dirty="0"/>
              <a:t>Funciones del Derecho Penal.</a:t>
            </a:r>
            <a:endParaRPr lang="es-ES" dirty="0"/>
          </a:p>
          <a:p>
            <a:pPr marL="514350" lvl="0" indent="-514350">
              <a:buFont typeface="+mj-lt"/>
              <a:buAutoNum type="arabicPeriod"/>
            </a:pPr>
            <a:r>
              <a:rPr lang="es-ES_tradnl" dirty="0"/>
              <a:t> Fuentes del Derecho Penal. La Ley: única fuente del derecho penal</a:t>
            </a:r>
            <a:endParaRPr lang="es-ES" dirty="0"/>
          </a:p>
          <a:p>
            <a:pPr marL="514350" lvl="0" indent="-514350">
              <a:buFont typeface="+mj-lt"/>
              <a:buAutoNum type="arabicPeriod"/>
            </a:pPr>
            <a:r>
              <a:rPr lang="es-ES_tradnl" dirty="0"/>
              <a:t>La analogía en el derecho penal. </a:t>
            </a:r>
            <a:endParaRPr lang="es-ES" dirty="0"/>
          </a:p>
        </p:txBody>
      </p:sp>
    </p:spTree>
    <p:extLst>
      <p:ext uri="{BB962C8B-B14F-4D97-AF65-F5344CB8AC3E}">
        <p14:creationId xmlns:p14="http://schemas.microsoft.com/office/powerpoint/2010/main" val="1554419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55778" y="141480"/>
            <a:ext cx="5955495" cy="572644"/>
          </a:xfrm>
        </p:spPr>
        <p:txBody>
          <a:bodyPr>
            <a:normAutofit fontScale="90000"/>
          </a:bodyPr>
          <a:lstStyle/>
          <a:p>
            <a:r>
              <a:rPr lang="es-ES" b="1" dirty="0"/>
              <a:t>Objetivos de la conferencia</a:t>
            </a:r>
          </a:p>
        </p:txBody>
      </p:sp>
      <p:sp>
        <p:nvSpPr>
          <p:cNvPr id="3" name="2 Marcador de contenido"/>
          <p:cNvSpPr>
            <a:spLocks noGrp="1"/>
          </p:cNvSpPr>
          <p:nvPr>
            <p:ph idx="1"/>
          </p:nvPr>
        </p:nvSpPr>
        <p:spPr>
          <a:xfrm>
            <a:off x="2051720" y="681541"/>
            <a:ext cx="7092279" cy="4320480"/>
          </a:xfrm>
        </p:spPr>
        <p:txBody>
          <a:bodyPr>
            <a:noAutofit/>
          </a:bodyPr>
          <a:lstStyle/>
          <a:p>
            <a:pPr marL="514350" lvl="0" indent="-514350">
              <a:buFont typeface="+mj-lt"/>
              <a:buAutoNum type="arabicPeriod"/>
            </a:pPr>
            <a:r>
              <a:rPr lang="es-ES_tradnl" sz="2000" dirty="0"/>
              <a:t>Conocer las diferentes concepciones del derecho penal durante su desarrollo histórico.</a:t>
            </a:r>
            <a:endParaRPr lang="es-ES" sz="2000" dirty="0"/>
          </a:p>
          <a:p>
            <a:pPr marL="514350" lvl="0" indent="-514350">
              <a:buFont typeface="+mj-lt"/>
              <a:buAutoNum type="arabicPeriod"/>
            </a:pPr>
            <a:r>
              <a:rPr lang="es-ES_tradnl" sz="2000" dirty="0"/>
              <a:t>Valorar la importancia de la aplicación del método histórico-materialista de la rama jurídica penal y de sus resultados concretos.</a:t>
            </a:r>
            <a:endParaRPr lang="es-ES" sz="2000" dirty="0"/>
          </a:p>
          <a:p>
            <a:pPr marL="514350" lvl="0" indent="-514350">
              <a:buFont typeface="+mj-lt"/>
              <a:buAutoNum type="arabicPeriod"/>
            </a:pPr>
            <a:r>
              <a:rPr lang="es-ES_tradnl" sz="2000" dirty="0"/>
              <a:t>Exponer desde la perspectiva legal  las funciones del derecho penal especialmente en nuestra sociedad socialista.</a:t>
            </a:r>
            <a:endParaRPr lang="es-ES" sz="2000" dirty="0"/>
          </a:p>
          <a:p>
            <a:pPr marL="514350" lvl="0" indent="-514350">
              <a:buFont typeface="+mj-lt"/>
              <a:buAutoNum type="arabicPeriod"/>
            </a:pPr>
            <a:r>
              <a:rPr lang="es-ES_tradnl" sz="2000" dirty="0"/>
              <a:t>Dominar la concepción del privilegio de la legalidad de los delitos y las penas, su fundamentación, así como sus consecuencias.</a:t>
            </a:r>
            <a:endParaRPr lang="es-ES" sz="2000" dirty="0"/>
          </a:p>
          <a:p>
            <a:pPr marL="514350" lvl="0" indent="-514350">
              <a:buFont typeface="+mj-lt"/>
              <a:buAutoNum type="arabicPeriod"/>
            </a:pPr>
            <a:r>
              <a:rPr lang="es-ES_tradnl" sz="2000" dirty="0"/>
              <a:t>Conocer el principio de prohibición de analogía en el derecho penal.</a:t>
            </a:r>
            <a:endParaRPr lang="es-ES" sz="2000" dirty="0"/>
          </a:p>
          <a:p>
            <a:pPr marL="514350" indent="-514350">
              <a:buFont typeface="+mj-lt"/>
              <a:buAutoNum type="arabicPeriod"/>
            </a:pPr>
            <a:endParaRPr lang="es-ES" sz="2000" dirty="0"/>
          </a:p>
        </p:txBody>
      </p:sp>
    </p:spTree>
    <p:extLst>
      <p:ext uri="{BB962C8B-B14F-4D97-AF65-F5344CB8AC3E}">
        <p14:creationId xmlns:p14="http://schemas.microsoft.com/office/powerpoint/2010/main" val="3125817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a:t/>
            </a:r>
            <a:br>
              <a:rPr lang="es-ES" dirty="0"/>
            </a:br>
            <a:r>
              <a:rPr lang="es-ES" dirty="0" smtClean="0"/>
              <a:t>Bibliografía Básica </a:t>
            </a:r>
            <a:br>
              <a:rPr lang="es-ES" dirty="0" smtClean="0"/>
            </a:br>
            <a:r>
              <a:rPr lang="es-ES" dirty="0"/>
              <a:t/>
            </a:r>
            <a:br>
              <a:rPr lang="es-ES" dirty="0"/>
            </a:br>
            <a:endParaRPr lang="es-ES" dirty="0"/>
          </a:p>
        </p:txBody>
      </p:sp>
      <p:sp>
        <p:nvSpPr>
          <p:cNvPr id="3" name="2 Marcador de contenido"/>
          <p:cNvSpPr>
            <a:spLocks noGrp="1"/>
          </p:cNvSpPr>
          <p:nvPr>
            <p:ph idx="1"/>
          </p:nvPr>
        </p:nvSpPr>
        <p:spPr>
          <a:xfrm>
            <a:off x="2434133" y="1198560"/>
            <a:ext cx="6386339" cy="3511061"/>
          </a:xfrm>
        </p:spPr>
        <p:txBody>
          <a:bodyPr/>
          <a:lstStyle/>
          <a:p>
            <a:r>
              <a:rPr lang="es-ES" dirty="0" smtClean="0"/>
              <a:t>Constitución de la Republica de Cuba. 2019. </a:t>
            </a:r>
          </a:p>
          <a:p>
            <a:r>
              <a:rPr lang="es-ES" dirty="0" smtClean="0"/>
              <a:t>Ley 143/21 del Proceso Penal.</a:t>
            </a:r>
          </a:p>
          <a:p>
            <a:r>
              <a:rPr lang="es-ES" dirty="0" smtClean="0"/>
              <a:t>Ley 151/22 Código Penal</a:t>
            </a:r>
          </a:p>
          <a:p>
            <a:r>
              <a:rPr lang="es-ES" dirty="0" smtClean="0"/>
              <a:t>Manual de Derecho Penal General Tomo 1 y 2. </a:t>
            </a:r>
            <a:r>
              <a:rPr lang="es-ES" dirty="0"/>
              <a:t>Renén  Quirós  </a:t>
            </a:r>
            <a:r>
              <a:rPr lang="es-ES" dirty="0" smtClean="0"/>
              <a:t>Pírez. </a:t>
            </a:r>
            <a:endParaRPr lang="es-ES" dirty="0"/>
          </a:p>
        </p:txBody>
      </p:sp>
    </p:spTree>
    <p:extLst>
      <p:ext uri="{BB962C8B-B14F-4D97-AF65-F5344CB8AC3E}">
        <p14:creationId xmlns:p14="http://schemas.microsoft.com/office/powerpoint/2010/main" val="4059493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Marcador de contenido"/>
          <p:cNvSpPr>
            <a:spLocks noGrp="1"/>
          </p:cNvSpPr>
          <p:nvPr>
            <p:ph idx="1"/>
          </p:nvPr>
        </p:nvSpPr>
        <p:spPr>
          <a:xfrm>
            <a:off x="34483" y="2409732"/>
            <a:ext cx="9144000" cy="1080120"/>
          </a:xfrm>
        </p:spPr>
        <p:txBody>
          <a:bodyPr>
            <a:noAutofit/>
          </a:bodyPr>
          <a:lstStyle/>
          <a:p>
            <a:pPr lvl="0" algn="just"/>
            <a:r>
              <a:rPr lang="es-ES_tradnl" sz="3200" u="sng" dirty="0" smtClean="0"/>
              <a:t>Cuestión de estudio Nro. 1:</a:t>
            </a:r>
            <a:r>
              <a:rPr lang="es-ES_tradnl" sz="3200" dirty="0" smtClean="0"/>
              <a:t> Desarrollo </a:t>
            </a:r>
            <a:r>
              <a:rPr lang="es-ES_tradnl" sz="3200" dirty="0"/>
              <a:t>histórico del Derecho Penal. Concepciones ius naturalista, positivista, neopositivista y materialista del derecho penal</a:t>
            </a:r>
            <a:r>
              <a:rPr lang="es-ES_tradnl" sz="3200" dirty="0" smtClean="0"/>
              <a:t>.</a:t>
            </a:r>
            <a:endParaRPr lang="es-ES" sz="3200" dirty="0"/>
          </a:p>
        </p:txBody>
      </p:sp>
    </p:spTree>
    <p:extLst>
      <p:ext uri="{BB962C8B-B14F-4D97-AF65-F5344CB8AC3E}">
        <p14:creationId xmlns:p14="http://schemas.microsoft.com/office/powerpoint/2010/main" val="3526884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2122020169"/>
              </p:ext>
            </p:extLst>
          </p:nvPr>
        </p:nvGraphicFramePr>
        <p:xfrm>
          <a:off x="0" y="0"/>
          <a:ext cx="9144000"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0894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1011</TotalTime>
  <Words>2164</Words>
  <Application>Microsoft Office PowerPoint</Application>
  <PresentationFormat>Presentación en pantalla (16:9)</PresentationFormat>
  <Paragraphs>191</Paragraphs>
  <Slides>44</Slides>
  <Notes>0</Notes>
  <HiddenSlides>0</HiddenSlides>
  <MMClips>0</MMClips>
  <ScaleCrop>false</ScaleCrop>
  <HeadingPairs>
    <vt:vector size="4" baseType="variant">
      <vt:variant>
        <vt:lpstr>Tema</vt:lpstr>
      </vt:variant>
      <vt:variant>
        <vt:i4>1</vt:i4>
      </vt:variant>
      <vt:variant>
        <vt:lpstr>Títulos de diapositiva</vt:lpstr>
      </vt:variant>
      <vt:variant>
        <vt:i4>44</vt:i4>
      </vt:variant>
    </vt:vector>
  </HeadingPairs>
  <TitlesOfParts>
    <vt:vector size="45" baseType="lpstr">
      <vt:lpstr>Office Theme</vt:lpstr>
      <vt:lpstr>Bienvenido al Derecho Penal General</vt:lpstr>
      <vt:lpstr>Presentación de PowerPoint</vt:lpstr>
      <vt:lpstr>Presentación de PowerPoint</vt:lpstr>
      <vt:lpstr>Derecho Penal General I</vt:lpstr>
      <vt:lpstr>Cuestión de estudio:</vt:lpstr>
      <vt:lpstr>Objetivos de la conferencia</vt:lpstr>
      <vt:lpstr> Bibliografía Básica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justicia penal en Cuba:</vt:lpstr>
      <vt:lpstr>La justicia penal en Cuba:</vt:lpstr>
      <vt:lpstr>La justicia penal en Cuba:</vt:lpstr>
      <vt:lpstr>La justicia penal en Cuba:</vt:lpstr>
      <vt:lpstr>La justicia penal en Cuba: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Bienvenido al Derecho Penal General</dc:title>
  <dc:creator>Grueiro</dc:creator>
  <cp:lastModifiedBy>Lazaro E. Grueiro Muñoz</cp:lastModifiedBy>
  <cp:revision>73</cp:revision>
  <dcterms:created xsi:type="dcterms:W3CDTF">2022-03-30T18:17:37Z</dcterms:created>
  <dcterms:modified xsi:type="dcterms:W3CDTF">2023-03-03T03:26:19Z</dcterms:modified>
</cp:coreProperties>
</file>