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4" r:id="rId7"/>
    <p:sldId id="265" r:id="rId8"/>
    <p:sldId id="266" r:id="rId9"/>
    <p:sldId id="267" r:id="rId10"/>
    <p:sldId id="268" r:id="rId11"/>
    <p:sldId id="262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63" r:id="rId22"/>
    <p:sldId id="260" r:id="rId23"/>
    <p:sldId id="278" r:id="rId24"/>
    <p:sldId id="281" r:id="rId25"/>
    <p:sldId id="282" r:id="rId26"/>
    <p:sldId id="283" r:id="rId27"/>
    <p:sldId id="279" r:id="rId28"/>
    <p:sldId id="284" r:id="rId29"/>
    <p:sldId id="285" r:id="rId30"/>
    <p:sldId id="286" r:id="rId31"/>
    <p:sldId id="287" r:id="rId32"/>
    <p:sldId id="288" r:id="rId33"/>
    <p:sldId id="280" r:id="rId34"/>
    <p:sldId id="289" r:id="rId35"/>
  </p:sldIdLst>
  <p:sldSz cx="9144000" cy="5143500" type="screen16x9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52" autoAdjust="0"/>
    <p:restoredTop sz="94660"/>
  </p:normalViewPr>
  <p:slideViewPr>
    <p:cSldViewPr>
      <p:cViewPr varScale="1">
        <p:scale>
          <a:sx n="54" d="100"/>
          <a:sy n="54" d="100"/>
        </p:scale>
        <p:origin x="-90" y="-60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ACAEFD-7E9D-4357-8BA8-73CC1163536A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0A537391-B756-43D5-8D77-19ADEF041960}">
      <dgm:prSet phldrT="[Texto]" custT="1"/>
      <dgm:spPr/>
      <dgm:t>
        <a:bodyPr/>
        <a:lstStyle/>
        <a:p>
          <a:r>
            <a:rPr lang="es-ES" sz="1400" b="1" dirty="0" smtClean="0"/>
            <a:t>Característica de la figura de delito </a:t>
          </a:r>
          <a:endParaRPr lang="es-ES" sz="1400" b="1" dirty="0"/>
        </a:p>
      </dgm:t>
    </dgm:pt>
    <dgm:pt modelId="{BA071251-CA23-4843-A1E4-A32F81586F8E}" type="parTrans" cxnId="{F5C3AAA2-C445-4BA1-9C26-C0522EEFE56F}">
      <dgm:prSet/>
      <dgm:spPr/>
      <dgm:t>
        <a:bodyPr/>
        <a:lstStyle/>
        <a:p>
          <a:endParaRPr lang="es-ES" b="1"/>
        </a:p>
      </dgm:t>
    </dgm:pt>
    <dgm:pt modelId="{744071BB-34F0-4190-B66D-0258D49AABAA}" type="sibTrans" cxnId="{F5C3AAA2-C445-4BA1-9C26-C0522EEFE56F}">
      <dgm:prSet/>
      <dgm:spPr/>
      <dgm:t>
        <a:bodyPr/>
        <a:lstStyle/>
        <a:p>
          <a:endParaRPr lang="es-ES" b="1"/>
        </a:p>
      </dgm:t>
    </dgm:pt>
    <dgm:pt modelId="{8F95121B-2FFF-452A-A839-A21290065B18}">
      <dgm:prSet phldrT="[Texto]" custT="1"/>
      <dgm:spPr/>
      <dgm:t>
        <a:bodyPr/>
        <a:lstStyle/>
        <a:p>
          <a:r>
            <a:rPr lang="es-ES" sz="1400" b="1" dirty="0" smtClean="0"/>
            <a:t>Según su naturaleza</a:t>
          </a:r>
          <a:endParaRPr lang="es-ES" sz="1400" b="1" dirty="0"/>
        </a:p>
      </dgm:t>
    </dgm:pt>
    <dgm:pt modelId="{CC729C99-FD50-4EF9-99A9-FF93C2D56A00}" type="parTrans" cxnId="{8E9786E4-B431-4338-958B-848BED6CCE06}">
      <dgm:prSet/>
      <dgm:spPr/>
      <dgm:t>
        <a:bodyPr/>
        <a:lstStyle/>
        <a:p>
          <a:endParaRPr lang="es-ES" b="1"/>
        </a:p>
      </dgm:t>
    </dgm:pt>
    <dgm:pt modelId="{F91952FB-560A-4659-870A-53C7C1813B87}" type="sibTrans" cxnId="{8E9786E4-B431-4338-958B-848BED6CCE06}">
      <dgm:prSet/>
      <dgm:spPr/>
      <dgm:t>
        <a:bodyPr/>
        <a:lstStyle/>
        <a:p>
          <a:endParaRPr lang="es-ES" b="1"/>
        </a:p>
      </dgm:t>
    </dgm:pt>
    <dgm:pt modelId="{13C92597-18FB-46A3-89E5-8E6D582EA1C4}">
      <dgm:prSet phldrT="[Texto]" custT="1"/>
      <dgm:spPr/>
      <dgm:t>
        <a:bodyPr/>
        <a:lstStyle/>
        <a:p>
          <a:r>
            <a:rPr lang="es-ES" sz="1400" b="1" dirty="0" smtClean="0"/>
            <a:t>Característica objetiva</a:t>
          </a:r>
          <a:endParaRPr lang="es-ES" sz="1400" b="1" dirty="0"/>
        </a:p>
      </dgm:t>
    </dgm:pt>
    <dgm:pt modelId="{B15D0854-A692-4ACF-A0AA-4B0334993BCA}" type="parTrans" cxnId="{3D43E876-03B8-4448-8781-35AFBCF30ADA}">
      <dgm:prSet/>
      <dgm:spPr/>
      <dgm:t>
        <a:bodyPr/>
        <a:lstStyle/>
        <a:p>
          <a:endParaRPr lang="es-ES" b="1"/>
        </a:p>
      </dgm:t>
    </dgm:pt>
    <dgm:pt modelId="{250BAA46-AC13-407D-8B74-1F829CD9EDAD}" type="sibTrans" cxnId="{3D43E876-03B8-4448-8781-35AFBCF30ADA}">
      <dgm:prSet/>
      <dgm:spPr/>
      <dgm:t>
        <a:bodyPr/>
        <a:lstStyle/>
        <a:p>
          <a:endParaRPr lang="es-ES" b="1"/>
        </a:p>
      </dgm:t>
    </dgm:pt>
    <dgm:pt modelId="{79085234-FE64-4220-BFC0-601B24B80775}">
      <dgm:prSet phldrT="[Texto]" custT="1"/>
      <dgm:spPr/>
      <dgm:t>
        <a:bodyPr/>
        <a:lstStyle/>
        <a:p>
          <a:r>
            <a:rPr lang="es-ES" sz="1400" b="1" dirty="0" smtClean="0"/>
            <a:t>Característica subjetiva</a:t>
          </a:r>
          <a:endParaRPr lang="es-ES" sz="1400" b="1" dirty="0"/>
        </a:p>
      </dgm:t>
    </dgm:pt>
    <dgm:pt modelId="{9A078C49-7E9B-418D-84C5-37BB8B86234D}" type="parTrans" cxnId="{A660CD35-7F43-4AD4-ADAA-7FAAB4BA4D77}">
      <dgm:prSet/>
      <dgm:spPr/>
      <dgm:t>
        <a:bodyPr/>
        <a:lstStyle/>
        <a:p>
          <a:endParaRPr lang="es-ES" b="1"/>
        </a:p>
      </dgm:t>
    </dgm:pt>
    <dgm:pt modelId="{A84E493E-5433-41E9-B7E0-B8D0E296F228}" type="sibTrans" cxnId="{A660CD35-7F43-4AD4-ADAA-7FAAB4BA4D77}">
      <dgm:prSet/>
      <dgm:spPr/>
      <dgm:t>
        <a:bodyPr/>
        <a:lstStyle/>
        <a:p>
          <a:endParaRPr lang="es-ES" b="1"/>
        </a:p>
      </dgm:t>
    </dgm:pt>
    <dgm:pt modelId="{1BD18288-26F4-4DD4-9B7D-481DD5A82F9D}">
      <dgm:prSet phldrT="[Texto]" custT="1"/>
      <dgm:spPr/>
      <dgm:t>
        <a:bodyPr/>
        <a:lstStyle/>
        <a:p>
          <a:r>
            <a:rPr lang="es-ES" sz="1400" b="1" dirty="0" smtClean="0"/>
            <a:t>Según su función</a:t>
          </a:r>
          <a:endParaRPr lang="es-ES" sz="1400" b="1" dirty="0"/>
        </a:p>
      </dgm:t>
    </dgm:pt>
    <dgm:pt modelId="{6F9AD4BC-0CF9-41BD-AABA-EDF5E9A4B9EC}" type="parTrans" cxnId="{4161D981-298D-4AF0-A68E-9909E04CE6E6}">
      <dgm:prSet/>
      <dgm:spPr/>
      <dgm:t>
        <a:bodyPr/>
        <a:lstStyle/>
        <a:p>
          <a:endParaRPr lang="es-ES" b="1"/>
        </a:p>
      </dgm:t>
    </dgm:pt>
    <dgm:pt modelId="{90EAA459-A1E8-4C2D-A3D5-7B68B80601FE}" type="sibTrans" cxnId="{4161D981-298D-4AF0-A68E-9909E04CE6E6}">
      <dgm:prSet/>
      <dgm:spPr/>
      <dgm:t>
        <a:bodyPr/>
        <a:lstStyle/>
        <a:p>
          <a:endParaRPr lang="es-ES" b="1"/>
        </a:p>
      </dgm:t>
    </dgm:pt>
    <dgm:pt modelId="{1EEE6781-F1EE-4FCC-96A9-40C639256ACB}">
      <dgm:prSet phldrT="[Texto]" custT="1"/>
      <dgm:spPr/>
      <dgm:t>
        <a:bodyPr/>
        <a:lstStyle/>
        <a:p>
          <a:r>
            <a:rPr lang="es-ES" sz="1400" b="1" dirty="0" smtClean="0"/>
            <a:t>Esenciales</a:t>
          </a:r>
          <a:endParaRPr lang="es-ES" sz="1400" b="1" dirty="0"/>
        </a:p>
      </dgm:t>
    </dgm:pt>
    <dgm:pt modelId="{D9722B1D-1978-4830-A982-181DB007BEC4}" type="parTrans" cxnId="{5FD6E5A1-78FD-4015-8F85-E690CB887799}">
      <dgm:prSet/>
      <dgm:spPr/>
      <dgm:t>
        <a:bodyPr/>
        <a:lstStyle/>
        <a:p>
          <a:endParaRPr lang="es-ES" b="1"/>
        </a:p>
      </dgm:t>
    </dgm:pt>
    <dgm:pt modelId="{94741374-6A81-4EB6-9D04-BA27049D1205}" type="sibTrans" cxnId="{5FD6E5A1-78FD-4015-8F85-E690CB887799}">
      <dgm:prSet/>
      <dgm:spPr/>
      <dgm:t>
        <a:bodyPr/>
        <a:lstStyle/>
        <a:p>
          <a:endParaRPr lang="es-ES" b="1"/>
        </a:p>
      </dgm:t>
    </dgm:pt>
    <dgm:pt modelId="{BEC24CC3-B217-46F2-8287-88FEAB1F6BD1}">
      <dgm:prSet custT="1"/>
      <dgm:spPr/>
      <dgm:t>
        <a:bodyPr/>
        <a:lstStyle/>
        <a:p>
          <a:r>
            <a:rPr lang="es-ES" sz="1200" b="1" dirty="0" smtClean="0"/>
            <a:t>Descriptiva</a:t>
          </a:r>
          <a:endParaRPr lang="es-ES" sz="1200" b="1" dirty="0"/>
        </a:p>
      </dgm:t>
    </dgm:pt>
    <dgm:pt modelId="{A6353F84-01C4-4D90-861B-C2E1093D1D74}" type="parTrans" cxnId="{6F13030F-3810-451A-A5F1-97530DADF3F7}">
      <dgm:prSet/>
      <dgm:spPr/>
      <dgm:t>
        <a:bodyPr/>
        <a:lstStyle/>
        <a:p>
          <a:endParaRPr lang="es-ES" b="1"/>
        </a:p>
      </dgm:t>
    </dgm:pt>
    <dgm:pt modelId="{C68ADF3D-D051-4279-AA8D-072C2F32D121}" type="sibTrans" cxnId="{6F13030F-3810-451A-A5F1-97530DADF3F7}">
      <dgm:prSet/>
      <dgm:spPr/>
      <dgm:t>
        <a:bodyPr/>
        <a:lstStyle/>
        <a:p>
          <a:endParaRPr lang="es-ES" b="1"/>
        </a:p>
      </dgm:t>
    </dgm:pt>
    <dgm:pt modelId="{6BA6DACF-77F1-470B-9B7A-C70AE2C84FF7}">
      <dgm:prSet custT="1"/>
      <dgm:spPr/>
      <dgm:t>
        <a:bodyPr/>
        <a:lstStyle/>
        <a:p>
          <a:r>
            <a:rPr lang="es-ES" sz="1200" b="1" dirty="0" smtClean="0"/>
            <a:t>Normativa</a:t>
          </a:r>
          <a:endParaRPr lang="es-ES" sz="1200" b="1" dirty="0"/>
        </a:p>
      </dgm:t>
    </dgm:pt>
    <dgm:pt modelId="{D90F5D9A-B29F-44A4-9ADD-DBF9C8907868}" type="parTrans" cxnId="{F59F0C16-C35F-4317-B6E8-A3A55C4BDAAD}">
      <dgm:prSet/>
      <dgm:spPr/>
      <dgm:t>
        <a:bodyPr/>
        <a:lstStyle/>
        <a:p>
          <a:endParaRPr lang="es-ES" b="1"/>
        </a:p>
      </dgm:t>
    </dgm:pt>
    <dgm:pt modelId="{CBA6C4CD-DD5D-44A1-B8BA-FCFCE5CCCA1C}" type="sibTrans" cxnId="{F59F0C16-C35F-4317-B6E8-A3A55C4BDAAD}">
      <dgm:prSet/>
      <dgm:spPr/>
      <dgm:t>
        <a:bodyPr/>
        <a:lstStyle/>
        <a:p>
          <a:endParaRPr lang="es-ES" b="1"/>
        </a:p>
      </dgm:t>
    </dgm:pt>
    <dgm:pt modelId="{FD5CAAE2-9331-4B3B-AC00-54A3CCE1EC72}">
      <dgm:prSet custT="1"/>
      <dgm:spPr/>
      <dgm:t>
        <a:bodyPr/>
        <a:lstStyle/>
        <a:p>
          <a:r>
            <a:rPr lang="es-ES" sz="1200" b="1" dirty="0" smtClean="0"/>
            <a:t>Concepto jurídico </a:t>
          </a:r>
          <a:endParaRPr lang="es-ES" sz="1200" b="1" dirty="0"/>
        </a:p>
      </dgm:t>
    </dgm:pt>
    <dgm:pt modelId="{87DDE3B5-D3D5-43D5-A3FC-01CBD61158BD}" type="parTrans" cxnId="{4F6E5819-2DEE-4770-99C6-B1601AB1510E}">
      <dgm:prSet/>
      <dgm:spPr/>
      <dgm:t>
        <a:bodyPr/>
        <a:lstStyle/>
        <a:p>
          <a:endParaRPr lang="es-ES" b="1"/>
        </a:p>
      </dgm:t>
    </dgm:pt>
    <dgm:pt modelId="{51A34FB7-8EB0-4C7E-8DF4-BEB29E976A45}" type="sibTrans" cxnId="{4F6E5819-2DEE-4770-99C6-B1601AB1510E}">
      <dgm:prSet/>
      <dgm:spPr/>
      <dgm:t>
        <a:bodyPr/>
        <a:lstStyle/>
        <a:p>
          <a:endParaRPr lang="es-ES" b="1"/>
        </a:p>
      </dgm:t>
    </dgm:pt>
    <dgm:pt modelId="{8B0AA4EF-4337-4CA5-93D9-2D30F75CF117}">
      <dgm:prSet custT="1"/>
      <dgm:spPr/>
      <dgm:t>
        <a:bodyPr/>
        <a:lstStyle/>
        <a:p>
          <a:r>
            <a:rPr lang="es-ES" sz="1200" b="1" dirty="0" smtClean="0"/>
            <a:t>Valoraciones ético-sociales</a:t>
          </a:r>
          <a:endParaRPr lang="es-ES" sz="1200" b="1" dirty="0"/>
        </a:p>
      </dgm:t>
    </dgm:pt>
    <dgm:pt modelId="{557018EF-9A37-4531-B2AB-0292214E4A43}" type="parTrans" cxnId="{2F409852-5EA0-4390-AB02-9D1567307C4A}">
      <dgm:prSet/>
      <dgm:spPr/>
      <dgm:t>
        <a:bodyPr/>
        <a:lstStyle/>
        <a:p>
          <a:endParaRPr lang="es-ES" b="1"/>
        </a:p>
      </dgm:t>
    </dgm:pt>
    <dgm:pt modelId="{F9E9BCE5-AC1F-4B2C-8EA7-652679167988}" type="sibTrans" cxnId="{2F409852-5EA0-4390-AB02-9D1567307C4A}">
      <dgm:prSet/>
      <dgm:spPr/>
      <dgm:t>
        <a:bodyPr/>
        <a:lstStyle/>
        <a:p>
          <a:endParaRPr lang="es-ES" b="1"/>
        </a:p>
      </dgm:t>
    </dgm:pt>
    <dgm:pt modelId="{B1B45D4F-B19C-4739-87A2-3F0C55500FEF}">
      <dgm:prSet custT="1"/>
      <dgm:spPr/>
      <dgm:t>
        <a:bodyPr/>
        <a:lstStyle/>
        <a:p>
          <a:r>
            <a:rPr lang="es-ES" sz="1200" b="1" dirty="0" smtClean="0"/>
            <a:t>Eventuales</a:t>
          </a:r>
          <a:endParaRPr lang="es-ES" sz="1200" b="1" dirty="0"/>
        </a:p>
      </dgm:t>
    </dgm:pt>
    <dgm:pt modelId="{FB54ACFD-C1CB-419A-AC34-9061B773D2E4}" type="parTrans" cxnId="{B9F2622C-EF54-4508-8CA7-2EEF9CC6D487}">
      <dgm:prSet/>
      <dgm:spPr/>
      <dgm:t>
        <a:bodyPr/>
        <a:lstStyle/>
        <a:p>
          <a:endParaRPr lang="es-ES" b="1"/>
        </a:p>
      </dgm:t>
    </dgm:pt>
    <dgm:pt modelId="{FB011084-43A9-45E9-B7EB-0CAA9C48FD38}" type="sibTrans" cxnId="{B9F2622C-EF54-4508-8CA7-2EEF9CC6D487}">
      <dgm:prSet/>
      <dgm:spPr/>
      <dgm:t>
        <a:bodyPr/>
        <a:lstStyle/>
        <a:p>
          <a:endParaRPr lang="es-ES" b="1"/>
        </a:p>
      </dgm:t>
    </dgm:pt>
    <dgm:pt modelId="{C6DA8408-588F-46AF-A98E-ECE95DC07B68}" type="pres">
      <dgm:prSet presAssocID="{95ACAEFD-7E9D-4357-8BA8-73CC1163536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6353EF01-7F43-46FC-A1B6-56834CD80E7D}" type="pres">
      <dgm:prSet presAssocID="{0A537391-B756-43D5-8D77-19ADEF041960}" presName="hierRoot1" presStyleCnt="0"/>
      <dgm:spPr/>
    </dgm:pt>
    <dgm:pt modelId="{811D37DC-1D4A-427B-A88B-EA62C91B2702}" type="pres">
      <dgm:prSet presAssocID="{0A537391-B756-43D5-8D77-19ADEF041960}" presName="composite" presStyleCnt="0"/>
      <dgm:spPr/>
    </dgm:pt>
    <dgm:pt modelId="{FE4D12AF-E726-4FB6-9415-B23252B35691}" type="pres">
      <dgm:prSet presAssocID="{0A537391-B756-43D5-8D77-19ADEF041960}" presName="background" presStyleLbl="node0" presStyleIdx="0" presStyleCnt="1"/>
      <dgm:spPr/>
    </dgm:pt>
    <dgm:pt modelId="{683565CA-A02D-44FC-9411-B78BA727AFAD}" type="pres">
      <dgm:prSet presAssocID="{0A537391-B756-43D5-8D77-19ADEF041960}" presName="text" presStyleLbl="fgAcc0" presStyleIdx="0" presStyleCnt="1" custScaleX="246627" custScaleY="50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7008CB1-122B-4D84-A9FD-C10D20FBDFB3}" type="pres">
      <dgm:prSet presAssocID="{0A537391-B756-43D5-8D77-19ADEF041960}" presName="hierChild2" presStyleCnt="0"/>
      <dgm:spPr/>
    </dgm:pt>
    <dgm:pt modelId="{C8AB55EE-A6EE-408B-9545-A7BA3F36872D}" type="pres">
      <dgm:prSet presAssocID="{CC729C99-FD50-4EF9-99A9-FF93C2D56A00}" presName="Name10" presStyleLbl="parChTrans1D2" presStyleIdx="0" presStyleCnt="2"/>
      <dgm:spPr/>
      <dgm:t>
        <a:bodyPr/>
        <a:lstStyle/>
        <a:p>
          <a:endParaRPr lang="es-ES"/>
        </a:p>
      </dgm:t>
    </dgm:pt>
    <dgm:pt modelId="{E746504B-28CA-4057-921A-2CD4615DA603}" type="pres">
      <dgm:prSet presAssocID="{8F95121B-2FFF-452A-A839-A21290065B18}" presName="hierRoot2" presStyleCnt="0"/>
      <dgm:spPr/>
    </dgm:pt>
    <dgm:pt modelId="{DDA8B3FE-2DAB-4452-A77C-07A6D712E20C}" type="pres">
      <dgm:prSet presAssocID="{8F95121B-2FFF-452A-A839-A21290065B18}" presName="composite2" presStyleCnt="0"/>
      <dgm:spPr/>
    </dgm:pt>
    <dgm:pt modelId="{0A472ECF-BF28-4DAA-98D5-B001D69E664F}" type="pres">
      <dgm:prSet presAssocID="{8F95121B-2FFF-452A-A839-A21290065B18}" presName="background2" presStyleLbl="node2" presStyleIdx="0" presStyleCnt="2"/>
      <dgm:spPr/>
    </dgm:pt>
    <dgm:pt modelId="{381543F8-BD05-4A8E-98A7-44D716D546CE}" type="pres">
      <dgm:prSet presAssocID="{8F95121B-2FFF-452A-A839-A21290065B18}" presName="text2" presStyleLbl="fgAcc2" presStyleIdx="0" presStyleCnt="2" custScaleX="163393" custScaleY="50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FC4105B-8661-4218-AC31-A055B093AEE8}" type="pres">
      <dgm:prSet presAssocID="{8F95121B-2FFF-452A-A839-A21290065B18}" presName="hierChild3" presStyleCnt="0"/>
      <dgm:spPr/>
    </dgm:pt>
    <dgm:pt modelId="{007DE702-140E-4C11-A369-3EA338690CF3}" type="pres">
      <dgm:prSet presAssocID="{B15D0854-A692-4ACF-A0AA-4B0334993BCA}" presName="Name17" presStyleLbl="parChTrans1D3" presStyleIdx="0" presStyleCnt="4"/>
      <dgm:spPr/>
      <dgm:t>
        <a:bodyPr/>
        <a:lstStyle/>
        <a:p>
          <a:endParaRPr lang="es-ES"/>
        </a:p>
      </dgm:t>
    </dgm:pt>
    <dgm:pt modelId="{0C093B6E-3AD5-40FB-8F4A-1788E85A276D}" type="pres">
      <dgm:prSet presAssocID="{13C92597-18FB-46A3-89E5-8E6D582EA1C4}" presName="hierRoot3" presStyleCnt="0"/>
      <dgm:spPr/>
    </dgm:pt>
    <dgm:pt modelId="{4059A923-E188-4ECF-B4D7-D5E0FBB939F5}" type="pres">
      <dgm:prSet presAssocID="{13C92597-18FB-46A3-89E5-8E6D582EA1C4}" presName="composite3" presStyleCnt="0"/>
      <dgm:spPr/>
    </dgm:pt>
    <dgm:pt modelId="{E70AE250-F037-4ED2-B712-1131C1CFCCEF}" type="pres">
      <dgm:prSet presAssocID="{13C92597-18FB-46A3-89E5-8E6D582EA1C4}" presName="background3" presStyleLbl="node3" presStyleIdx="0" presStyleCnt="4"/>
      <dgm:spPr/>
    </dgm:pt>
    <dgm:pt modelId="{24F3DDCE-C188-4F48-BEC5-BC572DFC7F52}" type="pres">
      <dgm:prSet presAssocID="{13C92597-18FB-46A3-89E5-8E6D582EA1C4}" presName="text3" presStyleLbl="fgAcc3" presStyleIdx="0" presStyleCnt="4" custScaleX="144017" custScaleY="50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B3B2E31-6719-4DD4-A0DA-7642CEAB2B1D}" type="pres">
      <dgm:prSet presAssocID="{13C92597-18FB-46A3-89E5-8E6D582EA1C4}" presName="hierChild4" presStyleCnt="0"/>
      <dgm:spPr/>
    </dgm:pt>
    <dgm:pt modelId="{47FB442D-CED3-46C1-BF3E-D41D21F4AE06}" type="pres">
      <dgm:prSet presAssocID="{A6353F84-01C4-4D90-861B-C2E1093D1D74}" presName="Name23" presStyleLbl="parChTrans1D4" presStyleIdx="0" presStyleCnt="4"/>
      <dgm:spPr/>
      <dgm:t>
        <a:bodyPr/>
        <a:lstStyle/>
        <a:p>
          <a:endParaRPr lang="es-ES"/>
        </a:p>
      </dgm:t>
    </dgm:pt>
    <dgm:pt modelId="{6C6ADE99-E772-4156-B905-31D559EB551E}" type="pres">
      <dgm:prSet presAssocID="{BEC24CC3-B217-46F2-8287-88FEAB1F6BD1}" presName="hierRoot4" presStyleCnt="0"/>
      <dgm:spPr/>
    </dgm:pt>
    <dgm:pt modelId="{B74BA3B8-A56E-41FF-8012-CF38B555CE16}" type="pres">
      <dgm:prSet presAssocID="{BEC24CC3-B217-46F2-8287-88FEAB1F6BD1}" presName="composite4" presStyleCnt="0"/>
      <dgm:spPr/>
    </dgm:pt>
    <dgm:pt modelId="{2AA21F29-376B-4246-BF1B-A103ADAA40FD}" type="pres">
      <dgm:prSet presAssocID="{BEC24CC3-B217-46F2-8287-88FEAB1F6BD1}" presName="background4" presStyleLbl="node4" presStyleIdx="0" presStyleCnt="4"/>
      <dgm:spPr/>
    </dgm:pt>
    <dgm:pt modelId="{D8D021B2-CCCB-457E-9F1C-2C4FABF95490}" type="pres">
      <dgm:prSet presAssocID="{BEC24CC3-B217-46F2-8287-88FEAB1F6BD1}" presName="text4" presStyleLbl="fgAcc4" presStyleIdx="0" presStyleCnt="4" custScaleY="48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CD62E85-3A39-454E-88AB-51DC54C9492E}" type="pres">
      <dgm:prSet presAssocID="{BEC24CC3-B217-46F2-8287-88FEAB1F6BD1}" presName="hierChild5" presStyleCnt="0"/>
      <dgm:spPr/>
    </dgm:pt>
    <dgm:pt modelId="{BB22EF1A-D2D0-4826-B453-E216312F0837}" type="pres">
      <dgm:prSet presAssocID="{D90F5D9A-B29F-44A4-9ADD-DBF9C8907868}" presName="Name23" presStyleLbl="parChTrans1D4" presStyleIdx="1" presStyleCnt="4"/>
      <dgm:spPr/>
      <dgm:t>
        <a:bodyPr/>
        <a:lstStyle/>
        <a:p>
          <a:endParaRPr lang="es-ES"/>
        </a:p>
      </dgm:t>
    </dgm:pt>
    <dgm:pt modelId="{3C0B403B-2E08-4A41-BD61-37F8B7E0837C}" type="pres">
      <dgm:prSet presAssocID="{6BA6DACF-77F1-470B-9B7A-C70AE2C84FF7}" presName="hierRoot4" presStyleCnt="0"/>
      <dgm:spPr/>
    </dgm:pt>
    <dgm:pt modelId="{119A4951-9497-43F3-9F5A-28C77C5F5568}" type="pres">
      <dgm:prSet presAssocID="{6BA6DACF-77F1-470B-9B7A-C70AE2C84FF7}" presName="composite4" presStyleCnt="0"/>
      <dgm:spPr/>
    </dgm:pt>
    <dgm:pt modelId="{95DFDBC9-439B-47BC-89E1-726EC0CA025A}" type="pres">
      <dgm:prSet presAssocID="{6BA6DACF-77F1-470B-9B7A-C70AE2C84FF7}" presName="background4" presStyleLbl="node4" presStyleIdx="1" presStyleCnt="4"/>
      <dgm:spPr/>
    </dgm:pt>
    <dgm:pt modelId="{35A37E22-82AB-4049-B1DF-8B2CCEBC736C}" type="pres">
      <dgm:prSet presAssocID="{6BA6DACF-77F1-470B-9B7A-C70AE2C84FF7}" presName="text4" presStyleLbl="fgAcc4" presStyleIdx="1" presStyleCnt="4" custScaleY="48118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3C12EFC-34E3-4316-AE77-CB726DFFD29D}" type="pres">
      <dgm:prSet presAssocID="{6BA6DACF-77F1-470B-9B7A-C70AE2C84FF7}" presName="hierChild5" presStyleCnt="0"/>
      <dgm:spPr/>
    </dgm:pt>
    <dgm:pt modelId="{7171FBD9-2A1C-43FA-AB79-E5FCFD336637}" type="pres">
      <dgm:prSet presAssocID="{87DDE3B5-D3D5-43D5-A3FC-01CBD61158BD}" presName="Name23" presStyleLbl="parChTrans1D4" presStyleIdx="2" presStyleCnt="4"/>
      <dgm:spPr/>
      <dgm:t>
        <a:bodyPr/>
        <a:lstStyle/>
        <a:p>
          <a:endParaRPr lang="es-ES"/>
        </a:p>
      </dgm:t>
    </dgm:pt>
    <dgm:pt modelId="{49CBECEC-E6B3-441F-8B48-20C8DB0BC7CA}" type="pres">
      <dgm:prSet presAssocID="{FD5CAAE2-9331-4B3B-AC00-54A3CCE1EC72}" presName="hierRoot4" presStyleCnt="0"/>
      <dgm:spPr/>
    </dgm:pt>
    <dgm:pt modelId="{26E334E6-4A06-466C-ABDE-C1A7872C98B5}" type="pres">
      <dgm:prSet presAssocID="{FD5CAAE2-9331-4B3B-AC00-54A3CCE1EC72}" presName="composite4" presStyleCnt="0"/>
      <dgm:spPr/>
    </dgm:pt>
    <dgm:pt modelId="{98EF1077-319E-4F0F-8026-03946A744063}" type="pres">
      <dgm:prSet presAssocID="{FD5CAAE2-9331-4B3B-AC00-54A3CCE1EC72}" presName="background4" presStyleLbl="node4" presStyleIdx="2" presStyleCnt="4"/>
      <dgm:spPr/>
    </dgm:pt>
    <dgm:pt modelId="{016A3516-C528-4FDD-AD2E-5C96C4071D35}" type="pres">
      <dgm:prSet presAssocID="{FD5CAAE2-9331-4B3B-AC00-54A3CCE1EC72}" presName="text4" presStyleLbl="fgAcc4" presStyleIdx="2" presStyleCnt="4" custScaleY="55845" custLinFactNeighborX="-2969" custLinFactNeighborY="9161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E97255-AA6A-4FD8-B864-FE5D122FD924}" type="pres">
      <dgm:prSet presAssocID="{FD5CAAE2-9331-4B3B-AC00-54A3CCE1EC72}" presName="hierChild5" presStyleCnt="0"/>
      <dgm:spPr/>
    </dgm:pt>
    <dgm:pt modelId="{F47364AF-9AAD-4517-AC9C-D6F442FF0481}" type="pres">
      <dgm:prSet presAssocID="{557018EF-9A37-4531-B2AB-0292214E4A43}" presName="Name23" presStyleLbl="parChTrans1D4" presStyleIdx="3" presStyleCnt="4"/>
      <dgm:spPr/>
      <dgm:t>
        <a:bodyPr/>
        <a:lstStyle/>
        <a:p>
          <a:endParaRPr lang="es-ES"/>
        </a:p>
      </dgm:t>
    </dgm:pt>
    <dgm:pt modelId="{3E20C495-0521-4982-8B99-58036F1EF66F}" type="pres">
      <dgm:prSet presAssocID="{8B0AA4EF-4337-4CA5-93D9-2D30F75CF117}" presName="hierRoot4" presStyleCnt="0"/>
      <dgm:spPr/>
    </dgm:pt>
    <dgm:pt modelId="{949EB4FD-1769-49D7-A35E-78AB0E5C4A3D}" type="pres">
      <dgm:prSet presAssocID="{8B0AA4EF-4337-4CA5-93D9-2D30F75CF117}" presName="composite4" presStyleCnt="0"/>
      <dgm:spPr/>
    </dgm:pt>
    <dgm:pt modelId="{F3FAB2E4-CBDA-4EAB-A547-624E260CCEB5}" type="pres">
      <dgm:prSet presAssocID="{8B0AA4EF-4337-4CA5-93D9-2D30F75CF117}" presName="background4" presStyleLbl="node4" presStyleIdx="3" presStyleCnt="4"/>
      <dgm:spPr/>
    </dgm:pt>
    <dgm:pt modelId="{D9734FF1-C95B-44A9-947D-142DFEE86BA7}" type="pres">
      <dgm:prSet presAssocID="{8B0AA4EF-4337-4CA5-93D9-2D30F75CF117}" presName="text4" presStyleLbl="fgAcc4" presStyleIdx="3" presStyleCnt="4" custScaleX="174411" custScaleY="50606" custLinFactNeighborX="767" custLinFactNeighborY="1005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35728EE-F72A-466E-A754-FA8383C04FD7}" type="pres">
      <dgm:prSet presAssocID="{8B0AA4EF-4337-4CA5-93D9-2D30F75CF117}" presName="hierChild5" presStyleCnt="0"/>
      <dgm:spPr/>
    </dgm:pt>
    <dgm:pt modelId="{FEC7FC95-7433-491C-A34E-7D3489487883}" type="pres">
      <dgm:prSet presAssocID="{9A078C49-7E9B-418D-84C5-37BB8B86234D}" presName="Name17" presStyleLbl="parChTrans1D3" presStyleIdx="1" presStyleCnt="4"/>
      <dgm:spPr/>
      <dgm:t>
        <a:bodyPr/>
        <a:lstStyle/>
        <a:p>
          <a:endParaRPr lang="es-ES"/>
        </a:p>
      </dgm:t>
    </dgm:pt>
    <dgm:pt modelId="{522F1949-8A8B-453A-A888-80BADFC13620}" type="pres">
      <dgm:prSet presAssocID="{79085234-FE64-4220-BFC0-601B24B80775}" presName="hierRoot3" presStyleCnt="0"/>
      <dgm:spPr/>
    </dgm:pt>
    <dgm:pt modelId="{E483CEBE-074C-41FE-BF9D-5B5E0020B18C}" type="pres">
      <dgm:prSet presAssocID="{79085234-FE64-4220-BFC0-601B24B80775}" presName="composite3" presStyleCnt="0"/>
      <dgm:spPr/>
    </dgm:pt>
    <dgm:pt modelId="{1690A40F-C2AE-4858-83AF-74EB315B9DCF}" type="pres">
      <dgm:prSet presAssocID="{79085234-FE64-4220-BFC0-601B24B80775}" presName="background3" presStyleLbl="node3" presStyleIdx="1" presStyleCnt="4"/>
      <dgm:spPr/>
    </dgm:pt>
    <dgm:pt modelId="{A6E4BF63-49F5-40BB-9AD8-4E3BA7BD7692}" type="pres">
      <dgm:prSet presAssocID="{79085234-FE64-4220-BFC0-601B24B80775}" presName="text3" presStyleLbl="fgAcc3" presStyleIdx="1" presStyleCnt="4" custScaleX="152539" custScaleY="50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D22E3AA-B55A-4CFD-BEC8-1946CA70E23D}" type="pres">
      <dgm:prSet presAssocID="{79085234-FE64-4220-BFC0-601B24B80775}" presName="hierChild4" presStyleCnt="0"/>
      <dgm:spPr/>
    </dgm:pt>
    <dgm:pt modelId="{4771204D-E4AE-4B82-A33D-320EAB534692}" type="pres">
      <dgm:prSet presAssocID="{6F9AD4BC-0CF9-41BD-AABA-EDF5E9A4B9EC}" presName="Name10" presStyleLbl="parChTrans1D2" presStyleIdx="1" presStyleCnt="2"/>
      <dgm:spPr/>
      <dgm:t>
        <a:bodyPr/>
        <a:lstStyle/>
        <a:p>
          <a:endParaRPr lang="es-ES"/>
        </a:p>
      </dgm:t>
    </dgm:pt>
    <dgm:pt modelId="{2E8F3BC2-1844-4BB8-80BE-ADA785E66015}" type="pres">
      <dgm:prSet presAssocID="{1BD18288-26F4-4DD4-9B7D-481DD5A82F9D}" presName="hierRoot2" presStyleCnt="0"/>
      <dgm:spPr/>
    </dgm:pt>
    <dgm:pt modelId="{AB070E1A-5823-429B-95A7-BC7291460E56}" type="pres">
      <dgm:prSet presAssocID="{1BD18288-26F4-4DD4-9B7D-481DD5A82F9D}" presName="composite2" presStyleCnt="0"/>
      <dgm:spPr/>
    </dgm:pt>
    <dgm:pt modelId="{95541AEA-655A-4F8D-91AA-0738112E07E9}" type="pres">
      <dgm:prSet presAssocID="{1BD18288-26F4-4DD4-9B7D-481DD5A82F9D}" presName="background2" presStyleLbl="node2" presStyleIdx="1" presStyleCnt="2"/>
      <dgm:spPr/>
    </dgm:pt>
    <dgm:pt modelId="{8B1CC772-7136-4D3E-ABC5-DF5DA6615275}" type="pres">
      <dgm:prSet presAssocID="{1BD18288-26F4-4DD4-9B7D-481DD5A82F9D}" presName="text2" presStyleLbl="fgAcc2" presStyleIdx="1" presStyleCnt="2" custScaleY="50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FC6C01-DE75-4B9C-B172-273E36BFC08A}" type="pres">
      <dgm:prSet presAssocID="{1BD18288-26F4-4DD4-9B7D-481DD5A82F9D}" presName="hierChild3" presStyleCnt="0"/>
      <dgm:spPr/>
    </dgm:pt>
    <dgm:pt modelId="{36E8C455-57BA-4581-BEF6-E9E5049DD78E}" type="pres">
      <dgm:prSet presAssocID="{D9722B1D-1978-4830-A982-181DB007BEC4}" presName="Name17" presStyleLbl="parChTrans1D3" presStyleIdx="2" presStyleCnt="4"/>
      <dgm:spPr/>
      <dgm:t>
        <a:bodyPr/>
        <a:lstStyle/>
        <a:p>
          <a:endParaRPr lang="es-ES"/>
        </a:p>
      </dgm:t>
    </dgm:pt>
    <dgm:pt modelId="{2ACB9477-C611-4EB1-9CA2-3D8249A6E312}" type="pres">
      <dgm:prSet presAssocID="{1EEE6781-F1EE-4FCC-96A9-40C639256ACB}" presName="hierRoot3" presStyleCnt="0"/>
      <dgm:spPr/>
    </dgm:pt>
    <dgm:pt modelId="{E9CC873C-4022-4069-9BF9-83B246601909}" type="pres">
      <dgm:prSet presAssocID="{1EEE6781-F1EE-4FCC-96A9-40C639256ACB}" presName="composite3" presStyleCnt="0"/>
      <dgm:spPr/>
    </dgm:pt>
    <dgm:pt modelId="{FC4C7512-8B5E-473E-B313-49681665665A}" type="pres">
      <dgm:prSet presAssocID="{1EEE6781-F1EE-4FCC-96A9-40C639256ACB}" presName="background3" presStyleLbl="node3" presStyleIdx="2" presStyleCnt="4"/>
      <dgm:spPr/>
    </dgm:pt>
    <dgm:pt modelId="{9935DA5C-09AE-48F4-9BB0-58B818A90174}" type="pres">
      <dgm:prSet presAssocID="{1EEE6781-F1EE-4FCC-96A9-40C639256ACB}" presName="text3" presStyleLbl="fgAcc3" presStyleIdx="2" presStyleCnt="4" custScaleY="5043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FF3B87B-EC32-40D2-9852-0C7D902A05D6}" type="pres">
      <dgm:prSet presAssocID="{1EEE6781-F1EE-4FCC-96A9-40C639256ACB}" presName="hierChild4" presStyleCnt="0"/>
      <dgm:spPr/>
    </dgm:pt>
    <dgm:pt modelId="{B76E800D-2570-44BA-BE9C-01DBFE499D67}" type="pres">
      <dgm:prSet presAssocID="{FB54ACFD-C1CB-419A-AC34-9061B773D2E4}" presName="Name17" presStyleLbl="parChTrans1D3" presStyleIdx="3" presStyleCnt="4"/>
      <dgm:spPr/>
      <dgm:t>
        <a:bodyPr/>
        <a:lstStyle/>
        <a:p>
          <a:endParaRPr lang="es-ES"/>
        </a:p>
      </dgm:t>
    </dgm:pt>
    <dgm:pt modelId="{EC3706AA-F1E8-40A0-A64D-AAF13E4FE5B2}" type="pres">
      <dgm:prSet presAssocID="{B1B45D4F-B19C-4739-87A2-3F0C55500FEF}" presName="hierRoot3" presStyleCnt="0"/>
      <dgm:spPr/>
    </dgm:pt>
    <dgm:pt modelId="{939EA337-9F13-4CFF-BCCD-EBD69FB3D05C}" type="pres">
      <dgm:prSet presAssocID="{B1B45D4F-B19C-4739-87A2-3F0C55500FEF}" presName="composite3" presStyleCnt="0"/>
      <dgm:spPr/>
    </dgm:pt>
    <dgm:pt modelId="{ABDCCC4B-0DE3-43A0-8170-69D60C564994}" type="pres">
      <dgm:prSet presAssocID="{B1B45D4F-B19C-4739-87A2-3F0C55500FEF}" presName="background3" presStyleLbl="node3" presStyleIdx="3" presStyleCnt="4"/>
      <dgm:spPr/>
    </dgm:pt>
    <dgm:pt modelId="{7ED840B4-CB77-4B9D-8EAA-5B26B752EC30}" type="pres">
      <dgm:prSet presAssocID="{B1B45D4F-B19C-4739-87A2-3F0C55500FEF}" presName="text3" presStyleLbl="fgAcc3" presStyleIdx="3" presStyleCnt="4" custScaleY="49695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0F9AAE5B-AA47-4C74-8FF3-6796E2F97E38}" type="pres">
      <dgm:prSet presAssocID="{B1B45D4F-B19C-4739-87A2-3F0C55500FEF}" presName="hierChild4" presStyleCnt="0"/>
      <dgm:spPr/>
    </dgm:pt>
  </dgm:ptLst>
  <dgm:cxnLst>
    <dgm:cxn modelId="{BAE03259-9810-41C7-8772-3C197F7A9E23}" type="presOf" srcId="{13C92597-18FB-46A3-89E5-8E6D582EA1C4}" destId="{24F3DDCE-C188-4F48-BEC5-BC572DFC7F52}" srcOrd="0" destOrd="0" presId="urn:microsoft.com/office/officeart/2005/8/layout/hierarchy1"/>
    <dgm:cxn modelId="{A660CD35-7F43-4AD4-ADAA-7FAAB4BA4D77}" srcId="{8F95121B-2FFF-452A-A839-A21290065B18}" destId="{79085234-FE64-4220-BFC0-601B24B80775}" srcOrd="1" destOrd="0" parTransId="{9A078C49-7E9B-418D-84C5-37BB8B86234D}" sibTransId="{A84E493E-5433-41E9-B7E0-B8D0E296F228}"/>
    <dgm:cxn modelId="{36273D0D-2BF0-48E6-BCD3-237A59D58A00}" type="presOf" srcId="{CC729C99-FD50-4EF9-99A9-FF93C2D56A00}" destId="{C8AB55EE-A6EE-408B-9545-A7BA3F36872D}" srcOrd="0" destOrd="0" presId="urn:microsoft.com/office/officeart/2005/8/layout/hierarchy1"/>
    <dgm:cxn modelId="{5EBA5033-C549-45B3-BE39-B9B69272A0ED}" type="presOf" srcId="{95ACAEFD-7E9D-4357-8BA8-73CC1163536A}" destId="{C6DA8408-588F-46AF-A98E-ECE95DC07B68}" srcOrd="0" destOrd="0" presId="urn:microsoft.com/office/officeart/2005/8/layout/hierarchy1"/>
    <dgm:cxn modelId="{44E6B3A3-6127-41EF-8BF6-B7A96002CA47}" type="presOf" srcId="{557018EF-9A37-4531-B2AB-0292214E4A43}" destId="{F47364AF-9AAD-4517-AC9C-D6F442FF0481}" srcOrd="0" destOrd="0" presId="urn:microsoft.com/office/officeart/2005/8/layout/hierarchy1"/>
    <dgm:cxn modelId="{8E9786E4-B431-4338-958B-848BED6CCE06}" srcId="{0A537391-B756-43D5-8D77-19ADEF041960}" destId="{8F95121B-2FFF-452A-A839-A21290065B18}" srcOrd="0" destOrd="0" parTransId="{CC729C99-FD50-4EF9-99A9-FF93C2D56A00}" sibTransId="{F91952FB-560A-4659-870A-53C7C1813B87}"/>
    <dgm:cxn modelId="{95360B5F-C27D-44C7-A7F1-664537B5E271}" type="presOf" srcId="{8B0AA4EF-4337-4CA5-93D9-2D30F75CF117}" destId="{D9734FF1-C95B-44A9-947D-142DFEE86BA7}" srcOrd="0" destOrd="0" presId="urn:microsoft.com/office/officeart/2005/8/layout/hierarchy1"/>
    <dgm:cxn modelId="{5FD6E5A1-78FD-4015-8F85-E690CB887799}" srcId="{1BD18288-26F4-4DD4-9B7D-481DD5A82F9D}" destId="{1EEE6781-F1EE-4FCC-96A9-40C639256ACB}" srcOrd="0" destOrd="0" parTransId="{D9722B1D-1978-4830-A982-181DB007BEC4}" sibTransId="{94741374-6A81-4EB6-9D04-BA27049D1205}"/>
    <dgm:cxn modelId="{774D9DF1-0E42-4847-956F-224980EE3B81}" type="presOf" srcId="{9A078C49-7E9B-418D-84C5-37BB8B86234D}" destId="{FEC7FC95-7433-491C-A34E-7D3489487883}" srcOrd="0" destOrd="0" presId="urn:microsoft.com/office/officeart/2005/8/layout/hierarchy1"/>
    <dgm:cxn modelId="{3B58E3BA-C634-4BCB-9BB7-B2DDBBA5CE8A}" type="presOf" srcId="{0A537391-B756-43D5-8D77-19ADEF041960}" destId="{683565CA-A02D-44FC-9411-B78BA727AFAD}" srcOrd="0" destOrd="0" presId="urn:microsoft.com/office/officeart/2005/8/layout/hierarchy1"/>
    <dgm:cxn modelId="{F59F0C16-C35F-4317-B6E8-A3A55C4BDAAD}" srcId="{13C92597-18FB-46A3-89E5-8E6D582EA1C4}" destId="{6BA6DACF-77F1-470B-9B7A-C70AE2C84FF7}" srcOrd="1" destOrd="0" parTransId="{D90F5D9A-B29F-44A4-9ADD-DBF9C8907868}" sibTransId="{CBA6C4CD-DD5D-44A1-B8BA-FCFCE5CCCA1C}"/>
    <dgm:cxn modelId="{D7FB80A1-4A6F-4474-91C3-2FD6992E9464}" type="presOf" srcId="{8F95121B-2FFF-452A-A839-A21290065B18}" destId="{381543F8-BD05-4A8E-98A7-44D716D546CE}" srcOrd="0" destOrd="0" presId="urn:microsoft.com/office/officeart/2005/8/layout/hierarchy1"/>
    <dgm:cxn modelId="{4161D981-298D-4AF0-A68E-9909E04CE6E6}" srcId="{0A537391-B756-43D5-8D77-19ADEF041960}" destId="{1BD18288-26F4-4DD4-9B7D-481DD5A82F9D}" srcOrd="1" destOrd="0" parTransId="{6F9AD4BC-0CF9-41BD-AABA-EDF5E9A4B9EC}" sibTransId="{90EAA459-A1E8-4C2D-A3D5-7B68B80601FE}"/>
    <dgm:cxn modelId="{B484BF53-D6D0-4179-BD64-2941411DE5DD}" type="presOf" srcId="{B1B45D4F-B19C-4739-87A2-3F0C55500FEF}" destId="{7ED840B4-CB77-4B9D-8EAA-5B26B752EC30}" srcOrd="0" destOrd="0" presId="urn:microsoft.com/office/officeart/2005/8/layout/hierarchy1"/>
    <dgm:cxn modelId="{2F409852-5EA0-4390-AB02-9D1567307C4A}" srcId="{6BA6DACF-77F1-470B-9B7A-C70AE2C84FF7}" destId="{8B0AA4EF-4337-4CA5-93D9-2D30F75CF117}" srcOrd="1" destOrd="0" parTransId="{557018EF-9A37-4531-B2AB-0292214E4A43}" sibTransId="{F9E9BCE5-AC1F-4B2C-8EA7-652679167988}"/>
    <dgm:cxn modelId="{9B84A96C-C526-402C-8BAE-6B62C4DEB438}" type="presOf" srcId="{BEC24CC3-B217-46F2-8287-88FEAB1F6BD1}" destId="{D8D021B2-CCCB-457E-9F1C-2C4FABF95490}" srcOrd="0" destOrd="0" presId="urn:microsoft.com/office/officeart/2005/8/layout/hierarchy1"/>
    <dgm:cxn modelId="{F5C3AAA2-C445-4BA1-9C26-C0522EEFE56F}" srcId="{95ACAEFD-7E9D-4357-8BA8-73CC1163536A}" destId="{0A537391-B756-43D5-8D77-19ADEF041960}" srcOrd="0" destOrd="0" parTransId="{BA071251-CA23-4843-A1E4-A32F81586F8E}" sibTransId="{744071BB-34F0-4190-B66D-0258D49AABAA}"/>
    <dgm:cxn modelId="{9E336884-3A97-4AB0-8911-3EF975995349}" type="presOf" srcId="{FB54ACFD-C1CB-419A-AC34-9061B773D2E4}" destId="{B76E800D-2570-44BA-BE9C-01DBFE499D67}" srcOrd="0" destOrd="0" presId="urn:microsoft.com/office/officeart/2005/8/layout/hierarchy1"/>
    <dgm:cxn modelId="{7CBCC8F7-C33A-4DA3-B31F-DD77F8024330}" type="presOf" srcId="{FD5CAAE2-9331-4B3B-AC00-54A3CCE1EC72}" destId="{016A3516-C528-4FDD-AD2E-5C96C4071D35}" srcOrd="0" destOrd="0" presId="urn:microsoft.com/office/officeart/2005/8/layout/hierarchy1"/>
    <dgm:cxn modelId="{F5CEC3F5-B9A9-46DE-A6CE-2F25A925F50C}" type="presOf" srcId="{1BD18288-26F4-4DD4-9B7D-481DD5A82F9D}" destId="{8B1CC772-7136-4D3E-ABC5-DF5DA6615275}" srcOrd="0" destOrd="0" presId="urn:microsoft.com/office/officeart/2005/8/layout/hierarchy1"/>
    <dgm:cxn modelId="{4F6E5819-2DEE-4770-99C6-B1601AB1510E}" srcId="{6BA6DACF-77F1-470B-9B7A-C70AE2C84FF7}" destId="{FD5CAAE2-9331-4B3B-AC00-54A3CCE1EC72}" srcOrd="0" destOrd="0" parTransId="{87DDE3B5-D3D5-43D5-A3FC-01CBD61158BD}" sibTransId="{51A34FB7-8EB0-4C7E-8DF4-BEB29E976A45}"/>
    <dgm:cxn modelId="{B5F7E4AE-3129-4439-B003-ED86DA57C4C9}" type="presOf" srcId="{D90F5D9A-B29F-44A4-9ADD-DBF9C8907868}" destId="{BB22EF1A-D2D0-4826-B453-E216312F0837}" srcOrd="0" destOrd="0" presId="urn:microsoft.com/office/officeart/2005/8/layout/hierarchy1"/>
    <dgm:cxn modelId="{699C2584-613E-484E-8167-3ACA30D171BA}" type="presOf" srcId="{1EEE6781-F1EE-4FCC-96A9-40C639256ACB}" destId="{9935DA5C-09AE-48F4-9BB0-58B818A90174}" srcOrd="0" destOrd="0" presId="urn:microsoft.com/office/officeart/2005/8/layout/hierarchy1"/>
    <dgm:cxn modelId="{5F384C00-C6C9-4F2B-A0E1-F282D73CC180}" type="presOf" srcId="{B15D0854-A692-4ACF-A0AA-4B0334993BCA}" destId="{007DE702-140E-4C11-A369-3EA338690CF3}" srcOrd="0" destOrd="0" presId="urn:microsoft.com/office/officeart/2005/8/layout/hierarchy1"/>
    <dgm:cxn modelId="{A7716C86-2FF2-481C-B1C1-550F92145243}" type="presOf" srcId="{A6353F84-01C4-4D90-861B-C2E1093D1D74}" destId="{47FB442D-CED3-46C1-BF3E-D41D21F4AE06}" srcOrd="0" destOrd="0" presId="urn:microsoft.com/office/officeart/2005/8/layout/hierarchy1"/>
    <dgm:cxn modelId="{6F13030F-3810-451A-A5F1-97530DADF3F7}" srcId="{13C92597-18FB-46A3-89E5-8E6D582EA1C4}" destId="{BEC24CC3-B217-46F2-8287-88FEAB1F6BD1}" srcOrd="0" destOrd="0" parTransId="{A6353F84-01C4-4D90-861B-C2E1093D1D74}" sibTransId="{C68ADF3D-D051-4279-AA8D-072C2F32D121}"/>
    <dgm:cxn modelId="{3D43E876-03B8-4448-8781-35AFBCF30ADA}" srcId="{8F95121B-2FFF-452A-A839-A21290065B18}" destId="{13C92597-18FB-46A3-89E5-8E6D582EA1C4}" srcOrd="0" destOrd="0" parTransId="{B15D0854-A692-4ACF-A0AA-4B0334993BCA}" sibTransId="{250BAA46-AC13-407D-8B74-1F829CD9EDAD}"/>
    <dgm:cxn modelId="{EC3104BA-8BE3-49B2-A4BC-3193E0415A75}" type="presOf" srcId="{D9722B1D-1978-4830-A982-181DB007BEC4}" destId="{36E8C455-57BA-4581-BEF6-E9E5049DD78E}" srcOrd="0" destOrd="0" presId="urn:microsoft.com/office/officeart/2005/8/layout/hierarchy1"/>
    <dgm:cxn modelId="{B9F2622C-EF54-4508-8CA7-2EEF9CC6D487}" srcId="{1BD18288-26F4-4DD4-9B7D-481DD5A82F9D}" destId="{B1B45D4F-B19C-4739-87A2-3F0C55500FEF}" srcOrd="1" destOrd="0" parTransId="{FB54ACFD-C1CB-419A-AC34-9061B773D2E4}" sibTransId="{FB011084-43A9-45E9-B7EB-0CAA9C48FD38}"/>
    <dgm:cxn modelId="{E5EB5104-76E1-452B-9AB4-2632266149FF}" type="presOf" srcId="{6F9AD4BC-0CF9-41BD-AABA-EDF5E9A4B9EC}" destId="{4771204D-E4AE-4B82-A33D-320EAB534692}" srcOrd="0" destOrd="0" presId="urn:microsoft.com/office/officeart/2005/8/layout/hierarchy1"/>
    <dgm:cxn modelId="{B3ACC6A2-2759-4BAE-8AE2-DA0EA9F8EFFD}" type="presOf" srcId="{79085234-FE64-4220-BFC0-601B24B80775}" destId="{A6E4BF63-49F5-40BB-9AD8-4E3BA7BD7692}" srcOrd="0" destOrd="0" presId="urn:microsoft.com/office/officeart/2005/8/layout/hierarchy1"/>
    <dgm:cxn modelId="{3C4D5D80-8BB1-4AFE-B332-E96E75723F65}" type="presOf" srcId="{6BA6DACF-77F1-470B-9B7A-C70AE2C84FF7}" destId="{35A37E22-82AB-4049-B1DF-8B2CCEBC736C}" srcOrd="0" destOrd="0" presId="urn:microsoft.com/office/officeart/2005/8/layout/hierarchy1"/>
    <dgm:cxn modelId="{EC495278-2222-4E3F-9771-541C8F025B31}" type="presOf" srcId="{87DDE3B5-D3D5-43D5-A3FC-01CBD61158BD}" destId="{7171FBD9-2A1C-43FA-AB79-E5FCFD336637}" srcOrd="0" destOrd="0" presId="urn:microsoft.com/office/officeart/2005/8/layout/hierarchy1"/>
    <dgm:cxn modelId="{C8B2CE9B-DE9C-48BB-AF15-4FB4182081C2}" type="presParOf" srcId="{C6DA8408-588F-46AF-A98E-ECE95DC07B68}" destId="{6353EF01-7F43-46FC-A1B6-56834CD80E7D}" srcOrd="0" destOrd="0" presId="urn:microsoft.com/office/officeart/2005/8/layout/hierarchy1"/>
    <dgm:cxn modelId="{9BBFB632-3548-4734-9F9C-6ED9B7D691ED}" type="presParOf" srcId="{6353EF01-7F43-46FC-A1B6-56834CD80E7D}" destId="{811D37DC-1D4A-427B-A88B-EA62C91B2702}" srcOrd="0" destOrd="0" presId="urn:microsoft.com/office/officeart/2005/8/layout/hierarchy1"/>
    <dgm:cxn modelId="{29CDD49E-0581-434F-937B-BF79D0A20243}" type="presParOf" srcId="{811D37DC-1D4A-427B-A88B-EA62C91B2702}" destId="{FE4D12AF-E726-4FB6-9415-B23252B35691}" srcOrd="0" destOrd="0" presId="urn:microsoft.com/office/officeart/2005/8/layout/hierarchy1"/>
    <dgm:cxn modelId="{BCD446CD-6876-4206-9020-830EA8940F68}" type="presParOf" srcId="{811D37DC-1D4A-427B-A88B-EA62C91B2702}" destId="{683565CA-A02D-44FC-9411-B78BA727AFAD}" srcOrd="1" destOrd="0" presId="urn:microsoft.com/office/officeart/2005/8/layout/hierarchy1"/>
    <dgm:cxn modelId="{4BC932F2-A656-4373-9C5F-DB9D7453DB22}" type="presParOf" srcId="{6353EF01-7F43-46FC-A1B6-56834CD80E7D}" destId="{27008CB1-122B-4D84-A9FD-C10D20FBDFB3}" srcOrd="1" destOrd="0" presId="urn:microsoft.com/office/officeart/2005/8/layout/hierarchy1"/>
    <dgm:cxn modelId="{9D331813-C50C-4C27-8C3C-12E08D9FE48C}" type="presParOf" srcId="{27008CB1-122B-4D84-A9FD-C10D20FBDFB3}" destId="{C8AB55EE-A6EE-408B-9545-A7BA3F36872D}" srcOrd="0" destOrd="0" presId="urn:microsoft.com/office/officeart/2005/8/layout/hierarchy1"/>
    <dgm:cxn modelId="{BA5D78E6-782F-4004-B44F-1028CA531CA2}" type="presParOf" srcId="{27008CB1-122B-4D84-A9FD-C10D20FBDFB3}" destId="{E746504B-28CA-4057-921A-2CD4615DA603}" srcOrd="1" destOrd="0" presId="urn:microsoft.com/office/officeart/2005/8/layout/hierarchy1"/>
    <dgm:cxn modelId="{0C0437B2-023D-47EF-9251-BBBA2C5895A2}" type="presParOf" srcId="{E746504B-28CA-4057-921A-2CD4615DA603}" destId="{DDA8B3FE-2DAB-4452-A77C-07A6D712E20C}" srcOrd="0" destOrd="0" presId="urn:microsoft.com/office/officeart/2005/8/layout/hierarchy1"/>
    <dgm:cxn modelId="{586F3F99-A353-4C3C-BFC7-15FD58438A7E}" type="presParOf" srcId="{DDA8B3FE-2DAB-4452-A77C-07A6D712E20C}" destId="{0A472ECF-BF28-4DAA-98D5-B001D69E664F}" srcOrd="0" destOrd="0" presId="urn:microsoft.com/office/officeart/2005/8/layout/hierarchy1"/>
    <dgm:cxn modelId="{2E48CE8A-7F07-4177-9C38-78AE41B5F52F}" type="presParOf" srcId="{DDA8B3FE-2DAB-4452-A77C-07A6D712E20C}" destId="{381543F8-BD05-4A8E-98A7-44D716D546CE}" srcOrd="1" destOrd="0" presId="urn:microsoft.com/office/officeart/2005/8/layout/hierarchy1"/>
    <dgm:cxn modelId="{FCAFB1DC-A893-4996-891A-32CB76CBF656}" type="presParOf" srcId="{E746504B-28CA-4057-921A-2CD4615DA603}" destId="{FFC4105B-8661-4218-AC31-A055B093AEE8}" srcOrd="1" destOrd="0" presId="urn:microsoft.com/office/officeart/2005/8/layout/hierarchy1"/>
    <dgm:cxn modelId="{C638C898-9DA1-4D08-B766-08A0E2271DF1}" type="presParOf" srcId="{FFC4105B-8661-4218-AC31-A055B093AEE8}" destId="{007DE702-140E-4C11-A369-3EA338690CF3}" srcOrd="0" destOrd="0" presId="urn:microsoft.com/office/officeart/2005/8/layout/hierarchy1"/>
    <dgm:cxn modelId="{4C92F250-4AC6-478C-B95D-B2370851EACC}" type="presParOf" srcId="{FFC4105B-8661-4218-AC31-A055B093AEE8}" destId="{0C093B6E-3AD5-40FB-8F4A-1788E85A276D}" srcOrd="1" destOrd="0" presId="urn:microsoft.com/office/officeart/2005/8/layout/hierarchy1"/>
    <dgm:cxn modelId="{ED68B1BC-08FA-4B8F-B7CC-69CB28F28283}" type="presParOf" srcId="{0C093B6E-3AD5-40FB-8F4A-1788E85A276D}" destId="{4059A923-E188-4ECF-B4D7-D5E0FBB939F5}" srcOrd="0" destOrd="0" presId="urn:microsoft.com/office/officeart/2005/8/layout/hierarchy1"/>
    <dgm:cxn modelId="{9E2B1C1E-FF27-4329-BC10-E292D8A9DE71}" type="presParOf" srcId="{4059A923-E188-4ECF-B4D7-D5E0FBB939F5}" destId="{E70AE250-F037-4ED2-B712-1131C1CFCCEF}" srcOrd="0" destOrd="0" presId="urn:microsoft.com/office/officeart/2005/8/layout/hierarchy1"/>
    <dgm:cxn modelId="{A0C0B435-59BF-42E2-88C9-94663358A91B}" type="presParOf" srcId="{4059A923-E188-4ECF-B4D7-D5E0FBB939F5}" destId="{24F3DDCE-C188-4F48-BEC5-BC572DFC7F52}" srcOrd="1" destOrd="0" presId="urn:microsoft.com/office/officeart/2005/8/layout/hierarchy1"/>
    <dgm:cxn modelId="{71E57D2D-D857-4492-94AF-F514A6DCC4AA}" type="presParOf" srcId="{0C093B6E-3AD5-40FB-8F4A-1788E85A276D}" destId="{2B3B2E31-6719-4DD4-A0DA-7642CEAB2B1D}" srcOrd="1" destOrd="0" presId="urn:microsoft.com/office/officeart/2005/8/layout/hierarchy1"/>
    <dgm:cxn modelId="{B47AB8A2-2139-497C-B7B4-CE522B6318F8}" type="presParOf" srcId="{2B3B2E31-6719-4DD4-A0DA-7642CEAB2B1D}" destId="{47FB442D-CED3-46C1-BF3E-D41D21F4AE06}" srcOrd="0" destOrd="0" presId="urn:microsoft.com/office/officeart/2005/8/layout/hierarchy1"/>
    <dgm:cxn modelId="{F3BDAAE2-153E-4F62-A743-7C81A3556646}" type="presParOf" srcId="{2B3B2E31-6719-4DD4-A0DA-7642CEAB2B1D}" destId="{6C6ADE99-E772-4156-B905-31D559EB551E}" srcOrd="1" destOrd="0" presId="urn:microsoft.com/office/officeart/2005/8/layout/hierarchy1"/>
    <dgm:cxn modelId="{AB4BEA27-044C-45AE-83FA-0DB9E553589F}" type="presParOf" srcId="{6C6ADE99-E772-4156-B905-31D559EB551E}" destId="{B74BA3B8-A56E-41FF-8012-CF38B555CE16}" srcOrd="0" destOrd="0" presId="urn:microsoft.com/office/officeart/2005/8/layout/hierarchy1"/>
    <dgm:cxn modelId="{F57ECE26-2C06-44F7-A336-5A47F9DA831B}" type="presParOf" srcId="{B74BA3B8-A56E-41FF-8012-CF38B555CE16}" destId="{2AA21F29-376B-4246-BF1B-A103ADAA40FD}" srcOrd="0" destOrd="0" presId="urn:microsoft.com/office/officeart/2005/8/layout/hierarchy1"/>
    <dgm:cxn modelId="{B48382FD-E19E-46B3-8CF8-7C81F04DDB06}" type="presParOf" srcId="{B74BA3B8-A56E-41FF-8012-CF38B555CE16}" destId="{D8D021B2-CCCB-457E-9F1C-2C4FABF95490}" srcOrd="1" destOrd="0" presId="urn:microsoft.com/office/officeart/2005/8/layout/hierarchy1"/>
    <dgm:cxn modelId="{4D511ADA-59BD-4C3B-B254-D92D9E54329B}" type="presParOf" srcId="{6C6ADE99-E772-4156-B905-31D559EB551E}" destId="{0CD62E85-3A39-454E-88AB-51DC54C9492E}" srcOrd="1" destOrd="0" presId="urn:microsoft.com/office/officeart/2005/8/layout/hierarchy1"/>
    <dgm:cxn modelId="{10A81E31-1412-4455-9D9D-F7504B645110}" type="presParOf" srcId="{2B3B2E31-6719-4DD4-A0DA-7642CEAB2B1D}" destId="{BB22EF1A-D2D0-4826-B453-E216312F0837}" srcOrd="2" destOrd="0" presId="urn:microsoft.com/office/officeart/2005/8/layout/hierarchy1"/>
    <dgm:cxn modelId="{48B9B08E-98B0-4655-A37E-C083C9F71521}" type="presParOf" srcId="{2B3B2E31-6719-4DD4-A0DA-7642CEAB2B1D}" destId="{3C0B403B-2E08-4A41-BD61-37F8B7E0837C}" srcOrd="3" destOrd="0" presId="urn:microsoft.com/office/officeart/2005/8/layout/hierarchy1"/>
    <dgm:cxn modelId="{51686E20-E5C3-4B3A-858B-9E61794CBFA0}" type="presParOf" srcId="{3C0B403B-2E08-4A41-BD61-37F8B7E0837C}" destId="{119A4951-9497-43F3-9F5A-28C77C5F5568}" srcOrd="0" destOrd="0" presId="urn:microsoft.com/office/officeart/2005/8/layout/hierarchy1"/>
    <dgm:cxn modelId="{1E405CDD-F69B-439E-98E7-951ACC2691E9}" type="presParOf" srcId="{119A4951-9497-43F3-9F5A-28C77C5F5568}" destId="{95DFDBC9-439B-47BC-89E1-726EC0CA025A}" srcOrd="0" destOrd="0" presId="urn:microsoft.com/office/officeart/2005/8/layout/hierarchy1"/>
    <dgm:cxn modelId="{B57B2497-EA8D-4ECF-BEEA-41830C2C02BF}" type="presParOf" srcId="{119A4951-9497-43F3-9F5A-28C77C5F5568}" destId="{35A37E22-82AB-4049-B1DF-8B2CCEBC736C}" srcOrd="1" destOrd="0" presId="urn:microsoft.com/office/officeart/2005/8/layout/hierarchy1"/>
    <dgm:cxn modelId="{F3BC060E-BDDE-4AFD-AF8A-82D7847E6248}" type="presParOf" srcId="{3C0B403B-2E08-4A41-BD61-37F8B7E0837C}" destId="{E3C12EFC-34E3-4316-AE77-CB726DFFD29D}" srcOrd="1" destOrd="0" presId="urn:microsoft.com/office/officeart/2005/8/layout/hierarchy1"/>
    <dgm:cxn modelId="{7CC3354A-A645-494A-B86F-B102A555E32C}" type="presParOf" srcId="{E3C12EFC-34E3-4316-AE77-CB726DFFD29D}" destId="{7171FBD9-2A1C-43FA-AB79-E5FCFD336637}" srcOrd="0" destOrd="0" presId="urn:microsoft.com/office/officeart/2005/8/layout/hierarchy1"/>
    <dgm:cxn modelId="{9E0BE272-F9F7-4F5E-A49C-B14F1EFEE666}" type="presParOf" srcId="{E3C12EFC-34E3-4316-AE77-CB726DFFD29D}" destId="{49CBECEC-E6B3-441F-8B48-20C8DB0BC7CA}" srcOrd="1" destOrd="0" presId="urn:microsoft.com/office/officeart/2005/8/layout/hierarchy1"/>
    <dgm:cxn modelId="{5AF44EEA-9E4F-4C8D-8B11-AA67C512D224}" type="presParOf" srcId="{49CBECEC-E6B3-441F-8B48-20C8DB0BC7CA}" destId="{26E334E6-4A06-466C-ABDE-C1A7872C98B5}" srcOrd="0" destOrd="0" presId="urn:microsoft.com/office/officeart/2005/8/layout/hierarchy1"/>
    <dgm:cxn modelId="{550C4474-738A-44AC-970C-8FEEB59D1B9A}" type="presParOf" srcId="{26E334E6-4A06-466C-ABDE-C1A7872C98B5}" destId="{98EF1077-319E-4F0F-8026-03946A744063}" srcOrd="0" destOrd="0" presId="urn:microsoft.com/office/officeart/2005/8/layout/hierarchy1"/>
    <dgm:cxn modelId="{575911EF-92A6-4CFC-97CF-86B63AF4168F}" type="presParOf" srcId="{26E334E6-4A06-466C-ABDE-C1A7872C98B5}" destId="{016A3516-C528-4FDD-AD2E-5C96C4071D35}" srcOrd="1" destOrd="0" presId="urn:microsoft.com/office/officeart/2005/8/layout/hierarchy1"/>
    <dgm:cxn modelId="{010CF88E-CBC7-4509-A0DD-7C0DC833A629}" type="presParOf" srcId="{49CBECEC-E6B3-441F-8B48-20C8DB0BC7CA}" destId="{1EE97255-AA6A-4FD8-B864-FE5D122FD924}" srcOrd="1" destOrd="0" presId="urn:microsoft.com/office/officeart/2005/8/layout/hierarchy1"/>
    <dgm:cxn modelId="{5B99DAC1-7D7E-48D1-8DCC-97C85B792691}" type="presParOf" srcId="{E3C12EFC-34E3-4316-AE77-CB726DFFD29D}" destId="{F47364AF-9AAD-4517-AC9C-D6F442FF0481}" srcOrd="2" destOrd="0" presId="urn:microsoft.com/office/officeart/2005/8/layout/hierarchy1"/>
    <dgm:cxn modelId="{E4F62C6A-592C-49B2-A97D-EDE07362FC76}" type="presParOf" srcId="{E3C12EFC-34E3-4316-AE77-CB726DFFD29D}" destId="{3E20C495-0521-4982-8B99-58036F1EF66F}" srcOrd="3" destOrd="0" presId="urn:microsoft.com/office/officeart/2005/8/layout/hierarchy1"/>
    <dgm:cxn modelId="{AAA8DD16-8F53-4B7F-B369-7A371087F48D}" type="presParOf" srcId="{3E20C495-0521-4982-8B99-58036F1EF66F}" destId="{949EB4FD-1769-49D7-A35E-78AB0E5C4A3D}" srcOrd="0" destOrd="0" presId="urn:microsoft.com/office/officeart/2005/8/layout/hierarchy1"/>
    <dgm:cxn modelId="{D9AE606A-2F10-47EC-929D-F767760AC6ED}" type="presParOf" srcId="{949EB4FD-1769-49D7-A35E-78AB0E5C4A3D}" destId="{F3FAB2E4-CBDA-4EAB-A547-624E260CCEB5}" srcOrd="0" destOrd="0" presId="urn:microsoft.com/office/officeart/2005/8/layout/hierarchy1"/>
    <dgm:cxn modelId="{34438CBF-5D2F-4EA1-8988-3B166537A179}" type="presParOf" srcId="{949EB4FD-1769-49D7-A35E-78AB0E5C4A3D}" destId="{D9734FF1-C95B-44A9-947D-142DFEE86BA7}" srcOrd="1" destOrd="0" presId="urn:microsoft.com/office/officeart/2005/8/layout/hierarchy1"/>
    <dgm:cxn modelId="{F5A16E13-444B-4CD5-B526-7FCC9F83F866}" type="presParOf" srcId="{3E20C495-0521-4982-8B99-58036F1EF66F}" destId="{235728EE-F72A-466E-A754-FA8383C04FD7}" srcOrd="1" destOrd="0" presId="urn:microsoft.com/office/officeart/2005/8/layout/hierarchy1"/>
    <dgm:cxn modelId="{11247409-8B55-4B0C-A949-33F88430B94A}" type="presParOf" srcId="{FFC4105B-8661-4218-AC31-A055B093AEE8}" destId="{FEC7FC95-7433-491C-A34E-7D3489487883}" srcOrd="2" destOrd="0" presId="urn:microsoft.com/office/officeart/2005/8/layout/hierarchy1"/>
    <dgm:cxn modelId="{29187DD8-7C4B-4831-9386-F52CCE256B14}" type="presParOf" srcId="{FFC4105B-8661-4218-AC31-A055B093AEE8}" destId="{522F1949-8A8B-453A-A888-80BADFC13620}" srcOrd="3" destOrd="0" presId="urn:microsoft.com/office/officeart/2005/8/layout/hierarchy1"/>
    <dgm:cxn modelId="{3B2B4920-8D14-45FF-A81B-F005057B84F0}" type="presParOf" srcId="{522F1949-8A8B-453A-A888-80BADFC13620}" destId="{E483CEBE-074C-41FE-BF9D-5B5E0020B18C}" srcOrd="0" destOrd="0" presId="urn:microsoft.com/office/officeart/2005/8/layout/hierarchy1"/>
    <dgm:cxn modelId="{8FA32587-A7D1-47A7-9758-45E8680AF780}" type="presParOf" srcId="{E483CEBE-074C-41FE-BF9D-5B5E0020B18C}" destId="{1690A40F-C2AE-4858-83AF-74EB315B9DCF}" srcOrd="0" destOrd="0" presId="urn:microsoft.com/office/officeart/2005/8/layout/hierarchy1"/>
    <dgm:cxn modelId="{F0E77275-96D3-46BB-83E6-F72B7211661B}" type="presParOf" srcId="{E483CEBE-074C-41FE-BF9D-5B5E0020B18C}" destId="{A6E4BF63-49F5-40BB-9AD8-4E3BA7BD7692}" srcOrd="1" destOrd="0" presId="urn:microsoft.com/office/officeart/2005/8/layout/hierarchy1"/>
    <dgm:cxn modelId="{8DE38887-DBE5-48F0-AFFD-81B3F22A1914}" type="presParOf" srcId="{522F1949-8A8B-453A-A888-80BADFC13620}" destId="{0D22E3AA-B55A-4CFD-BEC8-1946CA70E23D}" srcOrd="1" destOrd="0" presId="urn:microsoft.com/office/officeart/2005/8/layout/hierarchy1"/>
    <dgm:cxn modelId="{19F6512C-BED1-4B8A-B674-9264885D2A84}" type="presParOf" srcId="{27008CB1-122B-4D84-A9FD-C10D20FBDFB3}" destId="{4771204D-E4AE-4B82-A33D-320EAB534692}" srcOrd="2" destOrd="0" presId="urn:microsoft.com/office/officeart/2005/8/layout/hierarchy1"/>
    <dgm:cxn modelId="{E83B1EBE-AA01-45DD-A1C3-7E4C3DBB0832}" type="presParOf" srcId="{27008CB1-122B-4D84-A9FD-C10D20FBDFB3}" destId="{2E8F3BC2-1844-4BB8-80BE-ADA785E66015}" srcOrd="3" destOrd="0" presId="urn:microsoft.com/office/officeart/2005/8/layout/hierarchy1"/>
    <dgm:cxn modelId="{9D38BE4A-FE8D-4494-A0F0-554DC83D413A}" type="presParOf" srcId="{2E8F3BC2-1844-4BB8-80BE-ADA785E66015}" destId="{AB070E1A-5823-429B-95A7-BC7291460E56}" srcOrd="0" destOrd="0" presId="urn:microsoft.com/office/officeart/2005/8/layout/hierarchy1"/>
    <dgm:cxn modelId="{B48060C3-2C9E-4565-9E43-6012AB51233E}" type="presParOf" srcId="{AB070E1A-5823-429B-95A7-BC7291460E56}" destId="{95541AEA-655A-4F8D-91AA-0738112E07E9}" srcOrd="0" destOrd="0" presId="urn:microsoft.com/office/officeart/2005/8/layout/hierarchy1"/>
    <dgm:cxn modelId="{FDE5DEAF-12B3-445B-BECA-48114E9C815E}" type="presParOf" srcId="{AB070E1A-5823-429B-95A7-BC7291460E56}" destId="{8B1CC772-7136-4D3E-ABC5-DF5DA6615275}" srcOrd="1" destOrd="0" presId="urn:microsoft.com/office/officeart/2005/8/layout/hierarchy1"/>
    <dgm:cxn modelId="{CC7C2CF6-1A48-4C98-A628-5E75978DA829}" type="presParOf" srcId="{2E8F3BC2-1844-4BB8-80BE-ADA785E66015}" destId="{9BFC6C01-DE75-4B9C-B172-273E36BFC08A}" srcOrd="1" destOrd="0" presId="urn:microsoft.com/office/officeart/2005/8/layout/hierarchy1"/>
    <dgm:cxn modelId="{ABF7E969-AFD2-4D41-9B6D-0BC748A1902D}" type="presParOf" srcId="{9BFC6C01-DE75-4B9C-B172-273E36BFC08A}" destId="{36E8C455-57BA-4581-BEF6-E9E5049DD78E}" srcOrd="0" destOrd="0" presId="urn:microsoft.com/office/officeart/2005/8/layout/hierarchy1"/>
    <dgm:cxn modelId="{11AA2A79-8D72-41A0-9B7D-9262266E0000}" type="presParOf" srcId="{9BFC6C01-DE75-4B9C-B172-273E36BFC08A}" destId="{2ACB9477-C611-4EB1-9CA2-3D8249A6E312}" srcOrd="1" destOrd="0" presId="urn:microsoft.com/office/officeart/2005/8/layout/hierarchy1"/>
    <dgm:cxn modelId="{B5CF22B3-BB4A-4A3C-9DF0-08930FA82938}" type="presParOf" srcId="{2ACB9477-C611-4EB1-9CA2-3D8249A6E312}" destId="{E9CC873C-4022-4069-9BF9-83B246601909}" srcOrd="0" destOrd="0" presId="urn:microsoft.com/office/officeart/2005/8/layout/hierarchy1"/>
    <dgm:cxn modelId="{1CD8ECCC-91A4-4D42-8FF7-C9DBFEC58F89}" type="presParOf" srcId="{E9CC873C-4022-4069-9BF9-83B246601909}" destId="{FC4C7512-8B5E-473E-B313-49681665665A}" srcOrd="0" destOrd="0" presId="urn:microsoft.com/office/officeart/2005/8/layout/hierarchy1"/>
    <dgm:cxn modelId="{A089F29F-DCB2-492D-A19A-61EAAE9DC5CE}" type="presParOf" srcId="{E9CC873C-4022-4069-9BF9-83B246601909}" destId="{9935DA5C-09AE-48F4-9BB0-58B818A90174}" srcOrd="1" destOrd="0" presId="urn:microsoft.com/office/officeart/2005/8/layout/hierarchy1"/>
    <dgm:cxn modelId="{A6392DAF-17E3-4859-BD92-0AB182D0ACAA}" type="presParOf" srcId="{2ACB9477-C611-4EB1-9CA2-3D8249A6E312}" destId="{7FF3B87B-EC32-40D2-9852-0C7D902A05D6}" srcOrd="1" destOrd="0" presId="urn:microsoft.com/office/officeart/2005/8/layout/hierarchy1"/>
    <dgm:cxn modelId="{C1D3DB39-BF12-44FD-AF55-2F1E6CDEA852}" type="presParOf" srcId="{9BFC6C01-DE75-4B9C-B172-273E36BFC08A}" destId="{B76E800D-2570-44BA-BE9C-01DBFE499D67}" srcOrd="2" destOrd="0" presId="urn:microsoft.com/office/officeart/2005/8/layout/hierarchy1"/>
    <dgm:cxn modelId="{BE3E89E2-A9DE-4CE3-97AF-48DF16ECE9BD}" type="presParOf" srcId="{9BFC6C01-DE75-4B9C-B172-273E36BFC08A}" destId="{EC3706AA-F1E8-40A0-A64D-AAF13E4FE5B2}" srcOrd="3" destOrd="0" presId="urn:microsoft.com/office/officeart/2005/8/layout/hierarchy1"/>
    <dgm:cxn modelId="{218F1780-2D4E-4ADA-A9E0-F1B2902AB78C}" type="presParOf" srcId="{EC3706AA-F1E8-40A0-A64D-AAF13E4FE5B2}" destId="{939EA337-9F13-4CFF-BCCD-EBD69FB3D05C}" srcOrd="0" destOrd="0" presId="urn:microsoft.com/office/officeart/2005/8/layout/hierarchy1"/>
    <dgm:cxn modelId="{74639F46-872D-42C4-8CCB-A703FD981B90}" type="presParOf" srcId="{939EA337-9F13-4CFF-BCCD-EBD69FB3D05C}" destId="{ABDCCC4B-0DE3-43A0-8170-69D60C564994}" srcOrd="0" destOrd="0" presId="urn:microsoft.com/office/officeart/2005/8/layout/hierarchy1"/>
    <dgm:cxn modelId="{1FB713FC-3643-482D-BF3E-2091444BDDE2}" type="presParOf" srcId="{939EA337-9F13-4CFF-BCCD-EBD69FB3D05C}" destId="{7ED840B4-CB77-4B9D-8EAA-5B26B752EC30}" srcOrd="1" destOrd="0" presId="urn:microsoft.com/office/officeart/2005/8/layout/hierarchy1"/>
    <dgm:cxn modelId="{3E990367-55B1-4EEF-923D-C9951AE24891}" type="presParOf" srcId="{EC3706AA-F1E8-40A0-A64D-AAF13E4FE5B2}" destId="{0F9AAE5B-AA47-4C74-8FF3-6796E2F97E3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6059245-A59A-4714-BB2D-AD1DAB7E2177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s-ES"/>
        </a:p>
      </dgm:t>
    </dgm:pt>
    <dgm:pt modelId="{915A73E8-6348-4121-85E5-25DC243FCC9A}">
      <dgm:prSet phldrT="[Texto]" custT="1"/>
      <dgm:spPr/>
      <dgm:t>
        <a:bodyPr/>
        <a:lstStyle/>
        <a:p>
          <a:r>
            <a:rPr lang="es-ES_tradnl" sz="1200" dirty="0" smtClean="0"/>
            <a:t>Clasificación de las figuras delictivas. </a:t>
          </a:r>
          <a:endParaRPr lang="es-ES" sz="1200" dirty="0"/>
        </a:p>
      </dgm:t>
    </dgm:pt>
    <dgm:pt modelId="{99CB6DDF-06F7-4C0A-A07D-2B4384B94CE0}" type="parTrans" cxnId="{3DE489AF-C108-45D2-B94C-73C4D039CE94}">
      <dgm:prSet/>
      <dgm:spPr/>
      <dgm:t>
        <a:bodyPr/>
        <a:lstStyle/>
        <a:p>
          <a:endParaRPr lang="es-ES"/>
        </a:p>
      </dgm:t>
    </dgm:pt>
    <dgm:pt modelId="{166308A8-C5AB-4DFE-95FF-6CAA51F8E2B4}" type="sibTrans" cxnId="{3DE489AF-C108-45D2-B94C-73C4D039CE94}">
      <dgm:prSet/>
      <dgm:spPr/>
      <dgm:t>
        <a:bodyPr/>
        <a:lstStyle/>
        <a:p>
          <a:endParaRPr lang="es-ES"/>
        </a:p>
      </dgm:t>
    </dgm:pt>
    <dgm:pt modelId="{AD7E01BA-FC0F-44A6-B6CC-27760A95EE5E}">
      <dgm:prSet phldrT="[Texto]" custT="1"/>
      <dgm:spPr/>
      <dgm:t>
        <a:bodyPr/>
        <a:lstStyle/>
        <a:p>
          <a:r>
            <a:rPr lang="es-ES_tradnl" sz="1200" b="0" dirty="0" smtClean="0"/>
            <a:t>Según la peligrosidad social de la acción u omisión.</a:t>
          </a:r>
          <a:endParaRPr lang="es-ES" sz="1200" b="0" dirty="0"/>
        </a:p>
      </dgm:t>
    </dgm:pt>
    <dgm:pt modelId="{6976899D-82D0-45E4-8310-3A889C14A172}" type="parTrans" cxnId="{7E36A80E-AF03-4335-8B9C-35DA6BDC4FD3}">
      <dgm:prSet/>
      <dgm:spPr/>
      <dgm:t>
        <a:bodyPr/>
        <a:lstStyle/>
        <a:p>
          <a:endParaRPr lang="es-ES"/>
        </a:p>
      </dgm:t>
    </dgm:pt>
    <dgm:pt modelId="{2C405980-C1D0-4EAC-BFC7-9D5BD566C2A3}" type="sibTrans" cxnId="{7E36A80E-AF03-4335-8B9C-35DA6BDC4FD3}">
      <dgm:prSet/>
      <dgm:spPr/>
      <dgm:t>
        <a:bodyPr/>
        <a:lstStyle/>
        <a:p>
          <a:endParaRPr lang="es-ES"/>
        </a:p>
      </dgm:t>
    </dgm:pt>
    <dgm:pt modelId="{646E09F7-6C44-4B3E-9104-EBFEB811F3DB}">
      <dgm:prSet phldrT="[Texto]" custT="1"/>
      <dgm:spPr/>
      <dgm:t>
        <a:bodyPr/>
        <a:lstStyle/>
        <a:p>
          <a:r>
            <a:rPr lang="es-ES" sz="1200" dirty="0" smtClean="0"/>
            <a:t>Figura Básica</a:t>
          </a:r>
          <a:endParaRPr lang="es-ES" sz="1200" dirty="0"/>
        </a:p>
      </dgm:t>
    </dgm:pt>
    <dgm:pt modelId="{88EE4C1A-0BA9-420D-A05F-B2CE6789DDC9}" type="parTrans" cxnId="{418D5B6C-6F2B-4EB2-92B0-98B2EADA3308}">
      <dgm:prSet/>
      <dgm:spPr/>
      <dgm:t>
        <a:bodyPr/>
        <a:lstStyle/>
        <a:p>
          <a:endParaRPr lang="es-ES"/>
        </a:p>
      </dgm:t>
    </dgm:pt>
    <dgm:pt modelId="{8688B3F6-D1AD-4155-BF52-6E8C961548AC}" type="sibTrans" cxnId="{418D5B6C-6F2B-4EB2-92B0-98B2EADA3308}">
      <dgm:prSet/>
      <dgm:spPr/>
      <dgm:t>
        <a:bodyPr/>
        <a:lstStyle/>
        <a:p>
          <a:endParaRPr lang="es-ES"/>
        </a:p>
      </dgm:t>
    </dgm:pt>
    <dgm:pt modelId="{C8240E7D-F484-457F-9794-661D3DBBF324}">
      <dgm:prSet phldrT="[Texto]" custT="1"/>
      <dgm:spPr/>
      <dgm:t>
        <a:bodyPr/>
        <a:lstStyle/>
        <a:p>
          <a:r>
            <a:rPr lang="es-ES" sz="1200" dirty="0" smtClean="0"/>
            <a:t>Figura derivada</a:t>
          </a:r>
          <a:endParaRPr lang="es-ES" sz="1200" dirty="0"/>
        </a:p>
      </dgm:t>
    </dgm:pt>
    <dgm:pt modelId="{592BE511-1980-4221-BF04-83D0C48B7ADF}" type="parTrans" cxnId="{52D03DBE-FCC8-4C71-A214-F9BEBBF33907}">
      <dgm:prSet/>
      <dgm:spPr/>
      <dgm:t>
        <a:bodyPr/>
        <a:lstStyle/>
        <a:p>
          <a:endParaRPr lang="es-ES"/>
        </a:p>
      </dgm:t>
    </dgm:pt>
    <dgm:pt modelId="{23CCAD7A-33BA-4D44-9053-D83A636787B1}" type="sibTrans" cxnId="{52D03DBE-FCC8-4C71-A214-F9BEBBF33907}">
      <dgm:prSet/>
      <dgm:spPr/>
      <dgm:t>
        <a:bodyPr/>
        <a:lstStyle/>
        <a:p>
          <a:endParaRPr lang="es-ES"/>
        </a:p>
      </dgm:t>
    </dgm:pt>
    <dgm:pt modelId="{1F528815-849D-4CFB-9E2E-F847F23368ED}">
      <dgm:prSet phldrT="[Texto]" custT="1"/>
      <dgm:spPr/>
      <dgm:t>
        <a:bodyPr/>
        <a:lstStyle/>
        <a:p>
          <a:r>
            <a:rPr lang="es-ES_tradnl" sz="1200" b="0" dirty="0" smtClean="0"/>
            <a:t>Según el modo de formularse las características del tipo.</a:t>
          </a:r>
          <a:endParaRPr lang="es-ES" sz="1200" b="0" dirty="0"/>
        </a:p>
      </dgm:t>
    </dgm:pt>
    <dgm:pt modelId="{7E991D4F-161B-4AE0-B2E3-CB6C00E79B6D}" type="parTrans" cxnId="{BF9BE45E-DB09-4CCB-9980-FD3B757D9F97}">
      <dgm:prSet/>
      <dgm:spPr/>
      <dgm:t>
        <a:bodyPr/>
        <a:lstStyle/>
        <a:p>
          <a:endParaRPr lang="es-ES"/>
        </a:p>
      </dgm:t>
    </dgm:pt>
    <dgm:pt modelId="{27602111-C138-4F1B-B383-6CCA3D5347BE}" type="sibTrans" cxnId="{BF9BE45E-DB09-4CCB-9980-FD3B757D9F97}">
      <dgm:prSet/>
      <dgm:spPr/>
      <dgm:t>
        <a:bodyPr/>
        <a:lstStyle/>
        <a:p>
          <a:endParaRPr lang="es-ES"/>
        </a:p>
      </dgm:t>
    </dgm:pt>
    <dgm:pt modelId="{BB0A9E05-8011-498D-A5F8-89568A907990}">
      <dgm:prSet phldrT="[Texto]" custT="1"/>
      <dgm:spPr/>
      <dgm:t>
        <a:bodyPr/>
        <a:lstStyle/>
        <a:p>
          <a:r>
            <a:rPr lang="es-ES" sz="1200" dirty="0" smtClean="0"/>
            <a:t>Simple</a:t>
          </a:r>
          <a:endParaRPr lang="es-ES" sz="1200" dirty="0"/>
        </a:p>
      </dgm:t>
    </dgm:pt>
    <dgm:pt modelId="{DD4AC1CE-AD21-4087-BCC8-8B2C02BF13DD}" type="parTrans" cxnId="{D81B9F05-6143-4C5D-8791-81F3D055F41B}">
      <dgm:prSet/>
      <dgm:spPr/>
      <dgm:t>
        <a:bodyPr/>
        <a:lstStyle/>
        <a:p>
          <a:endParaRPr lang="es-ES"/>
        </a:p>
      </dgm:t>
    </dgm:pt>
    <dgm:pt modelId="{CFD42A5D-833B-4F1D-9E45-A0A1619B6316}" type="sibTrans" cxnId="{D81B9F05-6143-4C5D-8791-81F3D055F41B}">
      <dgm:prSet/>
      <dgm:spPr/>
      <dgm:t>
        <a:bodyPr/>
        <a:lstStyle/>
        <a:p>
          <a:endParaRPr lang="es-ES"/>
        </a:p>
      </dgm:t>
    </dgm:pt>
    <dgm:pt modelId="{22F0ABD6-C136-46EE-B135-19F50D1204B5}">
      <dgm:prSet custT="1"/>
      <dgm:spPr/>
      <dgm:t>
        <a:bodyPr/>
        <a:lstStyle/>
        <a:p>
          <a:r>
            <a:rPr lang="es-ES_tradnl" sz="1200" b="0" dirty="0" smtClean="0"/>
            <a:t>Según la estructura interna de la norma.</a:t>
          </a:r>
          <a:endParaRPr lang="es-ES" sz="1200" b="0" dirty="0"/>
        </a:p>
      </dgm:t>
    </dgm:pt>
    <dgm:pt modelId="{39C4BD3F-5571-4B95-9941-C297611FDF36}" type="parTrans" cxnId="{89CDE1E4-62D4-4093-A7F5-024DA5BABE46}">
      <dgm:prSet/>
      <dgm:spPr/>
      <dgm:t>
        <a:bodyPr/>
        <a:lstStyle/>
        <a:p>
          <a:endParaRPr lang="es-ES"/>
        </a:p>
      </dgm:t>
    </dgm:pt>
    <dgm:pt modelId="{41BD7F32-4E55-4006-83C8-068B06B9360C}" type="sibTrans" cxnId="{89CDE1E4-62D4-4093-A7F5-024DA5BABE46}">
      <dgm:prSet/>
      <dgm:spPr/>
      <dgm:t>
        <a:bodyPr/>
        <a:lstStyle/>
        <a:p>
          <a:endParaRPr lang="es-ES"/>
        </a:p>
      </dgm:t>
    </dgm:pt>
    <dgm:pt modelId="{0ABEBB5A-F262-4E74-9EE3-72EB51629E3C}">
      <dgm:prSet custT="1"/>
      <dgm:spPr/>
      <dgm:t>
        <a:bodyPr/>
        <a:lstStyle/>
        <a:p>
          <a:r>
            <a:rPr lang="es-ES" sz="1200" dirty="0" smtClean="0"/>
            <a:t>Tipo Cerrada</a:t>
          </a:r>
          <a:endParaRPr lang="es-ES" sz="1200" dirty="0"/>
        </a:p>
      </dgm:t>
    </dgm:pt>
    <dgm:pt modelId="{B75603EE-1127-4880-A687-CDC069EE1D38}" type="parTrans" cxnId="{731255D9-A174-4371-A77A-F4962882C80C}">
      <dgm:prSet/>
      <dgm:spPr/>
      <dgm:t>
        <a:bodyPr/>
        <a:lstStyle/>
        <a:p>
          <a:endParaRPr lang="es-ES"/>
        </a:p>
      </dgm:t>
    </dgm:pt>
    <dgm:pt modelId="{13E0A70F-93AF-4AA0-8F38-BB189A49A0B1}" type="sibTrans" cxnId="{731255D9-A174-4371-A77A-F4962882C80C}">
      <dgm:prSet/>
      <dgm:spPr/>
      <dgm:t>
        <a:bodyPr/>
        <a:lstStyle/>
        <a:p>
          <a:endParaRPr lang="es-ES"/>
        </a:p>
      </dgm:t>
    </dgm:pt>
    <dgm:pt modelId="{FE0E7574-C2D1-436C-8386-354D16583613}">
      <dgm:prSet custT="1"/>
      <dgm:spPr/>
      <dgm:t>
        <a:bodyPr/>
        <a:lstStyle/>
        <a:p>
          <a:r>
            <a:rPr lang="es-ES_tradnl" sz="1200" b="0" dirty="0" smtClean="0"/>
            <a:t>Tipo Abierta: </a:t>
          </a:r>
          <a:endParaRPr lang="es-ES" sz="1200" b="0" dirty="0"/>
        </a:p>
      </dgm:t>
    </dgm:pt>
    <dgm:pt modelId="{C89905AB-1DFE-486C-A4C6-86766D6235A3}" type="parTrans" cxnId="{193B55F5-6845-400B-AED0-90C1EA019B19}">
      <dgm:prSet/>
      <dgm:spPr/>
      <dgm:t>
        <a:bodyPr/>
        <a:lstStyle/>
        <a:p>
          <a:endParaRPr lang="es-ES"/>
        </a:p>
      </dgm:t>
    </dgm:pt>
    <dgm:pt modelId="{42FB53BC-E289-4A8A-835B-7783B8E58288}" type="sibTrans" cxnId="{193B55F5-6845-400B-AED0-90C1EA019B19}">
      <dgm:prSet/>
      <dgm:spPr/>
      <dgm:t>
        <a:bodyPr/>
        <a:lstStyle/>
        <a:p>
          <a:endParaRPr lang="es-ES"/>
        </a:p>
      </dgm:t>
    </dgm:pt>
    <dgm:pt modelId="{57E171FD-33E8-4A75-A60B-155DC491A535}">
      <dgm:prSet custT="1"/>
      <dgm:spPr/>
      <dgm:t>
        <a:bodyPr/>
        <a:lstStyle/>
        <a:p>
          <a:r>
            <a:rPr lang="es-ES_tradnl" sz="1200" b="0" dirty="0" smtClean="0"/>
            <a:t>Compuesta: </a:t>
          </a:r>
          <a:endParaRPr lang="es-ES" sz="1200" b="0" dirty="0"/>
        </a:p>
      </dgm:t>
    </dgm:pt>
    <dgm:pt modelId="{D522D726-C41A-4F20-A6C4-47FA7B7AA2E1}" type="parTrans" cxnId="{B83835C7-FAFA-4BD2-AE2A-280F3C3C4859}">
      <dgm:prSet/>
      <dgm:spPr/>
      <dgm:t>
        <a:bodyPr/>
        <a:lstStyle/>
        <a:p>
          <a:endParaRPr lang="es-ES"/>
        </a:p>
      </dgm:t>
    </dgm:pt>
    <dgm:pt modelId="{C06A346A-1633-4745-8E78-103EBA776020}" type="sibTrans" cxnId="{B83835C7-FAFA-4BD2-AE2A-280F3C3C4859}">
      <dgm:prSet/>
      <dgm:spPr/>
      <dgm:t>
        <a:bodyPr/>
        <a:lstStyle/>
        <a:p>
          <a:endParaRPr lang="es-ES"/>
        </a:p>
      </dgm:t>
    </dgm:pt>
    <dgm:pt modelId="{55853A47-F6BD-486C-80DE-DE6FDDC3CF33}">
      <dgm:prSet custT="1"/>
      <dgm:spPr/>
      <dgm:t>
        <a:bodyPr/>
        <a:lstStyle/>
        <a:p>
          <a:r>
            <a:rPr lang="es-ES_tradnl" sz="1200" b="0" dirty="0" smtClean="0"/>
            <a:t>Varios Actos Acumulados </a:t>
          </a:r>
          <a:endParaRPr lang="es-ES" sz="1200" b="0" dirty="0"/>
        </a:p>
      </dgm:t>
    </dgm:pt>
    <dgm:pt modelId="{EEB63C17-007B-4FFD-A862-15E78534AE1E}" type="parTrans" cxnId="{5D2BB6B1-EDC0-4506-B8A8-11FDA27E6D55}">
      <dgm:prSet/>
      <dgm:spPr/>
      <dgm:t>
        <a:bodyPr/>
        <a:lstStyle/>
        <a:p>
          <a:endParaRPr lang="es-ES"/>
        </a:p>
      </dgm:t>
    </dgm:pt>
    <dgm:pt modelId="{AB20B732-2B7D-45E8-A4F6-BBAFF0CF85A4}" type="sibTrans" cxnId="{5D2BB6B1-EDC0-4506-B8A8-11FDA27E6D55}">
      <dgm:prSet/>
      <dgm:spPr/>
      <dgm:t>
        <a:bodyPr/>
        <a:lstStyle/>
        <a:p>
          <a:endParaRPr lang="es-ES"/>
        </a:p>
      </dgm:t>
    </dgm:pt>
    <dgm:pt modelId="{AA771796-F5C7-4E3F-8493-328319EEFB1B}">
      <dgm:prSet custT="1"/>
      <dgm:spPr/>
      <dgm:t>
        <a:bodyPr/>
        <a:lstStyle/>
        <a:p>
          <a:r>
            <a:rPr lang="es-ES_tradnl" sz="1200" b="0" dirty="0" smtClean="0"/>
            <a:t>Mixta </a:t>
          </a:r>
          <a:endParaRPr lang="es-ES" sz="1200" b="0" dirty="0"/>
        </a:p>
      </dgm:t>
    </dgm:pt>
    <dgm:pt modelId="{BD0D373F-50E3-4F76-AB4D-7CCF97F7D97D}" type="parTrans" cxnId="{4DA67CAF-A985-4282-B4D8-917C7825EC3A}">
      <dgm:prSet/>
      <dgm:spPr/>
      <dgm:t>
        <a:bodyPr/>
        <a:lstStyle/>
        <a:p>
          <a:endParaRPr lang="es-ES"/>
        </a:p>
      </dgm:t>
    </dgm:pt>
    <dgm:pt modelId="{3A44F51B-2443-4903-B673-7637263E0F23}" type="sibTrans" cxnId="{4DA67CAF-A985-4282-B4D8-917C7825EC3A}">
      <dgm:prSet/>
      <dgm:spPr/>
      <dgm:t>
        <a:bodyPr/>
        <a:lstStyle/>
        <a:p>
          <a:endParaRPr lang="es-ES"/>
        </a:p>
      </dgm:t>
    </dgm:pt>
    <dgm:pt modelId="{CFC5D3D9-8AD2-4A57-84CF-3861E2E63286}">
      <dgm:prSet custT="1"/>
      <dgm:spPr/>
      <dgm:t>
        <a:bodyPr/>
        <a:lstStyle/>
        <a:p>
          <a:r>
            <a:rPr lang="es-ES" sz="1200" dirty="0" smtClean="0"/>
            <a:t>Alternativa</a:t>
          </a:r>
          <a:endParaRPr lang="es-ES" sz="1200" dirty="0"/>
        </a:p>
      </dgm:t>
    </dgm:pt>
    <dgm:pt modelId="{E79A2F88-C313-4097-80D7-C651C103D866}" type="parTrans" cxnId="{D228093B-1007-4AC5-93CC-B2929AB012DE}">
      <dgm:prSet/>
      <dgm:spPr/>
      <dgm:t>
        <a:bodyPr/>
        <a:lstStyle/>
        <a:p>
          <a:endParaRPr lang="es-ES"/>
        </a:p>
      </dgm:t>
    </dgm:pt>
    <dgm:pt modelId="{EAEBB0C1-ABB0-428F-A7EB-D5AB1070A271}" type="sibTrans" cxnId="{D228093B-1007-4AC5-93CC-B2929AB012DE}">
      <dgm:prSet/>
      <dgm:spPr/>
      <dgm:t>
        <a:bodyPr/>
        <a:lstStyle/>
        <a:p>
          <a:endParaRPr lang="es-ES"/>
        </a:p>
      </dgm:t>
    </dgm:pt>
    <dgm:pt modelId="{4D3B31AB-BB65-4335-84BC-4D43E8ABBF2C}">
      <dgm:prSet custT="1"/>
      <dgm:spPr/>
      <dgm:t>
        <a:bodyPr/>
        <a:lstStyle/>
        <a:p>
          <a:r>
            <a:rPr lang="es-ES" sz="1200" dirty="0" smtClean="0"/>
            <a:t>Acumulativa</a:t>
          </a:r>
          <a:endParaRPr lang="es-ES" sz="1200" dirty="0"/>
        </a:p>
      </dgm:t>
    </dgm:pt>
    <dgm:pt modelId="{6C6D0183-091A-4A9E-884A-BE05D9B49F60}" type="parTrans" cxnId="{BB552105-435B-4EFB-BB8D-EE9FCC996977}">
      <dgm:prSet/>
      <dgm:spPr/>
      <dgm:t>
        <a:bodyPr/>
        <a:lstStyle/>
        <a:p>
          <a:endParaRPr lang="es-ES"/>
        </a:p>
      </dgm:t>
    </dgm:pt>
    <dgm:pt modelId="{445A794C-0ACC-4BC1-B87D-488E3312FD90}" type="sibTrans" cxnId="{BB552105-435B-4EFB-BB8D-EE9FCC996977}">
      <dgm:prSet/>
      <dgm:spPr/>
      <dgm:t>
        <a:bodyPr/>
        <a:lstStyle/>
        <a:p>
          <a:endParaRPr lang="es-ES"/>
        </a:p>
      </dgm:t>
    </dgm:pt>
    <dgm:pt modelId="{62CD4825-589B-4022-8F89-499DF06BC4B9}">
      <dgm:prSet custT="1"/>
      <dgm:spPr/>
      <dgm:t>
        <a:bodyPr/>
        <a:lstStyle/>
        <a:p>
          <a:r>
            <a:rPr lang="es-ES_tradnl" sz="1200" b="0" dirty="0" smtClean="0"/>
            <a:t>Figura derivada Subordinada: </a:t>
          </a:r>
          <a:endParaRPr lang="es-ES" sz="1200" b="0" dirty="0"/>
        </a:p>
      </dgm:t>
    </dgm:pt>
    <dgm:pt modelId="{76B6777E-618A-4E79-A14E-793B7A6CC72E}" type="parTrans" cxnId="{33D95E64-06FC-47AB-B6DB-54B3CD4C53C6}">
      <dgm:prSet/>
      <dgm:spPr/>
      <dgm:t>
        <a:bodyPr/>
        <a:lstStyle/>
        <a:p>
          <a:endParaRPr lang="es-ES"/>
        </a:p>
      </dgm:t>
    </dgm:pt>
    <dgm:pt modelId="{EF567B6C-EBD7-4325-9A9A-E1462FAF917E}" type="sibTrans" cxnId="{33D95E64-06FC-47AB-B6DB-54B3CD4C53C6}">
      <dgm:prSet/>
      <dgm:spPr/>
      <dgm:t>
        <a:bodyPr/>
        <a:lstStyle/>
        <a:p>
          <a:endParaRPr lang="es-ES"/>
        </a:p>
      </dgm:t>
    </dgm:pt>
    <dgm:pt modelId="{F1FE879D-556B-4AE1-8585-D4C9100F2232}">
      <dgm:prSet custT="1"/>
      <dgm:spPr/>
      <dgm:t>
        <a:bodyPr/>
        <a:lstStyle/>
        <a:p>
          <a:r>
            <a:rPr lang="es-ES_tradnl" sz="1200" b="0" dirty="0" smtClean="0"/>
            <a:t>Figura derivada</a:t>
          </a:r>
        </a:p>
        <a:p>
          <a:r>
            <a:rPr lang="es-ES_tradnl" sz="1200" b="0" dirty="0" smtClean="0"/>
            <a:t>Independiente: </a:t>
          </a:r>
          <a:endParaRPr lang="es-ES" sz="1200" b="0" dirty="0"/>
        </a:p>
      </dgm:t>
    </dgm:pt>
    <dgm:pt modelId="{ECFEFFF0-ABC4-431B-A77E-F1E5DA26E212}" type="parTrans" cxnId="{D7EACF8E-83AD-469C-8D7D-03C60082B9A2}">
      <dgm:prSet/>
      <dgm:spPr/>
      <dgm:t>
        <a:bodyPr/>
        <a:lstStyle/>
        <a:p>
          <a:endParaRPr lang="es-ES"/>
        </a:p>
      </dgm:t>
    </dgm:pt>
    <dgm:pt modelId="{55B891D2-0658-4931-AF7B-F745F9D1422B}" type="sibTrans" cxnId="{D7EACF8E-83AD-469C-8D7D-03C60082B9A2}">
      <dgm:prSet/>
      <dgm:spPr/>
      <dgm:t>
        <a:bodyPr/>
        <a:lstStyle/>
        <a:p>
          <a:endParaRPr lang="es-ES"/>
        </a:p>
      </dgm:t>
    </dgm:pt>
    <dgm:pt modelId="{9305C092-7127-4E15-9AB0-94370E828EB7}" type="pres">
      <dgm:prSet presAssocID="{96059245-A59A-4714-BB2D-AD1DAB7E217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AFF44FFA-A6C3-43F0-9815-BE79259477E3}" type="pres">
      <dgm:prSet presAssocID="{915A73E8-6348-4121-85E5-25DC243FCC9A}" presName="hierRoot1" presStyleCnt="0"/>
      <dgm:spPr/>
    </dgm:pt>
    <dgm:pt modelId="{9286BED8-9ECA-4D0A-9382-0708E02A71FF}" type="pres">
      <dgm:prSet presAssocID="{915A73E8-6348-4121-85E5-25DC243FCC9A}" presName="composite" presStyleCnt="0"/>
      <dgm:spPr/>
    </dgm:pt>
    <dgm:pt modelId="{3A9365C0-2C1D-4FBB-BD82-B912AA71F007}" type="pres">
      <dgm:prSet presAssocID="{915A73E8-6348-4121-85E5-25DC243FCC9A}" presName="background" presStyleLbl="node0" presStyleIdx="0" presStyleCnt="1"/>
      <dgm:spPr/>
    </dgm:pt>
    <dgm:pt modelId="{F64BC66A-D1C7-48CB-9A96-B7846A47007F}" type="pres">
      <dgm:prSet presAssocID="{915A73E8-6348-4121-85E5-25DC243FCC9A}" presName="text" presStyleLbl="fgAcc0" presStyleIdx="0" presStyleCnt="1" custScaleX="308105" custScaleY="71506" custLinFactNeighborX="1084" custLinFactNeighborY="-26036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3E8C731-A16F-488D-91D9-4660CEAE4A83}" type="pres">
      <dgm:prSet presAssocID="{915A73E8-6348-4121-85E5-25DC243FCC9A}" presName="hierChild2" presStyleCnt="0"/>
      <dgm:spPr/>
    </dgm:pt>
    <dgm:pt modelId="{DB23E8CA-C836-49D6-96D8-E1C805FDA41A}" type="pres">
      <dgm:prSet presAssocID="{6976899D-82D0-45E4-8310-3A889C14A172}" presName="Name10" presStyleLbl="parChTrans1D2" presStyleIdx="0" presStyleCnt="3"/>
      <dgm:spPr/>
      <dgm:t>
        <a:bodyPr/>
        <a:lstStyle/>
        <a:p>
          <a:endParaRPr lang="es-ES"/>
        </a:p>
      </dgm:t>
    </dgm:pt>
    <dgm:pt modelId="{B7C3DA15-3CC1-4B8D-9826-51E61B7DE19C}" type="pres">
      <dgm:prSet presAssocID="{AD7E01BA-FC0F-44A6-B6CC-27760A95EE5E}" presName="hierRoot2" presStyleCnt="0"/>
      <dgm:spPr/>
    </dgm:pt>
    <dgm:pt modelId="{AF888CF2-CC7A-4F3C-8789-3DD97B1AFA36}" type="pres">
      <dgm:prSet presAssocID="{AD7E01BA-FC0F-44A6-B6CC-27760A95EE5E}" presName="composite2" presStyleCnt="0"/>
      <dgm:spPr/>
    </dgm:pt>
    <dgm:pt modelId="{C6850C65-C2C7-45D5-A1B9-A0416EBBD9CE}" type="pres">
      <dgm:prSet presAssocID="{AD7E01BA-FC0F-44A6-B6CC-27760A95EE5E}" presName="background2" presStyleLbl="node2" presStyleIdx="0" presStyleCnt="3"/>
      <dgm:spPr/>
    </dgm:pt>
    <dgm:pt modelId="{152DF34D-8E10-465F-91A3-DCD4D5721CDC}" type="pres">
      <dgm:prSet presAssocID="{AD7E01BA-FC0F-44A6-B6CC-27760A95EE5E}" presName="text2" presStyleLbl="fgAcc2" presStyleIdx="0" presStyleCnt="3" custScaleX="204095" custScaleY="7397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C0410C8-D256-4F71-875B-8AD8C826DACE}" type="pres">
      <dgm:prSet presAssocID="{AD7E01BA-FC0F-44A6-B6CC-27760A95EE5E}" presName="hierChild3" presStyleCnt="0"/>
      <dgm:spPr/>
    </dgm:pt>
    <dgm:pt modelId="{C4D31548-FD8A-4342-8DAD-E1172174A9D4}" type="pres">
      <dgm:prSet presAssocID="{88EE4C1A-0BA9-420D-A05F-B2CE6789DDC9}" presName="Name17" presStyleLbl="parChTrans1D3" presStyleIdx="0" presStyleCnt="6"/>
      <dgm:spPr/>
      <dgm:t>
        <a:bodyPr/>
        <a:lstStyle/>
        <a:p>
          <a:endParaRPr lang="es-ES"/>
        </a:p>
      </dgm:t>
    </dgm:pt>
    <dgm:pt modelId="{C0E332E0-DFB4-4CF4-A0B4-46E91E003EF3}" type="pres">
      <dgm:prSet presAssocID="{646E09F7-6C44-4B3E-9104-EBFEB811F3DB}" presName="hierRoot3" presStyleCnt="0"/>
      <dgm:spPr/>
    </dgm:pt>
    <dgm:pt modelId="{09EF6BAC-6D25-4F6C-B451-95B19814008F}" type="pres">
      <dgm:prSet presAssocID="{646E09F7-6C44-4B3E-9104-EBFEB811F3DB}" presName="composite3" presStyleCnt="0"/>
      <dgm:spPr/>
    </dgm:pt>
    <dgm:pt modelId="{9495DAF7-E6B3-4F65-B815-B0D5350BE16E}" type="pres">
      <dgm:prSet presAssocID="{646E09F7-6C44-4B3E-9104-EBFEB811F3DB}" presName="background3" presStyleLbl="node3" presStyleIdx="0" presStyleCnt="6"/>
      <dgm:spPr/>
    </dgm:pt>
    <dgm:pt modelId="{B61E06A4-EC32-4D49-9320-1449B455B09B}" type="pres">
      <dgm:prSet presAssocID="{646E09F7-6C44-4B3E-9104-EBFEB811F3DB}" presName="text3" presStyleLbl="fgAcc3" presStyleIdx="0" presStyleCnt="6" custScaleY="429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85EB885-F308-4933-8D32-5F57A3FF0932}" type="pres">
      <dgm:prSet presAssocID="{646E09F7-6C44-4B3E-9104-EBFEB811F3DB}" presName="hierChild4" presStyleCnt="0"/>
      <dgm:spPr/>
    </dgm:pt>
    <dgm:pt modelId="{E8247678-B289-44B6-BF81-88CD148A0304}" type="pres">
      <dgm:prSet presAssocID="{592BE511-1980-4221-BF04-83D0C48B7ADF}" presName="Name17" presStyleLbl="parChTrans1D3" presStyleIdx="1" presStyleCnt="6"/>
      <dgm:spPr/>
      <dgm:t>
        <a:bodyPr/>
        <a:lstStyle/>
        <a:p>
          <a:endParaRPr lang="es-ES"/>
        </a:p>
      </dgm:t>
    </dgm:pt>
    <dgm:pt modelId="{0D78B247-1F47-4439-A5CE-BCF80A9CB417}" type="pres">
      <dgm:prSet presAssocID="{C8240E7D-F484-457F-9794-661D3DBBF324}" presName="hierRoot3" presStyleCnt="0"/>
      <dgm:spPr/>
    </dgm:pt>
    <dgm:pt modelId="{96574763-52EF-4E16-B706-482D6B0FDFDA}" type="pres">
      <dgm:prSet presAssocID="{C8240E7D-F484-457F-9794-661D3DBBF324}" presName="composite3" presStyleCnt="0"/>
      <dgm:spPr/>
    </dgm:pt>
    <dgm:pt modelId="{67D9D036-7D9F-4557-B730-B4652E457BAD}" type="pres">
      <dgm:prSet presAssocID="{C8240E7D-F484-457F-9794-661D3DBBF324}" presName="background3" presStyleLbl="node3" presStyleIdx="1" presStyleCnt="6"/>
      <dgm:spPr/>
    </dgm:pt>
    <dgm:pt modelId="{153F75D2-F703-45D2-B3CF-49F4556E3D9A}" type="pres">
      <dgm:prSet presAssocID="{C8240E7D-F484-457F-9794-661D3DBBF324}" presName="text3" presStyleLbl="fgAcc3" presStyleIdx="1" presStyleCnt="6" custScaleY="429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C28D7CF-6904-4151-BBC9-2F62627C40E4}" type="pres">
      <dgm:prSet presAssocID="{C8240E7D-F484-457F-9794-661D3DBBF324}" presName="hierChild4" presStyleCnt="0"/>
      <dgm:spPr/>
    </dgm:pt>
    <dgm:pt modelId="{18BF0DA1-308D-4A56-B5E0-98B7FC9FF1C2}" type="pres">
      <dgm:prSet presAssocID="{76B6777E-618A-4E79-A14E-793B7A6CC72E}" presName="Name23" presStyleLbl="parChTrans1D4" presStyleIdx="0" presStyleCnt="6"/>
      <dgm:spPr/>
      <dgm:t>
        <a:bodyPr/>
        <a:lstStyle/>
        <a:p>
          <a:endParaRPr lang="es-ES"/>
        </a:p>
      </dgm:t>
    </dgm:pt>
    <dgm:pt modelId="{5EA65C17-CD4B-4715-B63B-316E91F2666E}" type="pres">
      <dgm:prSet presAssocID="{62CD4825-589B-4022-8F89-499DF06BC4B9}" presName="hierRoot4" presStyleCnt="0"/>
      <dgm:spPr/>
    </dgm:pt>
    <dgm:pt modelId="{01D5CB8D-C05A-4129-A2AD-E3D9C8C92578}" type="pres">
      <dgm:prSet presAssocID="{62CD4825-589B-4022-8F89-499DF06BC4B9}" presName="composite4" presStyleCnt="0"/>
      <dgm:spPr/>
    </dgm:pt>
    <dgm:pt modelId="{CD6AAB4B-A779-4877-B8FB-F671EF3B6B5E}" type="pres">
      <dgm:prSet presAssocID="{62CD4825-589B-4022-8F89-499DF06BC4B9}" presName="background4" presStyleLbl="node4" presStyleIdx="0" presStyleCnt="6"/>
      <dgm:spPr/>
    </dgm:pt>
    <dgm:pt modelId="{04B95F92-7794-47B4-AE7E-7B9C8E185ABE}" type="pres">
      <dgm:prSet presAssocID="{62CD4825-589B-4022-8F89-499DF06BC4B9}" presName="text4" presStyleLbl="fgAcc4" presStyleIdx="0" presStyleCnt="6" custScaleX="129857" custScaleY="6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423C1C5-789A-4011-9F11-9AFD5AF32975}" type="pres">
      <dgm:prSet presAssocID="{62CD4825-589B-4022-8F89-499DF06BC4B9}" presName="hierChild5" presStyleCnt="0"/>
      <dgm:spPr/>
    </dgm:pt>
    <dgm:pt modelId="{463E56D9-6AD5-40CB-998C-660723BFA037}" type="pres">
      <dgm:prSet presAssocID="{ECFEFFF0-ABC4-431B-A77E-F1E5DA26E212}" presName="Name23" presStyleLbl="parChTrans1D4" presStyleIdx="1" presStyleCnt="6"/>
      <dgm:spPr/>
      <dgm:t>
        <a:bodyPr/>
        <a:lstStyle/>
        <a:p>
          <a:endParaRPr lang="es-ES"/>
        </a:p>
      </dgm:t>
    </dgm:pt>
    <dgm:pt modelId="{CDABE303-6224-4AD3-A1E0-CDE01F3EAEB8}" type="pres">
      <dgm:prSet presAssocID="{F1FE879D-556B-4AE1-8585-D4C9100F2232}" presName="hierRoot4" presStyleCnt="0"/>
      <dgm:spPr/>
    </dgm:pt>
    <dgm:pt modelId="{2CF250B2-72E8-4CDC-BE7C-84617A5A5386}" type="pres">
      <dgm:prSet presAssocID="{F1FE879D-556B-4AE1-8585-D4C9100F2232}" presName="composite4" presStyleCnt="0"/>
      <dgm:spPr/>
    </dgm:pt>
    <dgm:pt modelId="{95C7315D-AB76-4314-84DE-615E1606CAEC}" type="pres">
      <dgm:prSet presAssocID="{F1FE879D-556B-4AE1-8585-D4C9100F2232}" presName="background4" presStyleLbl="node4" presStyleIdx="1" presStyleCnt="6"/>
      <dgm:spPr/>
    </dgm:pt>
    <dgm:pt modelId="{38A6C15A-C089-4811-B25D-CC929012528B}" type="pres">
      <dgm:prSet presAssocID="{F1FE879D-556B-4AE1-8585-D4C9100F2232}" presName="text4" presStyleLbl="fgAcc4" presStyleIdx="1" presStyleCnt="6" custScaleX="129857" custScaleY="671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5A40105-5D6E-4E80-BA32-6C1C2B8916B8}" type="pres">
      <dgm:prSet presAssocID="{F1FE879D-556B-4AE1-8585-D4C9100F2232}" presName="hierChild5" presStyleCnt="0"/>
      <dgm:spPr/>
    </dgm:pt>
    <dgm:pt modelId="{7079D696-6541-4C9E-A83B-9B59FFE6A4CB}" type="pres">
      <dgm:prSet presAssocID="{7E991D4F-161B-4AE0-B2E3-CB6C00E79B6D}" presName="Name10" presStyleLbl="parChTrans1D2" presStyleIdx="1" presStyleCnt="3"/>
      <dgm:spPr/>
      <dgm:t>
        <a:bodyPr/>
        <a:lstStyle/>
        <a:p>
          <a:endParaRPr lang="es-ES"/>
        </a:p>
      </dgm:t>
    </dgm:pt>
    <dgm:pt modelId="{05A6A1C2-B0B8-4CF4-8922-6ADBD6A9FBF4}" type="pres">
      <dgm:prSet presAssocID="{1F528815-849D-4CFB-9E2E-F847F23368ED}" presName="hierRoot2" presStyleCnt="0"/>
      <dgm:spPr/>
    </dgm:pt>
    <dgm:pt modelId="{CE894D06-CCFC-4D77-B98A-058E8FA96664}" type="pres">
      <dgm:prSet presAssocID="{1F528815-849D-4CFB-9E2E-F847F23368ED}" presName="composite2" presStyleCnt="0"/>
      <dgm:spPr/>
    </dgm:pt>
    <dgm:pt modelId="{833C6E2D-E765-4720-94F7-DDDB66CA8433}" type="pres">
      <dgm:prSet presAssocID="{1F528815-849D-4CFB-9E2E-F847F23368ED}" presName="background2" presStyleLbl="node2" presStyleIdx="1" presStyleCnt="3"/>
      <dgm:spPr/>
    </dgm:pt>
    <dgm:pt modelId="{D030C9A3-66FA-4F32-904A-D00E79748900}" type="pres">
      <dgm:prSet presAssocID="{1F528815-849D-4CFB-9E2E-F847F23368ED}" presName="text2" presStyleLbl="fgAcc2" presStyleIdx="1" presStyleCnt="3" custScaleX="257268" custScaleY="56421" custLinFactNeighborX="8047" custLinFactNeighborY="-202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A3E00513-1786-4AD3-B201-C5B0AD40DB38}" type="pres">
      <dgm:prSet presAssocID="{1F528815-849D-4CFB-9E2E-F847F23368ED}" presName="hierChild3" presStyleCnt="0"/>
      <dgm:spPr/>
    </dgm:pt>
    <dgm:pt modelId="{B61DC38A-96BE-4C25-9C03-B23E77ABF05B}" type="pres">
      <dgm:prSet presAssocID="{DD4AC1CE-AD21-4087-BCC8-8B2C02BF13DD}" presName="Name17" presStyleLbl="parChTrans1D3" presStyleIdx="2" presStyleCnt="6"/>
      <dgm:spPr/>
      <dgm:t>
        <a:bodyPr/>
        <a:lstStyle/>
        <a:p>
          <a:endParaRPr lang="es-ES"/>
        </a:p>
      </dgm:t>
    </dgm:pt>
    <dgm:pt modelId="{A500B098-1985-4E13-9103-ACB18D57F2D9}" type="pres">
      <dgm:prSet presAssocID="{BB0A9E05-8011-498D-A5F8-89568A907990}" presName="hierRoot3" presStyleCnt="0"/>
      <dgm:spPr/>
    </dgm:pt>
    <dgm:pt modelId="{FB10DBD0-32D3-4362-8793-51B800D1546F}" type="pres">
      <dgm:prSet presAssocID="{BB0A9E05-8011-498D-A5F8-89568A907990}" presName="composite3" presStyleCnt="0"/>
      <dgm:spPr/>
    </dgm:pt>
    <dgm:pt modelId="{C56812D0-A6C0-4AF9-B6CF-54188E1728FF}" type="pres">
      <dgm:prSet presAssocID="{BB0A9E05-8011-498D-A5F8-89568A907990}" presName="background3" presStyleLbl="node3" presStyleIdx="2" presStyleCnt="6"/>
      <dgm:spPr/>
    </dgm:pt>
    <dgm:pt modelId="{AF59317B-960B-4C45-8066-5D82B33758CF}" type="pres">
      <dgm:prSet presAssocID="{BB0A9E05-8011-498D-A5F8-89568A907990}" presName="text3" presStyleLbl="fgAcc3" presStyleIdx="2" presStyleCnt="6" custScaleY="429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DEC091A-875E-43EF-A450-1311B82A8B43}" type="pres">
      <dgm:prSet presAssocID="{BB0A9E05-8011-498D-A5F8-89568A907990}" presName="hierChild4" presStyleCnt="0"/>
      <dgm:spPr/>
    </dgm:pt>
    <dgm:pt modelId="{22B548F0-A3DD-4D14-89D1-6BC9E23D6CB4}" type="pres">
      <dgm:prSet presAssocID="{D522D726-C41A-4F20-A6C4-47FA7B7AA2E1}" presName="Name17" presStyleLbl="parChTrans1D3" presStyleIdx="3" presStyleCnt="6"/>
      <dgm:spPr/>
      <dgm:t>
        <a:bodyPr/>
        <a:lstStyle/>
        <a:p>
          <a:endParaRPr lang="es-ES"/>
        </a:p>
      </dgm:t>
    </dgm:pt>
    <dgm:pt modelId="{B941DA83-E4B6-41AF-AD29-F1573A2F62FA}" type="pres">
      <dgm:prSet presAssocID="{57E171FD-33E8-4A75-A60B-155DC491A535}" presName="hierRoot3" presStyleCnt="0"/>
      <dgm:spPr/>
    </dgm:pt>
    <dgm:pt modelId="{8D69E849-2BD6-400E-8E5C-F698F4045AD0}" type="pres">
      <dgm:prSet presAssocID="{57E171FD-33E8-4A75-A60B-155DC491A535}" presName="composite3" presStyleCnt="0"/>
      <dgm:spPr/>
    </dgm:pt>
    <dgm:pt modelId="{E98C5B7C-D3B1-4745-B10D-35B2CEF2A367}" type="pres">
      <dgm:prSet presAssocID="{57E171FD-33E8-4A75-A60B-155DC491A535}" presName="background3" presStyleLbl="node3" presStyleIdx="3" presStyleCnt="6"/>
      <dgm:spPr/>
    </dgm:pt>
    <dgm:pt modelId="{4F39A019-0A33-4531-9796-36D6DDCB1352}" type="pres">
      <dgm:prSet presAssocID="{57E171FD-33E8-4A75-A60B-155DC491A535}" presName="text3" presStyleLbl="fgAcc3" presStyleIdx="3" presStyleCnt="6" custScaleY="4971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42F8D23-4E03-4C26-B799-48DF8BC3EBCB}" type="pres">
      <dgm:prSet presAssocID="{57E171FD-33E8-4A75-A60B-155DC491A535}" presName="hierChild4" presStyleCnt="0"/>
      <dgm:spPr/>
    </dgm:pt>
    <dgm:pt modelId="{E5DA71DA-B1E3-4DB9-BCD6-DCC317C31158}" type="pres">
      <dgm:prSet presAssocID="{BD0D373F-50E3-4F76-AB4D-7CCF97F7D97D}" presName="Name23" presStyleLbl="parChTrans1D4" presStyleIdx="2" presStyleCnt="6"/>
      <dgm:spPr/>
      <dgm:t>
        <a:bodyPr/>
        <a:lstStyle/>
        <a:p>
          <a:endParaRPr lang="es-ES"/>
        </a:p>
      </dgm:t>
    </dgm:pt>
    <dgm:pt modelId="{A871B262-EAED-4C88-A8A0-0F8301DC3DCB}" type="pres">
      <dgm:prSet presAssocID="{AA771796-F5C7-4E3F-8493-328319EEFB1B}" presName="hierRoot4" presStyleCnt="0"/>
      <dgm:spPr/>
    </dgm:pt>
    <dgm:pt modelId="{501F7F17-CB13-46D5-A152-5C54E1EA9E7D}" type="pres">
      <dgm:prSet presAssocID="{AA771796-F5C7-4E3F-8493-328319EEFB1B}" presName="composite4" presStyleCnt="0"/>
      <dgm:spPr/>
    </dgm:pt>
    <dgm:pt modelId="{C009D8ED-B64C-461B-82F5-37AE4DD428BA}" type="pres">
      <dgm:prSet presAssocID="{AA771796-F5C7-4E3F-8493-328319EEFB1B}" presName="background4" presStyleLbl="node4" presStyleIdx="2" presStyleCnt="6"/>
      <dgm:spPr/>
    </dgm:pt>
    <dgm:pt modelId="{1324DDFB-386E-412F-97D4-818C13B67905}" type="pres">
      <dgm:prSet presAssocID="{AA771796-F5C7-4E3F-8493-328319EEFB1B}" presName="text4" presStyleLbl="fgAcc4" presStyleIdx="2" presStyleCnt="6" custScaleY="50526" custLinFactX="52356" custLinFactNeighborX="100000" custLinFactNeighborY="24793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56648C1-E907-4DF5-AB31-E679E0666848}" type="pres">
      <dgm:prSet presAssocID="{AA771796-F5C7-4E3F-8493-328319EEFB1B}" presName="hierChild5" presStyleCnt="0"/>
      <dgm:spPr/>
    </dgm:pt>
    <dgm:pt modelId="{1C5D88B9-3DD8-4FE6-831C-D1F7CCF8CF87}" type="pres">
      <dgm:prSet presAssocID="{E79A2F88-C313-4097-80D7-C651C103D866}" presName="Name23" presStyleLbl="parChTrans1D4" presStyleIdx="3" presStyleCnt="6"/>
      <dgm:spPr/>
      <dgm:t>
        <a:bodyPr/>
        <a:lstStyle/>
        <a:p>
          <a:endParaRPr lang="es-ES"/>
        </a:p>
      </dgm:t>
    </dgm:pt>
    <dgm:pt modelId="{71686CCE-274D-4E6C-B824-2F4C42D93BA3}" type="pres">
      <dgm:prSet presAssocID="{CFC5D3D9-8AD2-4A57-84CF-3861E2E63286}" presName="hierRoot4" presStyleCnt="0"/>
      <dgm:spPr/>
    </dgm:pt>
    <dgm:pt modelId="{7F0DE98B-6429-4341-8DF5-6B4462A9DA53}" type="pres">
      <dgm:prSet presAssocID="{CFC5D3D9-8AD2-4A57-84CF-3861E2E63286}" presName="composite4" presStyleCnt="0"/>
      <dgm:spPr/>
    </dgm:pt>
    <dgm:pt modelId="{A85C8851-DCBE-440F-BD3F-A760441858E8}" type="pres">
      <dgm:prSet presAssocID="{CFC5D3D9-8AD2-4A57-84CF-3861E2E63286}" presName="background4" presStyleLbl="node4" presStyleIdx="3" presStyleCnt="6"/>
      <dgm:spPr/>
    </dgm:pt>
    <dgm:pt modelId="{C830DEFF-1593-4250-8A89-067335407A4A}" type="pres">
      <dgm:prSet presAssocID="{CFC5D3D9-8AD2-4A57-84CF-3861E2E63286}" presName="text4" presStyleLbl="fgAcc4" presStyleIdx="3" presStyleCnt="6" custScaleY="45800" custLinFactX="56893" custLinFactNeighborX="100000" custLinFactNeighborY="31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570982-0230-43D8-85FE-FDD803F4976B}" type="pres">
      <dgm:prSet presAssocID="{CFC5D3D9-8AD2-4A57-84CF-3861E2E63286}" presName="hierChild5" presStyleCnt="0"/>
      <dgm:spPr/>
    </dgm:pt>
    <dgm:pt modelId="{0F73CDFA-D214-4C53-A947-B97BF05BC41C}" type="pres">
      <dgm:prSet presAssocID="{6C6D0183-091A-4A9E-884A-BE05D9B49F60}" presName="Name23" presStyleLbl="parChTrans1D4" presStyleIdx="4" presStyleCnt="6"/>
      <dgm:spPr/>
      <dgm:t>
        <a:bodyPr/>
        <a:lstStyle/>
        <a:p>
          <a:endParaRPr lang="es-ES"/>
        </a:p>
      </dgm:t>
    </dgm:pt>
    <dgm:pt modelId="{42F18730-E4A3-4625-BC79-90B2A3F4A7BF}" type="pres">
      <dgm:prSet presAssocID="{4D3B31AB-BB65-4335-84BC-4D43E8ABBF2C}" presName="hierRoot4" presStyleCnt="0"/>
      <dgm:spPr/>
    </dgm:pt>
    <dgm:pt modelId="{05367A6D-15F1-4430-B226-AC33DEE7E84D}" type="pres">
      <dgm:prSet presAssocID="{4D3B31AB-BB65-4335-84BC-4D43E8ABBF2C}" presName="composite4" presStyleCnt="0"/>
      <dgm:spPr/>
    </dgm:pt>
    <dgm:pt modelId="{30D897EE-C838-47B1-952D-01815E94CB66}" type="pres">
      <dgm:prSet presAssocID="{4D3B31AB-BB65-4335-84BC-4D43E8ABBF2C}" presName="background4" presStyleLbl="node4" presStyleIdx="4" presStyleCnt="6"/>
      <dgm:spPr/>
    </dgm:pt>
    <dgm:pt modelId="{28454D02-FBF6-41E9-A902-38B62845EFA4}" type="pres">
      <dgm:prSet presAssocID="{4D3B31AB-BB65-4335-84BC-4D43E8ABBF2C}" presName="text4" presStyleLbl="fgAcc4" presStyleIdx="4" presStyleCnt="6" custScaleY="45800" custLinFactX="56893" custLinFactNeighborX="100000" custLinFactNeighborY="3185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A7ADAC6-00F9-475A-A647-5645C4821C8C}" type="pres">
      <dgm:prSet presAssocID="{4D3B31AB-BB65-4335-84BC-4D43E8ABBF2C}" presName="hierChild5" presStyleCnt="0"/>
      <dgm:spPr/>
    </dgm:pt>
    <dgm:pt modelId="{FB6C86E6-BAB7-4774-BD96-7657213AF02F}" type="pres">
      <dgm:prSet presAssocID="{EEB63C17-007B-4FFD-A862-15E78534AE1E}" presName="Name23" presStyleLbl="parChTrans1D4" presStyleIdx="5" presStyleCnt="6"/>
      <dgm:spPr/>
      <dgm:t>
        <a:bodyPr/>
        <a:lstStyle/>
        <a:p>
          <a:endParaRPr lang="es-ES"/>
        </a:p>
      </dgm:t>
    </dgm:pt>
    <dgm:pt modelId="{A17E7E7F-F2E8-433C-A778-DF82F59B5F7D}" type="pres">
      <dgm:prSet presAssocID="{55853A47-F6BD-486C-80DE-DE6FDDC3CF33}" presName="hierRoot4" presStyleCnt="0"/>
      <dgm:spPr/>
    </dgm:pt>
    <dgm:pt modelId="{77C1CC7A-D797-4F1D-B351-6457EC53AAE1}" type="pres">
      <dgm:prSet presAssocID="{55853A47-F6BD-486C-80DE-DE6FDDC3CF33}" presName="composite4" presStyleCnt="0"/>
      <dgm:spPr/>
    </dgm:pt>
    <dgm:pt modelId="{0C232CBF-5DCA-4329-AC62-E13EFE043B0B}" type="pres">
      <dgm:prSet presAssocID="{55853A47-F6BD-486C-80DE-DE6FDDC3CF33}" presName="background4" presStyleLbl="node4" presStyleIdx="5" presStyleCnt="6"/>
      <dgm:spPr/>
    </dgm:pt>
    <dgm:pt modelId="{E835E211-4517-4D9A-850A-1D98AAEB0597}" type="pres">
      <dgm:prSet presAssocID="{55853A47-F6BD-486C-80DE-DE6FDDC3CF33}" presName="text4" presStyleLbl="fgAcc4" presStyleIdx="5" presStyleCnt="6" custScaleX="133044" custScaleY="73831" custLinFactX="-25404" custLinFactNeighborX="-100000" custLinFactNeighborY="817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683FBD48-4FFE-4704-B5B7-CD97B7D1C075}" type="pres">
      <dgm:prSet presAssocID="{55853A47-F6BD-486C-80DE-DE6FDDC3CF33}" presName="hierChild5" presStyleCnt="0"/>
      <dgm:spPr/>
    </dgm:pt>
    <dgm:pt modelId="{9409AE38-1705-405E-9D18-F42BC41F584C}" type="pres">
      <dgm:prSet presAssocID="{39C4BD3F-5571-4B95-9941-C297611FDF36}" presName="Name10" presStyleLbl="parChTrans1D2" presStyleIdx="2" presStyleCnt="3"/>
      <dgm:spPr/>
      <dgm:t>
        <a:bodyPr/>
        <a:lstStyle/>
        <a:p>
          <a:endParaRPr lang="es-ES"/>
        </a:p>
      </dgm:t>
    </dgm:pt>
    <dgm:pt modelId="{AF34F9E8-9821-411F-ACEE-C42054089431}" type="pres">
      <dgm:prSet presAssocID="{22F0ABD6-C136-46EE-B135-19F50D1204B5}" presName="hierRoot2" presStyleCnt="0"/>
      <dgm:spPr/>
    </dgm:pt>
    <dgm:pt modelId="{0E050AE2-F5DA-4CB2-A4B9-E58D5B6B7F7F}" type="pres">
      <dgm:prSet presAssocID="{22F0ABD6-C136-46EE-B135-19F50D1204B5}" presName="composite2" presStyleCnt="0"/>
      <dgm:spPr/>
    </dgm:pt>
    <dgm:pt modelId="{DD23868D-0ED9-4F05-92C9-329AF4A18A25}" type="pres">
      <dgm:prSet presAssocID="{22F0ABD6-C136-46EE-B135-19F50D1204B5}" presName="background2" presStyleLbl="node2" presStyleIdx="2" presStyleCnt="3"/>
      <dgm:spPr/>
    </dgm:pt>
    <dgm:pt modelId="{3BF0265A-B5CF-4A96-AF4D-6C4E81674E2A}" type="pres">
      <dgm:prSet presAssocID="{22F0ABD6-C136-46EE-B135-19F50D1204B5}" presName="text2" presStyleLbl="fgAcc2" presStyleIdx="2" presStyleCnt="3" custScaleX="200499" custScaleY="74731" custLinFactNeighborX="-4283" custLinFactNeighborY="16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E382DF7-C3D5-443A-8A2B-63B125B3DDB2}" type="pres">
      <dgm:prSet presAssocID="{22F0ABD6-C136-46EE-B135-19F50D1204B5}" presName="hierChild3" presStyleCnt="0"/>
      <dgm:spPr/>
    </dgm:pt>
    <dgm:pt modelId="{F42A5D7B-1E00-48B8-9F70-812862016100}" type="pres">
      <dgm:prSet presAssocID="{B75603EE-1127-4880-A687-CDC069EE1D38}" presName="Name17" presStyleLbl="parChTrans1D3" presStyleIdx="4" presStyleCnt="6"/>
      <dgm:spPr/>
      <dgm:t>
        <a:bodyPr/>
        <a:lstStyle/>
        <a:p>
          <a:endParaRPr lang="es-ES"/>
        </a:p>
      </dgm:t>
    </dgm:pt>
    <dgm:pt modelId="{DD885204-3449-46B9-AB73-76AE450E581B}" type="pres">
      <dgm:prSet presAssocID="{0ABEBB5A-F262-4E74-9EE3-72EB51629E3C}" presName="hierRoot3" presStyleCnt="0"/>
      <dgm:spPr/>
    </dgm:pt>
    <dgm:pt modelId="{5F63E3B7-B0F1-452C-B2EA-635F9A0AE0C1}" type="pres">
      <dgm:prSet presAssocID="{0ABEBB5A-F262-4E74-9EE3-72EB51629E3C}" presName="composite3" presStyleCnt="0"/>
      <dgm:spPr/>
    </dgm:pt>
    <dgm:pt modelId="{BC5CFAEF-1AF9-4C3F-BBE7-49C8E8F73BC6}" type="pres">
      <dgm:prSet presAssocID="{0ABEBB5A-F262-4E74-9EE3-72EB51629E3C}" presName="background3" presStyleLbl="node3" presStyleIdx="4" presStyleCnt="6"/>
      <dgm:spPr/>
    </dgm:pt>
    <dgm:pt modelId="{8D2F540D-C001-4D54-9E22-ABCC5A8C8A0D}" type="pres">
      <dgm:prSet presAssocID="{0ABEBB5A-F262-4E74-9EE3-72EB51629E3C}" presName="text3" presStyleLbl="fgAcc3" presStyleIdx="4" presStyleCnt="6" custScaleY="3528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20D5481-78CB-4EEA-84D8-1EC342312B7F}" type="pres">
      <dgm:prSet presAssocID="{0ABEBB5A-F262-4E74-9EE3-72EB51629E3C}" presName="hierChild4" presStyleCnt="0"/>
      <dgm:spPr/>
    </dgm:pt>
    <dgm:pt modelId="{3E701391-1596-4EC1-96C5-B38B63937FDD}" type="pres">
      <dgm:prSet presAssocID="{C89905AB-1DFE-486C-A4C6-86766D6235A3}" presName="Name17" presStyleLbl="parChTrans1D3" presStyleIdx="5" presStyleCnt="6"/>
      <dgm:spPr/>
      <dgm:t>
        <a:bodyPr/>
        <a:lstStyle/>
        <a:p>
          <a:endParaRPr lang="es-ES"/>
        </a:p>
      </dgm:t>
    </dgm:pt>
    <dgm:pt modelId="{E5314232-428F-4B0C-A8E8-C265CEA3D460}" type="pres">
      <dgm:prSet presAssocID="{FE0E7574-C2D1-436C-8386-354D16583613}" presName="hierRoot3" presStyleCnt="0"/>
      <dgm:spPr/>
    </dgm:pt>
    <dgm:pt modelId="{DE526E08-D337-47D7-88B8-ACC3CA68C4F6}" type="pres">
      <dgm:prSet presAssocID="{FE0E7574-C2D1-436C-8386-354D16583613}" presName="composite3" presStyleCnt="0"/>
      <dgm:spPr/>
    </dgm:pt>
    <dgm:pt modelId="{CF520FB3-8447-440B-AA63-0C7D86DC9B7F}" type="pres">
      <dgm:prSet presAssocID="{FE0E7574-C2D1-436C-8386-354D16583613}" presName="background3" presStyleLbl="node3" presStyleIdx="5" presStyleCnt="6"/>
      <dgm:spPr/>
    </dgm:pt>
    <dgm:pt modelId="{126FB43B-8A8F-4FBF-BBFA-8B9B740340B6}" type="pres">
      <dgm:prSet presAssocID="{FE0E7574-C2D1-436C-8386-354D16583613}" presName="text3" presStyleLbl="fgAcc3" presStyleIdx="5" presStyleCnt="6" custScaleY="5129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F073C7ED-1ABF-486C-866C-8F4C044D0E4B}" type="pres">
      <dgm:prSet presAssocID="{FE0E7574-C2D1-436C-8386-354D16583613}" presName="hierChild4" presStyleCnt="0"/>
      <dgm:spPr/>
    </dgm:pt>
  </dgm:ptLst>
  <dgm:cxnLst>
    <dgm:cxn modelId="{2AE4DA03-2757-4090-B591-F0C925EB4C9D}" type="presOf" srcId="{DD4AC1CE-AD21-4087-BCC8-8B2C02BF13DD}" destId="{B61DC38A-96BE-4C25-9C03-B23E77ABF05B}" srcOrd="0" destOrd="0" presId="urn:microsoft.com/office/officeart/2005/8/layout/hierarchy1"/>
    <dgm:cxn modelId="{A34EAB43-70EC-4DA9-B695-5C5F4D1549C7}" type="presOf" srcId="{4D3B31AB-BB65-4335-84BC-4D43E8ABBF2C}" destId="{28454D02-FBF6-41E9-A902-38B62845EFA4}" srcOrd="0" destOrd="0" presId="urn:microsoft.com/office/officeart/2005/8/layout/hierarchy1"/>
    <dgm:cxn modelId="{CB57A4ED-777B-4238-866C-1250CA1A2E25}" type="presOf" srcId="{BD0D373F-50E3-4F76-AB4D-7CCF97F7D97D}" destId="{E5DA71DA-B1E3-4DB9-BCD6-DCC317C31158}" srcOrd="0" destOrd="0" presId="urn:microsoft.com/office/officeart/2005/8/layout/hierarchy1"/>
    <dgm:cxn modelId="{B50100CE-2229-418F-8BBF-6E71FD9D18B7}" type="presOf" srcId="{ECFEFFF0-ABC4-431B-A77E-F1E5DA26E212}" destId="{463E56D9-6AD5-40CB-998C-660723BFA037}" srcOrd="0" destOrd="0" presId="urn:microsoft.com/office/officeart/2005/8/layout/hierarchy1"/>
    <dgm:cxn modelId="{BB552105-435B-4EFB-BB8D-EE9FCC996977}" srcId="{AA771796-F5C7-4E3F-8493-328319EEFB1B}" destId="{4D3B31AB-BB65-4335-84BC-4D43E8ABBF2C}" srcOrd="1" destOrd="0" parTransId="{6C6D0183-091A-4A9E-884A-BE05D9B49F60}" sibTransId="{445A794C-0ACC-4BC1-B87D-488E3312FD90}"/>
    <dgm:cxn modelId="{4A248D73-63AC-4D7F-9294-4EC4BF3045BD}" type="presOf" srcId="{88EE4C1A-0BA9-420D-A05F-B2CE6789DDC9}" destId="{C4D31548-FD8A-4342-8DAD-E1172174A9D4}" srcOrd="0" destOrd="0" presId="urn:microsoft.com/office/officeart/2005/8/layout/hierarchy1"/>
    <dgm:cxn modelId="{89CDE1E4-62D4-4093-A7F5-024DA5BABE46}" srcId="{915A73E8-6348-4121-85E5-25DC243FCC9A}" destId="{22F0ABD6-C136-46EE-B135-19F50D1204B5}" srcOrd="2" destOrd="0" parTransId="{39C4BD3F-5571-4B95-9941-C297611FDF36}" sibTransId="{41BD7F32-4E55-4006-83C8-068B06B9360C}"/>
    <dgm:cxn modelId="{CA67F4C0-B316-4F5E-AC1F-B2F59F82CD51}" type="presOf" srcId="{62CD4825-589B-4022-8F89-499DF06BC4B9}" destId="{04B95F92-7794-47B4-AE7E-7B9C8E185ABE}" srcOrd="0" destOrd="0" presId="urn:microsoft.com/office/officeart/2005/8/layout/hierarchy1"/>
    <dgm:cxn modelId="{D228093B-1007-4AC5-93CC-B2929AB012DE}" srcId="{AA771796-F5C7-4E3F-8493-328319EEFB1B}" destId="{CFC5D3D9-8AD2-4A57-84CF-3861E2E63286}" srcOrd="0" destOrd="0" parTransId="{E79A2F88-C313-4097-80D7-C651C103D866}" sibTransId="{EAEBB0C1-ABB0-428F-A7EB-D5AB1070A271}"/>
    <dgm:cxn modelId="{9EA8AAA0-6F18-4739-99C6-73C646451BDD}" type="presOf" srcId="{915A73E8-6348-4121-85E5-25DC243FCC9A}" destId="{F64BC66A-D1C7-48CB-9A96-B7846A47007F}" srcOrd="0" destOrd="0" presId="urn:microsoft.com/office/officeart/2005/8/layout/hierarchy1"/>
    <dgm:cxn modelId="{418D5B6C-6F2B-4EB2-92B0-98B2EADA3308}" srcId="{AD7E01BA-FC0F-44A6-B6CC-27760A95EE5E}" destId="{646E09F7-6C44-4B3E-9104-EBFEB811F3DB}" srcOrd="0" destOrd="0" parTransId="{88EE4C1A-0BA9-420D-A05F-B2CE6789DDC9}" sibTransId="{8688B3F6-D1AD-4155-BF52-6E8C961548AC}"/>
    <dgm:cxn modelId="{9C61EDBB-7142-4456-A0D5-3A2DE63A4401}" type="presOf" srcId="{F1FE879D-556B-4AE1-8585-D4C9100F2232}" destId="{38A6C15A-C089-4811-B25D-CC929012528B}" srcOrd="0" destOrd="0" presId="urn:microsoft.com/office/officeart/2005/8/layout/hierarchy1"/>
    <dgm:cxn modelId="{193B55F5-6845-400B-AED0-90C1EA019B19}" srcId="{22F0ABD6-C136-46EE-B135-19F50D1204B5}" destId="{FE0E7574-C2D1-436C-8386-354D16583613}" srcOrd="1" destOrd="0" parTransId="{C89905AB-1DFE-486C-A4C6-86766D6235A3}" sibTransId="{42FB53BC-E289-4A8A-835B-7783B8E58288}"/>
    <dgm:cxn modelId="{3DE489AF-C108-45D2-B94C-73C4D039CE94}" srcId="{96059245-A59A-4714-BB2D-AD1DAB7E2177}" destId="{915A73E8-6348-4121-85E5-25DC243FCC9A}" srcOrd="0" destOrd="0" parTransId="{99CB6DDF-06F7-4C0A-A07D-2B4384B94CE0}" sibTransId="{166308A8-C5AB-4DFE-95FF-6CAA51F8E2B4}"/>
    <dgm:cxn modelId="{3B32BBF0-18C3-4980-BA0C-3ACD52E66D05}" type="presOf" srcId="{B75603EE-1127-4880-A687-CDC069EE1D38}" destId="{F42A5D7B-1E00-48B8-9F70-812862016100}" srcOrd="0" destOrd="0" presId="urn:microsoft.com/office/officeart/2005/8/layout/hierarchy1"/>
    <dgm:cxn modelId="{D81B9F05-6143-4C5D-8791-81F3D055F41B}" srcId="{1F528815-849D-4CFB-9E2E-F847F23368ED}" destId="{BB0A9E05-8011-498D-A5F8-89568A907990}" srcOrd="0" destOrd="0" parTransId="{DD4AC1CE-AD21-4087-BCC8-8B2C02BF13DD}" sibTransId="{CFD42A5D-833B-4F1D-9E45-A0A1619B6316}"/>
    <dgm:cxn modelId="{BEC19335-1B5D-43F6-981A-E410B0A73462}" type="presOf" srcId="{6976899D-82D0-45E4-8310-3A889C14A172}" destId="{DB23E8CA-C836-49D6-96D8-E1C805FDA41A}" srcOrd="0" destOrd="0" presId="urn:microsoft.com/office/officeart/2005/8/layout/hierarchy1"/>
    <dgm:cxn modelId="{27D784E1-6702-4CE2-8326-8E12DFD248F8}" type="presOf" srcId="{EEB63C17-007B-4FFD-A862-15E78534AE1E}" destId="{FB6C86E6-BAB7-4774-BD96-7657213AF02F}" srcOrd="0" destOrd="0" presId="urn:microsoft.com/office/officeart/2005/8/layout/hierarchy1"/>
    <dgm:cxn modelId="{388E2200-6B01-4C18-8248-3912EA5DD8CD}" type="presOf" srcId="{39C4BD3F-5571-4B95-9941-C297611FDF36}" destId="{9409AE38-1705-405E-9D18-F42BC41F584C}" srcOrd="0" destOrd="0" presId="urn:microsoft.com/office/officeart/2005/8/layout/hierarchy1"/>
    <dgm:cxn modelId="{66B1F9A1-B0E5-4DFF-8F92-C982451C54B7}" type="presOf" srcId="{55853A47-F6BD-486C-80DE-DE6FDDC3CF33}" destId="{E835E211-4517-4D9A-850A-1D98AAEB0597}" srcOrd="0" destOrd="0" presId="urn:microsoft.com/office/officeart/2005/8/layout/hierarchy1"/>
    <dgm:cxn modelId="{C036443E-4641-4955-897B-14F9203184D2}" type="presOf" srcId="{CFC5D3D9-8AD2-4A57-84CF-3861E2E63286}" destId="{C830DEFF-1593-4250-8A89-067335407A4A}" srcOrd="0" destOrd="0" presId="urn:microsoft.com/office/officeart/2005/8/layout/hierarchy1"/>
    <dgm:cxn modelId="{FE2B0775-D187-4A09-8729-CE45EEB6750A}" type="presOf" srcId="{E79A2F88-C313-4097-80D7-C651C103D866}" destId="{1C5D88B9-3DD8-4FE6-831C-D1F7CCF8CF87}" srcOrd="0" destOrd="0" presId="urn:microsoft.com/office/officeart/2005/8/layout/hierarchy1"/>
    <dgm:cxn modelId="{379B7D97-4FA4-4AD4-98F7-29419A287182}" type="presOf" srcId="{1F528815-849D-4CFB-9E2E-F847F23368ED}" destId="{D030C9A3-66FA-4F32-904A-D00E79748900}" srcOrd="0" destOrd="0" presId="urn:microsoft.com/office/officeart/2005/8/layout/hierarchy1"/>
    <dgm:cxn modelId="{C3C97BA3-77BD-4EEF-8C9C-C515D94EDAED}" type="presOf" srcId="{0ABEBB5A-F262-4E74-9EE3-72EB51629E3C}" destId="{8D2F540D-C001-4D54-9E22-ABCC5A8C8A0D}" srcOrd="0" destOrd="0" presId="urn:microsoft.com/office/officeart/2005/8/layout/hierarchy1"/>
    <dgm:cxn modelId="{52D03DBE-FCC8-4C71-A214-F9BEBBF33907}" srcId="{AD7E01BA-FC0F-44A6-B6CC-27760A95EE5E}" destId="{C8240E7D-F484-457F-9794-661D3DBBF324}" srcOrd="1" destOrd="0" parTransId="{592BE511-1980-4221-BF04-83D0C48B7ADF}" sibTransId="{23CCAD7A-33BA-4D44-9053-D83A636787B1}"/>
    <dgm:cxn modelId="{4EB385B7-ECA2-4AE9-A31B-2F3BACC056EB}" type="presOf" srcId="{6C6D0183-091A-4A9E-884A-BE05D9B49F60}" destId="{0F73CDFA-D214-4C53-A947-B97BF05BC41C}" srcOrd="0" destOrd="0" presId="urn:microsoft.com/office/officeart/2005/8/layout/hierarchy1"/>
    <dgm:cxn modelId="{B8D3205F-1A45-4593-9ABC-DA3C3AA957AF}" type="presOf" srcId="{AD7E01BA-FC0F-44A6-B6CC-27760A95EE5E}" destId="{152DF34D-8E10-465F-91A3-DCD4D5721CDC}" srcOrd="0" destOrd="0" presId="urn:microsoft.com/office/officeart/2005/8/layout/hierarchy1"/>
    <dgm:cxn modelId="{F6EAF04B-07A1-4919-8A52-B947C8CB72A2}" type="presOf" srcId="{BB0A9E05-8011-498D-A5F8-89568A907990}" destId="{AF59317B-960B-4C45-8066-5D82B33758CF}" srcOrd="0" destOrd="0" presId="urn:microsoft.com/office/officeart/2005/8/layout/hierarchy1"/>
    <dgm:cxn modelId="{AAD32BE4-912D-42ED-B0AD-7D5461E36764}" type="presOf" srcId="{C8240E7D-F484-457F-9794-661D3DBBF324}" destId="{153F75D2-F703-45D2-B3CF-49F4556E3D9A}" srcOrd="0" destOrd="0" presId="urn:microsoft.com/office/officeart/2005/8/layout/hierarchy1"/>
    <dgm:cxn modelId="{2EE275C5-98A1-4210-9ED9-F2EDC09E0074}" type="presOf" srcId="{22F0ABD6-C136-46EE-B135-19F50D1204B5}" destId="{3BF0265A-B5CF-4A96-AF4D-6C4E81674E2A}" srcOrd="0" destOrd="0" presId="urn:microsoft.com/office/officeart/2005/8/layout/hierarchy1"/>
    <dgm:cxn modelId="{5D2BB6B1-EDC0-4506-B8A8-11FDA27E6D55}" srcId="{57E171FD-33E8-4A75-A60B-155DC491A535}" destId="{55853A47-F6BD-486C-80DE-DE6FDDC3CF33}" srcOrd="1" destOrd="0" parTransId="{EEB63C17-007B-4FFD-A862-15E78534AE1E}" sibTransId="{AB20B732-2B7D-45E8-A4F6-BBAFF0CF85A4}"/>
    <dgm:cxn modelId="{48054EB5-2553-4509-8AB4-692096F4E23A}" type="presOf" srcId="{592BE511-1980-4221-BF04-83D0C48B7ADF}" destId="{E8247678-B289-44B6-BF81-88CD148A0304}" srcOrd="0" destOrd="0" presId="urn:microsoft.com/office/officeart/2005/8/layout/hierarchy1"/>
    <dgm:cxn modelId="{4DA67CAF-A985-4282-B4D8-917C7825EC3A}" srcId="{57E171FD-33E8-4A75-A60B-155DC491A535}" destId="{AA771796-F5C7-4E3F-8493-328319EEFB1B}" srcOrd="0" destOrd="0" parTransId="{BD0D373F-50E3-4F76-AB4D-7CCF97F7D97D}" sibTransId="{3A44F51B-2443-4903-B673-7637263E0F23}"/>
    <dgm:cxn modelId="{B1DD0E80-0BB3-4069-BE1F-A7C2A17AC600}" type="presOf" srcId="{76B6777E-618A-4E79-A14E-793B7A6CC72E}" destId="{18BF0DA1-308D-4A56-B5E0-98B7FC9FF1C2}" srcOrd="0" destOrd="0" presId="urn:microsoft.com/office/officeart/2005/8/layout/hierarchy1"/>
    <dgm:cxn modelId="{A016BF0D-EB68-4FC6-9F95-B14174C0BE81}" type="presOf" srcId="{7E991D4F-161B-4AE0-B2E3-CB6C00E79B6D}" destId="{7079D696-6541-4C9E-A83B-9B59FFE6A4CB}" srcOrd="0" destOrd="0" presId="urn:microsoft.com/office/officeart/2005/8/layout/hierarchy1"/>
    <dgm:cxn modelId="{2A7BBF82-3303-4790-839D-D02BF84BEE9B}" type="presOf" srcId="{57E171FD-33E8-4A75-A60B-155DC491A535}" destId="{4F39A019-0A33-4531-9796-36D6DDCB1352}" srcOrd="0" destOrd="0" presId="urn:microsoft.com/office/officeart/2005/8/layout/hierarchy1"/>
    <dgm:cxn modelId="{731255D9-A174-4371-A77A-F4962882C80C}" srcId="{22F0ABD6-C136-46EE-B135-19F50D1204B5}" destId="{0ABEBB5A-F262-4E74-9EE3-72EB51629E3C}" srcOrd="0" destOrd="0" parTransId="{B75603EE-1127-4880-A687-CDC069EE1D38}" sibTransId="{13E0A70F-93AF-4AA0-8F38-BB189A49A0B1}"/>
    <dgm:cxn modelId="{5AE217F6-DEEB-4C9D-AC1F-5826AF2FF4A7}" type="presOf" srcId="{646E09F7-6C44-4B3E-9104-EBFEB811F3DB}" destId="{B61E06A4-EC32-4D49-9320-1449B455B09B}" srcOrd="0" destOrd="0" presId="urn:microsoft.com/office/officeart/2005/8/layout/hierarchy1"/>
    <dgm:cxn modelId="{B83835C7-FAFA-4BD2-AE2A-280F3C3C4859}" srcId="{1F528815-849D-4CFB-9E2E-F847F23368ED}" destId="{57E171FD-33E8-4A75-A60B-155DC491A535}" srcOrd="1" destOrd="0" parTransId="{D522D726-C41A-4F20-A6C4-47FA7B7AA2E1}" sibTransId="{C06A346A-1633-4745-8E78-103EBA776020}"/>
    <dgm:cxn modelId="{3306EB3B-8457-4C29-BBAB-69681BCBBEDC}" type="presOf" srcId="{D522D726-C41A-4F20-A6C4-47FA7B7AA2E1}" destId="{22B548F0-A3DD-4D14-89D1-6BC9E23D6CB4}" srcOrd="0" destOrd="0" presId="urn:microsoft.com/office/officeart/2005/8/layout/hierarchy1"/>
    <dgm:cxn modelId="{33D95E64-06FC-47AB-B6DB-54B3CD4C53C6}" srcId="{C8240E7D-F484-457F-9794-661D3DBBF324}" destId="{62CD4825-589B-4022-8F89-499DF06BC4B9}" srcOrd="0" destOrd="0" parTransId="{76B6777E-618A-4E79-A14E-793B7A6CC72E}" sibTransId="{EF567B6C-EBD7-4325-9A9A-E1462FAF917E}"/>
    <dgm:cxn modelId="{BF9BE45E-DB09-4CCB-9980-FD3B757D9F97}" srcId="{915A73E8-6348-4121-85E5-25DC243FCC9A}" destId="{1F528815-849D-4CFB-9E2E-F847F23368ED}" srcOrd="1" destOrd="0" parTransId="{7E991D4F-161B-4AE0-B2E3-CB6C00E79B6D}" sibTransId="{27602111-C138-4F1B-B383-6CCA3D5347BE}"/>
    <dgm:cxn modelId="{7E36A80E-AF03-4335-8B9C-35DA6BDC4FD3}" srcId="{915A73E8-6348-4121-85E5-25DC243FCC9A}" destId="{AD7E01BA-FC0F-44A6-B6CC-27760A95EE5E}" srcOrd="0" destOrd="0" parTransId="{6976899D-82D0-45E4-8310-3A889C14A172}" sibTransId="{2C405980-C1D0-4EAC-BFC7-9D5BD566C2A3}"/>
    <dgm:cxn modelId="{AFAD50F5-CBBA-4FDA-B9D1-E19018272683}" type="presOf" srcId="{FE0E7574-C2D1-436C-8386-354D16583613}" destId="{126FB43B-8A8F-4FBF-BBFA-8B9B740340B6}" srcOrd="0" destOrd="0" presId="urn:microsoft.com/office/officeart/2005/8/layout/hierarchy1"/>
    <dgm:cxn modelId="{D75DD008-72F5-41AB-A525-74CBAD16A21F}" type="presOf" srcId="{C89905AB-1DFE-486C-A4C6-86766D6235A3}" destId="{3E701391-1596-4EC1-96C5-B38B63937FDD}" srcOrd="0" destOrd="0" presId="urn:microsoft.com/office/officeart/2005/8/layout/hierarchy1"/>
    <dgm:cxn modelId="{FD2680F1-09EB-404F-9E4F-B837C38594DC}" type="presOf" srcId="{AA771796-F5C7-4E3F-8493-328319EEFB1B}" destId="{1324DDFB-386E-412F-97D4-818C13B67905}" srcOrd="0" destOrd="0" presId="urn:microsoft.com/office/officeart/2005/8/layout/hierarchy1"/>
    <dgm:cxn modelId="{F673D3F5-BD02-4D86-903F-EE7969944095}" type="presOf" srcId="{96059245-A59A-4714-BB2D-AD1DAB7E2177}" destId="{9305C092-7127-4E15-9AB0-94370E828EB7}" srcOrd="0" destOrd="0" presId="urn:microsoft.com/office/officeart/2005/8/layout/hierarchy1"/>
    <dgm:cxn modelId="{D7EACF8E-83AD-469C-8D7D-03C60082B9A2}" srcId="{C8240E7D-F484-457F-9794-661D3DBBF324}" destId="{F1FE879D-556B-4AE1-8585-D4C9100F2232}" srcOrd="1" destOrd="0" parTransId="{ECFEFFF0-ABC4-431B-A77E-F1E5DA26E212}" sibTransId="{55B891D2-0658-4931-AF7B-F745F9D1422B}"/>
    <dgm:cxn modelId="{E8E4A64D-FF2B-41C1-80BF-6701FF66980D}" type="presParOf" srcId="{9305C092-7127-4E15-9AB0-94370E828EB7}" destId="{AFF44FFA-A6C3-43F0-9815-BE79259477E3}" srcOrd="0" destOrd="0" presId="urn:microsoft.com/office/officeart/2005/8/layout/hierarchy1"/>
    <dgm:cxn modelId="{2AA4EB10-88A5-4A6B-AA1F-4EA01B9532B6}" type="presParOf" srcId="{AFF44FFA-A6C3-43F0-9815-BE79259477E3}" destId="{9286BED8-9ECA-4D0A-9382-0708E02A71FF}" srcOrd="0" destOrd="0" presId="urn:microsoft.com/office/officeart/2005/8/layout/hierarchy1"/>
    <dgm:cxn modelId="{1AC42C22-0E38-4BDC-ABA0-F84036B058CA}" type="presParOf" srcId="{9286BED8-9ECA-4D0A-9382-0708E02A71FF}" destId="{3A9365C0-2C1D-4FBB-BD82-B912AA71F007}" srcOrd="0" destOrd="0" presId="urn:microsoft.com/office/officeart/2005/8/layout/hierarchy1"/>
    <dgm:cxn modelId="{58DF492C-034F-4B0C-95E3-8CCD7EC5B228}" type="presParOf" srcId="{9286BED8-9ECA-4D0A-9382-0708E02A71FF}" destId="{F64BC66A-D1C7-48CB-9A96-B7846A47007F}" srcOrd="1" destOrd="0" presId="urn:microsoft.com/office/officeart/2005/8/layout/hierarchy1"/>
    <dgm:cxn modelId="{9957B929-C54A-4DC5-9F0E-C4B6BEC30296}" type="presParOf" srcId="{AFF44FFA-A6C3-43F0-9815-BE79259477E3}" destId="{B3E8C731-A16F-488D-91D9-4660CEAE4A83}" srcOrd="1" destOrd="0" presId="urn:microsoft.com/office/officeart/2005/8/layout/hierarchy1"/>
    <dgm:cxn modelId="{D429717A-D3E8-4578-BA24-A9947DB10DD8}" type="presParOf" srcId="{B3E8C731-A16F-488D-91D9-4660CEAE4A83}" destId="{DB23E8CA-C836-49D6-96D8-E1C805FDA41A}" srcOrd="0" destOrd="0" presId="urn:microsoft.com/office/officeart/2005/8/layout/hierarchy1"/>
    <dgm:cxn modelId="{BA9EC105-F4CB-4D8E-ADB8-7D45AB277A00}" type="presParOf" srcId="{B3E8C731-A16F-488D-91D9-4660CEAE4A83}" destId="{B7C3DA15-3CC1-4B8D-9826-51E61B7DE19C}" srcOrd="1" destOrd="0" presId="urn:microsoft.com/office/officeart/2005/8/layout/hierarchy1"/>
    <dgm:cxn modelId="{4E265DFF-4362-4F3D-B100-5855787A7403}" type="presParOf" srcId="{B7C3DA15-3CC1-4B8D-9826-51E61B7DE19C}" destId="{AF888CF2-CC7A-4F3C-8789-3DD97B1AFA36}" srcOrd="0" destOrd="0" presId="urn:microsoft.com/office/officeart/2005/8/layout/hierarchy1"/>
    <dgm:cxn modelId="{35519188-A8EE-4E05-85D7-197A02498235}" type="presParOf" srcId="{AF888CF2-CC7A-4F3C-8789-3DD97B1AFA36}" destId="{C6850C65-C2C7-45D5-A1B9-A0416EBBD9CE}" srcOrd="0" destOrd="0" presId="urn:microsoft.com/office/officeart/2005/8/layout/hierarchy1"/>
    <dgm:cxn modelId="{3EBC9B6D-6254-40E8-99E3-E39DE0E28532}" type="presParOf" srcId="{AF888CF2-CC7A-4F3C-8789-3DD97B1AFA36}" destId="{152DF34D-8E10-465F-91A3-DCD4D5721CDC}" srcOrd="1" destOrd="0" presId="urn:microsoft.com/office/officeart/2005/8/layout/hierarchy1"/>
    <dgm:cxn modelId="{F572E56F-C048-4D4C-A0A9-2D405D4A3E9C}" type="presParOf" srcId="{B7C3DA15-3CC1-4B8D-9826-51E61B7DE19C}" destId="{6C0410C8-D256-4F71-875B-8AD8C826DACE}" srcOrd="1" destOrd="0" presId="urn:microsoft.com/office/officeart/2005/8/layout/hierarchy1"/>
    <dgm:cxn modelId="{ED41DD21-1440-40A7-9887-D50061FA0C04}" type="presParOf" srcId="{6C0410C8-D256-4F71-875B-8AD8C826DACE}" destId="{C4D31548-FD8A-4342-8DAD-E1172174A9D4}" srcOrd="0" destOrd="0" presId="urn:microsoft.com/office/officeart/2005/8/layout/hierarchy1"/>
    <dgm:cxn modelId="{C7A97272-2B59-47B4-B5E0-2D9F06D38140}" type="presParOf" srcId="{6C0410C8-D256-4F71-875B-8AD8C826DACE}" destId="{C0E332E0-DFB4-4CF4-A0B4-46E91E003EF3}" srcOrd="1" destOrd="0" presId="urn:microsoft.com/office/officeart/2005/8/layout/hierarchy1"/>
    <dgm:cxn modelId="{4812D923-C151-48E4-83B7-E1062FDD19BC}" type="presParOf" srcId="{C0E332E0-DFB4-4CF4-A0B4-46E91E003EF3}" destId="{09EF6BAC-6D25-4F6C-B451-95B19814008F}" srcOrd="0" destOrd="0" presId="urn:microsoft.com/office/officeart/2005/8/layout/hierarchy1"/>
    <dgm:cxn modelId="{FE8D8D97-C368-4E84-A16C-3D8038257B88}" type="presParOf" srcId="{09EF6BAC-6D25-4F6C-B451-95B19814008F}" destId="{9495DAF7-E6B3-4F65-B815-B0D5350BE16E}" srcOrd="0" destOrd="0" presId="urn:microsoft.com/office/officeart/2005/8/layout/hierarchy1"/>
    <dgm:cxn modelId="{47B6DB7D-B8A2-4663-BE31-0BAD4E72359C}" type="presParOf" srcId="{09EF6BAC-6D25-4F6C-B451-95B19814008F}" destId="{B61E06A4-EC32-4D49-9320-1449B455B09B}" srcOrd="1" destOrd="0" presId="urn:microsoft.com/office/officeart/2005/8/layout/hierarchy1"/>
    <dgm:cxn modelId="{51C6F12E-D2F6-40B8-BBBB-B084E1418A03}" type="presParOf" srcId="{C0E332E0-DFB4-4CF4-A0B4-46E91E003EF3}" destId="{585EB885-F308-4933-8D32-5F57A3FF0932}" srcOrd="1" destOrd="0" presId="urn:microsoft.com/office/officeart/2005/8/layout/hierarchy1"/>
    <dgm:cxn modelId="{868FB76C-1CF2-46E8-B7C9-8A4375E0F45D}" type="presParOf" srcId="{6C0410C8-D256-4F71-875B-8AD8C826DACE}" destId="{E8247678-B289-44B6-BF81-88CD148A0304}" srcOrd="2" destOrd="0" presId="urn:microsoft.com/office/officeart/2005/8/layout/hierarchy1"/>
    <dgm:cxn modelId="{662CB374-6D1E-4991-82AD-2D86690C9FD9}" type="presParOf" srcId="{6C0410C8-D256-4F71-875B-8AD8C826DACE}" destId="{0D78B247-1F47-4439-A5CE-BCF80A9CB417}" srcOrd="3" destOrd="0" presId="urn:microsoft.com/office/officeart/2005/8/layout/hierarchy1"/>
    <dgm:cxn modelId="{4441A1FA-0030-4B31-A978-78F55813126D}" type="presParOf" srcId="{0D78B247-1F47-4439-A5CE-BCF80A9CB417}" destId="{96574763-52EF-4E16-B706-482D6B0FDFDA}" srcOrd="0" destOrd="0" presId="urn:microsoft.com/office/officeart/2005/8/layout/hierarchy1"/>
    <dgm:cxn modelId="{54ECEBF9-7FFA-4375-B48C-2AFDF042EF06}" type="presParOf" srcId="{96574763-52EF-4E16-B706-482D6B0FDFDA}" destId="{67D9D036-7D9F-4557-B730-B4652E457BAD}" srcOrd="0" destOrd="0" presId="urn:microsoft.com/office/officeart/2005/8/layout/hierarchy1"/>
    <dgm:cxn modelId="{C7B3BD51-FAE0-4EAA-BA28-01ADE9ADF6E5}" type="presParOf" srcId="{96574763-52EF-4E16-B706-482D6B0FDFDA}" destId="{153F75D2-F703-45D2-B3CF-49F4556E3D9A}" srcOrd="1" destOrd="0" presId="urn:microsoft.com/office/officeart/2005/8/layout/hierarchy1"/>
    <dgm:cxn modelId="{58388527-4258-47F9-9B01-47D98B86617B}" type="presParOf" srcId="{0D78B247-1F47-4439-A5CE-BCF80A9CB417}" destId="{8C28D7CF-6904-4151-BBC9-2F62627C40E4}" srcOrd="1" destOrd="0" presId="urn:microsoft.com/office/officeart/2005/8/layout/hierarchy1"/>
    <dgm:cxn modelId="{E256750A-CB75-405E-AEA9-39E706E0CB20}" type="presParOf" srcId="{8C28D7CF-6904-4151-BBC9-2F62627C40E4}" destId="{18BF0DA1-308D-4A56-B5E0-98B7FC9FF1C2}" srcOrd="0" destOrd="0" presId="urn:microsoft.com/office/officeart/2005/8/layout/hierarchy1"/>
    <dgm:cxn modelId="{37093A0F-6720-44B8-B6BF-2FD788CFE699}" type="presParOf" srcId="{8C28D7CF-6904-4151-BBC9-2F62627C40E4}" destId="{5EA65C17-CD4B-4715-B63B-316E91F2666E}" srcOrd="1" destOrd="0" presId="urn:microsoft.com/office/officeart/2005/8/layout/hierarchy1"/>
    <dgm:cxn modelId="{39877AA2-48CC-4287-8EF7-170ADEA700D7}" type="presParOf" srcId="{5EA65C17-CD4B-4715-B63B-316E91F2666E}" destId="{01D5CB8D-C05A-4129-A2AD-E3D9C8C92578}" srcOrd="0" destOrd="0" presId="urn:microsoft.com/office/officeart/2005/8/layout/hierarchy1"/>
    <dgm:cxn modelId="{99C0B35A-B5EF-4A50-B340-B9D3D937002E}" type="presParOf" srcId="{01D5CB8D-C05A-4129-A2AD-E3D9C8C92578}" destId="{CD6AAB4B-A779-4877-B8FB-F671EF3B6B5E}" srcOrd="0" destOrd="0" presId="urn:microsoft.com/office/officeart/2005/8/layout/hierarchy1"/>
    <dgm:cxn modelId="{18398163-D82C-40C6-8990-DFD15BA9D0F1}" type="presParOf" srcId="{01D5CB8D-C05A-4129-A2AD-E3D9C8C92578}" destId="{04B95F92-7794-47B4-AE7E-7B9C8E185ABE}" srcOrd="1" destOrd="0" presId="urn:microsoft.com/office/officeart/2005/8/layout/hierarchy1"/>
    <dgm:cxn modelId="{54F79C23-4B1F-4B39-A9B4-0871BF3BF381}" type="presParOf" srcId="{5EA65C17-CD4B-4715-B63B-316E91F2666E}" destId="{2423C1C5-789A-4011-9F11-9AFD5AF32975}" srcOrd="1" destOrd="0" presId="urn:microsoft.com/office/officeart/2005/8/layout/hierarchy1"/>
    <dgm:cxn modelId="{966845EB-CCE3-47BD-BBD9-EDC15819486D}" type="presParOf" srcId="{8C28D7CF-6904-4151-BBC9-2F62627C40E4}" destId="{463E56D9-6AD5-40CB-998C-660723BFA037}" srcOrd="2" destOrd="0" presId="urn:microsoft.com/office/officeart/2005/8/layout/hierarchy1"/>
    <dgm:cxn modelId="{12E30384-C0DC-45BE-BEAD-9C55BBFF6C18}" type="presParOf" srcId="{8C28D7CF-6904-4151-BBC9-2F62627C40E4}" destId="{CDABE303-6224-4AD3-A1E0-CDE01F3EAEB8}" srcOrd="3" destOrd="0" presId="urn:microsoft.com/office/officeart/2005/8/layout/hierarchy1"/>
    <dgm:cxn modelId="{B3416B2E-C9DF-4A71-AC8A-6FBB7B53AA11}" type="presParOf" srcId="{CDABE303-6224-4AD3-A1E0-CDE01F3EAEB8}" destId="{2CF250B2-72E8-4CDC-BE7C-84617A5A5386}" srcOrd="0" destOrd="0" presId="urn:microsoft.com/office/officeart/2005/8/layout/hierarchy1"/>
    <dgm:cxn modelId="{03244559-9519-48E2-8692-7C86E340E70B}" type="presParOf" srcId="{2CF250B2-72E8-4CDC-BE7C-84617A5A5386}" destId="{95C7315D-AB76-4314-84DE-615E1606CAEC}" srcOrd="0" destOrd="0" presId="urn:microsoft.com/office/officeart/2005/8/layout/hierarchy1"/>
    <dgm:cxn modelId="{4B9FD7BD-7D37-470E-A1CB-30099C965FCC}" type="presParOf" srcId="{2CF250B2-72E8-4CDC-BE7C-84617A5A5386}" destId="{38A6C15A-C089-4811-B25D-CC929012528B}" srcOrd="1" destOrd="0" presId="urn:microsoft.com/office/officeart/2005/8/layout/hierarchy1"/>
    <dgm:cxn modelId="{D9B8CAF7-51F0-4D5A-B58C-AB2AD89C6B6C}" type="presParOf" srcId="{CDABE303-6224-4AD3-A1E0-CDE01F3EAEB8}" destId="{55A40105-5D6E-4E80-BA32-6C1C2B8916B8}" srcOrd="1" destOrd="0" presId="urn:microsoft.com/office/officeart/2005/8/layout/hierarchy1"/>
    <dgm:cxn modelId="{DD7D983A-AB36-470B-856E-A9AD92369D59}" type="presParOf" srcId="{B3E8C731-A16F-488D-91D9-4660CEAE4A83}" destId="{7079D696-6541-4C9E-A83B-9B59FFE6A4CB}" srcOrd="2" destOrd="0" presId="urn:microsoft.com/office/officeart/2005/8/layout/hierarchy1"/>
    <dgm:cxn modelId="{ED6EA18B-8B0A-4232-AFC3-AE04FB94BB11}" type="presParOf" srcId="{B3E8C731-A16F-488D-91D9-4660CEAE4A83}" destId="{05A6A1C2-B0B8-4CF4-8922-6ADBD6A9FBF4}" srcOrd="3" destOrd="0" presId="urn:microsoft.com/office/officeart/2005/8/layout/hierarchy1"/>
    <dgm:cxn modelId="{25ED7A37-B8F4-4283-AFEF-37BABA7C5621}" type="presParOf" srcId="{05A6A1C2-B0B8-4CF4-8922-6ADBD6A9FBF4}" destId="{CE894D06-CCFC-4D77-B98A-058E8FA96664}" srcOrd="0" destOrd="0" presId="urn:microsoft.com/office/officeart/2005/8/layout/hierarchy1"/>
    <dgm:cxn modelId="{6F2C4CAB-F82A-498E-BD79-060FC1C14EBF}" type="presParOf" srcId="{CE894D06-CCFC-4D77-B98A-058E8FA96664}" destId="{833C6E2D-E765-4720-94F7-DDDB66CA8433}" srcOrd="0" destOrd="0" presId="urn:microsoft.com/office/officeart/2005/8/layout/hierarchy1"/>
    <dgm:cxn modelId="{6F4D9D7B-91E0-4988-9C16-6EC8C4DA8B76}" type="presParOf" srcId="{CE894D06-CCFC-4D77-B98A-058E8FA96664}" destId="{D030C9A3-66FA-4F32-904A-D00E79748900}" srcOrd="1" destOrd="0" presId="urn:microsoft.com/office/officeart/2005/8/layout/hierarchy1"/>
    <dgm:cxn modelId="{7DEE4894-95DD-48BB-934E-52A29F8BE674}" type="presParOf" srcId="{05A6A1C2-B0B8-4CF4-8922-6ADBD6A9FBF4}" destId="{A3E00513-1786-4AD3-B201-C5B0AD40DB38}" srcOrd="1" destOrd="0" presId="urn:microsoft.com/office/officeart/2005/8/layout/hierarchy1"/>
    <dgm:cxn modelId="{80AFEF3E-5AEE-4176-8C38-6A2FC81C2884}" type="presParOf" srcId="{A3E00513-1786-4AD3-B201-C5B0AD40DB38}" destId="{B61DC38A-96BE-4C25-9C03-B23E77ABF05B}" srcOrd="0" destOrd="0" presId="urn:microsoft.com/office/officeart/2005/8/layout/hierarchy1"/>
    <dgm:cxn modelId="{5D27D43A-995C-469F-B162-3D54E3040F2F}" type="presParOf" srcId="{A3E00513-1786-4AD3-B201-C5B0AD40DB38}" destId="{A500B098-1985-4E13-9103-ACB18D57F2D9}" srcOrd="1" destOrd="0" presId="urn:microsoft.com/office/officeart/2005/8/layout/hierarchy1"/>
    <dgm:cxn modelId="{21C56666-331C-4234-BACE-A2082324DA14}" type="presParOf" srcId="{A500B098-1985-4E13-9103-ACB18D57F2D9}" destId="{FB10DBD0-32D3-4362-8793-51B800D1546F}" srcOrd="0" destOrd="0" presId="urn:microsoft.com/office/officeart/2005/8/layout/hierarchy1"/>
    <dgm:cxn modelId="{A760876C-965B-4025-97C2-737DC1EAA9D2}" type="presParOf" srcId="{FB10DBD0-32D3-4362-8793-51B800D1546F}" destId="{C56812D0-A6C0-4AF9-B6CF-54188E1728FF}" srcOrd="0" destOrd="0" presId="urn:microsoft.com/office/officeart/2005/8/layout/hierarchy1"/>
    <dgm:cxn modelId="{200A7ECA-2600-4A22-86FE-2CCD6DABB2B2}" type="presParOf" srcId="{FB10DBD0-32D3-4362-8793-51B800D1546F}" destId="{AF59317B-960B-4C45-8066-5D82B33758CF}" srcOrd="1" destOrd="0" presId="urn:microsoft.com/office/officeart/2005/8/layout/hierarchy1"/>
    <dgm:cxn modelId="{E41BA3BC-2F97-4EC5-9EEA-1279C6B690E7}" type="presParOf" srcId="{A500B098-1985-4E13-9103-ACB18D57F2D9}" destId="{7DEC091A-875E-43EF-A450-1311B82A8B43}" srcOrd="1" destOrd="0" presId="urn:microsoft.com/office/officeart/2005/8/layout/hierarchy1"/>
    <dgm:cxn modelId="{8D2C45A6-0F2A-4AB6-A96C-0DBB6186A42B}" type="presParOf" srcId="{A3E00513-1786-4AD3-B201-C5B0AD40DB38}" destId="{22B548F0-A3DD-4D14-89D1-6BC9E23D6CB4}" srcOrd="2" destOrd="0" presId="urn:microsoft.com/office/officeart/2005/8/layout/hierarchy1"/>
    <dgm:cxn modelId="{93A8FB59-EA82-4296-8F29-E31971391F0D}" type="presParOf" srcId="{A3E00513-1786-4AD3-B201-C5B0AD40DB38}" destId="{B941DA83-E4B6-41AF-AD29-F1573A2F62FA}" srcOrd="3" destOrd="0" presId="urn:microsoft.com/office/officeart/2005/8/layout/hierarchy1"/>
    <dgm:cxn modelId="{AB3B03AE-58A4-417A-8E20-5182A6C5D769}" type="presParOf" srcId="{B941DA83-E4B6-41AF-AD29-F1573A2F62FA}" destId="{8D69E849-2BD6-400E-8E5C-F698F4045AD0}" srcOrd="0" destOrd="0" presId="urn:microsoft.com/office/officeart/2005/8/layout/hierarchy1"/>
    <dgm:cxn modelId="{2939CE65-7965-4338-9EE6-B54A15DB6BE5}" type="presParOf" srcId="{8D69E849-2BD6-400E-8E5C-F698F4045AD0}" destId="{E98C5B7C-D3B1-4745-B10D-35B2CEF2A367}" srcOrd="0" destOrd="0" presId="urn:microsoft.com/office/officeart/2005/8/layout/hierarchy1"/>
    <dgm:cxn modelId="{B71F180D-8A5D-4B0B-B315-7495A89CE4B4}" type="presParOf" srcId="{8D69E849-2BD6-400E-8E5C-F698F4045AD0}" destId="{4F39A019-0A33-4531-9796-36D6DDCB1352}" srcOrd="1" destOrd="0" presId="urn:microsoft.com/office/officeart/2005/8/layout/hierarchy1"/>
    <dgm:cxn modelId="{0D2D035F-FC0A-4E9A-8395-E66A9AC2E685}" type="presParOf" srcId="{B941DA83-E4B6-41AF-AD29-F1573A2F62FA}" destId="{E42F8D23-4E03-4C26-B799-48DF8BC3EBCB}" srcOrd="1" destOrd="0" presId="urn:microsoft.com/office/officeart/2005/8/layout/hierarchy1"/>
    <dgm:cxn modelId="{306025BB-EBEB-4CE3-B2C2-2A3ECEE427F6}" type="presParOf" srcId="{E42F8D23-4E03-4C26-B799-48DF8BC3EBCB}" destId="{E5DA71DA-B1E3-4DB9-BCD6-DCC317C31158}" srcOrd="0" destOrd="0" presId="urn:microsoft.com/office/officeart/2005/8/layout/hierarchy1"/>
    <dgm:cxn modelId="{2F69BFD4-F6E8-47F9-A8E6-927E338D8739}" type="presParOf" srcId="{E42F8D23-4E03-4C26-B799-48DF8BC3EBCB}" destId="{A871B262-EAED-4C88-A8A0-0F8301DC3DCB}" srcOrd="1" destOrd="0" presId="urn:microsoft.com/office/officeart/2005/8/layout/hierarchy1"/>
    <dgm:cxn modelId="{0F88D55C-C99D-49AC-A587-40FF27E0B60C}" type="presParOf" srcId="{A871B262-EAED-4C88-A8A0-0F8301DC3DCB}" destId="{501F7F17-CB13-46D5-A152-5C54E1EA9E7D}" srcOrd="0" destOrd="0" presId="urn:microsoft.com/office/officeart/2005/8/layout/hierarchy1"/>
    <dgm:cxn modelId="{252EF9E7-5BB4-4A8C-90B2-CFDDB5AF50FD}" type="presParOf" srcId="{501F7F17-CB13-46D5-A152-5C54E1EA9E7D}" destId="{C009D8ED-B64C-461B-82F5-37AE4DD428BA}" srcOrd="0" destOrd="0" presId="urn:microsoft.com/office/officeart/2005/8/layout/hierarchy1"/>
    <dgm:cxn modelId="{EB068021-AB53-4B5F-8A08-69944A70AE9A}" type="presParOf" srcId="{501F7F17-CB13-46D5-A152-5C54E1EA9E7D}" destId="{1324DDFB-386E-412F-97D4-818C13B67905}" srcOrd="1" destOrd="0" presId="urn:microsoft.com/office/officeart/2005/8/layout/hierarchy1"/>
    <dgm:cxn modelId="{EE07D040-9479-4088-B90C-CEEC1F897027}" type="presParOf" srcId="{A871B262-EAED-4C88-A8A0-0F8301DC3DCB}" destId="{856648C1-E907-4DF5-AB31-E679E0666848}" srcOrd="1" destOrd="0" presId="urn:microsoft.com/office/officeart/2005/8/layout/hierarchy1"/>
    <dgm:cxn modelId="{569A5FDB-CDCC-4DFC-AB1D-D118E7AF95DC}" type="presParOf" srcId="{856648C1-E907-4DF5-AB31-E679E0666848}" destId="{1C5D88B9-3DD8-4FE6-831C-D1F7CCF8CF87}" srcOrd="0" destOrd="0" presId="urn:microsoft.com/office/officeart/2005/8/layout/hierarchy1"/>
    <dgm:cxn modelId="{C4173C5B-AD39-4FAF-8214-6081C96510DB}" type="presParOf" srcId="{856648C1-E907-4DF5-AB31-E679E0666848}" destId="{71686CCE-274D-4E6C-B824-2F4C42D93BA3}" srcOrd="1" destOrd="0" presId="urn:microsoft.com/office/officeart/2005/8/layout/hierarchy1"/>
    <dgm:cxn modelId="{1F547CDA-AB87-48DF-AE8F-764F22B09195}" type="presParOf" srcId="{71686CCE-274D-4E6C-B824-2F4C42D93BA3}" destId="{7F0DE98B-6429-4341-8DF5-6B4462A9DA53}" srcOrd="0" destOrd="0" presId="urn:microsoft.com/office/officeart/2005/8/layout/hierarchy1"/>
    <dgm:cxn modelId="{7612E74E-8702-4EE7-B420-D0243B5FBDD0}" type="presParOf" srcId="{7F0DE98B-6429-4341-8DF5-6B4462A9DA53}" destId="{A85C8851-DCBE-440F-BD3F-A760441858E8}" srcOrd="0" destOrd="0" presId="urn:microsoft.com/office/officeart/2005/8/layout/hierarchy1"/>
    <dgm:cxn modelId="{05B5AFE1-D047-46A7-9250-0D6E84B0CD66}" type="presParOf" srcId="{7F0DE98B-6429-4341-8DF5-6B4462A9DA53}" destId="{C830DEFF-1593-4250-8A89-067335407A4A}" srcOrd="1" destOrd="0" presId="urn:microsoft.com/office/officeart/2005/8/layout/hierarchy1"/>
    <dgm:cxn modelId="{0534621D-D9BA-4E56-A575-6CDD874AE66E}" type="presParOf" srcId="{71686CCE-274D-4E6C-B824-2F4C42D93BA3}" destId="{8E570982-0230-43D8-85FE-FDD803F4976B}" srcOrd="1" destOrd="0" presId="urn:microsoft.com/office/officeart/2005/8/layout/hierarchy1"/>
    <dgm:cxn modelId="{80825FEC-BFB6-4E45-A604-3D3473F57C85}" type="presParOf" srcId="{856648C1-E907-4DF5-AB31-E679E0666848}" destId="{0F73CDFA-D214-4C53-A947-B97BF05BC41C}" srcOrd="2" destOrd="0" presId="urn:microsoft.com/office/officeart/2005/8/layout/hierarchy1"/>
    <dgm:cxn modelId="{F172EF06-D1C4-4F4E-AFCE-B644C97060D2}" type="presParOf" srcId="{856648C1-E907-4DF5-AB31-E679E0666848}" destId="{42F18730-E4A3-4625-BC79-90B2A3F4A7BF}" srcOrd="3" destOrd="0" presId="urn:microsoft.com/office/officeart/2005/8/layout/hierarchy1"/>
    <dgm:cxn modelId="{5212C183-BAB2-42DB-9948-D785B3EBAA3F}" type="presParOf" srcId="{42F18730-E4A3-4625-BC79-90B2A3F4A7BF}" destId="{05367A6D-15F1-4430-B226-AC33DEE7E84D}" srcOrd="0" destOrd="0" presId="urn:microsoft.com/office/officeart/2005/8/layout/hierarchy1"/>
    <dgm:cxn modelId="{29A638C4-3158-4935-9FBE-A1CB811A94CF}" type="presParOf" srcId="{05367A6D-15F1-4430-B226-AC33DEE7E84D}" destId="{30D897EE-C838-47B1-952D-01815E94CB66}" srcOrd="0" destOrd="0" presId="urn:microsoft.com/office/officeart/2005/8/layout/hierarchy1"/>
    <dgm:cxn modelId="{C1C1D698-74DF-44EC-9697-D9A9C6245AAC}" type="presParOf" srcId="{05367A6D-15F1-4430-B226-AC33DEE7E84D}" destId="{28454D02-FBF6-41E9-A902-38B62845EFA4}" srcOrd="1" destOrd="0" presId="urn:microsoft.com/office/officeart/2005/8/layout/hierarchy1"/>
    <dgm:cxn modelId="{8EDAAF6D-0A70-4CBA-BD4E-FB47ED8577FF}" type="presParOf" srcId="{42F18730-E4A3-4625-BC79-90B2A3F4A7BF}" destId="{CA7ADAC6-00F9-475A-A647-5645C4821C8C}" srcOrd="1" destOrd="0" presId="urn:microsoft.com/office/officeart/2005/8/layout/hierarchy1"/>
    <dgm:cxn modelId="{661159C7-3EBE-4A7A-9F43-B70487B897B3}" type="presParOf" srcId="{E42F8D23-4E03-4C26-B799-48DF8BC3EBCB}" destId="{FB6C86E6-BAB7-4774-BD96-7657213AF02F}" srcOrd="2" destOrd="0" presId="urn:microsoft.com/office/officeart/2005/8/layout/hierarchy1"/>
    <dgm:cxn modelId="{58C0C275-7183-4DFC-81B9-5D3CDCA96026}" type="presParOf" srcId="{E42F8D23-4E03-4C26-B799-48DF8BC3EBCB}" destId="{A17E7E7F-F2E8-433C-A778-DF82F59B5F7D}" srcOrd="3" destOrd="0" presId="urn:microsoft.com/office/officeart/2005/8/layout/hierarchy1"/>
    <dgm:cxn modelId="{EFE51B0B-7009-488B-8799-09A8F783B002}" type="presParOf" srcId="{A17E7E7F-F2E8-433C-A778-DF82F59B5F7D}" destId="{77C1CC7A-D797-4F1D-B351-6457EC53AAE1}" srcOrd="0" destOrd="0" presId="urn:microsoft.com/office/officeart/2005/8/layout/hierarchy1"/>
    <dgm:cxn modelId="{FB19371D-6494-4870-AC8B-C2330ECE2836}" type="presParOf" srcId="{77C1CC7A-D797-4F1D-B351-6457EC53AAE1}" destId="{0C232CBF-5DCA-4329-AC62-E13EFE043B0B}" srcOrd="0" destOrd="0" presId="urn:microsoft.com/office/officeart/2005/8/layout/hierarchy1"/>
    <dgm:cxn modelId="{ABA66488-BF74-4B48-BCC2-7C078064E1CF}" type="presParOf" srcId="{77C1CC7A-D797-4F1D-B351-6457EC53AAE1}" destId="{E835E211-4517-4D9A-850A-1D98AAEB0597}" srcOrd="1" destOrd="0" presId="urn:microsoft.com/office/officeart/2005/8/layout/hierarchy1"/>
    <dgm:cxn modelId="{A598A44C-5F8E-4128-B1BC-87E53B50E67E}" type="presParOf" srcId="{A17E7E7F-F2E8-433C-A778-DF82F59B5F7D}" destId="{683FBD48-4FFE-4704-B5B7-CD97B7D1C075}" srcOrd="1" destOrd="0" presId="urn:microsoft.com/office/officeart/2005/8/layout/hierarchy1"/>
    <dgm:cxn modelId="{87C06459-2DE5-44E4-82D7-A909A280A198}" type="presParOf" srcId="{B3E8C731-A16F-488D-91D9-4660CEAE4A83}" destId="{9409AE38-1705-405E-9D18-F42BC41F584C}" srcOrd="4" destOrd="0" presId="urn:microsoft.com/office/officeart/2005/8/layout/hierarchy1"/>
    <dgm:cxn modelId="{05C5CEB4-C983-421E-829C-854111FE9C04}" type="presParOf" srcId="{B3E8C731-A16F-488D-91D9-4660CEAE4A83}" destId="{AF34F9E8-9821-411F-ACEE-C42054089431}" srcOrd="5" destOrd="0" presId="urn:microsoft.com/office/officeart/2005/8/layout/hierarchy1"/>
    <dgm:cxn modelId="{E1676D26-FDCB-4CF6-8740-0475C099770F}" type="presParOf" srcId="{AF34F9E8-9821-411F-ACEE-C42054089431}" destId="{0E050AE2-F5DA-4CB2-A4B9-E58D5B6B7F7F}" srcOrd="0" destOrd="0" presId="urn:microsoft.com/office/officeart/2005/8/layout/hierarchy1"/>
    <dgm:cxn modelId="{A2832878-3438-4421-A5DA-E1C1B341B308}" type="presParOf" srcId="{0E050AE2-F5DA-4CB2-A4B9-E58D5B6B7F7F}" destId="{DD23868D-0ED9-4F05-92C9-329AF4A18A25}" srcOrd="0" destOrd="0" presId="urn:microsoft.com/office/officeart/2005/8/layout/hierarchy1"/>
    <dgm:cxn modelId="{14691A09-4F78-4943-A3B9-89F5BA3C1D20}" type="presParOf" srcId="{0E050AE2-F5DA-4CB2-A4B9-E58D5B6B7F7F}" destId="{3BF0265A-B5CF-4A96-AF4D-6C4E81674E2A}" srcOrd="1" destOrd="0" presId="urn:microsoft.com/office/officeart/2005/8/layout/hierarchy1"/>
    <dgm:cxn modelId="{CFB5EF8F-B218-4904-BCFB-1E433A184B6A}" type="presParOf" srcId="{AF34F9E8-9821-411F-ACEE-C42054089431}" destId="{1E382DF7-C3D5-443A-8A2B-63B125B3DDB2}" srcOrd="1" destOrd="0" presId="urn:microsoft.com/office/officeart/2005/8/layout/hierarchy1"/>
    <dgm:cxn modelId="{F9B6CECB-788A-42A9-89EE-48EE8B32F860}" type="presParOf" srcId="{1E382DF7-C3D5-443A-8A2B-63B125B3DDB2}" destId="{F42A5D7B-1E00-48B8-9F70-812862016100}" srcOrd="0" destOrd="0" presId="urn:microsoft.com/office/officeart/2005/8/layout/hierarchy1"/>
    <dgm:cxn modelId="{FF8508F7-6D78-4B40-A8C5-45B5D1D277D0}" type="presParOf" srcId="{1E382DF7-C3D5-443A-8A2B-63B125B3DDB2}" destId="{DD885204-3449-46B9-AB73-76AE450E581B}" srcOrd="1" destOrd="0" presId="urn:microsoft.com/office/officeart/2005/8/layout/hierarchy1"/>
    <dgm:cxn modelId="{3F384197-8FAA-4C4E-A4A0-CBC03682C881}" type="presParOf" srcId="{DD885204-3449-46B9-AB73-76AE450E581B}" destId="{5F63E3B7-B0F1-452C-B2EA-635F9A0AE0C1}" srcOrd="0" destOrd="0" presId="urn:microsoft.com/office/officeart/2005/8/layout/hierarchy1"/>
    <dgm:cxn modelId="{4B84E8D1-9264-4EF5-A674-C58562D39EF8}" type="presParOf" srcId="{5F63E3B7-B0F1-452C-B2EA-635F9A0AE0C1}" destId="{BC5CFAEF-1AF9-4C3F-BBE7-49C8E8F73BC6}" srcOrd="0" destOrd="0" presId="urn:microsoft.com/office/officeart/2005/8/layout/hierarchy1"/>
    <dgm:cxn modelId="{1BB42948-7536-4C4E-9955-920518CF0739}" type="presParOf" srcId="{5F63E3B7-B0F1-452C-B2EA-635F9A0AE0C1}" destId="{8D2F540D-C001-4D54-9E22-ABCC5A8C8A0D}" srcOrd="1" destOrd="0" presId="urn:microsoft.com/office/officeart/2005/8/layout/hierarchy1"/>
    <dgm:cxn modelId="{15308756-AE4D-4566-9350-E06691875BAF}" type="presParOf" srcId="{DD885204-3449-46B9-AB73-76AE450E581B}" destId="{F20D5481-78CB-4EEA-84D8-1EC342312B7F}" srcOrd="1" destOrd="0" presId="urn:microsoft.com/office/officeart/2005/8/layout/hierarchy1"/>
    <dgm:cxn modelId="{E512D335-ECC6-40BD-876F-1E96CD902C13}" type="presParOf" srcId="{1E382DF7-C3D5-443A-8A2B-63B125B3DDB2}" destId="{3E701391-1596-4EC1-96C5-B38B63937FDD}" srcOrd="2" destOrd="0" presId="urn:microsoft.com/office/officeart/2005/8/layout/hierarchy1"/>
    <dgm:cxn modelId="{3E09AF9C-57E2-4BC7-A5E9-E779D70D0A9E}" type="presParOf" srcId="{1E382DF7-C3D5-443A-8A2B-63B125B3DDB2}" destId="{E5314232-428F-4B0C-A8E8-C265CEA3D460}" srcOrd="3" destOrd="0" presId="urn:microsoft.com/office/officeart/2005/8/layout/hierarchy1"/>
    <dgm:cxn modelId="{AA372A0E-7948-4FA4-A14B-DF0A0B8D3BC5}" type="presParOf" srcId="{E5314232-428F-4B0C-A8E8-C265CEA3D460}" destId="{DE526E08-D337-47D7-88B8-ACC3CA68C4F6}" srcOrd="0" destOrd="0" presId="urn:microsoft.com/office/officeart/2005/8/layout/hierarchy1"/>
    <dgm:cxn modelId="{C146723C-5965-4882-8338-983FBD21827B}" type="presParOf" srcId="{DE526E08-D337-47D7-88B8-ACC3CA68C4F6}" destId="{CF520FB3-8447-440B-AA63-0C7D86DC9B7F}" srcOrd="0" destOrd="0" presId="urn:microsoft.com/office/officeart/2005/8/layout/hierarchy1"/>
    <dgm:cxn modelId="{966F2D79-9EC0-4838-8410-4E2EE50A6A2D}" type="presParOf" srcId="{DE526E08-D337-47D7-88B8-ACC3CA68C4F6}" destId="{126FB43B-8A8F-4FBF-BBFA-8B9B740340B6}" srcOrd="1" destOrd="0" presId="urn:microsoft.com/office/officeart/2005/8/layout/hierarchy1"/>
    <dgm:cxn modelId="{2DA0BED5-FE8F-43EB-B110-B4704EAC6833}" type="presParOf" srcId="{E5314232-428F-4B0C-A8E8-C265CEA3D460}" destId="{F073C7ED-1ABF-486C-866C-8F4C044D0E4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76E800D-2570-44BA-BE9C-01DBFE499D67}">
      <dsp:nvSpPr>
        <dsp:cNvPr id="0" name=""/>
        <dsp:cNvSpPr/>
      </dsp:nvSpPr>
      <dsp:spPr>
        <a:xfrm>
          <a:off x="7089054" y="1759148"/>
          <a:ext cx="881265" cy="419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810"/>
              </a:lnTo>
              <a:lnTo>
                <a:pt x="881265" y="285810"/>
              </a:lnTo>
              <a:lnTo>
                <a:pt x="881265" y="41940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6E8C455-57BA-4581-BEF6-E9E5049DD78E}">
      <dsp:nvSpPr>
        <dsp:cNvPr id="0" name=""/>
        <dsp:cNvSpPr/>
      </dsp:nvSpPr>
      <dsp:spPr>
        <a:xfrm>
          <a:off x="6207789" y="1759148"/>
          <a:ext cx="881265" cy="419402"/>
        </a:xfrm>
        <a:custGeom>
          <a:avLst/>
          <a:gdLst/>
          <a:ahLst/>
          <a:cxnLst/>
          <a:rect l="0" t="0" r="0" b="0"/>
          <a:pathLst>
            <a:path>
              <a:moveTo>
                <a:pt x="881265" y="0"/>
              </a:moveTo>
              <a:lnTo>
                <a:pt x="881265" y="285810"/>
              </a:lnTo>
              <a:lnTo>
                <a:pt x="0" y="285810"/>
              </a:lnTo>
              <a:lnTo>
                <a:pt x="0" y="41940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71204D-E4AE-4B82-A33D-320EAB534692}">
      <dsp:nvSpPr>
        <dsp:cNvPr id="0" name=""/>
        <dsp:cNvSpPr/>
      </dsp:nvSpPr>
      <dsp:spPr>
        <a:xfrm>
          <a:off x="4749879" y="877905"/>
          <a:ext cx="2339175" cy="419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810"/>
              </a:lnTo>
              <a:lnTo>
                <a:pt x="2339175" y="285810"/>
              </a:lnTo>
              <a:lnTo>
                <a:pt x="2339175" y="419402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C7FC95-7433-491C-A34E-7D3489487883}">
      <dsp:nvSpPr>
        <dsp:cNvPr id="0" name=""/>
        <dsp:cNvSpPr/>
      </dsp:nvSpPr>
      <dsp:spPr>
        <a:xfrm>
          <a:off x="2867789" y="1759148"/>
          <a:ext cx="1198643" cy="419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810"/>
              </a:lnTo>
              <a:lnTo>
                <a:pt x="1198643" y="285810"/>
              </a:lnTo>
              <a:lnTo>
                <a:pt x="1198643" y="41940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7364AF-9AAD-4517-AC9C-D6F442FF0481}">
      <dsp:nvSpPr>
        <dsp:cNvPr id="0" name=""/>
        <dsp:cNvSpPr/>
      </dsp:nvSpPr>
      <dsp:spPr>
        <a:xfrm>
          <a:off x="2488964" y="3500417"/>
          <a:ext cx="892326" cy="5114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77903"/>
              </a:lnTo>
              <a:lnTo>
                <a:pt x="892326" y="377903"/>
              </a:lnTo>
              <a:lnTo>
                <a:pt x="892326" y="511495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171FBD9-2A1C-43FA-AB79-E5FCFD336637}">
      <dsp:nvSpPr>
        <dsp:cNvPr id="0" name=""/>
        <dsp:cNvSpPr/>
      </dsp:nvSpPr>
      <dsp:spPr>
        <a:xfrm>
          <a:off x="1028354" y="3500417"/>
          <a:ext cx="1460610" cy="503290"/>
        </a:xfrm>
        <a:custGeom>
          <a:avLst/>
          <a:gdLst/>
          <a:ahLst/>
          <a:cxnLst/>
          <a:rect l="0" t="0" r="0" b="0"/>
          <a:pathLst>
            <a:path>
              <a:moveTo>
                <a:pt x="1460610" y="0"/>
              </a:moveTo>
              <a:lnTo>
                <a:pt x="1460610" y="369699"/>
              </a:lnTo>
              <a:lnTo>
                <a:pt x="0" y="369699"/>
              </a:lnTo>
              <a:lnTo>
                <a:pt x="0" y="503290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22EF1A-D2D0-4826-B453-E216312F0837}">
      <dsp:nvSpPr>
        <dsp:cNvPr id="0" name=""/>
        <dsp:cNvSpPr/>
      </dsp:nvSpPr>
      <dsp:spPr>
        <a:xfrm>
          <a:off x="1607699" y="2640391"/>
          <a:ext cx="881265" cy="41940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85810"/>
              </a:lnTo>
              <a:lnTo>
                <a:pt x="881265" y="285810"/>
              </a:lnTo>
              <a:lnTo>
                <a:pt x="881265" y="41940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7FB442D-CED3-46C1-BF3E-D41D21F4AE06}">
      <dsp:nvSpPr>
        <dsp:cNvPr id="0" name=""/>
        <dsp:cNvSpPr/>
      </dsp:nvSpPr>
      <dsp:spPr>
        <a:xfrm>
          <a:off x="726433" y="2640391"/>
          <a:ext cx="881265" cy="419402"/>
        </a:xfrm>
        <a:custGeom>
          <a:avLst/>
          <a:gdLst/>
          <a:ahLst/>
          <a:cxnLst/>
          <a:rect l="0" t="0" r="0" b="0"/>
          <a:pathLst>
            <a:path>
              <a:moveTo>
                <a:pt x="881265" y="0"/>
              </a:moveTo>
              <a:lnTo>
                <a:pt x="881265" y="285810"/>
              </a:lnTo>
              <a:lnTo>
                <a:pt x="0" y="285810"/>
              </a:lnTo>
              <a:lnTo>
                <a:pt x="0" y="41940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07DE702-140E-4C11-A369-3EA338690CF3}">
      <dsp:nvSpPr>
        <dsp:cNvPr id="0" name=""/>
        <dsp:cNvSpPr/>
      </dsp:nvSpPr>
      <dsp:spPr>
        <a:xfrm>
          <a:off x="1607699" y="1759148"/>
          <a:ext cx="1260090" cy="419402"/>
        </a:xfrm>
        <a:custGeom>
          <a:avLst/>
          <a:gdLst/>
          <a:ahLst/>
          <a:cxnLst/>
          <a:rect l="0" t="0" r="0" b="0"/>
          <a:pathLst>
            <a:path>
              <a:moveTo>
                <a:pt x="1260090" y="0"/>
              </a:moveTo>
              <a:lnTo>
                <a:pt x="1260090" y="285810"/>
              </a:lnTo>
              <a:lnTo>
                <a:pt x="0" y="285810"/>
              </a:lnTo>
              <a:lnTo>
                <a:pt x="0" y="41940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AB55EE-A6EE-408B-9545-A7BA3F36872D}">
      <dsp:nvSpPr>
        <dsp:cNvPr id="0" name=""/>
        <dsp:cNvSpPr/>
      </dsp:nvSpPr>
      <dsp:spPr>
        <a:xfrm>
          <a:off x="2867789" y="877905"/>
          <a:ext cx="1882089" cy="419402"/>
        </a:xfrm>
        <a:custGeom>
          <a:avLst/>
          <a:gdLst/>
          <a:ahLst/>
          <a:cxnLst/>
          <a:rect l="0" t="0" r="0" b="0"/>
          <a:pathLst>
            <a:path>
              <a:moveTo>
                <a:pt x="1882089" y="0"/>
              </a:moveTo>
              <a:lnTo>
                <a:pt x="1882089" y="285810"/>
              </a:lnTo>
              <a:lnTo>
                <a:pt x="0" y="285810"/>
              </a:lnTo>
              <a:lnTo>
                <a:pt x="0" y="419402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4D12AF-E726-4FB6-9415-B23252B35691}">
      <dsp:nvSpPr>
        <dsp:cNvPr id="0" name=""/>
        <dsp:cNvSpPr/>
      </dsp:nvSpPr>
      <dsp:spPr>
        <a:xfrm>
          <a:off x="2971610" y="416064"/>
          <a:ext cx="3556536" cy="4618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3565CA-A02D-44FC-9411-B78BA727AFAD}">
      <dsp:nvSpPr>
        <dsp:cNvPr id="0" name=""/>
        <dsp:cNvSpPr/>
      </dsp:nvSpPr>
      <dsp:spPr>
        <a:xfrm>
          <a:off x="3131841" y="568282"/>
          <a:ext cx="3556536" cy="4618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Característica de la figura de delito </a:t>
          </a:r>
          <a:endParaRPr lang="es-ES" sz="1400" b="1" kern="1200" dirty="0"/>
        </a:p>
      </dsp:txBody>
      <dsp:txXfrm>
        <a:off x="3145368" y="581809"/>
        <a:ext cx="3529482" cy="434786"/>
      </dsp:txXfrm>
    </dsp:sp>
    <dsp:sp modelId="{0A472ECF-BF28-4DAA-98D5-B001D69E664F}">
      <dsp:nvSpPr>
        <dsp:cNvPr id="0" name=""/>
        <dsp:cNvSpPr/>
      </dsp:nvSpPr>
      <dsp:spPr>
        <a:xfrm>
          <a:off x="1689667" y="1297307"/>
          <a:ext cx="2356242" cy="4618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1543F8-BD05-4A8E-98A7-44D716D546CE}">
      <dsp:nvSpPr>
        <dsp:cNvPr id="0" name=""/>
        <dsp:cNvSpPr/>
      </dsp:nvSpPr>
      <dsp:spPr>
        <a:xfrm>
          <a:off x="1849898" y="1449526"/>
          <a:ext cx="2356242" cy="4618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Según su naturaleza</a:t>
          </a:r>
          <a:endParaRPr lang="es-ES" sz="1400" b="1" kern="1200" dirty="0"/>
        </a:p>
      </dsp:txBody>
      <dsp:txXfrm>
        <a:off x="1863425" y="1463053"/>
        <a:ext cx="2329188" cy="434786"/>
      </dsp:txXfrm>
    </dsp:sp>
    <dsp:sp modelId="{E70AE250-F037-4ED2-B712-1131C1CFCCEF}">
      <dsp:nvSpPr>
        <dsp:cNvPr id="0" name=""/>
        <dsp:cNvSpPr/>
      </dsp:nvSpPr>
      <dsp:spPr>
        <a:xfrm>
          <a:off x="569285" y="2178550"/>
          <a:ext cx="2076827" cy="4618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F3DDCE-C188-4F48-BEC5-BC572DFC7F52}">
      <dsp:nvSpPr>
        <dsp:cNvPr id="0" name=""/>
        <dsp:cNvSpPr/>
      </dsp:nvSpPr>
      <dsp:spPr>
        <a:xfrm>
          <a:off x="729515" y="2330769"/>
          <a:ext cx="2076827" cy="4618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Característica objetiva</a:t>
          </a:r>
          <a:endParaRPr lang="es-ES" sz="1400" b="1" kern="1200" dirty="0"/>
        </a:p>
      </dsp:txBody>
      <dsp:txXfrm>
        <a:off x="743042" y="2344296"/>
        <a:ext cx="2049773" cy="434786"/>
      </dsp:txXfrm>
    </dsp:sp>
    <dsp:sp modelId="{2AA21F29-376B-4246-BF1B-A103ADAA40FD}">
      <dsp:nvSpPr>
        <dsp:cNvPr id="0" name=""/>
        <dsp:cNvSpPr/>
      </dsp:nvSpPr>
      <dsp:spPr>
        <a:xfrm>
          <a:off x="5398" y="3059793"/>
          <a:ext cx="1442070" cy="4406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8D021B2-CCCB-457E-9F1C-2C4FABF95490}">
      <dsp:nvSpPr>
        <dsp:cNvPr id="0" name=""/>
        <dsp:cNvSpPr/>
      </dsp:nvSpPr>
      <dsp:spPr>
        <a:xfrm>
          <a:off x="165628" y="3212012"/>
          <a:ext cx="1442070" cy="4406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Descriptiva</a:t>
          </a:r>
          <a:endParaRPr lang="es-ES" sz="1200" b="1" kern="1200" dirty="0"/>
        </a:p>
      </dsp:txBody>
      <dsp:txXfrm>
        <a:off x="178533" y="3224917"/>
        <a:ext cx="1416260" cy="414813"/>
      </dsp:txXfrm>
    </dsp:sp>
    <dsp:sp modelId="{95DFDBC9-439B-47BC-89E1-726EC0CA025A}">
      <dsp:nvSpPr>
        <dsp:cNvPr id="0" name=""/>
        <dsp:cNvSpPr/>
      </dsp:nvSpPr>
      <dsp:spPr>
        <a:xfrm>
          <a:off x="1767929" y="3059793"/>
          <a:ext cx="1442070" cy="44062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5A37E22-82AB-4049-B1DF-8B2CCEBC736C}">
      <dsp:nvSpPr>
        <dsp:cNvPr id="0" name=""/>
        <dsp:cNvSpPr/>
      </dsp:nvSpPr>
      <dsp:spPr>
        <a:xfrm>
          <a:off x="1928159" y="3212012"/>
          <a:ext cx="1442070" cy="44062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Normativa</a:t>
          </a:r>
          <a:endParaRPr lang="es-ES" sz="1200" b="1" kern="1200" dirty="0"/>
        </a:p>
      </dsp:txBody>
      <dsp:txXfrm>
        <a:off x="1941064" y="3224917"/>
        <a:ext cx="1416260" cy="414813"/>
      </dsp:txXfrm>
    </dsp:sp>
    <dsp:sp modelId="{98EF1077-319E-4F0F-8026-03946A744063}">
      <dsp:nvSpPr>
        <dsp:cNvPr id="0" name=""/>
        <dsp:cNvSpPr/>
      </dsp:nvSpPr>
      <dsp:spPr>
        <a:xfrm>
          <a:off x="307318" y="4003708"/>
          <a:ext cx="1442070" cy="51138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6A3516-C528-4FDD-AD2E-5C96C4071D35}">
      <dsp:nvSpPr>
        <dsp:cNvPr id="0" name=""/>
        <dsp:cNvSpPr/>
      </dsp:nvSpPr>
      <dsp:spPr>
        <a:xfrm>
          <a:off x="467548" y="4155927"/>
          <a:ext cx="1442070" cy="51138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Concepto jurídico </a:t>
          </a:r>
          <a:endParaRPr lang="es-ES" sz="1200" b="1" kern="1200" dirty="0"/>
        </a:p>
      </dsp:txBody>
      <dsp:txXfrm>
        <a:off x="482526" y="4170905"/>
        <a:ext cx="1412114" cy="481425"/>
      </dsp:txXfrm>
    </dsp:sp>
    <dsp:sp modelId="{F3FAB2E4-CBDA-4EAB-A547-624E260CCEB5}">
      <dsp:nvSpPr>
        <dsp:cNvPr id="0" name=""/>
        <dsp:cNvSpPr/>
      </dsp:nvSpPr>
      <dsp:spPr>
        <a:xfrm>
          <a:off x="2123725" y="4011913"/>
          <a:ext cx="2515130" cy="463406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9734FF1-C95B-44A9-947D-142DFEE86BA7}">
      <dsp:nvSpPr>
        <dsp:cNvPr id="0" name=""/>
        <dsp:cNvSpPr/>
      </dsp:nvSpPr>
      <dsp:spPr>
        <a:xfrm>
          <a:off x="2283955" y="4164132"/>
          <a:ext cx="2515130" cy="463406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Valoraciones ético-sociales</a:t>
          </a:r>
          <a:endParaRPr lang="es-ES" sz="1200" b="1" kern="1200" dirty="0"/>
        </a:p>
      </dsp:txBody>
      <dsp:txXfrm>
        <a:off x="2297528" y="4177705"/>
        <a:ext cx="2487984" cy="436260"/>
      </dsp:txXfrm>
    </dsp:sp>
    <dsp:sp modelId="{1690A40F-C2AE-4858-83AF-74EB315B9DCF}">
      <dsp:nvSpPr>
        <dsp:cNvPr id="0" name=""/>
        <dsp:cNvSpPr/>
      </dsp:nvSpPr>
      <dsp:spPr>
        <a:xfrm>
          <a:off x="2966572" y="2178550"/>
          <a:ext cx="2199720" cy="4618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E4BF63-49F5-40BB-9AD8-4E3BA7BD7692}">
      <dsp:nvSpPr>
        <dsp:cNvPr id="0" name=""/>
        <dsp:cNvSpPr/>
      </dsp:nvSpPr>
      <dsp:spPr>
        <a:xfrm>
          <a:off x="3126803" y="2330769"/>
          <a:ext cx="2199720" cy="4618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Característica subjetiva</a:t>
          </a:r>
          <a:endParaRPr lang="es-ES" sz="1400" b="1" kern="1200" dirty="0"/>
        </a:p>
      </dsp:txBody>
      <dsp:txXfrm>
        <a:off x="3140330" y="2344296"/>
        <a:ext cx="2172666" cy="434786"/>
      </dsp:txXfrm>
    </dsp:sp>
    <dsp:sp modelId="{95541AEA-655A-4F8D-91AA-0738112E07E9}">
      <dsp:nvSpPr>
        <dsp:cNvPr id="0" name=""/>
        <dsp:cNvSpPr/>
      </dsp:nvSpPr>
      <dsp:spPr>
        <a:xfrm>
          <a:off x="6368019" y="1297307"/>
          <a:ext cx="1442070" cy="4618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B1CC772-7136-4D3E-ABC5-DF5DA6615275}">
      <dsp:nvSpPr>
        <dsp:cNvPr id="0" name=""/>
        <dsp:cNvSpPr/>
      </dsp:nvSpPr>
      <dsp:spPr>
        <a:xfrm>
          <a:off x="6528249" y="1449526"/>
          <a:ext cx="1442070" cy="4618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Según su función</a:t>
          </a:r>
          <a:endParaRPr lang="es-ES" sz="1400" b="1" kern="1200" dirty="0"/>
        </a:p>
      </dsp:txBody>
      <dsp:txXfrm>
        <a:off x="6541776" y="1463053"/>
        <a:ext cx="1415016" cy="434786"/>
      </dsp:txXfrm>
    </dsp:sp>
    <dsp:sp modelId="{FC4C7512-8B5E-473E-B313-49681665665A}">
      <dsp:nvSpPr>
        <dsp:cNvPr id="0" name=""/>
        <dsp:cNvSpPr/>
      </dsp:nvSpPr>
      <dsp:spPr>
        <a:xfrm>
          <a:off x="5486753" y="2178550"/>
          <a:ext cx="1442070" cy="4618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5DA5C-09AE-48F4-9BB0-58B818A90174}">
      <dsp:nvSpPr>
        <dsp:cNvPr id="0" name=""/>
        <dsp:cNvSpPr/>
      </dsp:nvSpPr>
      <dsp:spPr>
        <a:xfrm>
          <a:off x="5646983" y="2330769"/>
          <a:ext cx="1442070" cy="4618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400" b="1" kern="1200" dirty="0" smtClean="0"/>
            <a:t>Esenciales</a:t>
          </a:r>
          <a:endParaRPr lang="es-ES" sz="1400" b="1" kern="1200" dirty="0"/>
        </a:p>
      </dsp:txBody>
      <dsp:txXfrm>
        <a:off x="5660510" y="2344296"/>
        <a:ext cx="1415016" cy="434786"/>
      </dsp:txXfrm>
    </dsp:sp>
    <dsp:sp modelId="{ABDCCC4B-0DE3-43A0-8170-69D60C564994}">
      <dsp:nvSpPr>
        <dsp:cNvPr id="0" name=""/>
        <dsp:cNvSpPr/>
      </dsp:nvSpPr>
      <dsp:spPr>
        <a:xfrm>
          <a:off x="7249284" y="2178550"/>
          <a:ext cx="1442070" cy="45506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D840B4-CB77-4B9D-8EAA-5B26B752EC30}">
      <dsp:nvSpPr>
        <dsp:cNvPr id="0" name=""/>
        <dsp:cNvSpPr/>
      </dsp:nvSpPr>
      <dsp:spPr>
        <a:xfrm>
          <a:off x="7409515" y="2330769"/>
          <a:ext cx="1442070" cy="45506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b="1" kern="1200" dirty="0" smtClean="0"/>
            <a:t>Eventuales</a:t>
          </a:r>
          <a:endParaRPr lang="es-ES" sz="1200" b="1" kern="1200" dirty="0"/>
        </a:p>
      </dsp:txBody>
      <dsp:txXfrm>
        <a:off x="7422843" y="2344097"/>
        <a:ext cx="1415414" cy="42840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E701391-1596-4EC1-96C5-B38B63937FDD}">
      <dsp:nvSpPr>
        <dsp:cNvPr id="0" name=""/>
        <dsp:cNvSpPr/>
      </dsp:nvSpPr>
      <dsp:spPr>
        <a:xfrm>
          <a:off x="7351259" y="1965217"/>
          <a:ext cx="740968" cy="32833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3368"/>
              </a:lnTo>
              <a:lnTo>
                <a:pt x="740968" y="223368"/>
              </a:lnTo>
              <a:lnTo>
                <a:pt x="740968" y="328336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42A5D7B-1E00-48B8-9F70-812862016100}">
      <dsp:nvSpPr>
        <dsp:cNvPr id="0" name=""/>
        <dsp:cNvSpPr/>
      </dsp:nvSpPr>
      <dsp:spPr>
        <a:xfrm>
          <a:off x="6707350" y="1965217"/>
          <a:ext cx="643908" cy="328336"/>
        </a:xfrm>
        <a:custGeom>
          <a:avLst/>
          <a:gdLst/>
          <a:ahLst/>
          <a:cxnLst/>
          <a:rect l="0" t="0" r="0" b="0"/>
          <a:pathLst>
            <a:path>
              <a:moveTo>
                <a:pt x="643908" y="0"/>
              </a:moveTo>
              <a:lnTo>
                <a:pt x="643908" y="223368"/>
              </a:lnTo>
              <a:lnTo>
                <a:pt x="0" y="223368"/>
              </a:lnTo>
              <a:lnTo>
                <a:pt x="0" y="328336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09AE38-1705-405E-9D18-F42BC41F584C}">
      <dsp:nvSpPr>
        <dsp:cNvPr id="0" name=""/>
        <dsp:cNvSpPr/>
      </dsp:nvSpPr>
      <dsp:spPr>
        <a:xfrm>
          <a:off x="4331635" y="909452"/>
          <a:ext cx="3019624" cy="5180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13102"/>
              </a:lnTo>
              <a:lnTo>
                <a:pt x="3019624" y="413102"/>
              </a:lnTo>
              <a:lnTo>
                <a:pt x="3019624" y="518070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6C86E6-BAB7-4774-BD96-7657213AF02F}">
      <dsp:nvSpPr>
        <dsp:cNvPr id="0" name=""/>
        <dsp:cNvSpPr/>
      </dsp:nvSpPr>
      <dsp:spPr>
        <a:xfrm>
          <a:off x="4518504" y="2519543"/>
          <a:ext cx="728490" cy="388321"/>
        </a:xfrm>
        <a:custGeom>
          <a:avLst/>
          <a:gdLst/>
          <a:ahLst/>
          <a:cxnLst/>
          <a:rect l="0" t="0" r="0" b="0"/>
          <a:pathLst>
            <a:path>
              <a:moveTo>
                <a:pt x="728490" y="0"/>
              </a:moveTo>
              <a:lnTo>
                <a:pt x="728490" y="283354"/>
              </a:lnTo>
              <a:lnTo>
                <a:pt x="0" y="283354"/>
              </a:lnTo>
              <a:lnTo>
                <a:pt x="0" y="388321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73CDFA-D214-4C53-A947-B97BF05BC41C}">
      <dsp:nvSpPr>
        <dsp:cNvPr id="0" name=""/>
        <dsp:cNvSpPr/>
      </dsp:nvSpPr>
      <dsp:spPr>
        <a:xfrm>
          <a:off x="6093666" y="3391007"/>
          <a:ext cx="743846" cy="38031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75346"/>
              </a:lnTo>
              <a:lnTo>
                <a:pt x="743846" y="275346"/>
              </a:lnTo>
              <a:lnTo>
                <a:pt x="743846" y="380313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D88B9-3DD8-4FE6-831C-D1F7CCF8CF87}">
      <dsp:nvSpPr>
        <dsp:cNvPr id="0" name=""/>
        <dsp:cNvSpPr/>
      </dsp:nvSpPr>
      <dsp:spPr>
        <a:xfrm>
          <a:off x="5452635" y="3391007"/>
          <a:ext cx="641030" cy="380313"/>
        </a:xfrm>
        <a:custGeom>
          <a:avLst/>
          <a:gdLst/>
          <a:ahLst/>
          <a:cxnLst/>
          <a:rect l="0" t="0" r="0" b="0"/>
          <a:pathLst>
            <a:path>
              <a:moveTo>
                <a:pt x="641030" y="0"/>
              </a:moveTo>
              <a:lnTo>
                <a:pt x="641030" y="275346"/>
              </a:lnTo>
              <a:lnTo>
                <a:pt x="0" y="275346"/>
              </a:lnTo>
              <a:lnTo>
                <a:pt x="0" y="380313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DA71DA-B1E3-4DB9-BCD6-DCC317C31158}">
      <dsp:nvSpPr>
        <dsp:cNvPr id="0" name=""/>
        <dsp:cNvSpPr/>
      </dsp:nvSpPr>
      <dsp:spPr>
        <a:xfrm>
          <a:off x="5246994" y="2519543"/>
          <a:ext cx="846671" cy="5079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02957"/>
              </a:lnTo>
              <a:lnTo>
                <a:pt x="846671" y="402957"/>
              </a:lnTo>
              <a:lnTo>
                <a:pt x="846671" y="507925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2B548F0-A3DD-4D14-89D1-6BC9E23D6CB4}">
      <dsp:nvSpPr>
        <dsp:cNvPr id="0" name=""/>
        <dsp:cNvSpPr/>
      </dsp:nvSpPr>
      <dsp:spPr>
        <a:xfrm>
          <a:off x="4645735" y="1817689"/>
          <a:ext cx="601259" cy="3441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39154"/>
              </a:lnTo>
              <a:lnTo>
                <a:pt x="601259" y="239154"/>
              </a:lnTo>
              <a:lnTo>
                <a:pt x="601259" y="34412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61DC38A-96BE-4C25-9C03-B23E77ABF05B}">
      <dsp:nvSpPr>
        <dsp:cNvPr id="0" name=""/>
        <dsp:cNvSpPr/>
      </dsp:nvSpPr>
      <dsp:spPr>
        <a:xfrm>
          <a:off x="3862117" y="1817689"/>
          <a:ext cx="783617" cy="344122"/>
        </a:xfrm>
        <a:custGeom>
          <a:avLst/>
          <a:gdLst/>
          <a:ahLst/>
          <a:cxnLst/>
          <a:rect l="0" t="0" r="0" b="0"/>
          <a:pathLst>
            <a:path>
              <a:moveTo>
                <a:pt x="783617" y="0"/>
              </a:moveTo>
              <a:lnTo>
                <a:pt x="783617" y="239154"/>
              </a:lnTo>
              <a:lnTo>
                <a:pt x="0" y="239154"/>
              </a:lnTo>
              <a:lnTo>
                <a:pt x="0" y="344122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79D696-6541-4C9E-A83B-9B59FFE6A4CB}">
      <dsp:nvSpPr>
        <dsp:cNvPr id="0" name=""/>
        <dsp:cNvSpPr/>
      </dsp:nvSpPr>
      <dsp:spPr>
        <a:xfrm>
          <a:off x="4331635" y="909452"/>
          <a:ext cx="314100" cy="5022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97316"/>
              </a:lnTo>
              <a:lnTo>
                <a:pt x="314100" y="397316"/>
              </a:lnTo>
              <a:lnTo>
                <a:pt x="314100" y="502284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63E56D9-6AD5-40CB-998C-660723BFA037}">
      <dsp:nvSpPr>
        <dsp:cNvPr id="0" name=""/>
        <dsp:cNvSpPr/>
      </dsp:nvSpPr>
      <dsp:spPr>
        <a:xfrm>
          <a:off x="1951727" y="2597480"/>
          <a:ext cx="861590" cy="329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70"/>
              </a:lnTo>
              <a:lnTo>
                <a:pt x="861590" y="224570"/>
              </a:lnTo>
              <a:lnTo>
                <a:pt x="861590" y="329537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8BF0DA1-308D-4A56-B5E0-98B7FC9FF1C2}">
      <dsp:nvSpPr>
        <dsp:cNvPr id="0" name=""/>
        <dsp:cNvSpPr/>
      </dsp:nvSpPr>
      <dsp:spPr>
        <a:xfrm>
          <a:off x="1090136" y="2597480"/>
          <a:ext cx="861590" cy="329537"/>
        </a:xfrm>
        <a:custGeom>
          <a:avLst/>
          <a:gdLst/>
          <a:ahLst/>
          <a:cxnLst/>
          <a:rect l="0" t="0" r="0" b="0"/>
          <a:pathLst>
            <a:path>
              <a:moveTo>
                <a:pt x="861590" y="0"/>
              </a:moveTo>
              <a:lnTo>
                <a:pt x="861590" y="224570"/>
              </a:lnTo>
              <a:lnTo>
                <a:pt x="0" y="224570"/>
              </a:lnTo>
              <a:lnTo>
                <a:pt x="0" y="329537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8247678-B289-44B6-BF81-88CD148A0304}">
      <dsp:nvSpPr>
        <dsp:cNvPr id="0" name=""/>
        <dsp:cNvSpPr/>
      </dsp:nvSpPr>
      <dsp:spPr>
        <a:xfrm>
          <a:off x="1259288" y="1958562"/>
          <a:ext cx="692438" cy="3295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24570"/>
              </a:lnTo>
              <a:lnTo>
                <a:pt x="692438" y="224570"/>
              </a:lnTo>
              <a:lnTo>
                <a:pt x="692438" y="329537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D31548-FD8A-4342-8DAD-E1172174A9D4}">
      <dsp:nvSpPr>
        <dsp:cNvPr id="0" name=""/>
        <dsp:cNvSpPr/>
      </dsp:nvSpPr>
      <dsp:spPr>
        <a:xfrm>
          <a:off x="566849" y="1958562"/>
          <a:ext cx="692438" cy="329537"/>
        </a:xfrm>
        <a:custGeom>
          <a:avLst/>
          <a:gdLst/>
          <a:ahLst/>
          <a:cxnLst/>
          <a:rect l="0" t="0" r="0" b="0"/>
          <a:pathLst>
            <a:path>
              <a:moveTo>
                <a:pt x="692438" y="0"/>
              </a:moveTo>
              <a:lnTo>
                <a:pt x="692438" y="224570"/>
              </a:lnTo>
              <a:lnTo>
                <a:pt x="0" y="224570"/>
              </a:lnTo>
              <a:lnTo>
                <a:pt x="0" y="329537"/>
              </a:lnTo>
            </a:path>
          </a:pathLst>
        </a:custGeom>
        <a:noFill/>
        <a:ln w="11429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23E8CA-C836-49D6-96D8-E1C805FDA41A}">
      <dsp:nvSpPr>
        <dsp:cNvPr id="0" name=""/>
        <dsp:cNvSpPr/>
      </dsp:nvSpPr>
      <dsp:spPr>
        <a:xfrm>
          <a:off x="1259288" y="909452"/>
          <a:ext cx="3072346" cy="516868"/>
        </a:xfrm>
        <a:custGeom>
          <a:avLst/>
          <a:gdLst/>
          <a:ahLst/>
          <a:cxnLst/>
          <a:rect l="0" t="0" r="0" b="0"/>
          <a:pathLst>
            <a:path>
              <a:moveTo>
                <a:pt x="3072346" y="0"/>
              </a:moveTo>
              <a:lnTo>
                <a:pt x="3072346" y="411901"/>
              </a:lnTo>
              <a:lnTo>
                <a:pt x="0" y="411901"/>
              </a:lnTo>
              <a:lnTo>
                <a:pt x="0" y="516868"/>
              </a:lnTo>
            </a:path>
          </a:pathLst>
        </a:custGeom>
        <a:noFill/>
        <a:ln w="11429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9365C0-2C1D-4FBB-BD82-B912AA71F007}">
      <dsp:nvSpPr>
        <dsp:cNvPr id="0" name=""/>
        <dsp:cNvSpPr/>
      </dsp:nvSpPr>
      <dsp:spPr>
        <a:xfrm>
          <a:off x="2586094" y="394962"/>
          <a:ext cx="3491081" cy="51449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4BC66A-D1C7-48CB-9A96-B7846A47007F}">
      <dsp:nvSpPr>
        <dsp:cNvPr id="0" name=""/>
        <dsp:cNvSpPr/>
      </dsp:nvSpPr>
      <dsp:spPr>
        <a:xfrm>
          <a:off x="2711992" y="514565"/>
          <a:ext cx="3491081" cy="51449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kern="1200" dirty="0" smtClean="0"/>
            <a:t>Clasificación de las figuras delictivas. </a:t>
          </a:r>
          <a:endParaRPr lang="es-ES" sz="1200" kern="1200" dirty="0"/>
        </a:p>
      </dsp:txBody>
      <dsp:txXfrm>
        <a:off x="2727061" y="529634"/>
        <a:ext cx="3460943" cy="484352"/>
      </dsp:txXfrm>
    </dsp:sp>
    <dsp:sp modelId="{C6850C65-C2C7-45D5-A1B9-A0416EBBD9CE}">
      <dsp:nvSpPr>
        <dsp:cNvPr id="0" name=""/>
        <dsp:cNvSpPr/>
      </dsp:nvSpPr>
      <dsp:spPr>
        <a:xfrm>
          <a:off x="103007" y="1426321"/>
          <a:ext cx="2312563" cy="53224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2DF34D-8E10-465F-91A3-DCD4D5721CDC}">
      <dsp:nvSpPr>
        <dsp:cNvPr id="0" name=""/>
        <dsp:cNvSpPr/>
      </dsp:nvSpPr>
      <dsp:spPr>
        <a:xfrm>
          <a:off x="228905" y="1545924"/>
          <a:ext cx="2312563" cy="53224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Según la peligrosidad social de la acción u omisión.</a:t>
          </a:r>
          <a:endParaRPr lang="es-ES" sz="1200" b="0" kern="1200" dirty="0"/>
        </a:p>
      </dsp:txBody>
      <dsp:txXfrm>
        <a:off x="244494" y="1561513"/>
        <a:ext cx="2281385" cy="501062"/>
      </dsp:txXfrm>
    </dsp:sp>
    <dsp:sp modelId="{9495DAF7-E6B3-4F65-B815-B0D5350BE16E}">
      <dsp:nvSpPr>
        <dsp:cNvPr id="0" name=""/>
        <dsp:cNvSpPr/>
      </dsp:nvSpPr>
      <dsp:spPr>
        <a:xfrm>
          <a:off x="309" y="2288100"/>
          <a:ext cx="1133081" cy="30938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1E06A4-EC32-4D49-9320-1449B455B09B}">
      <dsp:nvSpPr>
        <dsp:cNvPr id="0" name=""/>
        <dsp:cNvSpPr/>
      </dsp:nvSpPr>
      <dsp:spPr>
        <a:xfrm>
          <a:off x="126207" y="2407703"/>
          <a:ext cx="1133081" cy="30938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Figura Básica</a:t>
          </a:r>
          <a:endParaRPr lang="es-ES" sz="1200" kern="1200" dirty="0"/>
        </a:p>
      </dsp:txBody>
      <dsp:txXfrm>
        <a:off x="135268" y="2416764"/>
        <a:ext cx="1114959" cy="291258"/>
      </dsp:txXfrm>
    </dsp:sp>
    <dsp:sp modelId="{67D9D036-7D9F-4557-B730-B4652E457BAD}">
      <dsp:nvSpPr>
        <dsp:cNvPr id="0" name=""/>
        <dsp:cNvSpPr/>
      </dsp:nvSpPr>
      <dsp:spPr>
        <a:xfrm>
          <a:off x="1385186" y="2288100"/>
          <a:ext cx="1133081" cy="30938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3F75D2-F703-45D2-B3CF-49F4556E3D9A}">
      <dsp:nvSpPr>
        <dsp:cNvPr id="0" name=""/>
        <dsp:cNvSpPr/>
      </dsp:nvSpPr>
      <dsp:spPr>
        <a:xfrm>
          <a:off x="1511084" y="2407703"/>
          <a:ext cx="1133081" cy="30938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Figura derivada</a:t>
          </a:r>
          <a:endParaRPr lang="es-ES" sz="1200" kern="1200" dirty="0"/>
        </a:p>
      </dsp:txBody>
      <dsp:txXfrm>
        <a:off x="1520145" y="2416764"/>
        <a:ext cx="1114959" cy="291258"/>
      </dsp:txXfrm>
    </dsp:sp>
    <dsp:sp modelId="{CD6AAB4B-A779-4877-B8FB-F671EF3B6B5E}">
      <dsp:nvSpPr>
        <dsp:cNvPr id="0" name=""/>
        <dsp:cNvSpPr/>
      </dsp:nvSpPr>
      <dsp:spPr>
        <a:xfrm>
          <a:off x="354443" y="2927018"/>
          <a:ext cx="1471385" cy="48298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4B95F92-7794-47B4-AE7E-7B9C8E185ABE}">
      <dsp:nvSpPr>
        <dsp:cNvPr id="0" name=""/>
        <dsp:cNvSpPr/>
      </dsp:nvSpPr>
      <dsp:spPr>
        <a:xfrm>
          <a:off x="480341" y="3046621"/>
          <a:ext cx="1471385" cy="48298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Figura derivada Subordinada: </a:t>
          </a:r>
          <a:endParaRPr lang="es-ES" sz="1200" b="0" kern="1200" dirty="0"/>
        </a:p>
      </dsp:txBody>
      <dsp:txXfrm>
        <a:off x="494487" y="3060767"/>
        <a:ext cx="1443093" cy="454691"/>
      </dsp:txXfrm>
    </dsp:sp>
    <dsp:sp modelId="{95C7315D-AB76-4314-84DE-615E1606CAEC}">
      <dsp:nvSpPr>
        <dsp:cNvPr id="0" name=""/>
        <dsp:cNvSpPr/>
      </dsp:nvSpPr>
      <dsp:spPr>
        <a:xfrm>
          <a:off x="2077625" y="2927018"/>
          <a:ext cx="1471385" cy="48298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8A6C15A-C089-4811-B25D-CC929012528B}">
      <dsp:nvSpPr>
        <dsp:cNvPr id="0" name=""/>
        <dsp:cNvSpPr/>
      </dsp:nvSpPr>
      <dsp:spPr>
        <a:xfrm>
          <a:off x="2203523" y="3046621"/>
          <a:ext cx="1471385" cy="48298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Figura derivada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Independiente: </a:t>
          </a:r>
          <a:endParaRPr lang="es-ES" sz="1200" b="0" kern="1200" dirty="0"/>
        </a:p>
      </dsp:txBody>
      <dsp:txXfrm>
        <a:off x="2217669" y="3060767"/>
        <a:ext cx="1443093" cy="454691"/>
      </dsp:txXfrm>
    </dsp:sp>
    <dsp:sp modelId="{833C6E2D-E765-4720-94F7-DDDB66CA8433}">
      <dsp:nvSpPr>
        <dsp:cNvPr id="0" name=""/>
        <dsp:cNvSpPr/>
      </dsp:nvSpPr>
      <dsp:spPr>
        <a:xfrm>
          <a:off x="3188206" y="1411736"/>
          <a:ext cx="2915056" cy="40595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30C9A3-66FA-4F32-904A-D00E79748900}">
      <dsp:nvSpPr>
        <dsp:cNvPr id="0" name=""/>
        <dsp:cNvSpPr/>
      </dsp:nvSpPr>
      <dsp:spPr>
        <a:xfrm>
          <a:off x="3314104" y="1531340"/>
          <a:ext cx="2915056" cy="40595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Según el modo de formularse las características del tipo.</a:t>
          </a:r>
          <a:endParaRPr lang="es-ES" sz="1200" b="0" kern="1200" dirty="0"/>
        </a:p>
      </dsp:txBody>
      <dsp:txXfrm>
        <a:off x="3325994" y="1543230"/>
        <a:ext cx="2891276" cy="382172"/>
      </dsp:txXfrm>
    </dsp:sp>
    <dsp:sp modelId="{C56812D0-A6C0-4AF9-B6CF-54188E1728FF}">
      <dsp:nvSpPr>
        <dsp:cNvPr id="0" name=""/>
        <dsp:cNvSpPr/>
      </dsp:nvSpPr>
      <dsp:spPr>
        <a:xfrm>
          <a:off x="3295576" y="2161812"/>
          <a:ext cx="1133081" cy="309380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F59317B-960B-4C45-8066-5D82B33758CF}">
      <dsp:nvSpPr>
        <dsp:cNvPr id="0" name=""/>
        <dsp:cNvSpPr/>
      </dsp:nvSpPr>
      <dsp:spPr>
        <a:xfrm>
          <a:off x="3421474" y="2281415"/>
          <a:ext cx="1133081" cy="309380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Simple</a:t>
          </a:r>
          <a:endParaRPr lang="es-ES" sz="1200" kern="1200" dirty="0"/>
        </a:p>
      </dsp:txBody>
      <dsp:txXfrm>
        <a:off x="3430535" y="2290476"/>
        <a:ext cx="1114959" cy="291258"/>
      </dsp:txXfrm>
    </dsp:sp>
    <dsp:sp modelId="{E98C5B7C-D3B1-4745-B10D-35B2CEF2A367}">
      <dsp:nvSpPr>
        <dsp:cNvPr id="0" name=""/>
        <dsp:cNvSpPr/>
      </dsp:nvSpPr>
      <dsp:spPr>
        <a:xfrm>
          <a:off x="4680454" y="2161812"/>
          <a:ext cx="1133081" cy="357731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9A019-0A33-4531-9796-36D6DDCB1352}">
      <dsp:nvSpPr>
        <dsp:cNvPr id="0" name=""/>
        <dsp:cNvSpPr/>
      </dsp:nvSpPr>
      <dsp:spPr>
        <a:xfrm>
          <a:off x="4806352" y="2281415"/>
          <a:ext cx="1133081" cy="357731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Compuesta: </a:t>
          </a:r>
          <a:endParaRPr lang="es-ES" sz="1200" b="0" kern="1200" dirty="0"/>
        </a:p>
      </dsp:txBody>
      <dsp:txXfrm>
        <a:off x="4816830" y="2291893"/>
        <a:ext cx="1112125" cy="336775"/>
      </dsp:txXfrm>
    </dsp:sp>
    <dsp:sp modelId="{C009D8ED-B64C-461B-82F5-37AE4DD428BA}">
      <dsp:nvSpPr>
        <dsp:cNvPr id="0" name=""/>
        <dsp:cNvSpPr/>
      </dsp:nvSpPr>
      <dsp:spPr>
        <a:xfrm>
          <a:off x="5527125" y="3027469"/>
          <a:ext cx="1133081" cy="363538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324DDFB-386E-412F-97D4-818C13B67905}">
      <dsp:nvSpPr>
        <dsp:cNvPr id="0" name=""/>
        <dsp:cNvSpPr/>
      </dsp:nvSpPr>
      <dsp:spPr>
        <a:xfrm>
          <a:off x="5653023" y="3147072"/>
          <a:ext cx="1133081" cy="363538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Mixta </a:t>
          </a:r>
          <a:endParaRPr lang="es-ES" sz="1200" b="0" kern="1200" dirty="0"/>
        </a:p>
      </dsp:txBody>
      <dsp:txXfrm>
        <a:off x="5663671" y="3157720"/>
        <a:ext cx="1111785" cy="342242"/>
      </dsp:txXfrm>
    </dsp:sp>
    <dsp:sp modelId="{A85C8851-DCBE-440F-BD3F-A760441858E8}">
      <dsp:nvSpPr>
        <dsp:cNvPr id="0" name=""/>
        <dsp:cNvSpPr/>
      </dsp:nvSpPr>
      <dsp:spPr>
        <a:xfrm>
          <a:off x="4886094" y="3771320"/>
          <a:ext cx="1133081" cy="3295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30DEFF-1593-4250-8A89-067335407A4A}">
      <dsp:nvSpPr>
        <dsp:cNvPr id="0" name=""/>
        <dsp:cNvSpPr/>
      </dsp:nvSpPr>
      <dsp:spPr>
        <a:xfrm>
          <a:off x="5011992" y="3890923"/>
          <a:ext cx="1133081" cy="32953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Alternativa</a:t>
          </a:r>
          <a:endParaRPr lang="es-ES" sz="1200" kern="1200" dirty="0"/>
        </a:p>
      </dsp:txBody>
      <dsp:txXfrm>
        <a:off x="5021644" y="3900575"/>
        <a:ext cx="1113777" cy="310230"/>
      </dsp:txXfrm>
    </dsp:sp>
    <dsp:sp modelId="{30D897EE-C838-47B1-952D-01815E94CB66}">
      <dsp:nvSpPr>
        <dsp:cNvPr id="0" name=""/>
        <dsp:cNvSpPr/>
      </dsp:nvSpPr>
      <dsp:spPr>
        <a:xfrm>
          <a:off x="6270972" y="3771320"/>
          <a:ext cx="1133081" cy="32953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454D02-FBF6-41E9-A902-38B62845EFA4}">
      <dsp:nvSpPr>
        <dsp:cNvPr id="0" name=""/>
        <dsp:cNvSpPr/>
      </dsp:nvSpPr>
      <dsp:spPr>
        <a:xfrm>
          <a:off x="6396870" y="3890923"/>
          <a:ext cx="1133081" cy="32953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Acumulativa</a:t>
          </a:r>
          <a:endParaRPr lang="es-ES" sz="1200" kern="1200" dirty="0"/>
        </a:p>
      </dsp:txBody>
      <dsp:txXfrm>
        <a:off x="6406522" y="3900575"/>
        <a:ext cx="1113777" cy="310230"/>
      </dsp:txXfrm>
    </dsp:sp>
    <dsp:sp modelId="{0C232CBF-5DCA-4329-AC62-E13EFE043B0B}">
      <dsp:nvSpPr>
        <dsp:cNvPr id="0" name=""/>
        <dsp:cNvSpPr/>
      </dsp:nvSpPr>
      <dsp:spPr>
        <a:xfrm>
          <a:off x="3764755" y="2907865"/>
          <a:ext cx="1507497" cy="53121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35E211-4517-4D9A-850A-1D98AAEB0597}">
      <dsp:nvSpPr>
        <dsp:cNvPr id="0" name=""/>
        <dsp:cNvSpPr/>
      </dsp:nvSpPr>
      <dsp:spPr>
        <a:xfrm>
          <a:off x="3890653" y="3027468"/>
          <a:ext cx="1507497" cy="53121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Varios Actos Acumulados </a:t>
          </a:r>
          <a:endParaRPr lang="es-ES" sz="1200" b="0" kern="1200" dirty="0"/>
        </a:p>
      </dsp:txBody>
      <dsp:txXfrm>
        <a:off x="3906212" y="3043027"/>
        <a:ext cx="1476379" cy="500101"/>
      </dsp:txXfrm>
    </dsp:sp>
    <dsp:sp modelId="{DD23868D-0ED9-4F05-92C9-329AF4A18A25}">
      <dsp:nvSpPr>
        <dsp:cNvPr id="0" name=""/>
        <dsp:cNvSpPr/>
      </dsp:nvSpPr>
      <dsp:spPr>
        <a:xfrm>
          <a:off x="6215350" y="1427522"/>
          <a:ext cx="2271817" cy="537694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F0265A-B5CF-4A96-AF4D-6C4E81674E2A}">
      <dsp:nvSpPr>
        <dsp:cNvPr id="0" name=""/>
        <dsp:cNvSpPr/>
      </dsp:nvSpPr>
      <dsp:spPr>
        <a:xfrm>
          <a:off x="6341248" y="1547126"/>
          <a:ext cx="2271817" cy="537694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Según la estructura interna de la norma.</a:t>
          </a:r>
          <a:endParaRPr lang="es-ES" sz="1200" b="0" kern="1200" dirty="0"/>
        </a:p>
      </dsp:txBody>
      <dsp:txXfrm>
        <a:off x="6356997" y="1562875"/>
        <a:ext cx="2240319" cy="506196"/>
      </dsp:txXfrm>
    </dsp:sp>
    <dsp:sp modelId="{BC5CFAEF-1AF9-4C3F-BBE7-49C8E8F73BC6}">
      <dsp:nvSpPr>
        <dsp:cNvPr id="0" name=""/>
        <dsp:cNvSpPr/>
      </dsp:nvSpPr>
      <dsp:spPr>
        <a:xfrm>
          <a:off x="6140809" y="2293554"/>
          <a:ext cx="1133081" cy="253892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D2F540D-C001-4D54-9E22-ABCC5A8C8A0D}">
      <dsp:nvSpPr>
        <dsp:cNvPr id="0" name=""/>
        <dsp:cNvSpPr/>
      </dsp:nvSpPr>
      <dsp:spPr>
        <a:xfrm>
          <a:off x="6266707" y="2413157"/>
          <a:ext cx="1133081" cy="253892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200" kern="1200" dirty="0" smtClean="0"/>
            <a:t>Tipo Cerrada</a:t>
          </a:r>
          <a:endParaRPr lang="es-ES" sz="1200" kern="1200" dirty="0"/>
        </a:p>
      </dsp:txBody>
      <dsp:txXfrm>
        <a:off x="6274143" y="2420593"/>
        <a:ext cx="1118209" cy="239020"/>
      </dsp:txXfrm>
    </dsp:sp>
    <dsp:sp modelId="{CF520FB3-8447-440B-AA63-0C7D86DC9B7F}">
      <dsp:nvSpPr>
        <dsp:cNvPr id="0" name=""/>
        <dsp:cNvSpPr/>
      </dsp:nvSpPr>
      <dsp:spPr>
        <a:xfrm>
          <a:off x="7525687" y="2293554"/>
          <a:ext cx="1133081" cy="369099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26FB43B-8A8F-4FBF-BBFA-8B9B740340B6}">
      <dsp:nvSpPr>
        <dsp:cNvPr id="0" name=""/>
        <dsp:cNvSpPr/>
      </dsp:nvSpPr>
      <dsp:spPr>
        <a:xfrm>
          <a:off x="7651585" y="2413157"/>
          <a:ext cx="1133081" cy="369099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1429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ysDash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_tradnl" sz="1200" b="0" kern="1200" dirty="0" smtClean="0"/>
            <a:t>Tipo Abierta: </a:t>
          </a:r>
          <a:endParaRPr lang="es-ES" sz="1200" b="0" kern="1200" dirty="0"/>
        </a:p>
      </dsp:txBody>
      <dsp:txXfrm>
        <a:off x="7662396" y="2423968"/>
        <a:ext cx="1111459" cy="347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2286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8859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371600" y="2114550"/>
            <a:ext cx="6400800" cy="131445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155448" y="1815084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685800" y="285750"/>
            <a:ext cx="7772400" cy="131445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7010400" y="0"/>
            <a:ext cx="21336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 rot="5400000">
            <a:off x="4802505" y="2458593"/>
            <a:ext cx="468401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Elipse"/>
          <p:cNvSpPr/>
          <p:nvPr/>
        </p:nvSpPr>
        <p:spPr>
          <a:xfrm>
            <a:off x="6839712" y="2194322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6934200" y="2265188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915912" y="2257426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04800" y="228600"/>
            <a:ext cx="6553200" cy="436602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7391400" y="228601"/>
            <a:ext cx="1447800" cy="4388644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61688" y="769779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503920" cy="3429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14288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152400" y="1714500"/>
            <a:ext cx="8833104" cy="228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Rectángulo"/>
          <p:cNvSpPr>
            <a:spLocks noChangeArrowheads="1"/>
          </p:cNvSpPr>
          <p:nvPr/>
        </p:nvSpPr>
        <p:spPr bwMode="auto">
          <a:xfrm>
            <a:off x="155448" y="106764"/>
            <a:ext cx="8833104" cy="1604772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8426" y="2057400"/>
            <a:ext cx="6480174" cy="1254919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152400" y="18288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Elipse"/>
          <p:cNvSpPr/>
          <p:nvPr/>
        </p:nvSpPr>
        <p:spPr>
          <a:xfrm>
            <a:off x="4267200" y="1586484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4361688" y="1657350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1649588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00050"/>
            <a:ext cx="7772400" cy="1143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91200" y="480745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 flipV="1">
            <a:off x="4563082" y="1181740"/>
            <a:ext cx="8921" cy="3614668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301752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contenido"/>
          <p:cNvSpPr>
            <a:spLocks noGrp="1"/>
          </p:cNvSpPr>
          <p:nvPr>
            <p:ph sz="half" idx="2"/>
          </p:nvPr>
        </p:nvSpPr>
        <p:spPr>
          <a:xfrm>
            <a:off x="4800600" y="1028700"/>
            <a:ext cx="4038600" cy="3511296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 flipV="1">
            <a:off x="4572000" y="1650207"/>
            <a:ext cx="0" cy="3140964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white">
          <a:xfrm>
            <a:off x="0" y="0"/>
            <a:ext cx="9144000" cy="108585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1" name="10 Rectángulo"/>
          <p:cNvSpPr/>
          <p:nvPr/>
        </p:nvSpPr>
        <p:spPr>
          <a:xfrm>
            <a:off x="152400" y="1028700"/>
            <a:ext cx="8833104" cy="6858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Rectángulo"/>
          <p:cNvSpPr>
            <a:spLocks noChangeArrowheads="1"/>
          </p:cNvSpPr>
          <p:nvPr/>
        </p:nvSpPr>
        <p:spPr bwMode="auto">
          <a:xfrm>
            <a:off x="145923" y="4793742"/>
            <a:ext cx="8833104" cy="233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4040188" cy="549731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791332" y="1143000"/>
            <a:ext cx="4041775" cy="54864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4800" y="4807458"/>
            <a:ext cx="3581400" cy="27432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52400" y="96012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23 Marcador de contenido"/>
          <p:cNvSpPr>
            <a:spLocks noGrp="1"/>
          </p:cNvSpPr>
          <p:nvPr>
            <p:ph sz="quarter" idx="2"/>
          </p:nvPr>
        </p:nvSpPr>
        <p:spPr>
          <a:xfrm>
            <a:off x="301752" y="1853538"/>
            <a:ext cx="4041648" cy="2863803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6" name="25 Marcador de contenido"/>
          <p:cNvSpPr>
            <a:spLocks noGrp="1"/>
          </p:cNvSpPr>
          <p:nvPr>
            <p:ph sz="quarter" idx="4"/>
          </p:nvPr>
        </p:nvSpPr>
        <p:spPr>
          <a:xfrm>
            <a:off x="4800600" y="1853537"/>
            <a:ext cx="4038600" cy="2866644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5" name="24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7" name="26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81812"/>
            <a:ext cx="457200" cy="330994"/>
          </a:xfrm>
        </p:spPr>
        <p:txBody>
          <a:bodyPr/>
          <a:lstStyle>
            <a:lvl1pPr algn="ctr">
              <a:defRPr/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3" name="22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343400" y="777015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white">
          <a:xfrm>
            <a:off x="0" y="0"/>
            <a:ext cx="9144000" cy="116586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Rectángulo"/>
          <p:cNvSpPr>
            <a:spLocks noChangeArrowheads="1"/>
          </p:cNvSpPr>
          <p:nvPr/>
        </p:nvSpPr>
        <p:spPr bwMode="auto">
          <a:xfrm>
            <a:off x="146304" y="4793743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6" name="5 Rectángulo"/>
          <p:cNvSpPr>
            <a:spLocks noChangeArrowheads="1"/>
          </p:cNvSpPr>
          <p:nvPr/>
        </p:nvSpPr>
        <p:spPr bwMode="auto">
          <a:xfrm>
            <a:off x="152400" y="118872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267200" y="4743450"/>
            <a:ext cx="609600" cy="330993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18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86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89154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12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685800"/>
            <a:ext cx="2362200" cy="74295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381000" y="1485900"/>
            <a:ext cx="2362200" cy="3108722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4300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Marcador de contenido"/>
          <p:cNvSpPr>
            <a:spLocks noGrp="1"/>
          </p:cNvSpPr>
          <p:nvPr>
            <p:ph sz="quarter" idx="1"/>
          </p:nvPr>
        </p:nvSpPr>
        <p:spPr>
          <a:xfrm>
            <a:off x="3124200" y="514350"/>
            <a:ext cx="5638800" cy="405765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10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1" name="20 Rectángulo"/>
          <p:cNvSpPr>
            <a:spLocks noChangeArrowheads="1"/>
          </p:cNvSpPr>
          <p:nvPr/>
        </p:nvSpPr>
        <p:spPr bwMode="auto">
          <a:xfrm>
            <a:off x="149352" y="4791290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383280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20 Conector recto"/>
          <p:cNvSpPr>
            <a:spLocks noChangeShapeType="1"/>
          </p:cNvSpPr>
          <p:nvPr/>
        </p:nvSpPr>
        <p:spPr bwMode="auto">
          <a:xfrm>
            <a:off x="152400" y="40005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19 Rectángulo"/>
          <p:cNvSpPr>
            <a:spLocks noChangeArrowheads="1"/>
          </p:cNvSpPr>
          <p:nvPr/>
        </p:nvSpPr>
        <p:spPr bwMode="auto">
          <a:xfrm>
            <a:off x="152400" y="114300"/>
            <a:ext cx="8833104" cy="226314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8" name="7 Rectángulo"/>
          <p:cNvSpPr/>
          <p:nvPr/>
        </p:nvSpPr>
        <p:spPr>
          <a:xfrm>
            <a:off x="152400" y="457200"/>
            <a:ext cx="2743200" cy="440055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1295400" y="171450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12 Elipse"/>
          <p:cNvSpPr/>
          <p:nvPr/>
        </p:nvSpPr>
        <p:spPr>
          <a:xfrm>
            <a:off x="1389888" y="242316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371600" y="234554"/>
            <a:ext cx="457200" cy="330994"/>
          </a:xfrm>
        </p:spPr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00375" y="3771900"/>
            <a:ext cx="5867400" cy="9144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000375" y="457200"/>
            <a:ext cx="5867400" cy="32004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81000" y="742950"/>
            <a:ext cx="2438400" cy="394335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22" name="21 Rectángulo"/>
          <p:cNvSpPr>
            <a:spLocks noChangeArrowheads="1"/>
          </p:cNvSpPr>
          <p:nvPr/>
        </p:nvSpPr>
        <p:spPr bwMode="auto">
          <a:xfrm>
            <a:off x="149352" y="4791290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5788152" y="4803738"/>
            <a:ext cx="3044952" cy="274320"/>
          </a:xfrm>
        </p:spPr>
        <p:txBody>
          <a:bodyPr/>
          <a:lstStyle/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01752" y="4808136"/>
            <a:ext cx="3584448" cy="27432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16 Rectángulo"/>
          <p:cNvSpPr>
            <a:spLocks noChangeArrowheads="1"/>
          </p:cNvSpPr>
          <p:nvPr/>
        </p:nvSpPr>
        <p:spPr bwMode="white">
          <a:xfrm>
            <a:off x="0" y="5029200"/>
            <a:ext cx="9144000" cy="1143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6" name="15 Rectángulo"/>
          <p:cNvSpPr>
            <a:spLocks noChangeArrowheads="1"/>
          </p:cNvSpPr>
          <p:nvPr/>
        </p:nvSpPr>
        <p:spPr bwMode="white">
          <a:xfrm>
            <a:off x="0" y="0"/>
            <a:ext cx="9144000" cy="1045029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8" name="17 Rectángulo"/>
          <p:cNvSpPr>
            <a:spLocks noChangeArrowheads="1"/>
          </p:cNvSpPr>
          <p:nvPr/>
        </p:nvSpPr>
        <p:spPr bwMode="white">
          <a:xfrm>
            <a:off x="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9" name="18 Rectángulo"/>
          <p:cNvSpPr>
            <a:spLocks noChangeArrowheads="1"/>
          </p:cNvSpPr>
          <p:nvPr/>
        </p:nvSpPr>
        <p:spPr bwMode="white">
          <a:xfrm>
            <a:off x="8991600" y="0"/>
            <a:ext cx="152400" cy="51435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8 Rectángulo"/>
          <p:cNvSpPr>
            <a:spLocks noChangeArrowheads="1"/>
          </p:cNvSpPr>
          <p:nvPr/>
        </p:nvSpPr>
        <p:spPr bwMode="auto">
          <a:xfrm>
            <a:off x="149352" y="4791290"/>
            <a:ext cx="8833104" cy="23217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4803738"/>
            <a:ext cx="3044952" cy="27432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14/04/2023</a:t>
            </a:fld>
            <a:endParaRPr lang="es-ES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04800" y="4808136"/>
            <a:ext cx="3581400" cy="27432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s-ES" dirty="0"/>
          </a:p>
        </p:txBody>
      </p:sp>
      <p:sp>
        <p:nvSpPr>
          <p:cNvPr id="8" name="7 Rectángulo"/>
          <p:cNvSpPr>
            <a:spLocks noChangeArrowheads="1"/>
          </p:cNvSpPr>
          <p:nvPr/>
        </p:nvSpPr>
        <p:spPr bwMode="auto">
          <a:xfrm>
            <a:off x="152400" y="116586"/>
            <a:ext cx="8833104" cy="4910328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152400" y="957558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11 Elipse"/>
          <p:cNvSpPr/>
          <p:nvPr/>
        </p:nvSpPr>
        <p:spPr>
          <a:xfrm>
            <a:off x="4267200" y="717027"/>
            <a:ext cx="609600" cy="4572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5" name="14 Elipse"/>
          <p:cNvSpPr/>
          <p:nvPr/>
        </p:nvSpPr>
        <p:spPr>
          <a:xfrm>
            <a:off x="4361688" y="787893"/>
            <a:ext cx="420624" cy="31546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4343400" y="780131"/>
            <a:ext cx="457200" cy="330994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301752" y="171450"/>
            <a:ext cx="8534400" cy="569214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301752" y="1143000"/>
            <a:ext cx="8534400" cy="3449574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467544" y="2766172"/>
            <a:ext cx="8280920" cy="1314450"/>
          </a:xfrm>
        </p:spPr>
        <p:txBody>
          <a:bodyPr>
            <a:normAutofit/>
          </a:bodyPr>
          <a:lstStyle/>
          <a:p>
            <a:r>
              <a:rPr lang="es-ES" sz="4000" dirty="0">
                <a:solidFill>
                  <a:schemeClr val="tx1"/>
                </a:solidFill>
              </a:rPr>
              <a:t>Tema IV: La figura de delito.</a:t>
            </a:r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/>
              <a:t>Derecho Penal General </a:t>
            </a:r>
            <a:r>
              <a:rPr lang="es-ES" b="1" dirty="0" smtClean="0"/>
              <a:t>I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5812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66583" y="1050330"/>
            <a:ext cx="8625897" cy="3429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s-ES" sz="3200" b="1" dirty="0"/>
              <a:t>La figura de delito (el tipo penal)</a:t>
            </a:r>
            <a:r>
              <a:rPr lang="es-ES" sz="3200" dirty="0"/>
              <a:t> está constituida por el conjunto de características objetivas y subjetivas  que configurando la actuación del sujeto, concreta la </a:t>
            </a:r>
            <a:r>
              <a:rPr lang="es-ES" sz="3200" dirty="0" smtClean="0"/>
              <a:t>lesividad social </a:t>
            </a:r>
            <a:r>
              <a:rPr lang="es-ES" sz="3200" dirty="0"/>
              <a:t>y la antijuricidad de una determinada acción u omisión. </a:t>
            </a:r>
          </a:p>
          <a:p>
            <a:pPr marL="0" indent="0">
              <a:buNone/>
            </a:pPr>
            <a:r>
              <a:rPr lang="es-ES_tradnl" sz="3200" dirty="0"/>
              <a:t/>
            </a:r>
            <a:br>
              <a:rPr lang="es-ES_tradnl" sz="3200" dirty="0"/>
            </a:br>
            <a:endParaRPr lang="es-ES" sz="3200" dirty="0"/>
          </a:p>
        </p:txBody>
      </p:sp>
      <p:sp>
        <p:nvSpPr>
          <p:cNvPr id="6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Concepto  de tipo penal. Sus acepciones</a:t>
            </a:r>
            <a:r>
              <a:rPr lang="es-ES_tradnl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936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Cuestión de </a:t>
            </a:r>
            <a:r>
              <a:rPr lang="es-ES_tradnl" b="1" dirty="0" smtClean="0">
                <a:solidFill>
                  <a:schemeClr val="tx1"/>
                </a:solidFill>
              </a:rPr>
              <a:t>estudio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2247714"/>
            <a:ext cx="8503920" cy="843199"/>
          </a:xfrm>
        </p:spPr>
        <p:txBody>
          <a:bodyPr>
            <a:noAutofit/>
          </a:bodyPr>
          <a:lstStyle/>
          <a:p>
            <a:pPr marL="514350" lvl="0" indent="-514350">
              <a:buFont typeface="+mj-lt"/>
              <a:buAutoNum type="arabicPeriod" startAt="2"/>
            </a:pPr>
            <a:r>
              <a:rPr lang="es-ES_tradnl" sz="3200" dirty="0" smtClean="0"/>
              <a:t>Estructura </a:t>
            </a:r>
            <a:r>
              <a:rPr lang="es-ES_tradnl" sz="3200" dirty="0"/>
              <a:t>del delito y la figura de delito. </a:t>
            </a:r>
            <a:endParaRPr lang="es-ES" sz="3200" dirty="0"/>
          </a:p>
        </p:txBody>
      </p:sp>
    </p:spTree>
    <p:extLst>
      <p:ext uri="{BB962C8B-B14F-4D97-AF65-F5344CB8AC3E}">
        <p14:creationId xmlns:p14="http://schemas.microsoft.com/office/powerpoint/2010/main" val="3763204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>
            <p:extLst>
              <p:ext uri="{D42A27DB-BD31-4B8C-83A1-F6EECF244321}">
                <p14:modId xmlns:p14="http://schemas.microsoft.com/office/powerpoint/2010/main" val="3963217343"/>
              </p:ext>
            </p:extLst>
          </p:nvPr>
        </p:nvGraphicFramePr>
        <p:xfrm>
          <a:off x="0" y="0"/>
          <a:ext cx="8856984" cy="4999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88942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_tradnl" b="1" dirty="0"/>
              <a:t>Según su naturaleza</a:t>
            </a:r>
            <a:endParaRPr lang="es-ES_tradnl" b="1" dirty="0" smtClean="0"/>
          </a:p>
          <a:p>
            <a:pPr algn="just"/>
            <a:r>
              <a:rPr lang="es-ES_tradnl" b="1" dirty="0" smtClean="0"/>
              <a:t>Características </a:t>
            </a:r>
            <a:r>
              <a:rPr lang="es-ES_tradnl" b="1" dirty="0"/>
              <a:t>objetivas:</a:t>
            </a:r>
            <a:r>
              <a:rPr lang="es-ES_tradnl" dirty="0"/>
              <a:t> son aquellas que luden </a:t>
            </a:r>
            <a:r>
              <a:rPr lang="es-ES" dirty="0"/>
              <a:t>a </a:t>
            </a:r>
            <a:r>
              <a:rPr lang="es-ES" b="1" dirty="0"/>
              <a:t>objetos, procesos o fenómenos </a:t>
            </a:r>
            <a:r>
              <a:rPr lang="es-ES" dirty="0"/>
              <a:t>que existen o se producen fuera de la conciencia del sujeto agente, que poseen validez externa, que pueden </a:t>
            </a:r>
            <a:r>
              <a:rPr lang="es-ES" dirty="0" smtClean="0"/>
              <a:t>constatarse</a:t>
            </a:r>
            <a:r>
              <a:rPr lang="es-ES" dirty="0"/>
              <a:t>, por otras personas, además del agente</a:t>
            </a:r>
            <a:r>
              <a:rPr lang="es-ES" dirty="0" smtClean="0"/>
              <a:t>.</a:t>
            </a:r>
          </a:p>
          <a:p>
            <a:r>
              <a:rPr lang="es-ES" dirty="0" smtClean="0"/>
              <a:t>Se van a dividir en :</a:t>
            </a:r>
          </a:p>
          <a:p>
            <a:pPr marL="0" indent="0">
              <a:buNone/>
            </a:pPr>
            <a:r>
              <a:rPr lang="es-ES" dirty="0" smtClean="0"/>
              <a:t>Descriptiva y Normativa.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4796156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s-ES_tradnl" b="1" dirty="0"/>
              <a:t>Descriptiva:</a:t>
            </a:r>
            <a:r>
              <a:rPr lang="es-ES_tradnl" dirty="0"/>
              <a:t> </a:t>
            </a:r>
            <a:r>
              <a:rPr lang="es-ES" dirty="0" smtClean="0"/>
              <a:t>son </a:t>
            </a:r>
            <a:r>
              <a:rPr lang="es-ES" dirty="0"/>
              <a:t>aquellas que se refieren a </a:t>
            </a:r>
            <a:r>
              <a:rPr lang="es-ES" b="1" dirty="0"/>
              <a:t>objetos, procesos o fenómenos</a:t>
            </a:r>
            <a:r>
              <a:rPr lang="es-ES" dirty="0"/>
              <a:t> aprehensibles por los sentidos, </a:t>
            </a:r>
            <a:r>
              <a:rPr lang="es-ES" b="1" dirty="0"/>
              <a:t>susceptibles de ser determinados en el tiempo y en el espacio</a:t>
            </a:r>
            <a:r>
              <a:rPr lang="es-ES" dirty="0"/>
              <a:t>, que pueden ser apreciados directamente por el intérprete, mediante la simple actividad de conocimiento, por constituir “juicios de realidad”: por ejemplo, la existencia de una cosa (en el artículo </a:t>
            </a:r>
            <a:r>
              <a:rPr lang="es-ES" dirty="0" smtClean="0"/>
              <a:t>410.1 </a:t>
            </a:r>
            <a:r>
              <a:rPr lang="es-ES" dirty="0"/>
              <a:t>del Código Penal). </a:t>
            </a:r>
          </a:p>
        </p:txBody>
      </p:sp>
    </p:spTree>
    <p:extLst>
      <p:ext uri="{BB962C8B-B14F-4D97-AF65-F5344CB8AC3E}">
        <p14:creationId xmlns:p14="http://schemas.microsoft.com/office/powerpoint/2010/main" val="25937580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just"/>
            <a:r>
              <a:rPr lang="es-ES_tradnl" b="1" dirty="0"/>
              <a:t>Normativas:</a:t>
            </a:r>
            <a:r>
              <a:rPr lang="es-ES_tradnl" dirty="0"/>
              <a:t> </a:t>
            </a:r>
            <a:r>
              <a:rPr lang="es-ES" dirty="0"/>
              <a:t>son aquellos </a:t>
            </a:r>
            <a:r>
              <a:rPr lang="es-ES" b="1" dirty="0"/>
              <a:t>términos y expresiones conceptuales</a:t>
            </a:r>
            <a:r>
              <a:rPr lang="es-ES" dirty="0"/>
              <a:t> que sólo adquieren sentido cuando son completados por un “juicio de valor” preexistente en otras normas jurídicas o ético-sociales</a:t>
            </a:r>
            <a:r>
              <a:rPr lang="es-ES" dirty="0" smtClean="0"/>
              <a:t>.</a:t>
            </a:r>
          </a:p>
          <a:p>
            <a:pPr marL="0" indent="0" algn="just">
              <a:buNone/>
            </a:pPr>
            <a:r>
              <a:rPr lang="es-ES" dirty="0" smtClean="0"/>
              <a:t>Se va a dividir en:</a:t>
            </a:r>
          </a:p>
          <a:p>
            <a:pPr algn="just"/>
            <a:r>
              <a:rPr lang="es-ES" dirty="0" smtClean="0"/>
              <a:t>Concepto jurídico y  valoraciones Ético-Social. </a:t>
            </a:r>
          </a:p>
        </p:txBody>
      </p:sp>
    </p:spTree>
    <p:extLst>
      <p:ext uri="{BB962C8B-B14F-4D97-AF65-F5344CB8AC3E}">
        <p14:creationId xmlns:p14="http://schemas.microsoft.com/office/powerpoint/2010/main" val="24809680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ES_tradnl" b="1" dirty="0"/>
              <a:t>Concepto Jurídico:</a:t>
            </a:r>
            <a:r>
              <a:rPr lang="es-ES_tradnl" dirty="0"/>
              <a:t> Característica normativa que reclama una valoración jurídica</a:t>
            </a:r>
            <a:r>
              <a:rPr lang="es-ES_tradnl" dirty="0" smtClean="0"/>
              <a:t>.</a:t>
            </a:r>
          </a:p>
          <a:p>
            <a:pPr marL="0" indent="0">
              <a:buNone/>
            </a:pPr>
            <a:r>
              <a:rPr lang="es-ES_tradnl" dirty="0" smtClean="0"/>
              <a:t>Ejemplo: </a:t>
            </a:r>
            <a:endParaRPr lang="es-ES" dirty="0"/>
          </a:p>
          <a:p>
            <a:r>
              <a:rPr lang="es-ES_tradnl" dirty="0" smtClean="0"/>
              <a:t>Documento </a:t>
            </a:r>
            <a:r>
              <a:rPr lang="es-ES_tradnl" dirty="0"/>
              <a:t>público. Art </a:t>
            </a:r>
            <a:r>
              <a:rPr lang="es-ES_tradnl" dirty="0" smtClean="0"/>
              <a:t>332.1 inciso a) CP.</a:t>
            </a:r>
            <a:endParaRPr lang="es-ES" dirty="0"/>
          </a:p>
          <a:p>
            <a:r>
              <a:rPr lang="es-ES_tradnl" dirty="0"/>
              <a:t>Cosa mueble Art. </a:t>
            </a:r>
            <a:r>
              <a:rPr lang="es-ES_tradnl" dirty="0" smtClean="0"/>
              <a:t>410, 415, 416. CP</a:t>
            </a:r>
            <a:endParaRPr lang="es-ES" dirty="0"/>
          </a:p>
          <a:p>
            <a:r>
              <a:rPr lang="es-ES_tradnl" dirty="0"/>
              <a:t>Ascendiente. Art 304 CP.</a:t>
            </a:r>
            <a:endParaRPr lang="es-ES" dirty="0"/>
          </a:p>
          <a:p>
            <a:pPr marL="0" indent="0">
              <a:buNone/>
            </a:pPr>
            <a:r>
              <a:rPr lang="es-ES_tradnl" dirty="0"/>
              <a:t>En estos casos el intérprete tiene que acudir a normas jurídicas no penales.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5228951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s-ES_tradnl" b="1" dirty="0"/>
              <a:t>Valoración Ético-Social: </a:t>
            </a:r>
            <a:r>
              <a:rPr lang="es-ES" dirty="0"/>
              <a:t>En los casos el intérprete está obligado a acudir a normas sociales para hallar el significado real de la correspondiente característica</a:t>
            </a:r>
            <a:r>
              <a:rPr lang="es-ES" dirty="0" smtClean="0"/>
              <a:t>.</a:t>
            </a:r>
          </a:p>
          <a:p>
            <a:pPr marL="0" indent="0">
              <a:buNone/>
            </a:pPr>
            <a:r>
              <a:rPr lang="es-ES" dirty="0" smtClean="0"/>
              <a:t>Ejemplo. </a:t>
            </a:r>
            <a:endParaRPr lang="es-ES" dirty="0"/>
          </a:p>
          <a:p>
            <a:r>
              <a:rPr lang="es-ES" dirty="0" smtClean="0"/>
              <a:t>Acceso carnal  art. 396.1.</a:t>
            </a:r>
            <a:endParaRPr lang="es-ES" dirty="0"/>
          </a:p>
          <a:p>
            <a:pPr marL="0" indent="0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4615731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s-ES_tradnl" b="1" dirty="0"/>
              <a:t>Características Subjetivas:</a:t>
            </a:r>
            <a:r>
              <a:rPr lang="es-ES_tradnl" dirty="0"/>
              <a:t> </a:t>
            </a:r>
            <a:r>
              <a:rPr lang="es-ES" dirty="0"/>
              <a:t>son aquellas </a:t>
            </a:r>
            <a:r>
              <a:rPr lang="es-ES" dirty="0" smtClean="0"/>
              <a:t>que se refieren </a:t>
            </a:r>
            <a:r>
              <a:rPr lang="es-ES" dirty="0"/>
              <a:t>a procesos o fenómenos originados dentro de la conciencia del sujeto. </a:t>
            </a:r>
          </a:p>
          <a:p>
            <a:pPr marL="0" indent="0">
              <a:buNone/>
            </a:pPr>
            <a:r>
              <a:rPr lang="es-ES" dirty="0"/>
              <a:t>Ej. Animo de lucro. Delito Hurto, RCF, RCV.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3319340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s-ES_tradnl" b="1" dirty="0"/>
              <a:t>Según su función. </a:t>
            </a:r>
            <a:endParaRPr lang="es-ES_tradnl" b="1" dirty="0" smtClean="0"/>
          </a:p>
          <a:p>
            <a:pPr algn="just"/>
            <a:r>
              <a:rPr lang="es-ES_tradnl" b="1" dirty="0" smtClean="0"/>
              <a:t>Esenciales</a:t>
            </a:r>
            <a:r>
              <a:rPr lang="es-ES_tradnl" b="1" dirty="0"/>
              <a:t>:</a:t>
            </a:r>
            <a:r>
              <a:rPr lang="es-ES_tradnl" dirty="0"/>
              <a:t> </a:t>
            </a:r>
            <a:r>
              <a:rPr lang="es-ES" dirty="0"/>
              <a:t>son aquellas que resultan necesarias y suficientes para la integración del delito, sin las cuales la respectiva acción u omisión deja de ser delictiva. </a:t>
            </a:r>
          </a:p>
          <a:p>
            <a:pPr marL="0" indent="0" algn="just">
              <a:buNone/>
            </a:pPr>
            <a:r>
              <a:rPr lang="es-ES" dirty="0"/>
              <a:t>Ej. La sustracción con ánimo de lucro de un bien mueble de ajena pertenencia, en el hurto (artículo </a:t>
            </a:r>
            <a:r>
              <a:rPr lang="es-ES" dirty="0" smtClean="0"/>
              <a:t>40.1 </a:t>
            </a:r>
            <a:r>
              <a:rPr lang="es-ES" dirty="0"/>
              <a:t>del Código Penal). </a:t>
            </a:r>
          </a:p>
          <a:p>
            <a:pPr marL="0" indent="0" algn="just">
              <a:buNone/>
            </a:pP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101683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Cuestión de </a:t>
            </a:r>
            <a:r>
              <a:rPr lang="es-ES_tradnl" b="1" dirty="0" smtClean="0">
                <a:solidFill>
                  <a:schemeClr val="tx1"/>
                </a:solidFill>
              </a:rPr>
              <a:t>estudio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Concepto  de tipo penal. Sus acepciones.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Estructura del delito y la figura de delito. </a:t>
            </a:r>
            <a:endParaRPr lang="es-ES" dirty="0"/>
          </a:p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Clasificación de las figuras delictivas según la peligrosidad social de la acción u omisión, por el modo de formularse las características del tipo y por estructura interna de la norma.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2947102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" dirty="0">
                <a:solidFill>
                  <a:schemeClr val="tx1"/>
                </a:solidFill>
              </a:rPr>
              <a:t>Estructura del delito y la figura de delito. 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es-ES_tradnl" b="1" dirty="0"/>
              <a:t>Eventuales:</a:t>
            </a:r>
            <a:r>
              <a:rPr lang="es-ES_tradnl" dirty="0"/>
              <a:t> </a:t>
            </a:r>
            <a:r>
              <a:rPr lang="es-ES" dirty="0"/>
              <a:t>Son aquellas que, aun integrando la figura delictiva, no resultan imprescindibles para la determinación de la naturaleza delictuosa de la acción u omisión.</a:t>
            </a:r>
          </a:p>
          <a:p>
            <a:pPr marL="0" indent="0">
              <a:buNone/>
            </a:pPr>
            <a:r>
              <a:rPr lang="es-ES" dirty="0"/>
              <a:t>Ej. La característica de llevar el sujeto un arma de fuego o de otra clase u otro instrumento idóneo para la agresión, es eventual en el delito de robo con violencia o intimidación en las personas (artículo </a:t>
            </a:r>
            <a:r>
              <a:rPr lang="es-ES" dirty="0" smtClean="0"/>
              <a:t>415 </a:t>
            </a:r>
            <a:r>
              <a:rPr lang="es-ES" dirty="0"/>
              <a:t>del Código Penal). </a:t>
            </a:r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4334711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Cuestión de </a:t>
            </a:r>
            <a:r>
              <a:rPr lang="es-ES_tradnl" b="1" dirty="0" smtClean="0">
                <a:solidFill>
                  <a:schemeClr val="tx1"/>
                </a:solidFill>
              </a:rPr>
              <a:t>estudio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2247714"/>
            <a:ext cx="8503920" cy="1685693"/>
          </a:xfrm>
        </p:spPr>
        <p:txBody>
          <a:bodyPr>
            <a:normAutofit lnSpcReduction="10000"/>
          </a:bodyPr>
          <a:lstStyle/>
          <a:p>
            <a:pPr marL="514350" lvl="0" indent="-514350">
              <a:buFont typeface="+mj-lt"/>
              <a:buAutoNum type="arabicPeriod" startAt="3"/>
            </a:pPr>
            <a:r>
              <a:rPr lang="es-ES_tradnl" dirty="0" smtClean="0"/>
              <a:t>Clasificación </a:t>
            </a:r>
            <a:r>
              <a:rPr lang="es-ES_tradnl" dirty="0"/>
              <a:t>de las figuras delictivas según la peligrosidad social de la acción u omisión, por el modo de formularse las características del tipo y por estructura interna de la norma.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84802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Marcador de contenido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645822619"/>
              </p:ext>
            </p:extLst>
          </p:nvPr>
        </p:nvGraphicFramePr>
        <p:xfrm>
          <a:off x="179512" y="0"/>
          <a:ext cx="8784976" cy="45735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9920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Clasificación de las figuras delictivas según la peligrosidad social de la acción u </a:t>
            </a:r>
            <a:r>
              <a:rPr lang="es-ES_tradnl" dirty="0" smtClean="0">
                <a:solidFill>
                  <a:schemeClr val="tx1"/>
                </a:solidFill>
              </a:rPr>
              <a:t>omisión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just"/>
            <a:r>
              <a:rPr lang="es-ES_tradnl" b="1" dirty="0"/>
              <a:t>Figura Básica:</a:t>
            </a:r>
            <a:r>
              <a:rPr lang="es-ES_tradnl" dirty="0"/>
              <a:t> </a:t>
            </a:r>
            <a:r>
              <a:rPr lang="es-ES" dirty="0"/>
              <a:t>es aquella que está integrada por las características indispensables para la determinación de la peligrosidad social y la antijuricidad de una acción u omisión, es decir, por los denominados “elementos constitutivos</a:t>
            </a:r>
            <a:r>
              <a:rPr lang="es-ES" dirty="0" smtClean="0"/>
              <a:t>”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792297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Clasificación de las figuras delictivas según la peligrosidad social de la acción u </a:t>
            </a:r>
            <a:r>
              <a:rPr lang="es-ES_tradnl" dirty="0" smtClean="0">
                <a:solidFill>
                  <a:schemeClr val="tx1"/>
                </a:solidFill>
              </a:rPr>
              <a:t>omisión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es-ES_tradnl" b="1" dirty="0"/>
              <a:t>Figura Derivada:</a:t>
            </a:r>
            <a:r>
              <a:rPr lang="es-ES_tradnl" dirty="0"/>
              <a:t> </a:t>
            </a:r>
            <a:r>
              <a:rPr lang="es-ES" dirty="0"/>
              <a:t>es aquella que está integrada por las características esenciales (los elementos constitutivos) complementadas con características eventuales (las circunstancias cualificativas), atenuantes o agravantes de la peligrosidad social de la acción u </a:t>
            </a:r>
            <a:r>
              <a:rPr lang="es-ES" dirty="0" smtClean="0"/>
              <a:t>omisión</a:t>
            </a:r>
          </a:p>
          <a:p>
            <a:pPr marL="0" indent="0" algn="just">
              <a:buNone/>
            </a:pPr>
            <a:r>
              <a:rPr lang="es-ES" dirty="0" smtClean="0"/>
              <a:t>Se dividen en:</a:t>
            </a:r>
          </a:p>
          <a:p>
            <a:pPr algn="just"/>
            <a:r>
              <a:rPr lang="es-ES" dirty="0" smtClean="0"/>
              <a:t>Figura derivada subordinada y Figura derivada dependiente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3843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Clasificación de las figuras delictivas según la peligrosidad social de la acción u </a:t>
            </a:r>
            <a:r>
              <a:rPr lang="es-ES_tradnl" dirty="0" smtClean="0">
                <a:solidFill>
                  <a:schemeClr val="tx1"/>
                </a:solidFill>
              </a:rPr>
              <a:t>omisión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/>
              <a:t>Figura derivada Subordinada:</a:t>
            </a:r>
            <a:r>
              <a:rPr lang="es-ES_tradnl" dirty="0"/>
              <a:t> Resulta dependiente en la descripción de sus características, de una figura </a:t>
            </a:r>
            <a:r>
              <a:rPr lang="es-ES_tradnl" dirty="0" smtClean="0"/>
              <a:t>básica</a:t>
            </a:r>
          </a:p>
          <a:p>
            <a:pPr marL="0" indent="0" algn="just">
              <a:buNone/>
            </a:pPr>
            <a:r>
              <a:rPr lang="es-ES_tradnl" dirty="0" smtClean="0"/>
              <a:t>Ej. Art </a:t>
            </a:r>
            <a:r>
              <a:rPr lang="es-ES_tradnl" dirty="0" smtClean="0"/>
              <a:t>410.2 d) </a:t>
            </a:r>
            <a:r>
              <a:rPr lang="es-ES_tradnl" dirty="0" smtClean="0"/>
              <a:t>en cuanto al grave prejuicio.  </a:t>
            </a:r>
          </a:p>
        </p:txBody>
      </p:sp>
    </p:spTree>
    <p:extLst>
      <p:ext uri="{BB962C8B-B14F-4D97-AF65-F5344CB8AC3E}">
        <p14:creationId xmlns:p14="http://schemas.microsoft.com/office/powerpoint/2010/main" val="266246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Clasificación de las figuras delictivas según la peligrosidad social de la acción u </a:t>
            </a:r>
            <a:r>
              <a:rPr lang="es-ES_tradnl" dirty="0" smtClean="0">
                <a:solidFill>
                  <a:schemeClr val="tx1"/>
                </a:solidFill>
              </a:rPr>
              <a:t>omisión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_tradnl" b="1" dirty="0"/>
              <a:t>Figura derivada </a:t>
            </a:r>
            <a:r>
              <a:rPr lang="es-ES_tradnl" b="1" dirty="0" smtClean="0"/>
              <a:t>independiente</a:t>
            </a:r>
            <a:r>
              <a:rPr lang="es-ES_tradnl" b="1" dirty="0"/>
              <a:t>:</a:t>
            </a:r>
            <a:r>
              <a:rPr lang="es-ES_tradnl" dirty="0"/>
              <a:t> </a:t>
            </a:r>
            <a:r>
              <a:rPr lang="es-ES" dirty="0" smtClean="0"/>
              <a:t>resulta </a:t>
            </a:r>
            <a:r>
              <a:rPr lang="es-ES" dirty="0"/>
              <a:t>relativamente autónoma de la figura básica, o sea, aquella que en su formulación contiene características propias que coinciden, total o parcialmente, con las de la figura básica, pero que no necesita ser completada con los elementos constitutivos de ésta (porque ella —la figura independiente— los contiene)</a:t>
            </a:r>
          </a:p>
        </p:txBody>
      </p:sp>
    </p:spTree>
    <p:extLst>
      <p:ext uri="{BB962C8B-B14F-4D97-AF65-F5344CB8AC3E}">
        <p14:creationId xmlns:p14="http://schemas.microsoft.com/office/powerpoint/2010/main" val="339470247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modo de formularse las características del </a:t>
            </a:r>
            <a:r>
              <a:rPr lang="es-ES_tradnl" dirty="0" smtClean="0">
                <a:solidFill>
                  <a:schemeClr val="tx1"/>
                </a:solidFill>
              </a:rPr>
              <a:t>tipo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 smtClean="0"/>
              <a:t>Simple</a:t>
            </a:r>
            <a:r>
              <a:rPr lang="es-ES_tradnl" b="1" dirty="0"/>
              <a:t>:</a:t>
            </a:r>
            <a:r>
              <a:rPr lang="es-ES_tradnl" dirty="0"/>
              <a:t> es aquella en la cual se define una sola modalidad de acción. </a:t>
            </a:r>
            <a:endParaRPr lang="es-ES_tradnl" dirty="0" smtClean="0"/>
          </a:p>
          <a:p>
            <a:r>
              <a:rPr lang="es-ES_tradnl" dirty="0" smtClean="0"/>
              <a:t>Ej</a:t>
            </a:r>
            <a:r>
              <a:rPr lang="es-ES_tradnl" dirty="0"/>
              <a:t>. Art </a:t>
            </a:r>
            <a:r>
              <a:rPr lang="es-ES_tradnl" dirty="0" smtClean="0"/>
              <a:t>343- </a:t>
            </a:r>
            <a:r>
              <a:rPr lang="es-ES_tradnl" dirty="0" smtClean="0"/>
              <a:t>Homicidio</a:t>
            </a:r>
            <a:r>
              <a:rPr lang="es-ES" dirty="0"/>
              <a:t> </a:t>
            </a:r>
            <a:r>
              <a:rPr lang="es-ES" dirty="0" smtClean="0"/>
              <a:t>y </a:t>
            </a:r>
            <a:r>
              <a:rPr lang="es-ES_tradnl" dirty="0" smtClean="0"/>
              <a:t>Art</a:t>
            </a:r>
            <a:r>
              <a:rPr lang="es-ES_tradnl" dirty="0"/>
              <a:t>. </a:t>
            </a:r>
            <a:r>
              <a:rPr lang="es-ES_tradnl" dirty="0" smtClean="0"/>
              <a:t>410- </a:t>
            </a:r>
            <a:r>
              <a:rPr lang="es-ES_tradnl" dirty="0"/>
              <a:t>Hurto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48148093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modo de formularse las características del </a:t>
            </a:r>
            <a:r>
              <a:rPr lang="es-ES_tradnl" dirty="0" smtClean="0">
                <a:solidFill>
                  <a:schemeClr val="tx1"/>
                </a:solidFill>
              </a:rPr>
              <a:t>tipo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_tradnl" b="1" dirty="0"/>
              <a:t>Compuesta: </a:t>
            </a:r>
            <a:r>
              <a:rPr lang="es-ES_tradnl" dirty="0"/>
              <a:t>define una Pluralidad de acciones u omisiones. </a:t>
            </a:r>
            <a:endParaRPr lang="es-ES_tradnl" dirty="0" smtClean="0"/>
          </a:p>
          <a:p>
            <a:pPr marL="0" indent="0">
              <a:buNone/>
            </a:pPr>
            <a:r>
              <a:rPr lang="es-ES_tradnl" dirty="0" smtClean="0"/>
              <a:t>Se dividen en varios actos acumulados y mixta.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889313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modo de formularse las características del </a:t>
            </a:r>
            <a:r>
              <a:rPr lang="es-ES_tradnl" dirty="0" smtClean="0">
                <a:solidFill>
                  <a:schemeClr val="tx1"/>
                </a:solidFill>
              </a:rPr>
              <a:t>tipo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Varios Actos Acumulados: </a:t>
            </a:r>
            <a:r>
              <a:rPr lang="es-ES_tradnl" dirty="0"/>
              <a:t>consiste en la reunión de una sola figura del delito, de dos o más acciones penalmente antijurídica los cuales no se excluye entre sí, sino para que la  integración de delito, tiene que todo ser ejecutado. </a:t>
            </a:r>
            <a:endParaRPr lang="es-ES" dirty="0"/>
          </a:p>
          <a:p>
            <a:pPr marL="0" indent="0">
              <a:buNone/>
            </a:pPr>
            <a:r>
              <a:rPr lang="es-ES_tradnl" dirty="0"/>
              <a:t>Ej. Art </a:t>
            </a:r>
            <a:r>
              <a:rPr lang="es-ES_tradnl" dirty="0" smtClean="0"/>
              <a:t>172 </a:t>
            </a:r>
            <a:r>
              <a:rPr lang="es-ES_tradnl" dirty="0"/>
              <a:t>(compuesta por mas de una acción) (su enlace es una “Y”)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018974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Objetivos de la conferencia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s-ES" dirty="0"/>
              <a:t>Precisar la evolución y las diversas acepciones del concepto de tipo penal.</a:t>
            </a:r>
            <a:endParaRPr lang="es-ES" b="1" dirty="0"/>
          </a:p>
          <a:p>
            <a:pPr lvl="0"/>
            <a:r>
              <a:rPr lang="es-ES_tradnl" dirty="0"/>
              <a:t>Dominar las teorías acerca de la estructura del delito y su reflejo en la estructura de la figura del delito.</a:t>
            </a:r>
            <a:endParaRPr lang="es-ES" dirty="0"/>
          </a:p>
          <a:p>
            <a:pPr lvl="0"/>
            <a:r>
              <a:rPr lang="es-ES_tradnl" dirty="0"/>
              <a:t>Comprender la clasificación de las figuras delictivas según la peligrosidad social de la acción, según el modo de formularse las características y según la estructura interna de la norma.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98783301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modo de formularse las características del </a:t>
            </a:r>
            <a:r>
              <a:rPr lang="es-ES_tradnl" dirty="0" smtClean="0">
                <a:solidFill>
                  <a:schemeClr val="tx1"/>
                </a:solidFill>
              </a:rPr>
              <a:t>tipo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Mixta: </a:t>
            </a:r>
            <a:r>
              <a:rPr lang="es-ES_tradnl" dirty="0"/>
              <a:t>aquella en la que la formulación de la figura delictiva reúne bajo la misma conminación penal una pluralidad de modalidades de conducta. </a:t>
            </a:r>
            <a:endParaRPr lang="es-ES_tradnl" dirty="0" smtClean="0"/>
          </a:p>
          <a:p>
            <a:pPr marL="0" indent="0">
              <a:buNone/>
            </a:pPr>
            <a:r>
              <a:rPr lang="es-ES_tradnl" dirty="0" smtClean="0"/>
              <a:t>Se divide en alternativa y acumulativa.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6683221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modo de formularse las características del </a:t>
            </a:r>
            <a:r>
              <a:rPr lang="es-ES_tradnl" dirty="0" smtClean="0">
                <a:solidFill>
                  <a:schemeClr val="tx1"/>
                </a:solidFill>
              </a:rPr>
              <a:t>tipo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Alternativa: </a:t>
            </a:r>
            <a:r>
              <a:rPr lang="es-ES_tradnl" dirty="0"/>
              <a:t>es cuando la propia figura del delito describe un conjunto de acciones pero todas tienen igual valor y la tener igual valor con un solo hecho o de manifestarse uno de ellos es suficiente para que se constituya el tipo penal. (su enlace es una “O”) </a:t>
            </a:r>
            <a:endParaRPr lang="es-ES" dirty="0"/>
          </a:p>
          <a:p>
            <a:pPr marL="0" indent="0">
              <a:buNone/>
            </a:pPr>
            <a:r>
              <a:rPr lang="es-ES_tradnl" dirty="0"/>
              <a:t>Ej. Art </a:t>
            </a:r>
            <a:r>
              <a:rPr lang="es-ES_tradnl" dirty="0" smtClean="0"/>
              <a:t>341.1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0699888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el </a:t>
            </a:r>
            <a:r>
              <a:rPr lang="es-ES_tradnl" dirty="0">
                <a:solidFill>
                  <a:schemeClr val="tx1"/>
                </a:solidFill>
              </a:rPr>
              <a:t>modo de formularse las características del </a:t>
            </a:r>
            <a:r>
              <a:rPr lang="es-ES_tradnl" dirty="0" smtClean="0">
                <a:solidFill>
                  <a:schemeClr val="tx1"/>
                </a:solidFill>
              </a:rPr>
              <a:t>tipo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Acumulativa: </a:t>
            </a:r>
            <a:r>
              <a:rPr lang="es-ES_tradnl" dirty="0"/>
              <a:t>son aquellas acciones que se van a descubrir de manera independiente, que se reúnen bajo un mismo tipo penal y que conlleva a un concurso real. ( su enlace es “,”) </a:t>
            </a:r>
            <a:endParaRPr lang="es-ES" dirty="0"/>
          </a:p>
          <a:p>
            <a:pPr marL="0" indent="0">
              <a:buNone/>
            </a:pPr>
            <a:r>
              <a:rPr lang="es-ES_tradnl" dirty="0"/>
              <a:t>Ej. </a:t>
            </a:r>
            <a:r>
              <a:rPr lang="es-ES_tradnl" dirty="0" smtClean="0"/>
              <a:t>190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7771289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la estructura </a:t>
            </a:r>
            <a:r>
              <a:rPr lang="es-ES_tradnl" dirty="0">
                <a:solidFill>
                  <a:schemeClr val="tx1"/>
                </a:solidFill>
              </a:rPr>
              <a:t>interna de la norma.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Tipo Cerrada: </a:t>
            </a:r>
            <a:r>
              <a:rPr lang="es-ES_tradnl" dirty="0"/>
              <a:t>tiene descrito todos los elementos que necesita para la configuración del tipo y no necesita una interpretación por el órgano Judicial. </a:t>
            </a:r>
            <a:endParaRPr lang="es-ES" dirty="0"/>
          </a:p>
          <a:p>
            <a:pPr marL="0" indent="0">
              <a:buNone/>
            </a:pPr>
            <a:r>
              <a:rPr lang="es-ES_tradnl" dirty="0"/>
              <a:t>Ej. </a:t>
            </a:r>
            <a:r>
              <a:rPr lang="es-ES_tradnl" dirty="0" smtClean="0"/>
              <a:t>343 </a:t>
            </a:r>
            <a:r>
              <a:rPr lang="es-ES_tradnl" dirty="0" smtClean="0"/>
              <a:t>Homicidio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892734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411510"/>
            <a:ext cx="8534400" cy="569214"/>
          </a:xfrm>
        </p:spPr>
        <p:txBody>
          <a:bodyPr>
            <a:normAutofit fontScale="90000"/>
          </a:bodyPr>
          <a:lstStyle/>
          <a:p>
            <a:pPr marL="514350" lvl="0" indent="-514350"/>
            <a:r>
              <a:rPr lang="es-ES_tradnl" dirty="0">
                <a:solidFill>
                  <a:schemeClr val="tx1"/>
                </a:solidFill>
              </a:rPr>
              <a:t>Clasificación de las figuras delictivas según </a:t>
            </a:r>
            <a:r>
              <a:rPr lang="es-ES_tradnl" dirty="0" smtClean="0">
                <a:solidFill>
                  <a:schemeClr val="tx1"/>
                </a:solidFill>
              </a:rPr>
              <a:t>la estructura </a:t>
            </a:r>
            <a:r>
              <a:rPr lang="es-ES_tradnl" dirty="0">
                <a:solidFill>
                  <a:schemeClr val="tx1"/>
                </a:solidFill>
              </a:rPr>
              <a:t>interna de la norma.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b="1" dirty="0"/>
              <a:t>Tipo Abierta: </a:t>
            </a:r>
            <a:r>
              <a:rPr lang="es-ES_tradnl" dirty="0"/>
              <a:t>Valoración Abierta que necesita valoración del órgano judicial a la hora de aplicar el artículo. 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893892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Bibliografía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lvl="0"/>
            <a:r>
              <a:rPr lang="es-ES_tradnl" dirty="0" smtClean="0"/>
              <a:t>Código </a:t>
            </a:r>
            <a:r>
              <a:rPr lang="es-ES_tradnl" dirty="0"/>
              <a:t>penal. Ley </a:t>
            </a:r>
            <a:r>
              <a:rPr lang="es-ES" dirty="0" smtClean="0"/>
              <a:t>151/22</a:t>
            </a:r>
            <a:endParaRPr lang="es-ES" dirty="0"/>
          </a:p>
          <a:p>
            <a:pPr lvl="0"/>
            <a:r>
              <a:rPr lang="es-ES_tradnl" dirty="0"/>
              <a:t>Constitución de la República de Cuba. 2019. </a:t>
            </a:r>
            <a:endParaRPr lang="es-ES" dirty="0"/>
          </a:p>
          <a:p>
            <a:pPr lvl="0"/>
            <a:r>
              <a:rPr lang="es-ES_tradnl" dirty="0"/>
              <a:t>Manual de Derecho Penal General Tomo 1 y 2. Renén  Quirós  Pírez.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573258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b="1" dirty="0">
                <a:solidFill>
                  <a:schemeClr val="tx1"/>
                </a:solidFill>
              </a:rPr>
              <a:t>Cuestión de </a:t>
            </a:r>
            <a:r>
              <a:rPr lang="es-ES_tradnl" b="1" dirty="0" smtClean="0">
                <a:solidFill>
                  <a:schemeClr val="tx1"/>
                </a:solidFill>
              </a:rPr>
              <a:t>estudio</a:t>
            </a:r>
            <a:endParaRPr lang="es-ES" dirty="0">
              <a:solidFill>
                <a:schemeClr val="tx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23528" y="2571750"/>
            <a:ext cx="8503920" cy="778392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s-ES_tradnl" dirty="0"/>
              <a:t>Concepto  de tipo penal. Sus acepciones</a:t>
            </a:r>
            <a:r>
              <a:rPr lang="es-ES_tradnl" dirty="0" smtClean="0"/>
              <a:t>.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316158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301752" y="1145286"/>
            <a:ext cx="8662736" cy="3429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ES_tradnl" sz="3200" b="1" dirty="0"/>
              <a:t>El tipo de injusto o el tipo de culpabilidad. </a:t>
            </a:r>
            <a:endParaRPr lang="es-ES" sz="3200" b="1" dirty="0"/>
          </a:p>
          <a:p>
            <a:pPr marL="0" indent="0">
              <a:buNone/>
            </a:pPr>
            <a:r>
              <a:rPr lang="es-ES_tradnl" sz="3200" dirty="0"/>
              <a:t>E</a:t>
            </a:r>
            <a:r>
              <a:rPr lang="es-ES" sz="3200" dirty="0"/>
              <a:t>s el conjunto de las características objetivas que fundamentan la antijuricidad (objetiva) de la acción; y el tipo de culpabilidad, el conjunto de las características que fundamentan la culpabilidad (subjetiva) del autor.</a:t>
            </a:r>
          </a:p>
          <a:p>
            <a:pPr marL="0" indent="0">
              <a:buNone/>
            </a:pPr>
            <a:endParaRPr lang="es-ES" sz="3200" dirty="0"/>
          </a:p>
        </p:txBody>
      </p:sp>
      <p:sp>
        <p:nvSpPr>
          <p:cNvPr id="6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Concepto  de tipo penal. Sus acepciones</a:t>
            </a:r>
            <a:r>
              <a:rPr lang="es-ES_tradnl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0763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66583" y="1050330"/>
            <a:ext cx="8503920" cy="3429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ES" sz="3200" b="1" dirty="0" smtClean="0"/>
              <a:t>El </a:t>
            </a:r>
            <a:r>
              <a:rPr lang="es-ES" sz="3200" b="1" dirty="0"/>
              <a:t>tipo de injusto y la teoría de los elementos negativos del tipo. </a:t>
            </a:r>
            <a:endParaRPr lang="es-ES" sz="3200" b="1" dirty="0" smtClean="0"/>
          </a:p>
          <a:p>
            <a:pPr marL="0" lvl="0" indent="0">
              <a:buNone/>
            </a:pPr>
            <a:endParaRPr lang="es-ES" sz="3200" b="1" dirty="0"/>
          </a:p>
          <a:p>
            <a:pPr marL="0" lvl="0" indent="0">
              <a:buNone/>
            </a:pPr>
            <a:r>
              <a:rPr lang="es-ES" sz="3200" dirty="0" smtClean="0"/>
              <a:t>Se </a:t>
            </a:r>
            <a:r>
              <a:rPr lang="es-ES" sz="3200" dirty="0"/>
              <a:t>concibe como el conjunto de las características que, tanto  fundamentan como excluyen la antijuricidad de la acción.</a:t>
            </a:r>
          </a:p>
          <a:p>
            <a:pPr marL="0" indent="0">
              <a:buNone/>
            </a:pPr>
            <a:endParaRPr lang="es-ES" sz="3200" dirty="0"/>
          </a:p>
        </p:txBody>
      </p:sp>
      <p:sp>
        <p:nvSpPr>
          <p:cNvPr id="6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Concepto  de tipo penal. Sus acepciones</a:t>
            </a:r>
            <a:r>
              <a:rPr lang="es-ES_tradnl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22720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66583" y="1050330"/>
            <a:ext cx="8625897" cy="3429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ES_tradnl" sz="3200" b="1" dirty="0"/>
              <a:t>El tipo de </a:t>
            </a:r>
            <a:r>
              <a:rPr lang="es-ES_tradnl" sz="3200" b="1" dirty="0" smtClean="0"/>
              <a:t>delito.</a:t>
            </a:r>
          </a:p>
          <a:p>
            <a:pPr marL="0" lvl="0" indent="0" algn="just">
              <a:buNone/>
            </a:pPr>
            <a:r>
              <a:rPr lang="es-ES" sz="3200" dirty="0" smtClean="0"/>
              <a:t>Está </a:t>
            </a:r>
            <a:r>
              <a:rPr lang="es-ES" sz="3200" dirty="0"/>
              <a:t>constituido por todos los elementos que fundamentan, en características concretas, el contenido de la antijuricidad y de la culpabilidad, típicos de una clase particular de delito.</a:t>
            </a:r>
          </a:p>
          <a:p>
            <a:pPr marL="0" indent="0">
              <a:buNone/>
            </a:pPr>
            <a:endParaRPr lang="es-ES" sz="3200" dirty="0"/>
          </a:p>
        </p:txBody>
      </p:sp>
      <p:sp>
        <p:nvSpPr>
          <p:cNvPr id="6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Concepto  de tipo penal. Sus acepciones</a:t>
            </a:r>
            <a:r>
              <a:rPr lang="es-ES_tradnl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18276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266583" y="1050330"/>
            <a:ext cx="8625897" cy="3429000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s-ES_tradnl" sz="3200" b="1" dirty="0"/>
              <a:t>El tipo de garantía. </a:t>
            </a:r>
            <a:r>
              <a:rPr lang="es-ES_tradnl" sz="3200" b="1" dirty="0" smtClean="0"/>
              <a:t> </a:t>
            </a:r>
            <a:endParaRPr lang="es-ES" sz="3200" b="1" dirty="0"/>
          </a:p>
          <a:p>
            <a:pPr marL="0" indent="0">
              <a:buNone/>
            </a:pPr>
            <a:r>
              <a:rPr lang="es-ES" sz="3200" dirty="0"/>
              <a:t>Es el conjunto de todos los presupuestos materiales que fundamentan o excluyen  lo ilícito,  la culpabilidad y la necesidad de pena.</a:t>
            </a:r>
          </a:p>
          <a:p>
            <a:pPr marL="0" indent="0">
              <a:buNone/>
            </a:pPr>
            <a:endParaRPr lang="es-ES" sz="3200" dirty="0"/>
          </a:p>
        </p:txBody>
      </p:sp>
      <p:sp>
        <p:nvSpPr>
          <p:cNvPr id="6" name="2 Marcador de contenid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s-ES_tradnl" dirty="0">
                <a:solidFill>
                  <a:schemeClr val="tx1"/>
                </a:solidFill>
              </a:rPr>
              <a:t>Concepto  de tipo penal. Sus acepciones</a:t>
            </a:r>
            <a:r>
              <a:rPr lang="es-ES_tradnl" dirty="0" smtClean="0">
                <a:solidFill>
                  <a:schemeClr val="tx1"/>
                </a:solidFill>
              </a:rPr>
              <a:t>.</a:t>
            </a:r>
            <a:endParaRPr lang="es-E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644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762</TotalTime>
  <Words>1647</Words>
  <Application>Microsoft Office PowerPoint</Application>
  <PresentationFormat>Presentación en pantalla (16:9)</PresentationFormat>
  <Paragraphs>130</Paragraphs>
  <Slides>34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34</vt:i4>
      </vt:variant>
    </vt:vector>
  </HeadingPairs>
  <TitlesOfParts>
    <vt:vector size="35" baseType="lpstr">
      <vt:lpstr>Civil</vt:lpstr>
      <vt:lpstr>Derecho Penal General I</vt:lpstr>
      <vt:lpstr>Cuestión de estudio</vt:lpstr>
      <vt:lpstr>Objetivos de la conferencia</vt:lpstr>
      <vt:lpstr>Bibliografía</vt:lpstr>
      <vt:lpstr>Cuestión de estudio</vt:lpstr>
      <vt:lpstr>Concepto  de tipo penal. Sus acepciones.</vt:lpstr>
      <vt:lpstr>Concepto  de tipo penal. Sus acepciones.</vt:lpstr>
      <vt:lpstr>Concepto  de tipo penal. Sus acepciones.</vt:lpstr>
      <vt:lpstr>Concepto  de tipo penal. Sus acepciones.</vt:lpstr>
      <vt:lpstr>Concepto  de tipo penal. Sus acepciones.</vt:lpstr>
      <vt:lpstr>Cuestión de estudio</vt:lpstr>
      <vt:lpstr>Presentación de PowerPoint</vt:lpstr>
      <vt:lpstr>Estructura del delito y la figura de delito. </vt:lpstr>
      <vt:lpstr>Estructura del delito y la figura de delito. </vt:lpstr>
      <vt:lpstr>Estructura del delito y la figura de delito. </vt:lpstr>
      <vt:lpstr>Estructura del delito y la figura de delito. </vt:lpstr>
      <vt:lpstr>Estructura del delito y la figura de delito. </vt:lpstr>
      <vt:lpstr>Estructura del delito y la figura de delito. </vt:lpstr>
      <vt:lpstr>Estructura del delito y la figura de delito. </vt:lpstr>
      <vt:lpstr>Estructura del delito y la figura de delito. </vt:lpstr>
      <vt:lpstr>Cuestión de estudio</vt:lpstr>
      <vt:lpstr>Presentación de PowerPoint</vt:lpstr>
      <vt:lpstr>Clasificación de las figuras delictivas según la peligrosidad social de la acción u omisión</vt:lpstr>
      <vt:lpstr>Clasificación de las figuras delictivas según la peligrosidad social de la acción u omisión</vt:lpstr>
      <vt:lpstr>Clasificación de las figuras delictivas según la peligrosidad social de la acción u omisión</vt:lpstr>
      <vt:lpstr>Clasificación de las figuras delictivas según la peligrosidad social de la acción u omisión</vt:lpstr>
      <vt:lpstr>Clasificación de las figuras delictivas según el modo de formularse las características del tipo</vt:lpstr>
      <vt:lpstr>Clasificación de las figuras delictivas según el modo de formularse las características del tipo</vt:lpstr>
      <vt:lpstr>Clasificación de las figuras delictivas según el modo de formularse las características del tipo</vt:lpstr>
      <vt:lpstr>Clasificación de las figuras delictivas según el modo de formularse las características del tipo</vt:lpstr>
      <vt:lpstr>Clasificación de las figuras delictivas según el modo de formularse las características del tipo</vt:lpstr>
      <vt:lpstr>Clasificación de las figuras delictivas según el modo de formularse las características del tipo</vt:lpstr>
      <vt:lpstr>Clasificación de las figuras delictivas según la estructura interna de la norma.</vt:lpstr>
      <vt:lpstr>Clasificación de las figuras delictivas según la estructura interna de la norma.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Grueiro</dc:creator>
  <cp:lastModifiedBy>Lazaro E. Grueiro Muñoz</cp:lastModifiedBy>
  <cp:revision>21</cp:revision>
  <dcterms:created xsi:type="dcterms:W3CDTF">2022-02-08T19:50:28Z</dcterms:created>
  <dcterms:modified xsi:type="dcterms:W3CDTF">2023-04-14T06:25:20Z</dcterms:modified>
</cp:coreProperties>
</file>